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306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76" r:id="rId13"/>
    <p:sldId id="363" r:id="rId14"/>
    <p:sldId id="378" r:id="rId15"/>
    <p:sldId id="366" r:id="rId16"/>
    <p:sldId id="367" r:id="rId17"/>
    <p:sldId id="380" r:id="rId18"/>
    <p:sldId id="368" r:id="rId19"/>
    <p:sldId id="370" r:id="rId20"/>
    <p:sldId id="375" r:id="rId21"/>
    <p:sldId id="379" r:id="rId22"/>
    <p:sldId id="343" r:id="rId23"/>
    <p:sldId id="381" r:id="rId24"/>
    <p:sldId id="349" r:id="rId25"/>
    <p:sldId id="373" r:id="rId26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70"/>
    <a:srgbClr val="006699"/>
    <a:srgbClr val="3333CC"/>
    <a:srgbClr val="66FF99"/>
    <a:srgbClr val="FFFF99"/>
    <a:srgbClr val="E78E24"/>
    <a:srgbClr val="00CC99"/>
    <a:srgbClr val="0066CC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8" autoAdjust="0"/>
    <p:restoredTop sz="90560" autoAdjust="0"/>
  </p:normalViewPr>
  <p:slideViewPr>
    <p:cSldViewPr>
      <p:cViewPr>
        <p:scale>
          <a:sx n="50" d="100"/>
          <a:sy n="50" d="100"/>
        </p:scale>
        <p:origin x="-798" y="-360"/>
      </p:cViewPr>
      <p:guideLst>
        <p:guide orient="horz" pos="4319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1F28E8B-3359-435A-B8DC-CA5A6DC9194B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18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3A472D7-9C31-47CD-AA69-63D3413782C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0299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A212-1554-41A0-97F3-3F1042EE6A84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E8C7D406-2354-47A2-91AF-C6F6A9C5333B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66682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741215" y="5919790"/>
            <a:ext cx="1804974" cy="295292"/>
          </a:xfrm>
        </p:spPr>
        <p:txBody>
          <a:bodyPr/>
          <a:lstStyle/>
          <a:p>
            <a:r>
              <a:rPr lang="en-US" sz="2000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 </a:t>
            </a:r>
            <a:r>
              <a:rPr lang="en-US" sz="2000" b="1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Sohag</a:t>
            </a:r>
            <a:r>
              <a:rPr lang="en-US" sz="2000" b="1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Saleh</a:t>
            </a:r>
            <a:endParaRPr lang="en-US" sz="2000" b="1" dirty="0">
              <a:ln w="63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006699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652650" y="44624"/>
            <a:ext cx="5519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1918" y="142852"/>
            <a:ext cx="1524000" cy="400050"/>
          </a:xfrm>
          <a:prstGeom prst="rect">
            <a:avLst/>
          </a:prstGeom>
          <a:noFill/>
        </p:spPr>
      </p:pic>
      <p:sp>
        <p:nvSpPr>
          <p:cNvPr id="8" name="Rectangle 15"/>
          <p:cNvSpPr txBox="1">
            <a:spLocks noChangeArrowheads="1"/>
          </p:cNvSpPr>
          <p:nvPr userDrawn="1"/>
        </p:nvSpPr>
        <p:spPr>
          <a:xfrm>
            <a:off x="8201" y="6520302"/>
            <a:ext cx="3915727" cy="3376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These slides are best viewed in slideshow mode</a:t>
            </a:r>
            <a:endParaRPr kumimoji="0" lang="en-US" sz="1600" b="0" i="0" u="none" strike="noStrike" kern="0" cap="none" spc="0" normalizeH="0" baseline="0" noProof="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800">
          <a:solidFill>
            <a:srgbClr val="FFFF00"/>
          </a:solidFill>
          <a:latin typeface="Arial Narrow" pitchFamily="34" charset="0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Arial Narrow" pitchFamily="34" charset="0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Arial Narrow" pitchFamily="34" charset="0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FFFF00"/>
          </a:solidFill>
          <a:latin typeface="Arial Narrow" pitchFamily="34" charset="0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2800">
          <a:solidFill>
            <a:srgbClr val="FFFF00"/>
          </a:solidFill>
          <a:latin typeface="Arial Narrow" pitchFamily="34" charset="0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1" name="Rectangle 15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5661248"/>
            <a:ext cx="3096344" cy="583324"/>
          </a:xfrm>
        </p:spPr>
        <p:txBody>
          <a:bodyPr/>
          <a:lstStyle/>
          <a:p>
            <a:r>
              <a:rPr lang="en-US" sz="3200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Dr </a:t>
            </a:r>
            <a:r>
              <a:rPr lang="en-US" sz="3200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Sohag</a:t>
            </a:r>
            <a:r>
              <a:rPr lang="en-US" sz="3200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Saleh</a:t>
            </a:r>
            <a:endParaRPr lang="en-US" sz="3200" dirty="0">
              <a:ln w="63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988840"/>
            <a:ext cx="8496944" cy="3456384"/>
          </a:xfrm>
          <a:noFill/>
        </p:spPr>
        <p:txBody>
          <a:bodyPr/>
          <a:lstStyle/>
          <a:p>
            <a:r>
              <a:rPr lang="en-GB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MCD Tissues 8</a:t>
            </a:r>
            <a:br>
              <a:rPr lang="en-GB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BCT </a:t>
            </a:r>
            <a:r>
              <a:rPr lang="en-GB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L14</a:t>
            </a:r>
            <a:br>
              <a:rPr lang="en-GB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Signalling between cells I</a:t>
            </a:r>
            <a:endParaRPr lang="en-GB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28101" y="1268760"/>
            <a:ext cx="3103739" cy="45595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3464332" y="1820816"/>
            <a:ext cx="5572164" cy="4142509"/>
          </a:xfrm>
          <a:prstGeom prst="rect">
            <a:avLst/>
          </a:prstGeom>
          <a:solidFill>
            <a:schemeClr val="accent5">
              <a:lumMod val="75000"/>
              <a:alpha val="10000"/>
            </a:scheme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3453139" y="1835226"/>
            <a:ext cx="5050665" cy="4097628"/>
          </a:xfrm>
          <a:custGeom>
            <a:avLst/>
            <a:gdLst>
              <a:gd name="connsiteX0" fmla="*/ 4767329 w 5050665"/>
              <a:gd name="connsiteY0" fmla="*/ 109470 h 4097628"/>
              <a:gd name="connsiteX1" fmla="*/ 4174901 w 5050665"/>
              <a:gd name="connsiteY1" fmla="*/ 585988 h 4097628"/>
              <a:gd name="connsiteX2" fmla="*/ 3621109 w 5050665"/>
              <a:gd name="connsiteY2" fmla="*/ 650383 h 4097628"/>
              <a:gd name="connsiteX3" fmla="*/ 3170349 w 5050665"/>
              <a:gd name="connsiteY3" fmla="*/ 573110 h 4097628"/>
              <a:gd name="connsiteX4" fmla="*/ 2668073 w 5050665"/>
              <a:gd name="connsiteY4" fmla="*/ 431442 h 4097628"/>
              <a:gd name="connsiteX5" fmla="*/ 2127160 w 5050665"/>
              <a:gd name="connsiteY5" fmla="*/ 521594 h 4097628"/>
              <a:gd name="connsiteX6" fmla="*/ 2024129 w 5050665"/>
              <a:gd name="connsiteY6" fmla="*/ 689019 h 4097628"/>
              <a:gd name="connsiteX7" fmla="*/ 2101402 w 5050665"/>
              <a:gd name="connsiteY7" fmla="*/ 611746 h 4097628"/>
              <a:gd name="connsiteX8" fmla="*/ 2371859 w 5050665"/>
              <a:gd name="connsiteY8" fmla="*/ 521594 h 4097628"/>
              <a:gd name="connsiteX9" fmla="*/ 2783983 w 5050665"/>
              <a:gd name="connsiteY9" fmla="*/ 508715 h 4097628"/>
              <a:gd name="connsiteX10" fmla="*/ 3015802 w 5050665"/>
              <a:gd name="connsiteY10" fmla="*/ 611746 h 4097628"/>
              <a:gd name="connsiteX11" fmla="*/ 2990045 w 5050665"/>
              <a:gd name="connsiteY11" fmla="*/ 753414 h 4097628"/>
              <a:gd name="connsiteX12" fmla="*/ 2668073 w 5050665"/>
              <a:gd name="connsiteY12" fmla="*/ 1165538 h 4097628"/>
              <a:gd name="connsiteX13" fmla="*/ 2462011 w 5050665"/>
              <a:gd name="connsiteY13" fmla="*/ 1577662 h 4097628"/>
              <a:gd name="connsiteX14" fmla="*/ 2075645 w 5050665"/>
              <a:gd name="connsiteY14" fmla="*/ 1603419 h 4097628"/>
              <a:gd name="connsiteX15" fmla="*/ 1689278 w 5050665"/>
              <a:gd name="connsiteY15" fmla="*/ 1397357 h 4097628"/>
              <a:gd name="connsiteX16" fmla="*/ 1676400 w 5050665"/>
              <a:gd name="connsiteY16" fmla="*/ 1191295 h 4097628"/>
              <a:gd name="connsiteX17" fmla="*/ 1612005 w 5050665"/>
              <a:gd name="connsiteY17" fmla="*/ 1165538 h 4097628"/>
              <a:gd name="connsiteX18" fmla="*/ 1573369 w 5050665"/>
              <a:gd name="connsiteY18" fmla="*/ 1320084 h 4097628"/>
              <a:gd name="connsiteX19" fmla="*/ 1457459 w 5050665"/>
              <a:gd name="connsiteY19" fmla="*/ 1500388 h 4097628"/>
              <a:gd name="connsiteX20" fmla="*/ 1264276 w 5050665"/>
              <a:gd name="connsiteY20" fmla="*/ 1629177 h 4097628"/>
              <a:gd name="connsiteX21" fmla="*/ 1444580 w 5050665"/>
              <a:gd name="connsiteY21" fmla="*/ 1629177 h 4097628"/>
              <a:gd name="connsiteX22" fmla="*/ 1586247 w 5050665"/>
              <a:gd name="connsiteY22" fmla="*/ 1448873 h 4097628"/>
              <a:gd name="connsiteX23" fmla="*/ 1959735 w 5050665"/>
              <a:gd name="connsiteY23" fmla="*/ 1654935 h 4097628"/>
              <a:gd name="connsiteX24" fmla="*/ 2371859 w 5050665"/>
              <a:gd name="connsiteY24" fmla="*/ 1706450 h 4097628"/>
              <a:gd name="connsiteX25" fmla="*/ 2487769 w 5050665"/>
              <a:gd name="connsiteY25" fmla="*/ 1719329 h 4097628"/>
              <a:gd name="connsiteX26" fmla="*/ 2436253 w 5050665"/>
              <a:gd name="connsiteY26" fmla="*/ 1951149 h 4097628"/>
              <a:gd name="connsiteX27" fmla="*/ 1985493 w 5050665"/>
              <a:gd name="connsiteY27" fmla="*/ 2144332 h 4097628"/>
              <a:gd name="connsiteX28" fmla="*/ 1483216 w 5050665"/>
              <a:gd name="connsiteY28" fmla="*/ 2131453 h 4097628"/>
              <a:gd name="connsiteX29" fmla="*/ 1174124 w 5050665"/>
              <a:gd name="connsiteY29" fmla="*/ 1964028 h 4097628"/>
              <a:gd name="connsiteX30" fmla="*/ 955183 w 5050665"/>
              <a:gd name="connsiteY30" fmla="*/ 1809481 h 4097628"/>
              <a:gd name="connsiteX31" fmla="*/ 555938 w 5050665"/>
              <a:gd name="connsiteY31" fmla="*/ 2041301 h 4097628"/>
              <a:gd name="connsiteX32" fmla="*/ 427149 w 5050665"/>
              <a:gd name="connsiteY32" fmla="*/ 2376152 h 4097628"/>
              <a:gd name="connsiteX33" fmla="*/ 491543 w 5050665"/>
              <a:gd name="connsiteY33" fmla="*/ 2414788 h 4097628"/>
              <a:gd name="connsiteX34" fmla="*/ 517301 w 5050665"/>
              <a:gd name="connsiteY34" fmla="*/ 2350394 h 4097628"/>
              <a:gd name="connsiteX35" fmla="*/ 620332 w 5050665"/>
              <a:gd name="connsiteY35" fmla="*/ 2067059 h 4097628"/>
              <a:gd name="connsiteX36" fmla="*/ 955183 w 5050665"/>
              <a:gd name="connsiteY36" fmla="*/ 1886755 h 4097628"/>
              <a:gd name="connsiteX37" fmla="*/ 1161245 w 5050665"/>
              <a:gd name="connsiteY37" fmla="*/ 2054180 h 4097628"/>
              <a:gd name="connsiteX38" fmla="*/ 1457459 w 5050665"/>
              <a:gd name="connsiteY38" fmla="*/ 2195848 h 4097628"/>
              <a:gd name="connsiteX39" fmla="*/ 1830946 w 5050665"/>
              <a:gd name="connsiteY39" fmla="*/ 2247363 h 4097628"/>
              <a:gd name="connsiteX40" fmla="*/ 1895340 w 5050665"/>
              <a:gd name="connsiteY40" fmla="*/ 2440546 h 4097628"/>
              <a:gd name="connsiteX41" fmla="*/ 1624884 w 5050665"/>
              <a:gd name="connsiteY41" fmla="*/ 2685245 h 4097628"/>
              <a:gd name="connsiteX42" fmla="*/ 1367307 w 5050665"/>
              <a:gd name="connsiteY42" fmla="*/ 2891307 h 4097628"/>
              <a:gd name="connsiteX43" fmla="*/ 1135487 w 5050665"/>
              <a:gd name="connsiteY43" fmla="*/ 3226157 h 4097628"/>
              <a:gd name="connsiteX44" fmla="*/ 1148366 w 5050665"/>
              <a:gd name="connsiteY44" fmla="*/ 3342067 h 4097628"/>
              <a:gd name="connsiteX45" fmla="*/ 1264276 w 5050665"/>
              <a:gd name="connsiteY45" fmla="*/ 3148884 h 4097628"/>
              <a:gd name="connsiteX46" fmla="*/ 1393064 w 5050665"/>
              <a:gd name="connsiteY46" fmla="*/ 2981459 h 4097628"/>
              <a:gd name="connsiteX47" fmla="*/ 1496095 w 5050665"/>
              <a:gd name="connsiteY47" fmla="*/ 2942822 h 4097628"/>
              <a:gd name="connsiteX48" fmla="*/ 1612005 w 5050665"/>
              <a:gd name="connsiteY48" fmla="*/ 2994338 h 4097628"/>
              <a:gd name="connsiteX49" fmla="*/ 1805188 w 5050665"/>
              <a:gd name="connsiteY49" fmla="*/ 3239036 h 4097628"/>
              <a:gd name="connsiteX50" fmla="*/ 1921098 w 5050665"/>
              <a:gd name="connsiteY50" fmla="*/ 3432219 h 4097628"/>
              <a:gd name="connsiteX51" fmla="*/ 1959735 w 5050665"/>
              <a:gd name="connsiteY51" fmla="*/ 3342067 h 4097628"/>
              <a:gd name="connsiteX52" fmla="*/ 1805188 w 5050665"/>
              <a:gd name="connsiteY52" fmla="*/ 3136005 h 4097628"/>
              <a:gd name="connsiteX53" fmla="*/ 1663521 w 5050665"/>
              <a:gd name="connsiteY53" fmla="*/ 2929943 h 4097628"/>
              <a:gd name="connsiteX54" fmla="*/ 1573369 w 5050665"/>
              <a:gd name="connsiteY54" fmla="*/ 2839791 h 4097628"/>
              <a:gd name="connsiteX55" fmla="*/ 1766552 w 5050665"/>
              <a:gd name="connsiteY55" fmla="*/ 2672366 h 4097628"/>
              <a:gd name="connsiteX56" fmla="*/ 1946856 w 5050665"/>
              <a:gd name="connsiteY56" fmla="*/ 2504941 h 4097628"/>
              <a:gd name="connsiteX57" fmla="*/ 2062766 w 5050665"/>
              <a:gd name="connsiteY57" fmla="*/ 2607971 h 4097628"/>
              <a:gd name="connsiteX58" fmla="*/ 2114281 w 5050665"/>
              <a:gd name="connsiteY58" fmla="*/ 3148884 h 4097628"/>
              <a:gd name="connsiteX59" fmla="*/ 2011250 w 5050665"/>
              <a:gd name="connsiteY59" fmla="*/ 3522371 h 4097628"/>
              <a:gd name="connsiteX60" fmla="*/ 1650642 w 5050665"/>
              <a:gd name="connsiteY60" fmla="*/ 3767070 h 4097628"/>
              <a:gd name="connsiteX61" fmla="*/ 1251397 w 5050665"/>
              <a:gd name="connsiteY61" fmla="*/ 3792828 h 4097628"/>
              <a:gd name="connsiteX62" fmla="*/ 710484 w 5050665"/>
              <a:gd name="connsiteY62" fmla="*/ 3689797 h 4097628"/>
              <a:gd name="connsiteX63" fmla="*/ 195329 w 5050665"/>
              <a:gd name="connsiteY63" fmla="*/ 3767070 h 4097628"/>
              <a:gd name="connsiteX64" fmla="*/ 27904 w 5050665"/>
              <a:gd name="connsiteY64" fmla="*/ 3947374 h 4097628"/>
              <a:gd name="connsiteX65" fmla="*/ 27904 w 5050665"/>
              <a:gd name="connsiteY65" fmla="*/ 4050405 h 4097628"/>
              <a:gd name="connsiteX66" fmla="*/ 118056 w 5050665"/>
              <a:gd name="connsiteY66" fmla="*/ 4076163 h 4097628"/>
              <a:gd name="connsiteX67" fmla="*/ 272602 w 5050665"/>
              <a:gd name="connsiteY67" fmla="*/ 3921617 h 4097628"/>
              <a:gd name="connsiteX68" fmla="*/ 646090 w 5050665"/>
              <a:gd name="connsiteY68" fmla="*/ 3844343 h 4097628"/>
              <a:gd name="connsiteX69" fmla="*/ 1006698 w 5050665"/>
              <a:gd name="connsiteY69" fmla="*/ 3882980 h 4097628"/>
              <a:gd name="connsiteX70" fmla="*/ 1457459 w 5050665"/>
              <a:gd name="connsiteY70" fmla="*/ 3973132 h 4097628"/>
              <a:gd name="connsiteX71" fmla="*/ 1869583 w 5050665"/>
              <a:gd name="connsiteY71" fmla="*/ 3882980 h 4097628"/>
              <a:gd name="connsiteX72" fmla="*/ 2217312 w 5050665"/>
              <a:gd name="connsiteY72" fmla="*/ 3599645 h 4097628"/>
              <a:gd name="connsiteX73" fmla="*/ 2255949 w 5050665"/>
              <a:gd name="connsiteY73" fmla="*/ 3251915 h 4097628"/>
              <a:gd name="connsiteX74" fmla="*/ 2268828 w 5050665"/>
              <a:gd name="connsiteY74" fmla="*/ 3161763 h 4097628"/>
              <a:gd name="connsiteX75" fmla="*/ 2371859 w 5050665"/>
              <a:gd name="connsiteY75" fmla="*/ 3161763 h 4097628"/>
              <a:gd name="connsiteX76" fmla="*/ 2629436 w 5050665"/>
              <a:gd name="connsiteY76" fmla="*/ 3406462 h 4097628"/>
              <a:gd name="connsiteX77" fmla="*/ 2706709 w 5050665"/>
              <a:gd name="connsiteY77" fmla="*/ 3483735 h 4097628"/>
              <a:gd name="connsiteX78" fmla="*/ 2822619 w 5050665"/>
              <a:gd name="connsiteY78" fmla="*/ 3406462 h 4097628"/>
              <a:gd name="connsiteX79" fmla="*/ 2655194 w 5050665"/>
              <a:gd name="connsiteY79" fmla="*/ 3329188 h 4097628"/>
              <a:gd name="connsiteX80" fmla="*/ 2384738 w 5050665"/>
              <a:gd name="connsiteY80" fmla="*/ 3110248 h 4097628"/>
              <a:gd name="connsiteX81" fmla="*/ 2281707 w 5050665"/>
              <a:gd name="connsiteY81" fmla="*/ 2994338 h 4097628"/>
              <a:gd name="connsiteX82" fmla="*/ 2255949 w 5050665"/>
              <a:gd name="connsiteY82" fmla="*/ 2698124 h 4097628"/>
              <a:gd name="connsiteX83" fmla="*/ 2410495 w 5050665"/>
              <a:gd name="connsiteY83" fmla="*/ 2530698 h 4097628"/>
              <a:gd name="connsiteX84" fmla="*/ 2693831 w 5050665"/>
              <a:gd name="connsiteY84" fmla="*/ 2530698 h 4097628"/>
              <a:gd name="connsiteX85" fmla="*/ 2925650 w 5050665"/>
              <a:gd name="connsiteY85" fmla="*/ 2633729 h 4097628"/>
              <a:gd name="connsiteX86" fmla="*/ 3157470 w 5050665"/>
              <a:gd name="connsiteY86" fmla="*/ 2878428 h 4097628"/>
              <a:gd name="connsiteX87" fmla="*/ 3286259 w 5050665"/>
              <a:gd name="connsiteY87" fmla="*/ 3148884 h 4097628"/>
              <a:gd name="connsiteX88" fmla="*/ 3260501 w 5050665"/>
              <a:gd name="connsiteY88" fmla="*/ 3535250 h 4097628"/>
              <a:gd name="connsiteX89" fmla="*/ 3196107 w 5050665"/>
              <a:gd name="connsiteY89" fmla="*/ 3831464 h 4097628"/>
              <a:gd name="connsiteX90" fmla="*/ 3389290 w 5050665"/>
              <a:gd name="connsiteY90" fmla="*/ 3895859 h 4097628"/>
              <a:gd name="connsiteX91" fmla="*/ 3286259 w 5050665"/>
              <a:gd name="connsiteY91" fmla="*/ 3805707 h 4097628"/>
              <a:gd name="connsiteX92" fmla="*/ 3324895 w 5050665"/>
              <a:gd name="connsiteY92" fmla="*/ 3612524 h 4097628"/>
              <a:gd name="connsiteX93" fmla="*/ 3479442 w 5050665"/>
              <a:gd name="connsiteY93" fmla="*/ 3548129 h 4097628"/>
              <a:gd name="connsiteX94" fmla="*/ 3724140 w 5050665"/>
              <a:gd name="connsiteY94" fmla="*/ 3715555 h 4097628"/>
              <a:gd name="connsiteX95" fmla="*/ 3917324 w 5050665"/>
              <a:gd name="connsiteY95" fmla="*/ 3715555 h 4097628"/>
              <a:gd name="connsiteX96" fmla="*/ 4058991 w 5050665"/>
              <a:gd name="connsiteY96" fmla="*/ 3651160 h 4097628"/>
              <a:gd name="connsiteX97" fmla="*/ 4046112 w 5050665"/>
              <a:gd name="connsiteY97" fmla="*/ 3561008 h 4097628"/>
              <a:gd name="connsiteX98" fmla="*/ 3891566 w 5050665"/>
              <a:gd name="connsiteY98" fmla="*/ 3638281 h 4097628"/>
              <a:gd name="connsiteX99" fmla="*/ 3711262 w 5050665"/>
              <a:gd name="connsiteY99" fmla="*/ 3612524 h 4097628"/>
              <a:gd name="connsiteX100" fmla="*/ 3569594 w 5050665"/>
              <a:gd name="connsiteY100" fmla="*/ 3522371 h 4097628"/>
              <a:gd name="connsiteX101" fmla="*/ 3466563 w 5050665"/>
              <a:gd name="connsiteY101" fmla="*/ 3470856 h 4097628"/>
              <a:gd name="connsiteX102" fmla="*/ 3363532 w 5050665"/>
              <a:gd name="connsiteY102" fmla="*/ 3354946 h 4097628"/>
              <a:gd name="connsiteX103" fmla="*/ 3427926 w 5050665"/>
              <a:gd name="connsiteY103" fmla="*/ 3084490 h 4097628"/>
              <a:gd name="connsiteX104" fmla="*/ 3724140 w 5050665"/>
              <a:gd name="connsiteY104" fmla="*/ 3045853 h 4097628"/>
              <a:gd name="connsiteX105" fmla="*/ 4342326 w 5050665"/>
              <a:gd name="connsiteY105" fmla="*/ 3058732 h 4097628"/>
              <a:gd name="connsiteX106" fmla="*/ 4780208 w 5050665"/>
              <a:gd name="connsiteY106" fmla="*/ 3007217 h 4097628"/>
              <a:gd name="connsiteX107" fmla="*/ 4986270 w 5050665"/>
              <a:gd name="connsiteY107" fmla="*/ 2749639 h 4097628"/>
              <a:gd name="connsiteX108" fmla="*/ 4947633 w 5050665"/>
              <a:gd name="connsiteY108" fmla="*/ 2582214 h 4097628"/>
              <a:gd name="connsiteX109" fmla="*/ 4908997 w 5050665"/>
              <a:gd name="connsiteY109" fmla="*/ 2749639 h 4097628"/>
              <a:gd name="connsiteX110" fmla="*/ 4870360 w 5050665"/>
              <a:gd name="connsiteY110" fmla="*/ 2814033 h 4097628"/>
              <a:gd name="connsiteX111" fmla="*/ 4767329 w 5050665"/>
              <a:gd name="connsiteY111" fmla="*/ 2955701 h 4097628"/>
              <a:gd name="connsiteX112" fmla="*/ 4625662 w 5050665"/>
              <a:gd name="connsiteY112" fmla="*/ 2749639 h 4097628"/>
              <a:gd name="connsiteX113" fmla="*/ 4805966 w 5050665"/>
              <a:gd name="connsiteY113" fmla="*/ 2389031 h 4097628"/>
              <a:gd name="connsiteX114" fmla="*/ 4728693 w 5050665"/>
              <a:gd name="connsiteY114" fmla="*/ 2273121 h 4097628"/>
              <a:gd name="connsiteX115" fmla="*/ 4574146 w 5050665"/>
              <a:gd name="connsiteY115" fmla="*/ 2041301 h 4097628"/>
              <a:gd name="connsiteX116" fmla="*/ 4599904 w 5050665"/>
              <a:gd name="connsiteY116" fmla="*/ 1590541 h 4097628"/>
              <a:gd name="connsiteX117" fmla="*/ 4496873 w 5050665"/>
              <a:gd name="connsiteY117" fmla="*/ 1513267 h 4097628"/>
              <a:gd name="connsiteX118" fmla="*/ 4522631 w 5050665"/>
              <a:gd name="connsiteY118" fmla="*/ 1693571 h 4097628"/>
              <a:gd name="connsiteX119" fmla="*/ 4380963 w 5050665"/>
              <a:gd name="connsiteY119" fmla="*/ 1757966 h 4097628"/>
              <a:gd name="connsiteX120" fmla="*/ 4200659 w 5050665"/>
              <a:gd name="connsiteY120" fmla="*/ 1474631 h 4097628"/>
              <a:gd name="connsiteX121" fmla="*/ 4046112 w 5050665"/>
              <a:gd name="connsiteY121" fmla="*/ 1294326 h 4097628"/>
              <a:gd name="connsiteX122" fmla="*/ 4007476 w 5050665"/>
              <a:gd name="connsiteY122" fmla="*/ 1397357 h 4097628"/>
              <a:gd name="connsiteX123" fmla="*/ 4110507 w 5050665"/>
              <a:gd name="connsiteY123" fmla="*/ 1487510 h 4097628"/>
              <a:gd name="connsiteX124" fmla="*/ 4329447 w 5050665"/>
              <a:gd name="connsiteY124" fmla="*/ 1796602 h 4097628"/>
              <a:gd name="connsiteX125" fmla="*/ 4355205 w 5050665"/>
              <a:gd name="connsiteY125" fmla="*/ 1938270 h 4097628"/>
              <a:gd name="connsiteX126" fmla="*/ 4058991 w 5050665"/>
              <a:gd name="connsiteY126" fmla="*/ 2015543 h 4097628"/>
              <a:gd name="connsiteX127" fmla="*/ 4046112 w 5050665"/>
              <a:gd name="connsiteY127" fmla="*/ 2221605 h 4097628"/>
              <a:gd name="connsiteX128" fmla="*/ 4097628 w 5050665"/>
              <a:gd name="connsiteY128" fmla="*/ 2092817 h 4097628"/>
              <a:gd name="connsiteX129" fmla="*/ 4277932 w 5050665"/>
              <a:gd name="connsiteY129" fmla="*/ 2041301 h 4097628"/>
              <a:gd name="connsiteX130" fmla="*/ 4445357 w 5050665"/>
              <a:gd name="connsiteY130" fmla="*/ 1938270 h 4097628"/>
              <a:gd name="connsiteX131" fmla="*/ 4458236 w 5050665"/>
              <a:gd name="connsiteY131" fmla="*/ 1860997 h 4097628"/>
              <a:gd name="connsiteX132" fmla="*/ 4496873 w 5050665"/>
              <a:gd name="connsiteY132" fmla="*/ 1860997 h 4097628"/>
              <a:gd name="connsiteX133" fmla="*/ 4483994 w 5050665"/>
              <a:gd name="connsiteY133" fmla="*/ 2054180 h 4097628"/>
              <a:gd name="connsiteX134" fmla="*/ 4587025 w 5050665"/>
              <a:gd name="connsiteY134" fmla="*/ 2260242 h 4097628"/>
              <a:gd name="connsiteX135" fmla="*/ 4664298 w 5050665"/>
              <a:gd name="connsiteY135" fmla="*/ 2376152 h 4097628"/>
              <a:gd name="connsiteX136" fmla="*/ 4548388 w 5050665"/>
              <a:gd name="connsiteY136" fmla="*/ 2646608 h 4097628"/>
              <a:gd name="connsiteX137" fmla="*/ 4561267 w 5050665"/>
              <a:gd name="connsiteY137" fmla="*/ 2917064 h 4097628"/>
              <a:gd name="connsiteX138" fmla="*/ 4535509 w 5050665"/>
              <a:gd name="connsiteY138" fmla="*/ 2968580 h 4097628"/>
              <a:gd name="connsiteX139" fmla="*/ 4084749 w 5050665"/>
              <a:gd name="connsiteY139" fmla="*/ 2968580 h 4097628"/>
              <a:gd name="connsiteX140" fmla="*/ 3737019 w 5050665"/>
              <a:gd name="connsiteY140" fmla="*/ 2968580 h 4097628"/>
              <a:gd name="connsiteX141" fmla="*/ 3569594 w 5050665"/>
              <a:gd name="connsiteY141" fmla="*/ 2852670 h 4097628"/>
              <a:gd name="connsiteX142" fmla="*/ 3646867 w 5050665"/>
              <a:gd name="connsiteY142" fmla="*/ 2620850 h 4097628"/>
              <a:gd name="connsiteX143" fmla="*/ 3865808 w 5050665"/>
              <a:gd name="connsiteY143" fmla="*/ 2466304 h 4097628"/>
              <a:gd name="connsiteX144" fmla="*/ 3917324 w 5050665"/>
              <a:gd name="connsiteY144" fmla="*/ 2208726 h 4097628"/>
              <a:gd name="connsiteX145" fmla="*/ 3801414 w 5050665"/>
              <a:gd name="connsiteY145" fmla="*/ 2131453 h 4097628"/>
              <a:gd name="connsiteX146" fmla="*/ 3801414 w 5050665"/>
              <a:gd name="connsiteY146" fmla="*/ 2337515 h 4097628"/>
              <a:gd name="connsiteX147" fmla="*/ 3569594 w 5050665"/>
              <a:gd name="connsiteY147" fmla="*/ 2543577 h 4097628"/>
              <a:gd name="connsiteX148" fmla="*/ 3479442 w 5050665"/>
              <a:gd name="connsiteY148" fmla="*/ 2814033 h 4097628"/>
              <a:gd name="connsiteX149" fmla="*/ 3466563 w 5050665"/>
              <a:gd name="connsiteY149" fmla="*/ 2929943 h 4097628"/>
              <a:gd name="connsiteX150" fmla="*/ 3286259 w 5050665"/>
              <a:gd name="connsiteY150" fmla="*/ 2839791 h 4097628"/>
              <a:gd name="connsiteX151" fmla="*/ 3041560 w 5050665"/>
              <a:gd name="connsiteY151" fmla="*/ 2530698 h 4097628"/>
              <a:gd name="connsiteX152" fmla="*/ 2668073 w 5050665"/>
              <a:gd name="connsiteY152" fmla="*/ 2427667 h 4097628"/>
              <a:gd name="connsiteX153" fmla="*/ 2423374 w 5050665"/>
              <a:gd name="connsiteY153" fmla="*/ 2376152 h 4097628"/>
              <a:gd name="connsiteX154" fmla="*/ 2243070 w 5050665"/>
              <a:gd name="connsiteY154" fmla="*/ 2414788 h 4097628"/>
              <a:gd name="connsiteX155" fmla="*/ 2127160 w 5050665"/>
              <a:gd name="connsiteY155" fmla="*/ 2286000 h 4097628"/>
              <a:gd name="connsiteX156" fmla="*/ 2397616 w 5050665"/>
              <a:gd name="connsiteY156" fmla="*/ 2157211 h 4097628"/>
              <a:gd name="connsiteX157" fmla="*/ 2616557 w 5050665"/>
              <a:gd name="connsiteY157" fmla="*/ 2079938 h 4097628"/>
              <a:gd name="connsiteX158" fmla="*/ 2990045 w 5050665"/>
              <a:gd name="connsiteY158" fmla="*/ 2170090 h 4097628"/>
              <a:gd name="connsiteX159" fmla="*/ 3170349 w 5050665"/>
              <a:gd name="connsiteY159" fmla="*/ 2298879 h 4097628"/>
              <a:gd name="connsiteX160" fmla="*/ 3312016 w 5050665"/>
              <a:gd name="connsiteY160" fmla="*/ 2492062 h 4097628"/>
              <a:gd name="connsiteX161" fmla="*/ 3350653 w 5050665"/>
              <a:gd name="connsiteY161" fmla="*/ 2414788 h 4097628"/>
              <a:gd name="connsiteX162" fmla="*/ 3234743 w 5050665"/>
              <a:gd name="connsiteY162" fmla="*/ 2286000 h 4097628"/>
              <a:gd name="connsiteX163" fmla="*/ 3183228 w 5050665"/>
              <a:gd name="connsiteY163" fmla="*/ 2182969 h 4097628"/>
              <a:gd name="connsiteX164" fmla="*/ 3312016 w 5050665"/>
              <a:gd name="connsiteY164" fmla="*/ 2092817 h 4097628"/>
              <a:gd name="connsiteX165" fmla="*/ 3543836 w 5050665"/>
              <a:gd name="connsiteY165" fmla="*/ 2105695 h 4097628"/>
              <a:gd name="connsiteX166" fmla="*/ 3685504 w 5050665"/>
              <a:gd name="connsiteY166" fmla="*/ 2002664 h 4097628"/>
              <a:gd name="connsiteX167" fmla="*/ 3518078 w 5050665"/>
              <a:gd name="connsiteY167" fmla="*/ 2041301 h 4097628"/>
              <a:gd name="connsiteX168" fmla="*/ 3337774 w 5050665"/>
              <a:gd name="connsiteY168" fmla="*/ 2028422 h 4097628"/>
              <a:gd name="connsiteX169" fmla="*/ 3144591 w 5050665"/>
              <a:gd name="connsiteY169" fmla="*/ 2067059 h 4097628"/>
              <a:gd name="connsiteX170" fmla="*/ 3041560 w 5050665"/>
              <a:gd name="connsiteY170" fmla="*/ 2118574 h 4097628"/>
              <a:gd name="connsiteX171" fmla="*/ 2719588 w 5050665"/>
              <a:gd name="connsiteY171" fmla="*/ 2015543 h 4097628"/>
              <a:gd name="connsiteX172" fmla="*/ 2603678 w 5050665"/>
              <a:gd name="connsiteY172" fmla="*/ 1964028 h 4097628"/>
              <a:gd name="connsiteX173" fmla="*/ 2590800 w 5050665"/>
              <a:gd name="connsiteY173" fmla="*/ 1719329 h 4097628"/>
              <a:gd name="connsiteX174" fmla="*/ 2745346 w 5050665"/>
              <a:gd name="connsiteY174" fmla="*/ 1332963 h 4097628"/>
              <a:gd name="connsiteX175" fmla="*/ 3015802 w 5050665"/>
              <a:gd name="connsiteY175" fmla="*/ 933718 h 4097628"/>
              <a:gd name="connsiteX176" fmla="*/ 3208985 w 5050665"/>
              <a:gd name="connsiteY176" fmla="*/ 766293 h 4097628"/>
              <a:gd name="connsiteX177" fmla="*/ 3350653 w 5050665"/>
              <a:gd name="connsiteY177" fmla="*/ 907960 h 4097628"/>
              <a:gd name="connsiteX178" fmla="*/ 3453684 w 5050665"/>
              <a:gd name="connsiteY178" fmla="*/ 1204174 h 4097628"/>
              <a:gd name="connsiteX179" fmla="*/ 3427926 w 5050665"/>
              <a:gd name="connsiteY179" fmla="*/ 1487510 h 4097628"/>
              <a:gd name="connsiteX180" fmla="*/ 3492321 w 5050665"/>
              <a:gd name="connsiteY180" fmla="*/ 1500388 h 4097628"/>
              <a:gd name="connsiteX181" fmla="*/ 3518078 w 5050665"/>
              <a:gd name="connsiteY181" fmla="*/ 1217053 h 4097628"/>
              <a:gd name="connsiteX182" fmla="*/ 3479442 w 5050665"/>
              <a:gd name="connsiteY182" fmla="*/ 959476 h 4097628"/>
              <a:gd name="connsiteX183" fmla="*/ 3337774 w 5050665"/>
              <a:gd name="connsiteY183" fmla="*/ 779171 h 4097628"/>
              <a:gd name="connsiteX184" fmla="*/ 3479442 w 5050665"/>
              <a:gd name="connsiteY184" fmla="*/ 766293 h 4097628"/>
              <a:gd name="connsiteX185" fmla="*/ 4007476 w 5050665"/>
              <a:gd name="connsiteY185" fmla="*/ 830687 h 4097628"/>
              <a:gd name="connsiteX186" fmla="*/ 4406721 w 5050665"/>
              <a:gd name="connsiteY186" fmla="*/ 689019 h 4097628"/>
              <a:gd name="connsiteX187" fmla="*/ 4793087 w 5050665"/>
              <a:gd name="connsiteY187" fmla="*/ 367048 h 4097628"/>
              <a:gd name="connsiteX188" fmla="*/ 5012028 w 5050665"/>
              <a:gd name="connsiteY188" fmla="*/ 135228 h 4097628"/>
              <a:gd name="connsiteX189" fmla="*/ 5024907 w 5050665"/>
              <a:gd name="connsiteY189" fmla="*/ 19318 h 4097628"/>
              <a:gd name="connsiteX190" fmla="*/ 4857481 w 5050665"/>
              <a:gd name="connsiteY190" fmla="*/ 19318 h 4097628"/>
              <a:gd name="connsiteX191" fmla="*/ 4767329 w 5050665"/>
              <a:gd name="connsiteY191" fmla="*/ 109470 h 409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5050665" h="4097628">
                <a:moveTo>
                  <a:pt x="4767329" y="109470"/>
                </a:moveTo>
                <a:cubicBezTo>
                  <a:pt x="4653566" y="203915"/>
                  <a:pt x="4365938" y="495836"/>
                  <a:pt x="4174901" y="585988"/>
                </a:cubicBezTo>
                <a:cubicBezTo>
                  <a:pt x="3983864" y="676140"/>
                  <a:pt x="3788534" y="652529"/>
                  <a:pt x="3621109" y="650383"/>
                </a:cubicBezTo>
                <a:cubicBezTo>
                  <a:pt x="3453684" y="648237"/>
                  <a:pt x="3329188" y="609600"/>
                  <a:pt x="3170349" y="573110"/>
                </a:cubicBezTo>
                <a:cubicBezTo>
                  <a:pt x="3011510" y="536620"/>
                  <a:pt x="2841938" y="440028"/>
                  <a:pt x="2668073" y="431442"/>
                </a:cubicBezTo>
                <a:cubicBezTo>
                  <a:pt x="2494208" y="422856"/>
                  <a:pt x="2234484" y="478665"/>
                  <a:pt x="2127160" y="521594"/>
                </a:cubicBezTo>
                <a:cubicBezTo>
                  <a:pt x="2019836" y="564523"/>
                  <a:pt x="2028422" y="673994"/>
                  <a:pt x="2024129" y="689019"/>
                </a:cubicBezTo>
                <a:cubicBezTo>
                  <a:pt x="2019836" y="704044"/>
                  <a:pt x="2043447" y="639650"/>
                  <a:pt x="2101402" y="611746"/>
                </a:cubicBezTo>
                <a:cubicBezTo>
                  <a:pt x="2159357" y="583842"/>
                  <a:pt x="2258095" y="538766"/>
                  <a:pt x="2371859" y="521594"/>
                </a:cubicBezTo>
                <a:cubicBezTo>
                  <a:pt x="2485623" y="504422"/>
                  <a:pt x="2676659" y="493690"/>
                  <a:pt x="2783983" y="508715"/>
                </a:cubicBezTo>
                <a:cubicBezTo>
                  <a:pt x="2891307" y="523740"/>
                  <a:pt x="2981458" y="570963"/>
                  <a:pt x="3015802" y="611746"/>
                </a:cubicBezTo>
                <a:cubicBezTo>
                  <a:pt x="3050146" y="652529"/>
                  <a:pt x="3048000" y="661115"/>
                  <a:pt x="2990045" y="753414"/>
                </a:cubicBezTo>
                <a:cubicBezTo>
                  <a:pt x="2932090" y="845713"/>
                  <a:pt x="2756079" y="1028163"/>
                  <a:pt x="2668073" y="1165538"/>
                </a:cubicBezTo>
                <a:cubicBezTo>
                  <a:pt x="2580067" y="1302913"/>
                  <a:pt x="2560749" y="1504682"/>
                  <a:pt x="2462011" y="1577662"/>
                </a:cubicBezTo>
                <a:cubicBezTo>
                  <a:pt x="2363273" y="1650642"/>
                  <a:pt x="2204434" y="1633470"/>
                  <a:pt x="2075645" y="1603419"/>
                </a:cubicBezTo>
                <a:cubicBezTo>
                  <a:pt x="1946856" y="1573368"/>
                  <a:pt x="1755819" y="1466044"/>
                  <a:pt x="1689278" y="1397357"/>
                </a:cubicBezTo>
                <a:cubicBezTo>
                  <a:pt x="1622737" y="1328670"/>
                  <a:pt x="1689279" y="1229931"/>
                  <a:pt x="1676400" y="1191295"/>
                </a:cubicBezTo>
                <a:cubicBezTo>
                  <a:pt x="1663521" y="1152659"/>
                  <a:pt x="1629177" y="1144073"/>
                  <a:pt x="1612005" y="1165538"/>
                </a:cubicBezTo>
                <a:cubicBezTo>
                  <a:pt x="1594833" y="1187003"/>
                  <a:pt x="1599127" y="1264276"/>
                  <a:pt x="1573369" y="1320084"/>
                </a:cubicBezTo>
                <a:cubicBezTo>
                  <a:pt x="1547611" y="1375892"/>
                  <a:pt x="1508974" y="1448873"/>
                  <a:pt x="1457459" y="1500388"/>
                </a:cubicBezTo>
                <a:cubicBezTo>
                  <a:pt x="1405944" y="1551903"/>
                  <a:pt x="1266423" y="1607712"/>
                  <a:pt x="1264276" y="1629177"/>
                </a:cubicBezTo>
                <a:cubicBezTo>
                  <a:pt x="1262130" y="1650642"/>
                  <a:pt x="1390918" y="1659228"/>
                  <a:pt x="1444580" y="1629177"/>
                </a:cubicBezTo>
                <a:cubicBezTo>
                  <a:pt x="1498242" y="1599126"/>
                  <a:pt x="1500388" y="1444580"/>
                  <a:pt x="1586247" y="1448873"/>
                </a:cubicBezTo>
                <a:cubicBezTo>
                  <a:pt x="1672106" y="1453166"/>
                  <a:pt x="1828800" y="1612006"/>
                  <a:pt x="1959735" y="1654935"/>
                </a:cubicBezTo>
                <a:cubicBezTo>
                  <a:pt x="2090670" y="1697865"/>
                  <a:pt x="2283853" y="1695718"/>
                  <a:pt x="2371859" y="1706450"/>
                </a:cubicBezTo>
                <a:cubicBezTo>
                  <a:pt x="2459865" y="1717182"/>
                  <a:pt x="2477037" y="1678546"/>
                  <a:pt x="2487769" y="1719329"/>
                </a:cubicBezTo>
                <a:cubicBezTo>
                  <a:pt x="2498501" y="1760112"/>
                  <a:pt x="2519966" y="1880315"/>
                  <a:pt x="2436253" y="1951149"/>
                </a:cubicBezTo>
                <a:cubicBezTo>
                  <a:pt x="2352540" y="2021983"/>
                  <a:pt x="2144333" y="2114281"/>
                  <a:pt x="1985493" y="2144332"/>
                </a:cubicBezTo>
                <a:cubicBezTo>
                  <a:pt x="1826653" y="2174383"/>
                  <a:pt x="1618444" y="2161504"/>
                  <a:pt x="1483216" y="2131453"/>
                </a:cubicBezTo>
                <a:cubicBezTo>
                  <a:pt x="1347988" y="2101402"/>
                  <a:pt x="1262130" y="2017690"/>
                  <a:pt x="1174124" y="1964028"/>
                </a:cubicBezTo>
                <a:cubicBezTo>
                  <a:pt x="1086119" y="1910366"/>
                  <a:pt x="1058214" y="1796602"/>
                  <a:pt x="955183" y="1809481"/>
                </a:cubicBezTo>
                <a:cubicBezTo>
                  <a:pt x="852152" y="1822360"/>
                  <a:pt x="643944" y="1946856"/>
                  <a:pt x="555938" y="2041301"/>
                </a:cubicBezTo>
                <a:cubicBezTo>
                  <a:pt x="467932" y="2135746"/>
                  <a:pt x="437881" y="2313904"/>
                  <a:pt x="427149" y="2376152"/>
                </a:cubicBezTo>
                <a:cubicBezTo>
                  <a:pt x="416417" y="2438400"/>
                  <a:pt x="476518" y="2419081"/>
                  <a:pt x="491543" y="2414788"/>
                </a:cubicBezTo>
                <a:cubicBezTo>
                  <a:pt x="506568" y="2410495"/>
                  <a:pt x="495836" y="2408349"/>
                  <a:pt x="517301" y="2350394"/>
                </a:cubicBezTo>
                <a:cubicBezTo>
                  <a:pt x="538766" y="2292439"/>
                  <a:pt x="547352" y="2144332"/>
                  <a:pt x="620332" y="2067059"/>
                </a:cubicBezTo>
                <a:cubicBezTo>
                  <a:pt x="693312" y="1989786"/>
                  <a:pt x="865031" y="1888901"/>
                  <a:pt x="955183" y="1886755"/>
                </a:cubicBezTo>
                <a:cubicBezTo>
                  <a:pt x="1045335" y="1884609"/>
                  <a:pt x="1077532" y="2002665"/>
                  <a:pt x="1161245" y="2054180"/>
                </a:cubicBezTo>
                <a:cubicBezTo>
                  <a:pt x="1244958" y="2105695"/>
                  <a:pt x="1345842" y="2163651"/>
                  <a:pt x="1457459" y="2195848"/>
                </a:cubicBezTo>
                <a:cubicBezTo>
                  <a:pt x="1569076" y="2228045"/>
                  <a:pt x="1757966" y="2206580"/>
                  <a:pt x="1830946" y="2247363"/>
                </a:cubicBezTo>
                <a:cubicBezTo>
                  <a:pt x="1903926" y="2288146"/>
                  <a:pt x="1929684" y="2367566"/>
                  <a:pt x="1895340" y="2440546"/>
                </a:cubicBezTo>
                <a:cubicBezTo>
                  <a:pt x="1860996" y="2513526"/>
                  <a:pt x="1712890" y="2610118"/>
                  <a:pt x="1624884" y="2685245"/>
                </a:cubicBezTo>
                <a:cubicBezTo>
                  <a:pt x="1536879" y="2760372"/>
                  <a:pt x="1448873" y="2801155"/>
                  <a:pt x="1367307" y="2891307"/>
                </a:cubicBezTo>
                <a:cubicBezTo>
                  <a:pt x="1285741" y="2981459"/>
                  <a:pt x="1171977" y="3151030"/>
                  <a:pt x="1135487" y="3226157"/>
                </a:cubicBezTo>
                <a:cubicBezTo>
                  <a:pt x="1098997" y="3301284"/>
                  <a:pt x="1126901" y="3354946"/>
                  <a:pt x="1148366" y="3342067"/>
                </a:cubicBezTo>
                <a:cubicBezTo>
                  <a:pt x="1169831" y="3329188"/>
                  <a:pt x="1223493" y="3208985"/>
                  <a:pt x="1264276" y="3148884"/>
                </a:cubicBezTo>
                <a:cubicBezTo>
                  <a:pt x="1305059" y="3088783"/>
                  <a:pt x="1354428" y="3015803"/>
                  <a:pt x="1393064" y="2981459"/>
                </a:cubicBezTo>
                <a:cubicBezTo>
                  <a:pt x="1431700" y="2947115"/>
                  <a:pt x="1459605" y="2940676"/>
                  <a:pt x="1496095" y="2942822"/>
                </a:cubicBezTo>
                <a:cubicBezTo>
                  <a:pt x="1532585" y="2944969"/>
                  <a:pt x="1560490" y="2944969"/>
                  <a:pt x="1612005" y="2994338"/>
                </a:cubicBezTo>
                <a:cubicBezTo>
                  <a:pt x="1663521" y="3043707"/>
                  <a:pt x="1753672" y="3166056"/>
                  <a:pt x="1805188" y="3239036"/>
                </a:cubicBezTo>
                <a:cubicBezTo>
                  <a:pt x="1856704" y="3312016"/>
                  <a:pt x="1895340" y="3415047"/>
                  <a:pt x="1921098" y="3432219"/>
                </a:cubicBezTo>
                <a:cubicBezTo>
                  <a:pt x="1946856" y="3449391"/>
                  <a:pt x="1979053" y="3391436"/>
                  <a:pt x="1959735" y="3342067"/>
                </a:cubicBezTo>
                <a:cubicBezTo>
                  <a:pt x="1940417" y="3292698"/>
                  <a:pt x="1854557" y="3204692"/>
                  <a:pt x="1805188" y="3136005"/>
                </a:cubicBezTo>
                <a:cubicBezTo>
                  <a:pt x="1755819" y="3067318"/>
                  <a:pt x="1702157" y="2979312"/>
                  <a:pt x="1663521" y="2929943"/>
                </a:cubicBezTo>
                <a:cubicBezTo>
                  <a:pt x="1624885" y="2880574"/>
                  <a:pt x="1556197" y="2882721"/>
                  <a:pt x="1573369" y="2839791"/>
                </a:cubicBezTo>
                <a:cubicBezTo>
                  <a:pt x="1590541" y="2796861"/>
                  <a:pt x="1704304" y="2728174"/>
                  <a:pt x="1766552" y="2672366"/>
                </a:cubicBezTo>
                <a:cubicBezTo>
                  <a:pt x="1828800" y="2616558"/>
                  <a:pt x="1897487" y="2515673"/>
                  <a:pt x="1946856" y="2504941"/>
                </a:cubicBezTo>
                <a:cubicBezTo>
                  <a:pt x="1996225" y="2494209"/>
                  <a:pt x="2034862" y="2500647"/>
                  <a:pt x="2062766" y="2607971"/>
                </a:cubicBezTo>
                <a:cubicBezTo>
                  <a:pt x="2090670" y="2715295"/>
                  <a:pt x="2122867" y="2996484"/>
                  <a:pt x="2114281" y="3148884"/>
                </a:cubicBezTo>
                <a:cubicBezTo>
                  <a:pt x="2105695" y="3301284"/>
                  <a:pt x="2088523" y="3419340"/>
                  <a:pt x="2011250" y="3522371"/>
                </a:cubicBezTo>
                <a:cubicBezTo>
                  <a:pt x="1933977" y="3625402"/>
                  <a:pt x="1777284" y="3721994"/>
                  <a:pt x="1650642" y="3767070"/>
                </a:cubicBezTo>
                <a:cubicBezTo>
                  <a:pt x="1524000" y="3812146"/>
                  <a:pt x="1408090" y="3805707"/>
                  <a:pt x="1251397" y="3792828"/>
                </a:cubicBezTo>
                <a:cubicBezTo>
                  <a:pt x="1094704" y="3779949"/>
                  <a:pt x="886495" y="3694090"/>
                  <a:pt x="710484" y="3689797"/>
                </a:cubicBezTo>
                <a:cubicBezTo>
                  <a:pt x="534473" y="3685504"/>
                  <a:pt x="309092" y="3724141"/>
                  <a:pt x="195329" y="3767070"/>
                </a:cubicBezTo>
                <a:cubicBezTo>
                  <a:pt x="81566" y="3809999"/>
                  <a:pt x="55808" y="3900152"/>
                  <a:pt x="27904" y="3947374"/>
                </a:cubicBezTo>
                <a:cubicBezTo>
                  <a:pt x="0" y="3994597"/>
                  <a:pt x="12879" y="4028940"/>
                  <a:pt x="27904" y="4050405"/>
                </a:cubicBezTo>
                <a:cubicBezTo>
                  <a:pt x="42929" y="4071870"/>
                  <a:pt x="77273" y="4097628"/>
                  <a:pt x="118056" y="4076163"/>
                </a:cubicBezTo>
                <a:cubicBezTo>
                  <a:pt x="158839" y="4054698"/>
                  <a:pt x="184596" y="3960254"/>
                  <a:pt x="272602" y="3921617"/>
                </a:cubicBezTo>
                <a:cubicBezTo>
                  <a:pt x="360608" y="3882980"/>
                  <a:pt x="523741" y="3850782"/>
                  <a:pt x="646090" y="3844343"/>
                </a:cubicBezTo>
                <a:cubicBezTo>
                  <a:pt x="768439" y="3837904"/>
                  <a:pt x="871470" y="3861515"/>
                  <a:pt x="1006698" y="3882980"/>
                </a:cubicBezTo>
                <a:cubicBezTo>
                  <a:pt x="1141926" y="3904445"/>
                  <a:pt x="1313645" y="3973132"/>
                  <a:pt x="1457459" y="3973132"/>
                </a:cubicBezTo>
                <a:cubicBezTo>
                  <a:pt x="1601273" y="3973132"/>
                  <a:pt x="1742941" y="3945228"/>
                  <a:pt x="1869583" y="3882980"/>
                </a:cubicBezTo>
                <a:cubicBezTo>
                  <a:pt x="1996225" y="3820732"/>
                  <a:pt x="2152918" y="3704822"/>
                  <a:pt x="2217312" y="3599645"/>
                </a:cubicBezTo>
                <a:cubicBezTo>
                  <a:pt x="2281706" y="3494468"/>
                  <a:pt x="2247363" y="3324895"/>
                  <a:pt x="2255949" y="3251915"/>
                </a:cubicBezTo>
                <a:cubicBezTo>
                  <a:pt x="2264535" y="3178935"/>
                  <a:pt x="2249510" y="3176788"/>
                  <a:pt x="2268828" y="3161763"/>
                </a:cubicBezTo>
                <a:cubicBezTo>
                  <a:pt x="2288146" y="3146738"/>
                  <a:pt x="2311758" y="3120980"/>
                  <a:pt x="2371859" y="3161763"/>
                </a:cubicBezTo>
                <a:cubicBezTo>
                  <a:pt x="2431960" y="3202546"/>
                  <a:pt x="2573628" y="3352800"/>
                  <a:pt x="2629436" y="3406462"/>
                </a:cubicBezTo>
                <a:cubicBezTo>
                  <a:pt x="2685244" y="3460124"/>
                  <a:pt x="2674512" y="3483735"/>
                  <a:pt x="2706709" y="3483735"/>
                </a:cubicBezTo>
                <a:cubicBezTo>
                  <a:pt x="2738906" y="3483735"/>
                  <a:pt x="2831205" y="3432220"/>
                  <a:pt x="2822619" y="3406462"/>
                </a:cubicBezTo>
                <a:cubicBezTo>
                  <a:pt x="2814033" y="3380704"/>
                  <a:pt x="2728174" y="3378557"/>
                  <a:pt x="2655194" y="3329188"/>
                </a:cubicBezTo>
                <a:cubicBezTo>
                  <a:pt x="2582214" y="3279819"/>
                  <a:pt x="2446986" y="3166056"/>
                  <a:pt x="2384738" y="3110248"/>
                </a:cubicBezTo>
                <a:cubicBezTo>
                  <a:pt x="2322490" y="3054440"/>
                  <a:pt x="2303172" y="3063025"/>
                  <a:pt x="2281707" y="2994338"/>
                </a:cubicBezTo>
                <a:cubicBezTo>
                  <a:pt x="2260242" y="2925651"/>
                  <a:pt x="2234484" y="2775397"/>
                  <a:pt x="2255949" y="2698124"/>
                </a:cubicBezTo>
                <a:cubicBezTo>
                  <a:pt x="2277414" y="2620851"/>
                  <a:pt x="2337515" y="2558602"/>
                  <a:pt x="2410495" y="2530698"/>
                </a:cubicBezTo>
                <a:cubicBezTo>
                  <a:pt x="2483475" y="2502794"/>
                  <a:pt x="2607972" y="2513526"/>
                  <a:pt x="2693831" y="2530698"/>
                </a:cubicBezTo>
                <a:cubicBezTo>
                  <a:pt x="2779690" y="2547870"/>
                  <a:pt x="2848377" y="2575774"/>
                  <a:pt x="2925650" y="2633729"/>
                </a:cubicBezTo>
                <a:cubicBezTo>
                  <a:pt x="3002923" y="2691684"/>
                  <a:pt x="3097369" y="2792569"/>
                  <a:pt x="3157470" y="2878428"/>
                </a:cubicBezTo>
                <a:cubicBezTo>
                  <a:pt x="3217571" y="2964287"/>
                  <a:pt x="3269087" y="3039414"/>
                  <a:pt x="3286259" y="3148884"/>
                </a:cubicBezTo>
                <a:cubicBezTo>
                  <a:pt x="3303431" y="3258354"/>
                  <a:pt x="3275526" y="3421487"/>
                  <a:pt x="3260501" y="3535250"/>
                </a:cubicBezTo>
                <a:cubicBezTo>
                  <a:pt x="3245476" y="3649013"/>
                  <a:pt x="3174642" y="3771363"/>
                  <a:pt x="3196107" y="3831464"/>
                </a:cubicBezTo>
                <a:cubicBezTo>
                  <a:pt x="3217572" y="3891565"/>
                  <a:pt x="3374265" y="3900152"/>
                  <a:pt x="3389290" y="3895859"/>
                </a:cubicBezTo>
                <a:cubicBezTo>
                  <a:pt x="3404315" y="3891566"/>
                  <a:pt x="3296991" y="3852929"/>
                  <a:pt x="3286259" y="3805707"/>
                </a:cubicBezTo>
                <a:cubicBezTo>
                  <a:pt x="3275527" y="3758485"/>
                  <a:pt x="3292698" y="3655454"/>
                  <a:pt x="3324895" y="3612524"/>
                </a:cubicBezTo>
                <a:cubicBezTo>
                  <a:pt x="3357092" y="3569594"/>
                  <a:pt x="3412901" y="3530957"/>
                  <a:pt x="3479442" y="3548129"/>
                </a:cubicBezTo>
                <a:cubicBezTo>
                  <a:pt x="3545983" y="3565301"/>
                  <a:pt x="3651160" y="3687651"/>
                  <a:pt x="3724140" y="3715555"/>
                </a:cubicBezTo>
                <a:cubicBezTo>
                  <a:pt x="3797120" y="3743459"/>
                  <a:pt x="3861516" y="3726287"/>
                  <a:pt x="3917324" y="3715555"/>
                </a:cubicBezTo>
                <a:cubicBezTo>
                  <a:pt x="3973132" y="3704823"/>
                  <a:pt x="4037526" y="3676918"/>
                  <a:pt x="4058991" y="3651160"/>
                </a:cubicBezTo>
                <a:cubicBezTo>
                  <a:pt x="4080456" y="3625402"/>
                  <a:pt x="4074016" y="3563154"/>
                  <a:pt x="4046112" y="3561008"/>
                </a:cubicBezTo>
                <a:cubicBezTo>
                  <a:pt x="4018208" y="3558862"/>
                  <a:pt x="3947374" y="3629695"/>
                  <a:pt x="3891566" y="3638281"/>
                </a:cubicBezTo>
                <a:cubicBezTo>
                  <a:pt x="3835758" y="3646867"/>
                  <a:pt x="3764924" y="3631842"/>
                  <a:pt x="3711262" y="3612524"/>
                </a:cubicBezTo>
                <a:cubicBezTo>
                  <a:pt x="3657600" y="3593206"/>
                  <a:pt x="3610377" y="3545982"/>
                  <a:pt x="3569594" y="3522371"/>
                </a:cubicBezTo>
                <a:cubicBezTo>
                  <a:pt x="3528811" y="3498760"/>
                  <a:pt x="3500907" y="3498760"/>
                  <a:pt x="3466563" y="3470856"/>
                </a:cubicBezTo>
                <a:cubicBezTo>
                  <a:pt x="3432219" y="3442952"/>
                  <a:pt x="3369972" y="3419340"/>
                  <a:pt x="3363532" y="3354946"/>
                </a:cubicBezTo>
                <a:cubicBezTo>
                  <a:pt x="3357092" y="3290552"/>
                  <a:pt x="3367825" y="3136006"/>
                  <a:pt x="3427926" y="3084490"/>
                </a:cubicBezTo>
                <a:cubicBezTo>
                  <a:pt x="3488027" y="3032975"/>
                  <a:pt x="3724140" y="3045853"/>
                  <a:pt x="3724140" y="3045853"/>
                </a:cubicBezTo>
                <a:cubicBezTo>
                  <a:pt x="3876540" y="3041560"/>
                  <a:pt x="4166315" y="3065171"/>
                  <a:pt x="4342326" y="3058732"/>
                </a:cubicBezTo>
                <a:cubicBezTo>
                  <a:pt x="4518337" y="3052293"/>
                  <a:pt x="4672884" y="3058732"/>
                  <a:pt x="4780208" y="3007217"/>
                </a:cubicBezTo>
                <a:cubicBezTo>
                  <a:pt x="4887532" y="2955702"/>
                  <a:pt x="4958366" y="2820473"/>
                  <a:pt x="4986270" y="2749639"/>
                </a:cubicBezTo>
                <a:cubicBezTo>
                  <a:pt x="5014174" y="2678805"/>
                  <a:pt x="4960512" y="2582214"/>
                  <a:pt x="4947633" y="2582214"/>
                </a:cubicBezTo>
                <a:cubicBezTo>
                  <a:pt x="4934754" y="2582214"/>
                  <a:pt x="4921876" y="2711003"/>
                  <a:pt x="4908997" y="2749639"/>
                </a:cubicBezTo>
                <a:cubicBezTo>
                  <a:pt x="4896118" y="2788275"/>
                  <a:pt x="4893971" y="2779689"/>
                  <a:pt x="4870360" y="2814033"/>
                </a:cubicBezTo>
                <a:cubicBezTo>
                  <a:pt x="4846749" y="2848377"/>
                  <a:pt x="4808112" y="2966433"/>
                  <a:pt x="4767329" y="2955701"/>
                </a:cubicBezTo>
                <a:cubicBezTo>
                  <a:pt x="4726546" y="2944969"/>
                  <a:pt x="4619223" y="2844084"/>
                  <a:pt x="4625662" y="2749639"/>
                </a:cubicBezTo>
                <a:cubicBezTo>
                  <a:pt x="4632101" y="2655194"/>
                  <a:pt x="4788794" y="2468451"/>
                  <a:pt x="4805966" y="2389031"/>
                </a:cubicBezTo>
                <a:cubicBezTo>
                  <a:pt x="4823138" y="2309611"/>
                  <a:pt x="4728693" y="2273121"/>
                  <a:pt x="4728693" y="2273121"/>
                </a:cubicBezTo>
                <a:cubicBezTo>
                  <a:pt x="4690056" y="2215166"/>
                  <a:pt x="4595611" y="2155064"/>
                  <a:pt x="4574146" y="2041301"/>
                </a:cubicBezTo>
                <a:cubicBezTo>
                  <a:pt x="4552681" y="1927538"/>
                  <a:pt x="4612783" y="1678547"/>
                  <a:pt x="4599904" y="1590541"/>
                </a:cubicBezTo>
                <a:cubicBezTo>
                  <a:pt x="4587025" y="1502535"/>
                  <a:pt x="4509752" y="1496095"/>
                  <a:pt x="4496873" y="1513267"/>
                </a:cubicBezTo>
                <a:cubicBezTo>
                  <a:pt x="4483994" y="1530439"/>
                  <a:pt x="4541949" y="1652788"/>
                  <a:pt x="4522631" y="1693571"/>
                </a:cubicBezTo>
                <a:cubicBezTo>
                  <a:pt x="4503313" y="1734354"/>
                  <a:pt x="4434625" y="1794456"/>
                  <a:pt x="4380963" y="1757966"/>
                </a:cubicBezTo>
                <a:cubicBezTo>
                  <a:pt x="4327301" y="1721476"/>
                  <a:pt x="4256468" y="1551904"/>
                  <a:pt x="4200659" y="1474631"/>
                </a:cubicBezTo>
                <a:cubicBezTo>
                  <a:pt x="4144851" y="1397358"/>
                  <a:pt x="4078309" y="1307205"/>
                  <a:pt x="4046112" y="1294326"/>
                </a:cubicBezTo>
                <a:cubicBezTo>
                  <a:pt x="4013915" y="1281447"/>
                  <a:pt x="3996744" y="1365160"/>
                  <a:pt x="4007476" y="1397357"/>
                </a:cubicBezTo>
                <a:cubicBezTo>
                  <a:pt x="4018208" y="1429554"/>
                  <a:pt x="4056845" y="1420969"/>
                  <a:pt x="4110507" y="1487510"/>
                </a:cubicBezTo>
                <a:cubicBezTo>
                  <a:pt x="4164169" y="1554051"/>
                  <a:pt x="4288664" y="1721475"/>
                  <a:pt x="4329447" y="1796602"/>
                </a:cubicBezTo>
                <a:cubicBezTo>
                  <a:pt x="4370230" y="1871729"/>
                  <a:pt x="4400281" y="1901780"/>
                  <a:pt x="4355205" y="1938270"/>
                </a:cubicBezTo>
                <a:cubicBezTo>
                  <a:pt x="4310129" y="1974760"/>
                  <a:pt x="4110507" y="1968321"/>
                  <a:pt x="4058991" y="2015543"/>
                </a:cubicBezTo>
                <a:cubicBezTo>
                  <a:pt x="4007476" y="2062766"/>
                  <a:pt x="4039673" y="2208726"/>
                  <a:pt x="4046112" y="2221605"/>
                </a:cubicBezTo>
                <a:cubicBezTo>
                  <a:pt x="4052551" y="2234484"/>
                  <a:pt x="4058991" y="2122868"/>
                  <a:pt x="4097628" y="2092817"/>
                </a:cubicBezTo>
                <a:cubicBezTo>
                  <a:pt x="4136265" y="2062766"/>
                  <a:pt x="4219977" y="2067059"/>
                  <a:pt x="4277932" y="2041301"/>
                </a:cubicBezTo>
                <a:cubicBezTo>
                  <a:pt x="4335887" y="2015543"/>
                  <a:pt x="4415306" y="1968321"/>
                  <a:pt x="4445357" y="1938270"/>
                </a:cubicBezTo>
                <a:cubicBezTo>
                  <a:pt x="4475408" y="1908219"/>
                  <a:pt x="4449650" y="1873876"/>
                  <a:pt x="4458236" y="1860997"/>
                </a:cubicBezTo>
                <a:cubicBezTo>
                  <a:pt x="4466822" y="1848118"/>
                  <a:pt x="4492580" y="1828800"/>
                  <a:pt x="4496873" y="1860997"/>
                </a:cubicBezTo>
                <a:cubicBezTo>
                  <a:pt x="4501166" y="1893194"/>
                  <a:pt x="4468969" y="1987639"/>
                  <a:pt x="4483994" y="2054180"/>
                </a:cubicBezTo>
                <a:cubicBezTo>
                  <a:pt x="4499019" y="2120721"/>
                  <a:pt x="4556974" y="2206580"/>
                  <a:pt x="4587025" y="2260242"/>
                </a:cubicBezTo>
                <a:cubicBezTo>
                  <a:pt x="4617076" y="2313904"/>
                  <a:pt x="4670738" y="2311758"/>
                  <a:pt x="4664298" y="2376152"/>
                </a:cubicBezTo>
                <a:cubicBezTo>
                  <a:pt x="4657858" y="2440546"/>
                  <a:pt x="4565560" y="2556456"/>
                  <a:pt x="4548388" y="2646608"/>
                </a:cubicBezTo>
                <a:cubicBezTo>
                  <a:pt x="4531216" y="2736760"/>
                  <a:pt x="4563413" y="2863402"/>
                  <a:pt x="4561267" y="2917064"/>
                </a:cubicBezTo>
                <a:cubicBezTo>
                  <a:pt x="4559121" y="2970726"/>
                  <a:pt x="4614929" y="2959994"/>
                  <a:pt x="4535509" y="2968580"/>
                </a:cubicBezTo>
                <a:cubicBezTo>
                  <a:pt x="4456089" y="2977166"/>
                  <a:pt x="4084749" y="2968580"/>
                  <a:pt x="4084749" y="2968580"/>
                </a:cubicBezTo>
                <a:cubicBezTo>
                  <a:pt x="3951667" y="2968580"/>
                  <a:pt x="3822878" y="2987898"/>
                  <a:pt x="3737019" y="2968580"/>
                </a:cubicBezTo>
                <a:cubicBezTo>
                  <a:pt x="3651160" y="2949262"/>
                  <a:pt x="3584619" y="2910625"/>
                  <a:pt x="3569594" y="2852670"/>
                </a:cubicBezTo>
                <a:cubicBezTo>
                  <a:pt x="3554569" y="2794715"/>
                  <a:pt x="3597498" y="2685244"/>
                  <a:pt x="3646867" y="2620850"/>
                </a:cubicBezTo>
                <a:cubicBezTo>
                  <a:pt x="3696236" y="2556456"/>
                  <a:pt x="3820732" y="2534991"/>
                  <a:pt x="3865808" y="2466304"/>
                </a:cubicBezTo>
                <a:cubicBezTo>
                  <a:pt x="3910884" y="2397617"/>
                  <a:pt x="3928056" y="2264534"/>
                  <a:pt x="3917324" y="2208726"/>
                </a:cubicBezTo>
                <a:cubicBezTo>
                  <a:pt x="3906592" y="2152918"/>
                  <a:pt x="3820732" y="2109988"/>
                  <a:pt x="3801414" y="2131453"/>
                </a:cubicBezTo>
                <a:cubicBezTo>
                  <a:pt x="3782096" y="2152918"/>
                  <a:pt x="3840051" y="2268828"/>
                  <a:pt x="3801414" y="2337515"/>
                </a:cubicBezTo>
                <a:cubicBezTo>
                  <a:pt x="3762777" y="2406202"/>
                  <a:pt x="3623256" y="2464157"/>
                  <a:pt x="3569594" y="2543577"/>
                </a:cubicBezTo>
                <a:cubicBezTo>
                  <a:pt x="3515932" y="2622997"/>
                  <a:pt x="3496614" y="2749639"/>
                  <a:pt x="3479442" y="2814033"/>
                </a:cubicBezTo>
                <a:cubicBezTo>
                  <a:pt x="3462270" y="2878427"/>
                  <a:pt x="3498760" y="2925650"/>
                  <a:pt x="3466563" y="2929943"/>
                </a:cubicBezTo>
                <a:cubicBezTo>
                  <a:pt x="3434366" y="2934236"/>
                  <a:pt x="3357093" y="2906332"/>
                  <a:pt x="3286259" y="2839791"/>
                </a:cubicBezTo>
                <a:cubicBezTo>
                  <a:pt x="3215425" y="2773250"/>
                  <a:pt x="3144591" y="2599385"/>
                  <a:pt x="3041560" y="2530698"/>
                </a:cubicBezTo>
                <a:cubicBezTo>
                  <a:pt x="2938529" y="2462011"/>
                  <a:pt x="2771104" y="2453425"/>
                  <a:pt x="2668073" y="2427667"/>
                </a:cubicBezTo>
                <a:cubicBezTo>
                  <a:pt x="2565042" y="2401909"/>
                  <a:pt x="2494208" y="2378298"/>
                  <a:pt x="2423374" y="2376152"/>
                </a:cubicBezTo>
                <a:cubicBezTo>
                  <a:pt x="2352540" y="2374006"/>
                  <a:pt x="2292439" y="2429813"/>
                  <a:pt x="2243070" y="2414788"/>
                </a:cubicBezTo>
                <a:cubicBezTo>
                  <a:pt x="2193701" y="2399763"/>
                  <a:pt x="2101402" y="2328929"/>
                  <a:pt x="2127160" y="2286000"/>
                </a:cubicBezTo>
                <a:cubicBezTo>
                  <a:pt x="2152918" y="2243071"/>
                  <a:pt x="2316050" y="2191555"/>
                  <a:pt x="2397616" y="2157211"/>
                </a:cubicBezTo>
                <a:cubicBezTo>
                  <a:pt x="2479182" y="2122867"/>
                  <a:pt x="2517819" y="2077792"/>
                  <a:pt x="2616557" y="2079938"/>
                </a:cubicBezTo>
                <a:cubicBezTo>
                  <a:pt x="2715295" y="2082084"/>
                  <a:pt x="2897746" y="2133600"/>
                  <a:pt x="2990045" y="2170090"/>
                </a:cubicBezTo>
                <a:cubicBezTo>
                  <a:pt x="3082344" y="2206580"/>
                  <a:pt x="3116687" y="2245217"/>
                  <a:pt x="3170349" y="2298879"/>
                </a:cubicBezTo>
                <a:cubicBezTo>
                  <a:pt x="3224011" y="2352541"/>
                  <a:pt x="3281965" y="2472744"/>
                  <a:pt x="3312016" y="2492062"/>
                </a:cubicBezTo>
                <a:cubicBezTo>
                  <a:pt x="3342067" y="2511380"/>
                  <a:pt x="3363532" y="2449132"/>
                  <a:pt x="3350653" y="2414788"/>
                </a:cubicBezTo>
                <a:cubicBezTo>
                  <a:pt x="3337774" y="2380444"/>
                  <a:pt x="3262647" y="2324636"/>
                  <a:pt x="3234743" y="2286000"/>
                </a:cubicBezTo>
                <a:cubicBezTo>
                  <a:pt x="3206839" y="2247364"/>
                  <a:pt x="3170349" y="2215166"/>
                  <a:pt x="3183228" y="2182969"/>
                </a:cubicBezTo>
                <a:cubicBezTo>
                  <a:pt x="3196107" y="2150772"/>
                  <a:pt x="3251915" y="2105696"/>
                  <a:pt x="3312016" y="2092817"/>
                </a:cubicBezTo>
                <a:cubicBezTo>
                  <a:pt x="3372117" y="2079938"/>
                  <a:pt x="3481588" y="2120721"/>
                  <a:pt x="3543836" y="2105695"/>
                </a:cubicBezTo>
                <a:cubicBezTo>
                  <a:pt x="3606084" y="2090670"/>
                  <a:pt x="3689797" y="2013396"/>
                  <a:pt x="3685504" y="2002664"/>
                </a:cubicBezTo>
                <a:cubicBezTo>
                  <a:pt x="3681211" y="1991932"/>
                  <a:pt x="3576033" y="2037008"/>
                  <a:pt x="3518078" y="2041301"/>
                </a:cubicBezTo>
                <a:cubicBezTo>
                  <a:pt x="3460123" y="2045594"/>
                  <a:pt x="3400022" y="2024129"/>
                  <a:pt x="3337774" y="2028422"/>
                </a:cubicBezTo>
                <a:cubicBezTo>
                  <a:pt x="3275526" y="2032715"/>
                  <a:pt x="3193960" y="2052034"/>
                  <a:pt x="3144591" y="2067059"/>
                </a:cubicBezTo>
                <a:cubicBezTo>
                  <a:pt x="3095222" y="2082084"/>
                  <a:pt x="3112394" y="2127160"/>
                  <a:pt x="3041560" y="2118574"/>
                </a:cubicBezTo>
                <a:cubicBezTo>
                  <a:pt x="2970726" y="2109988"/>
                  <a:pt x="2792568" y="2041301"/>
                  <a:pt x="2719588" y="2015543"/>
                </a:cubicBezTo>
                <a:cubicBezTo>
                  <a:pt x="2646608" y="1989785"/>
                  <a:pt x="2625143" y="2013397"/>
                  <a:pt x="2603678" y="1964028"/>
                </a:cubicBezTo>
                <a:cubicBezTo>
                  <a:pt x="2582213" y="1914659"/>
                  <a:pt x="2567189" y="1824506"/>
                  <a:pt x="2590800" y="1719329"/>
                </a:cubicBezTo>
                <a:cubicBezTo>
                  <a:pt x="2614411" y="1614152"/>
                  <a:pt x="2674512" y="1463898"/>
                  <a:pt x="2745346" y="1332963"/>
                </a:cubicBezTo>
                <a:cubicBezTo>
                  <a:pt x="2816180" y="1202028"/>
                  <a:pt x="2938529" y="1028163"/>
                  <a:pt x="3015802" y="933718"/>
                </a:cubicBezTo>
                <a:cubicBezTo>
                  <a:pt x="3093075" y="839273"/>
                  <a:pt x="3153176" y="770586"/>
                  <a:pt x="3208985" y="766293"/>
                </a:cubicBezTo>
                <a:cubicBezTo>
                  <a:pt x="3264794" y="762000"/>
                  <a:pt x="3309870" y="834980"/>
                  <a:pt x="3350653" y="907960"/>
                </a:cubicBezTo>
                <a:cubicBezTo>
                  <a:pt x="3391436" y="980940"/>
                  <a:pt x="3440805" y="1107582"/>
                  <a:pt x="3453684" y="1204174"/>
                </a:cubicBezTo>
                <a:cubicBezTo>
                  <a:pt x="3466563" y="1300766"/>
                  <a:pt x="3421487" y="1438141"/>
                  <a:pt x="3427926" y="1487510"/>
                </a:cubicBezTo>
                <a:cubicBezTo>
                  <a:pt x="3434365" y="1536879"/>
                  <a:pt x="3477296" y="1545464"/>
                  <a:pt x="3492321" y="1500388"/>
                </a:cubicBezTo>
                <a:cubicBezTo>
                  <a:pt x="3507346" y="1455312"/>
                  <a:pt x="3520224" y="1307205"/>
                  <a:pt x="3518078" y="1217053"/>
                </a:cubicBezTo>
                <a:cubicBezTo>
                  <a:pt x="3515932" y="1126901"/>
                  <a:pt x="3509493" y="1032456"/>
                  <a:pt x="3479442" y="959476"/>
                </a:cubicBezTo>
                <a:cubicBezTo>
                  <a:pt x="3449391" y="886496"/>
                  <a:pt x="3337774" y="811368"/>
                  <a:pt x="3337774" y="779171"/>
                </a:cubicBezTo>
                <a:cubicBezTo>
                  <a:pt x="3337774" y="746974"/>
                  <a:pt x="3367825" y="757707"/>
                  <a:pt x="3479442" y="766293"/>
                </a:cubicBezTo>
                <a:cubicBezTo>
                  <a:pt x="3591059" y="774879"/>
                  <a:pt x="3852930" y="843566"/>
                  <a:pt x="4007476" y="830687"/>
                </a:cubicBezTo>
                <a:cubicBezTo>
                  <a:pt x="4162022" y="817808"/>
                  <a:pt x="4275786" y="766292"/>
                  <a:pt x="4406721" y="689019"/>
                </a:cubicBezTo>
                <a:cubicBezTo>
                  <a:pt x="4537656" y="611746"/>
                  <a:pt x="4692203" y="459346"/>
                  <a:pt x="4793087" y="367048"/>
                </a:cubicBezTo>
                <a:cubicBezTo>
                  <a:pt x="4893971" y="274750"/>
                  <a:pt x="4973391" y="193183"/>
                  <a:pt x="5012028" y="135228"/>
                </a:cubicBezTo>
                <a:cubicBezTo>
                  <a:pt x="5050665" y="77273"/>
                  <a:pt x="5050665" y="38636"/>
                  <a:pt x="5024907" y="19318"/>
                </a:cubicBezTo>
                <a:cubicBezTo>
                  <a:pt x="4999149" y="0"/>
                  <a:pt x="4898264" y="8586"/>
                  <a:pt x="4857481" y="19318"/>
                </a:cubicBezTo>
                <a:cubicBezTo>
                  <a:pt x="4816698" y="30050"/>
                  <a:pt x="4881092" y="15025"/>
                  <a:pt x="4767329" y="109470"/>
                </a:cubicBezTo>
                <a:close/>
              </a:path>
            </a:pathLst>
          </a:custGeom>
          <a:solidFill>
            <a:schemeClr val="accent1">
              <a:alpha val="8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3750084" y="2035132"/>
            <a:ext cx="5032253" cy="3928194"/>
            <a:chOff x="3643306" y="2215450"/>
            <a:chExt cx="5032253" cy="3928194"/>
          </a:xfrm>
        </p:grpSpPr>
        <p:sp>
          <p:nvSpPr>
            <p:cNvPr id="21" name="Freeform 20"/>
            <p:cNvSpPr/>
            <p:nvPr/>
          </p:nvSpPr>
          <p:spPr bwMode="auto">
            <a:xfrm>
              <a:off x="5264748" y="4501466"/>
              <a:ext cx="1339110" cy="128476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92092"/>
                <a:gd name="connsiteX1" fmla="*/ 244699 w 1481071"/>
                <a:gd name="connsiteY1" fmla="*/ 349876 h 1292092"/>
                <a:gd name="connsiteX2" fmla="*/ 463639 w 1481071"/>
                <a:gd name="connsiteY2" fmla="*/ 66541 h 1292092"/>
                <a:gd name="connsiteX3" fmla="*/ 965916 w 1481071"/>
                <a:gd name="connsiteY3" fmla="*/ 79420 h 1292092"/>
                <a:gd name="connsiteX4" fmla="*/ 1455313 w 1481071"/>
                <a:gd name="connsiteY4" fmla="*/ 543059 h 1292092"/>
                <a:gd name="connsiteX5" fmla="*/ 1120462 w 1481071"/>
                <a:gd name="connsiteY5" fmla="*/ 968062 h 1292092"/>
                <a:gd name="connsiteX6" fmla="*/ 476518 w 1481071"/>
                <a:gd name="connsiteY6" fmla="*/ 1212761 h 1292092"/>
                <a:gd name="connsiteX7" fmla="*/ 90153 w 1481071"/>
                <a:gd name="connsiteY7" fmla="*/ 1204087 h 1292092"/>
                <a:gd name="connsiteX8" fmla="*/ 25758 w 1481071"/>
                <a:gd name="connsiteY8" fmla="*/ 684727 h 1292092"/>
                <a:gd name="connsiteX0" fmla="*/ 201149 w 1427961"/>
                <a:gd name="connsiteY0" fmla="*/ 684727 h 1292093"/>
                <a:gd name="connsiteX1" fmla="*/ 191589 w 1427961"/>
                <a:gd name="connsiteY1" fmla="*/ 349876 h 1292093"/>
                <a:gd name="connsiteX2" fmla="*/ 410529 w 1427961"/>
                <a:gd name="connsiteY2" fmla="*/ 66541 h 1292093"/>
                <a:gd name="connsiteX3" fmla="*/ 912806 w 1427961"/>
                <a:gd name="connsiteY3" fmla="*/ 79420 h 1292093"/>
                <a:gd name="connsiteX4" fmla="*/ 1402203 w 1427961"/>
                <a:gd name="connsiteY4" fmla="*/ 543059 h 1292093"/>
                <a:gd name="connsiteX5" fmla="*/ 1067352 w 1427961"/>
                <a:gd name="connsiteY5" fmla="*/ 968062 h 1292093"/>
                <a:gd name="connsiteX6" fmla="*/ 423408 w 1427961"/>
                <a:gd name="connsiteY6" fmla="*/ 1212761 h 1292093"/>
                <a:gd name="connsiteX7" fmla="*/ 37043 w 1427961"/>
                <a:gd name="connsiteY7" fmla="*/ 1204087 h 1292093"/>
                <a:gd name="connsiteX8" fmla="*/ 201149 w 1427961"/>
                <a:gd name="connsiteY8" fmla="*/ 684727 h 1292093"/>
                <a:gd name="connsiteX0" fmla="*/ 201149 w 1427961"/>
                <a:gd name="connsiteY0" fmla="*/ 684727 h 1408735"/>
                <a:gd name="connsiteX1" fmla="*/ 191589 w 1427961"/>
                <a:gd name="connsiteY1" fmla="*/ 349876 h 1408735"/>
                <a:gd name="connsiteX2" fmla="*/ 410529 w 1427961"/>
                <a:gd name="connsiteY2" fmla="*/ 66541 h 1408735"/>
                <a:gd name="connsiteX3" fmla="*/ 912806 w 1427961"/>
                <a:gd name="connsiteY3" fmla="*/ 79420 h 1408735"/>
                <a:gd name="connsiteX4" fmla="*/ 1402203 w 1427961"/>
                <a:gd name="connsiteY4" fmla="*/ 543059 h 1408735"/>
                <a:gd name="connsiteX5" fmla="*/ 1067352 w 1427961"/>
                <a:gd name="connsiteY5" fmla="*/ 968062 h 1408735"/>
                <a:gd name="connsiteX6" fmla="*/ 423408 w 1427961"/>
                <a:gd name="connsiteY6" fmla="*/ 1369397 h 1408735"/>
                <a:gd name="connsiteX7" fmla="*/ 37043 w 1427961"/>
                <a:gd name="connsiteY7" fmla="*/ 1204087 h 1408735"/>
                <a:gd name="connsiteX8" fmla="*/ 201149 w 1427961"/>
                <a:gd name="connsiteY8" fmla="*/ 684727 h 140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7961" h="1408735">
                  <a:moveTo>
                    <a:pt x="201149" y="684727"/>
                  </a:moveTo>
                  <a:cubicBezTo>
                    <a:pt x="226907" y="542359"/>
                    <a:pt x="156692" y="452907"/>
                    <a:pt x="191589" y="349876"/>
                  </a:cubicBezTo>
                  <a:cubicBezTo>
                    <a:pt x="226486" y="246845"/>
                    <a:pt x="290326" y="111617"/>
                    <a:pt x="410529" y="66541"/>
                  </a:cubicBezTo>
                  <a:cubicBezTo>
                    <a:pt x="530732" y="21465"/>
                    <a:pt x="747527" y="0"/>
                    <a:pt x="912806" y="79420"/>
                  </a:cubicBezTo>
                  <a:cubicBezTo>
                    <a:pt x="1078085" y="158840"/>
                    <a:pt x="1376445" y="394952"/>
                    <a:pt x="1402203" y="543059"/>
                  </a:cubicBezTo>
                  <a:cubicBezTo>
                    <a:pt x="1427961" y="691166"/>
                    <a:pt x="1230485" y="830339"/>
                    <a:pt x="1067352" y="968062"/>
                  </a:cubicBezTo>
                  <a:cubicBezTo>
                    <a:pt x="904220" y="1105785"/>
                    <a:pt x="595126" y="1330060"/>
                    <a:pt x="423408" y="1369397"/>
                  </a:cubicBezTo>
                  <a:cubicBezTo>
                    <a:pt x="251690" y="1408735"/>
                    <a:pt x="74086" y="1318199"/>
                    <a:pt x="37043" y="1204087"/>
                  </a:cubicBezTo>
                  <a:cubicBezTo>
                    <a:pt x="0" y="1089975"/>
                    <a:pt x="175391" y="827096"/>
                    <a:pt x="201149" y="684727"/>
                  </a:cubicBezTo>
                  <a:close/>
                </a:path>
              </a:pathLst>
            </a:custGeom>
            <a:solidFill>
              <a:srgbClr val="66FF99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4" name="Group 107"/>
            <p:cNvGrpSpPr/>
            <p:nvPr/>
          </p:nvGrpSpPr>
          <p:grpSpPr>
            <a:xfrm>
              <a:off x="3643306" y="2215450"/>
              <a:ext cx="5032253" cy="3928194"/>
              <a:chOff x="3643306" y="2215450"/>
              <a:chExt cx="5032253" cy="3928194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3643306" y="3770923"/>
                <a:ext cx="1174569" cy="1276822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252503"/>
                  <a:gd name="connsiteY0" fmla="*/ 663262 h 1204175"/>
                  <a:gd name="connsiteX1" fmla="*/ 244699 w 1252503"/>
                  <a:gd name="connsiteY1" fmla="*/ 328411 h 1204175"/>
                  <a:gd name="connsiteX2" fmla="*/ 463639 w 1252503"/>
                  <a:gd name="connsiteY2" fmla="*/ 45076 h 1204175"/>
                  <a:gd name="connsiteX3" fmla="*/ 965916 w 1252503"/>
                  <a:gd name="connsiteY3" fmla="*/ 57955 h 1204175"/>
                  <a:gd name="connsiteX4" fmla="*/ 1226745 w 1252503"/>
                  <a:gd name="connsiteY4" fmla="*/ 364906 h 1204175"/>
                  <a:gd name="connsiteX5" fmla="*/ 1120462 w 1252503"/>
                  <a:gd name="connsiteY5" fmla="*/ 946597 h 1204175"/>
                  <a:gd name="connsiteX6" fmla="*/ 476518 w 1252503"/>
                  <a:gd name="connsiteY6" fmla="*/ 1191296 h 1204175"/>
                  <a:gd name="connsiteX7" fmla="*/ 90152 w 1252503"/>
                  <a:gd name="connsiteY7" fmla="*/ 869324 h 1204175"/>
                  <a:gd name="connsiteX8" fmla="*/ 25758 w 1252503"/>
                  <a:gd name="connsiteY8" fmla="*/ 663262 h 1204175"/>
                  <a:gd name="connsiteX0" fmla="*/ 25758 w 1252503"/>
                  <a:gd name="connsiteY0" fmla="*/ 898282 h 1439195"/>
                  <a:gd name="connsiteX1" fmla="*/ 244699 w 1252503"/>
                  <a:gd name="connsiteY1" fmla="*/ 563431 h 1439195"/>
                  <a:gd name="connsiteX2" fmla="*/ 768317 w 1252503"/>
                  <a:gd name="connsiteY2" fmla="*/ 45076 h 1439195"/>
                  <a:gd name="connsiteX3" fmla="*/ 965916 w 1252503"/>
                  <a:gd name="connsiteY3" fmla="*/ 292975 h 1439195"/>
                  <a:gd name="connsiteX4" fmla="*/ 1226745 w 1252503"/>
                  <a:gd name="connsiteY4" fmla="*/ 599926 h 1439195"/>
                  <a:gd name="connsiteX5" fmla="*/ 1120462 w 1252503"/>
                  <a:gd name="connsiteY5" fmla="*/ 1181617 h 1439195"/>
                  <a:gd name="connsiteX6" fmla="*/ 476518 w 1252503"/>
                  <a:gd name="connsiteY6" fmla="*/ 1426316 h 1439195"/>
                  <a:gd name="connsiteX7" fmla="*/ 90152 w 1252503"/>
                  <a:gd name="connsiteY7" fmla="*/ 1104344 h 1439195"/>
                  <a:gd name="connsiteX8" fmla="*/ 25758 w 1252503"/>
                  <a:gd name="connsiteY8" fmla="*/ 898282 h 1439195"/>
                  <a:gd name="connsiteX0" fmla="*/ 25758 w 1252503"/>
                  <a:gd name="connsiteY0" fmla="*/ 859112 h 1400025"/>
                  <a:gd name="connsiteX1" fmla="*/ 244699 w 1252503"/>
                  <a:gd name="connsiteY1" fmla="*/ 289241 h 1400025"/>
                  <a:gd name="connsiteX2" fmla="*/ 768317 w 1252503"/>
                  <a:gd name="connsiteY2" fmla="*/ 5906 h 1400025"/>
                  <a:gd name="connsiteX3" fmla="*/ 965916 w 1252503"/>
                  <a:gd name="connsiteY3" fmla="*/ 253805 h 1400025"/>
                  <a:gd name="connsiteX4" fmla="*/ 1226745 w 1252503"/>
                  <a:gd name="connsiteY4" fmla="*/ 560756 h 1400025"/>
                  <a:gd name="connsiteX5" fmla="*/ 1120462 w 1252503"/>
                  <a:gd name="connsiteY5" fmla="*/ 1142447 h 1400025"/>
                  <a:gd name="connsiteX6" fmla="*/ 476518 w 1252503"/>
                  <a:gd name="connsiteY6" fmla="*/ 1387146 h 1400025"/>
                  <a:gd name="connsiteX7" fmla="*/ 90152 w 1252503"/>
                  <a:gd name="connsiteY7" fmla="*/ 1065174 h 1400025"/>
                  <a:gd name="connsiteX8" fmla="*/ 25758 w 1252503"/>
                  <a:gd name="connsiteY8" fmla="*/ 859112 h 14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2503" h="1400025">
                    <a:moveTo>
                      <a:pt x="25758" y="859112"/>
                    </a:moveTo>
                    <a:cubicBezTo>
                      <a:pt x="51516" y="729790"/>
                      <a:pt x="120939" y="431442"/>
                      <a:pt x="244699" y="289241"/>
                    </a:cubicBezTo>
                    <a:cubicBezTo>
                      <a:pt x="368459" y="147040"/>
                      <a:pt x="648114" y="11812"/>
                      <a:pt x="768317" y="5906"/>
                    </a:cubicBezTo>
                    <a:cubicBezTo>
                      <a:pt x="888520" y="0"/>
                      <a:pt x="889511" y="161330"/>
                      <a:pt x="965916" y="253805"/>
                    </a:cubicBezTo>
                    <a:cubicBezTo>
                      <a:pt x="1042321" y="346280"/>
                      <a:pt x="1200987" y="412649"/>
                      <a:pt x="1226745" y="560756"/>
                    </a:cubicBezTo>
                    <a:cubicBezTo>
                      <a:pt x="1252503" y="708863"/>
                      <a:pt x="1245500" y="1004715"/>
                      <a:pt x="1120462" y="1142447"/>
                    </a:cubicBezTo>
                    <a:cubicBezTo>
                      <a:pt x="995424" y="1280179"/>
                      <a:pt x="648236" y="1400025"/>
                      <a:pt x="476518" y="1387146"/>
                    </a:cubicBezTo>
                    <a:cubicBezTo>
                      <a:pt x="304800" y="1374267"/>
                      <a:pt x="160986" y="1153179"/>
                      <a:pt x="90152" y="1065174"/>
                    </a:cubicBezTo>
                    <a:cubicBezTo>
                      <a:pt x="19318" y="977169"/>
                      <a:pt x="0" y="988434"/>
                      <a:pt x="25758" y="859112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5143504" y="3596582"/>
                <a:ext cx="1388915" cy="1110600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58621 h 1199534"/>
                  <a:gd name="connsiteX1" fmla="*/ 244699 w 1481071"/>
                  <a:gd name="connsiteY1" fmla="*/ 323770 h 1199534"/>
                  <a:gd name="connsiteX2" fmla="*/ 692139 w 1481071"/>
                  <a:gd name="connsiteY2" fmla="*/ 197071 h 1199534"/>
                  <a:gd name="connsiteX3" fmla="*/ 965916 w 1481071"/>
                  <a:gd name="connsiteY3" fmla="*/ 53314 h 1199534"/>
                  <a:gd name="connsiteX4" fmla="*/ 1455313 w 1481071"/>
                  <a:gd name="connsiteY4" fmla="*/ 516953 h 1199534"/>
                  <a:gd name="connsiteX5" fmla="*/ 1120462 w 1481071"/>
                  <a:gd name="connsiteY5" fmla="*/ 941956 h 1199534"/>
                  <a:gd name="connsiteX6" fmla="*/ 476518 w 1481071"/>
                  <a:gd name="connsiteY6" fmla="*/ 1186655 h 1199534"/>
                  <a:gd name="connsiteX7" fmla="*/ 90152 w 1481071"/>
                  <a:gd name="connsiteY7" fmla="*/ 864683 h 1199534"/>
                  <a:gd name="connsiteX8" fmla="*/ 25758 w 1481071"/>
                  <a:gd name="connsiteY8" fmla="*/ 658621 h 1199534"/>
                  <a:gd name="connsiteX0" fmla="*/ 25758 w 1481071"/>
                  <a:gd name="connsiteY0" fmla="*/ 658621 h 1199534"/>
                  <a:gd name="connsiteX1" fmla="*/ 244699 w 1481071"/>
                  <a:gd name="connsiteY1" fmla="*/ 323770 h 1199534"/>
                  <a:gd name="connsiteX2" fmla="*/ 692139 w 1481071"/>
                  <a:gd name="connsiteY2" fmla="*/ 197071 h 1199534"/>
                  <a:gd name="connsiteX3" fmla="*/ 965916 w 1481071"/>
                  <a:gd name="connsiteY3" fmla="*/ 53314 h 1199534"/>
                  <a:gd name="connsiteX4" fmla="*/ 1455313 w 1481071"/>
                  <a:gd name="connsiteY4" fmla="*/ 516953 h 1199534"/>
                  <a:gd name="connsiteX5" fmla="*/ 1120462 w 1481071"/>
                  <a:gd name="connsiteY5" fmla="*/ 941956 h 1199534"/>
                  <a:gd name="connsiteX6" fmla="*/ 476518 w 1481071"/>
                  <a:gd name="connsiteY6" fmla="*/ 1186655 h 1199534"/>
                  <a:gd name="connsiteX7" fmla="*/ 90152 w 1481071"/>
                  <a:gd name="connsiteY7" fmla="*/ 864683 h 1199534"/>
                  <a:gd name="connsiteX8" fmla="*/ 25758 w 1481071"/>
                  <a:gd name="connsiteY8" fmla="*/ 658621 h 1199534"/>
                  <a:gd name="connsiteX0" fmla="*/ 25758 w 1481071"/>
                  <a:gd name="connsiteY0" fmla="*/ 658621 h 1199534"/>
                  <a:gd name="connsiteX1" fmla="*/ 244699 w 1481071"/>
                  <a:gd name="connsiteY1" fmla="*/ 480406 h 1199534"/>
                  <a:gd name="connsiteX2" fmla="*/ 692139 w 1481071"/>
                  <a:gd name="connsiteY2" fmla="*/ 197071 h 1199534"/>
                  <a:gd name="connsiteX3" fmla="*/ 965916 w 1481071"/>
                  <a:gd name="connsiteY3" fmla="*/ 53314 h 1199534"/>
                  <a:gd name="connsiteX4" fmla="*/ 1455313 w 1481071"/>
                  <a:gd name="connsiteY4" fmla="*/ 516953 h 1199534"/>
                  <a:gd name="connsiteX5" fmla="*/ 1120462 w 1481071"/>
                  <a:gd name="connsiteY5" fmla="*/ 941956 h 1199534"/>
                  <a:gd name="connsiteX6" fmla="*/ 476518 w 1481071"/>
                  <a:gd name="connsiteY6" fmla="*/ 1186655 h 1199534"/>
                  <a:gd name="connsiteX7" fmla="*/ 90152 w 1481071"/>
                  <a:gd name="connsiteY7" fmla="*/ 864683 h 1199534"/>
                  <a:gd name="connsiteX8" fmla="*/ 25758 w 1481071"/>
                  <a:gd name="connsiteY8" fmla="*/ 658621 h 1199534"/>
                  <a:gd name="connsiteX0" fmla="*/ 25758 w 1481071"/>
                  <a:gd name="connsiteY0" fmla="*/ 658621 h 1199535"/>
                  <a:gd name="connsiteX1" fmla="*/ 244699 w 1481071"/>
                  <a:gd name="connsiteY1" fmla="*/ 480406 h 1199535"/>
                  <a:gd name="connsiteX2" fmla="*/ 692139 w 1481071"/>
                  <a:gd name="connsiteY2" fmla="*/ 197071 h 1199535"/>
                  <a:gd name="connsiteX3" fmla="*/ 965916 w 1481071"/>
                  <a:gd name="connsiteY3" fmla="*/ 53314 h 1199535"/>
                  <a:gd name="connsiteX4" fmla="*/ 1455313 w 1481071"/>
                  <a:gd name="connsiteY4" fmla="*/ 516953 h 1199535"/>
                  <a:gd name="connsiteX5" fmla="*/ 1120462 w 1481071"/>
                  <a:gd name="connsiteY5" fmla="*/ 941956 h 1199535"/>
                  <a:gd name="connsiteX6" fmla="*/ 476518 w 1481071"/>
                  <a:gd name="connsiteY6" fmla="*/ 1186656 h 1199535"/>
                  <a:gd name="connsiteX7" fmla="*/ 90152 w 1481071"/>
                  <a:gd name="connsiteY7" fmla="*/ 864683 h 1199535"/>
                  <a:gd name="connsiteX8" fmla="*/ 25758 w 1481071"/>
                  <a:gd name="connsiteY8" fmla="*/ 658621 h 1199535"/>
                  <a:gd name="connsiteX0" fmla="*/ 25758 w 1481071"/>
                  <a:gd name="connsiteY0" fmla="*/ 658621 h 1199535"/>
                  <a:gd name="connsiteX1" fmla="*/ 244699 w 1481071"/>
                  <a:gd name="connsiteY1" fmla="*/ 480406 h 1199535"/>
                  <a:gd name="connsiteX2" fmla="*/ 692139 w 1481071"/>
                  <a:gd name="connsiteY2" fmla="*/ 197071 h 1199535"/>
                  <a:gd name="connsiteX3" fmla="*/ 965916 w 1481071"/>
                  <a:gd name="connsiteY3" fmla="*/ 53314 h 1199535"/>
                  <a:gd name="connsiteX4" fmla="*/ 1455313 w 1481071"/>
                  <a:gd name="connsiteY4" fmla="*/ 516953 h 1199535"/>
                  <a:gd name="connsiteX5" fmla="*/ 1120462 w 1481071"/>
                  <a:gd name="connsiteY5" fmla="*/ 941956 h 1199535"/>
                  <a:gd name="connsiteX6" fmla="*/ 476518 w 1481071"/>
                  <a:gd name="connsiteY6" fmla="*/ 1186656 h 1199535"/>
                  <a:gd name="connsiteX7" fmla="*/ 90152 w 1481071"/>
                  <a:gd name="connsiteY7" fmla="*/ 864683 h 1199535"/>
                  <a:gd name="connsiteX8" fmla="*/ 25758 w 1481071"/>
                  <a:gd name="connsiteY8" fmla="*/ 658621 h 1199535"/>
                  <a:gd name="connsiteX0" fmla="*/ 25758 w 1481071"/>
                  <a:gd name="connsiteY0" fmla="*/ 658621 h 1186656"/>
                  <a:gd name="connsiteX1" fmla="*/ 244699 w 1481071"/>
                  <a:gd name="connsiteY1" fmla="*/ 480406 h 1186656"/>
                  <a:gd name="connsiteX2" fmla="*/ 692139 w 1481071"/>
                  <a:gd name="connsiteY2" fmla="*/ 197071 h 1186656"/>
                  <a:gd name="connsiteX3" fmla="*/ 965916 w 1481071"/>
                  <a:gd name="connsiteY3" fmla="*/ 53314 h 1186656"/>
                  <a:gd name="connsiteX4" fmla="*/ 1455313 w 1481071"/>
                  <a:gd name="connsiteY4" fmla="*/ 516953 h 1186656"/>
                  <a:gd name="connsiteX5" fmla="*/ 1120462 w 1481071"/>
                  <a:gd name="connsiteY5" fmla="*/ 941956 h 1186656"/>
                  <a:gd name="connsiteX6" fmla="*/ 476518 w 1481071"/>
                  <a:gd name="connsiteY6" fmla="*/ 1186656 h 1186656"/>
                  <a:gd name="connsiteX7" fmla="*/ 90152 w 1481071"/>
                  <a:gd name="connsiteY7" fmla="*/ 864683 h 1186656"/>
                  <a:gd name="connsiteX8" fmla="*/ 25758 w 1481071"/>
                  <a:gd name="connsiteY8" fmla="*/ 658621 h 1186656"/>
                  <a:gd name="connsiteX0" fmla="*/ 25758 w 1481071"/>
                  <a:gd name="connsiteY0" fmla="*/ 658621 h 1186656"/>
                  <a:gd name="connsiteX1" fmla="*/ 244699 w 1481071"/>
                  <a:gd name="connsiteY1" fmla="*/ 480406 h 1186656"/>
                  <a:gd name="connsiteX2" fmla="*/ 692139 w 1481071"/>
                  <a:gd name="connsiteY2" fmla="*/ 197071 h 1186656"/>
                  <a:gd name="connsiteX3" fmla="*/ 965916 w 1481071"/>
                  <a:gd name="connsiteY3" fmla="*/ 53314 h 1186656"/>
                  <a:gd name="connsiteX4" fmla="*/ 1455313 w 1481071"/>
                  <a:gd name="connsiteY4" fmla="*/ 516953 h 1186656"/>
                  <a:gd name="connsiteX5" fmla="*/ 1120462 w 1481071"/>
                  <a:gd name="connsiteY5" fmla="*/ 941956 h 1186656"/>
                  <a:gd name="connsiteX6" fmla="*/ 476518 w 1481071"/>
                  <a:gd name="connsiteY6" fmla="*/ 1186656 h 1186656"/>
                  <a:gd name="connsiteX7" fmla="*/ 90152 w 1481071"/>
                  <a:gd name="connsiteY7" fmla="*/ 864683 h 1186656"/>
                  <a:gd name="connsiteX8" fmla="*/ 25758 w 1481071"/>
                  <a:gd name="connsiteY8" fmla="*/ 658621 h 1186656"/>
                  <a:gd name="connsiteX0" fmla="*/ 25758 w 1481071"/>
                  <a:gd name="connsiteY0" fmla="*/ 658621 h 1186656"/>
                  <a:gd name="connsiteX1" fmla="*/ 244699 w 1481071"/>
                  <a:gd name="connsiteY1" fmla="*/ 480406 h 1186656"/>
                  <a:gd name="connsiteX2" fmla="*/ 692139 w 1481071"/>
                  <a:gd name="connsiteY2" fmla="*/ 197071 h 1186656"/>
                  <a:gd name="connsiteX3" fmla="*/ 965916 w 1481071"/>
                  <a:gd name="connsiteY3" fmla="*/ 53314 h 1186656"/>
                  <a:gd name="connsiteX4" fmla="*/ 1455313 w 1481071"/>
                  <a:gd name="connsiteY4" fmla="*/ 516953 h 1186656"/>
                  <a:gd name="connsiteX5" fmla="*/ 1120462 w 1481071"/>
                  <a:gd name="connsiteY5" fmla="*/ 941956 h 1186656"/>
                  <a:gd name="connsiteX6" fmla="*/ 476518 w 1481071"/>
                  <a:gd name="connsiteY6" fmla="*/ 1186656 h 1186656"/>
                  <a:gd name="connsiteX7" fmla="*/ 90152 w 1481071"/>
                  <a:gd name="connsiteY7" fmla="*/ 864683 h 1186656"/>
                  <a:gd name="connsiteX8" fmla="*/ 25758 w 1481071"/>
                  <a:gd name="connsiteY8" fmla="*/ 658621 h 1186656"/>
                  <a:gd name="connsiteX0" fmla="*/ 25758 w 1481071"/>
                  <a:gd name="connsiteY0" fmla="*/ 658621 h 1186656"/>
                  <a:gd name="connsiteX1" fmla="*/ 244699 w 1481071"/>
                  <a:gd name="connsiteY1" fmla="*/ 480406 h 1186656"/>
                  <a:gd name="connsiteX2" fmla="*/ 692139 w 1481071"/>
                  <a:gd name="connsiteY2" fmla="*/ 197071 h 1186656"/>
                  <a:gd name="connsiteX3" fmla="*/ 965916 w 1481071"/>
                  <a:gd name="connsiteY3" fmla="*/ 53314 h 1186656"/>
                  <a:gd name="connsiteX4" fmla="*/ 1455313 w 1481071"/>
                  <a:gd name="connsiteY4" fmla="*/ 516953 h 1186656"/>
                  <a:gd name="connsiteX5" fmla="*/ 1120462 w 1481071"/>
                  <a:gd name="connsiteY5" fmla="*/ 941956 h 1186656"/>
                  <a:gd name="connsiteX6" fmla="*/ 476518 w 1481071"/>
                  <a:gd name="connsiteY6" fmla="*/ 1186656 h 1186656"/>
                  <a:gd name="connsiteX7" fmla="*/ 90152 w 1481071"/>
                  <a:gd name="connsiteY7" fmla="*/ 864683 h 1186656"/>
                  <a:gd name="connsiteX8" fmla="*/ 25758 w 1481071"/>
                  <a:gd name="connsiteY8" fmla="*/ 658621 h 1186656"/>
                  <a:gd name="connsiteX0" fmla="*/ 25758 w 1481071"/>
                  <a:gd name="connsiteY0" fmla="*/ 658621 h 1217763"/>
                  <a:gd name="connsiteX1" fmla="*/ 244699 w 1481071"/>
                  <a:gd name="connsiteY1" fmla="*/ 480406 h 1217763"/>
                  <a:gd name="connsiteX2" fmla="*/ 692139 w 1481071"/>
                  <a:gd name="connsiteY2" fmla="*/ 197071 h 1217763"/>
                  <a:gd name="connsiteX3" fmla="*/ 965916 w 1481071"/>
                  <a:gd name="connsiteY3" fmla="*/ 53314 h 1217763"/>
                  <a:gd name="connsiteX4" fmla="*/ 1455313 w 1481071"/>
                  <a:gd name="connsiteY4" fmla="*/ 516953 h 1217763"/>
                  <a:gd name="connsiteX5" fmla="*/ 1120462 w 1481071"/>
                  <a:gd name="connsiteY5" fmla="*/ 941956 h 1217763"/>
                  <a:gd name="connsiteX6" fmla="*/ 846317 w 1481071"/>
                  <a:gd name="connsiteY6" fmla="*/ 1051326 h 1217763"/>
                  <a:gd name="connsiteX7" fmla="*/ 476518 w 1481071"/>
                  <a:gd name="connsiteY7" fmla="*/ 1186656 h 1217763"/>
                  <a:gd name="connsiteX8" fmla="*/ 90152 w 1481071"/>
                  <a:gd name="connsiteY8" fmla="*/ 864683 h 1217763"/>
                  <a:gd name="connsiteX9" fmla="*/ 25758 w 1481071"/>
                  <a:gd name="connsiteY9" fmla="*/ 658621 h 1217763"/>
                  <a:gd name="connsiteX0" fmla="*/ 25758 w 1481071"/>
                  <a:gd name="connsiteY0" fmla="*/ 658621 h 1217763"/>
                  <a:gd name="connsiteX1" fmla="*/ 244699 w 1481071"/>
                  <a:gd name="connsiteY1" fmla="*/ 480406 h 1217763"/>
                  <a:gd name="connsiteX2" fmla="*/ 692139 w 1481071"/>
                  <a:gd name="connsiteY2" fmla="*/ 197071 h 1217763"/>
                  <a:gd name="connsiteX3" fmla="*/ 965916 w 1481071"/>
                  <a:gd name="connsiteY3" fmla="*/ 53314 h 1217763"/>
                  <a:gd name="connsiteX4" fmla="*/ 1455313 w 1481071"/>
                  <a:gd name="connsiteY4" fmla="*/ 516953 h 1217763"/>
                  <a:gd name="connsiteX5" fmla="*/ 1120462 w 1481071"/>
                  <a:gd name="connsiteY5" fmla="*/ 941956 h 1217763"/>
                  <a:gd name="connsiteX6" fmla="*/ 617749 w 1481071"/>
                  <a:gd name="connsiteY6" fmla="*/ 1051326 h 1217763"/>
                  <a:gd name="connsiteX7" fmla="*/ 476518 w 1481071"/>
                  <a:gd name="connsiteY7" fmla="*/ 1186656 h 1217763"/>
                  <a:gd name="connsiteX8" fmla="*/ 90152 w 1481071"/>
                  <a:gd name="connsiteY8" fmla="*/ 864683 h 1217763"/>
                  <a:gd name="connsiteX9" fmla="*/ 25758 w 1481071"/>
                  <a:gd name="connsiteY9" fmla="*/ 658621 h 1217763"/>
                  <a:gd name="connsiteX0" fmla="*/ 25758 w 1481071"/>
                  <a:gd name="connsiteY0" fmla="*/ 658621 h 1217764"/>
                  <a:gd name="connsiteX1" fmla="*/ 244699 w 1481071"/>
                  <a:gd name="connsiteY1" fmla="*/ 480406 h 1217764"/>
                  <a:gd name="connsiteX2" fmla="*/ 692139 w 1481071"/>
                  <a:gd name="connsiteY2" fmla="*/ 197071 h 1217764"/>
                  <a:gd name="connsiteX3" fmla="*/ 965916 w 1481071"/>
                  <a:gd name="connsiteY3" fmla="*/ 53314 h 1217764"/>
                  <a:gd name="connsiteX4" fmla="*/ 1455313 w 1481071"/>
                  <a:gd name="connsiteY4" fmla="*/ 516953 h 1217764"/>
                  <a:gd name="connsiteX5" fmla="*/ 1120462 w 1481071"/>
                  <a:gd name="connsiteY5" fmla="*/ 941956 h 1217764"/>
                  <a:gd name="connsiteX6" fmla="*/ 617749 w 1481071"/>
                  <a:gd name="connsiteY6" fmla="*/ 1051326 h 1217764"/>
                  <a:gd name="connsiteX7" fmla="*/ 324128 w 1481071"/>
                  <a:gd name="connsiteY7" fmla="*/ 1186657 h 1217764"/>
                  <a:gd name="connsiteX8" fmla="*/ 90152 w 1481071"/>
                  <a:gd name="connsiteY8" fmla="*/ 864683 h 1217764"/>
                  <a:gd name="connsiteX9" fmla="*/ 25758 w 1481071"/>
                  <a:gd name="connsiteY9" fmla="*/ 658621 h 1217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81071" h="1217764">
                    <a:moveTo>
                      <a:pt x="25758" y="658621"/>
                    </a:moveTo>
                    <a:cubicBezTo>
                      <a:pt x="51516" y="594575"/>
                      <a:pt x="133636" y="557331"/>
                      <a:pt x="244699" y="480406"/>
                    </a:cubicBezTo>
                    <a:cubicBezTo>
                      <a:pt x="355762" y="403481"/>
                      <a:pt x="571936" y="242147"/>
                      <a:pt x="692139" y="197071"/>
                    </a:cubicBezTo>
                    <a:cubicBezTo>
                      <a:pt x="752033" y="41890"/>
                      <a:pt x="838720" y="0"/>
                      <a:pt x="965916" y="53314"/>
                    </a:cubicBezTo>
                    <a:cubicBezTo>
                      <a:pt x="1093112" y="106628"/>
                      <a:pt x="1429555" y="368846"/>
                      <a:pt x="1455313" y="516953"/>
                    </a:cubicBezTo>
                    <a:cubicBezTo>
                      <a:pt x="1481071" y="665060"/>
                      <a:pt x="1260056" y="852894"/>
                      <a:pt x="1120462" y="941956"/>
                    </a:cubicBezTo>
                    <a:cubicBezTo>
                      <a:pt x="980868" y="1031018"/>
                      <a:pt x="750471" y="1010543"/>
                      <a:pt x="617749" y="1051326"/>
                    </a:cubicBezTo>
                    <a:cubicBezTo>
                      <a:pt x="485027" y="1092109"/>
                      <a:pt x="450155" y="1217764"/>
                      <a:pt x="324128" y="1186657"/>
                    </a:cubicBezTo>
                    <a:cubicBezTo>
                      <a:pt x="89525" y="1121250"/>
                      <a:pt x="139880" y="952689"/>
                      <a:pt x="90152" y="864683"/>
                    </a:cubicBezTo>
                    <a:cubicBezTo>
                      <a:pt x="40424" y="776677"/>
                      <a:pt x="0" y="722667"/>
                      <a:pt x="25758" y="658621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268665" y="4264682"/>
                <a:ext cx="1227878" cy="1426005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45734 h 1186647"/>
                  <a:gd name="connsiteX1" fmla="*/ 244699 w 1481071"/>
                  <a:gd name="connsiteY1" fmla="*/ 310883 h 1186647"/>
                  <a:gd name="connsiteX2" fmla="*/ 463639 w 1481071"/>
                  <a:gd name="connsiteY2" fmla="*/ 27548 h 1186647"/>
                  <a:gd name="connsiteX3" fmla="*/ 483246 w 1481071"/>
                  <a:gd name="connsiteY3" fmla="*/ 261501 h 1186647"/>
                  <a:gd name="connsiteX4" fmla="*/ 965916 w 1481071"/>
                  <a:gd name="connsiteY4" fmla="*/ 40427 h 1186647"/>
                  <a:gd name="connsiteX5" fmla="*/ 1455313 w 1481071"/>
                  <a:gd name="connsiteY5" fmla="*/ 504066 h 1186647"/>
                  <a:gd name="connsiteX6" fmla="*/ 1120462 w 1481071"/>
                  <a:gd name="connsiteY6" fmla="*/ 929069 h 1186647"/>
                  <a:gd name="connsiteX7" fmla="*/ 476518 w 1481071"/>
                  <a:gd name="connsiteY7" fmla="*/ 1173768 h 1186647"/>
                  <a:gd name="connsiteX8" fmla="*/ 90152 w 1481071"/>
                  <a:gd name="connsiteY8" fmla="*/ 851796 h 1186647"/>
                  <a:gd name="connsiteX9" fmla="*/ 25758 w 1481071"/>
                  <a:gd name="connsiteY9" fmla="*/ 645734 h 1186647"/>
                  <a:gd name="connsiteX0" fmla="*/ 82607 w 1537920"/>
                  <a:gd name="connsiteY0" fmla="*/ 645734 h 1186647"/>
                  <a:gd name="connsiteX1" fmla="*/ 72980 w 1537920"/>
                  <a:gd name="connsiteY1" fmla="*/ 310883 h 1186647"/>
                  <a:gd name="connsiteX2" fmla="*/ 520488 w 1537920"/>
                  <a:gd name="connsiteY2" fmla="*/ 27548 h 1186647"/>
                  <a:gd name="connsiteX3" fmla="*/ 540095 w 1537920"/>
                  <a:gd name="connsiteY3" fmla="*/ 261501 h 1186647"/>
                  <a:gd name="connsiteX4" fmla="*/ 1022765 w 1537920"/>
                  <a:gd name="connsiteY4" fmla="*/ 40427 h 1186647"/>
                  <a:gd name="connsiteX5" fmla="*/ 1512162 w 1537920"/>
                  <a:gd name="connsiteY5" fmla="*/ 504066 h 1186647"/>
                  <a:gd name="connsiteX6" fmla="*/ 1177311 w 1537920"/>
                  <a:gd name="connsiteY6" fmla="*/ 929069 h 1186647"/>
                  <a:gd name="connsiteX7" fmla="*/ 533367 w 1537920"/>
                  <a:gd name="connsiteY7" fmla="*/ 1173768 h 1186647"/>
                  <a:gd name="connsiteX8" fmla="*/ 147001 w 1537920"/>
                  <a:gd name="connsiteY8" fmla="*/ 851796 h 1186647"/>
                  <a:gd name="connsiteX9" fmla="*/ 82607 w 1537920"/>
                  <a:gd name="connsiteY9" fmla="*/ 645734 h 1186647"/>
                  <a:gd name="connsiteX0" fmla="*/ 44512 w 1499825"/>
                  <a:gd name="connsiteY0" fmla="*/ 645734 h 1186647"/>
                  <a:gd name="connsiteX1" fmla="*/ 34885 w 1499825"/>
                  <a:gd name="connsiteY1" fmla="*/ 310883 h 1186647"/>
                  <a:gd name="connsiteX2" fmla="*/ 253825 w 1499825"/>
                  <a:gd name="connsiteY2" fmla="*/ 340847 h 1186647"/>
                  <a:gd name="connsiteX3" fmla="*/ 502000 w 1499825"/>
                  <a:gd name="connsiteY3" fmla="*/ 261501 h 1186647"/>
                  <a:gd name="connsiteX4" fmla="*/ 984670 w 1499825"/>
                  <a:gd name="connsiteY4" fmla="*/ 40427 h 1186647"/>
                  <a:gd name="connsiteX5" fmla="*/ 1474067 w 1499825"/>
                  <a:gd name="connsiteY5" fmla="*/ 504066 h 1186647"/>
                  <a:gd name="connsiteX6" fmla="*/ 1139216 w 1499825"/>
                  <a:gd name="connsiteY6" fmla="*/ 929069 h 1186647"/>
                  <a:gd name="connsiteX7" fmla="*/ 495272 w 1499825"/>
                  <a:gd name="connsiteY7" fmla="*/ 1173768 h 1186647"/>
                  <a:gd name="connsiteX8" fmla="*/ 108906 w 1499825"/>
                  <a:gd name="connsiteY8" fmla="*/ 851796 h 1186647"/>
                  <a:gd name="connsiteX9" fmla="*/ 44512 w 1499825"/>
                  <a:gd name="connsiteY9" fmla="*/ 645734 h 1186647"/>
                  <a:gd name="connsiteX0" fmla="*/ 44511 w 1499824"/>
                  <a:gd name="connsiteY0" fmla="*/ 645734 h 1186647"/>
                  <a:gd name="connsiteX1" fmla="*/ 34885 w 1499824"/>
                  <a:gd name="connsiteY1" fmla="*/ 310883 h 1186647"/>
                  <a:gd name="connsiteX2" fmla="*/ 253824 w 1499824"/>
                  <a:gd name="connsiteY2" fmla="*/ 340847 h 1186647"/>
                  <a:gd name="connsiteX3" fmla="*/ 501999 w 1499824"/>
                  <a:gd name="connsiteY3" fmla="*/ 261501 h 1186647"/>
                  <a:gd name="connsiteX4" fmla="*/ 984669 w 1499824"/>
                  <a:gd name="connsiteY4" fmla="*/ 40427 h 1186647"/>
                  <a:gd name="connsiteX5" fmla="*/ 1474066 w 1499824"/>
                  <a:gd name="connsiteY5" fmla="*/ 504066 h 1186647"/>
                  <a:gd name="connsiteX6" fmla="*/ 1139215 w 1499824"/>
                  <a:gd name="connsiteY6" fmla="*/ 929069 h 1186647"/>
                  <a:gd name="connsiteX7" fmla="*/ 495271 w 1499824"/>
                  <a:gd name="connsiteY7" fmla="*/ 1173768 h 1186647"/>
                  <a:gd name="connsiteX8" fmla="*/ 108905 w 1499824"/>
                  <a:gd name="connsiteY8" fmla="*/ 851796 h 1186647"/>
                  <a:gd name="connsiteX9" fmla="*/ 44511 w 1499824"/>
                  <a:gd name="connsiteY9" fmla="*/ 645734 h 1186647"/>
                  <a:gd name="connsiteX0" fmla="*/ 44511 w 1499824"/>
                  <a:gd name="connsiteY0" fmla="*/ 645734 h 1186647"/>
                  <a:gd name="connsiteX1" fmla="*/ 34885 w 1499824"/>
                  <a:gd name="connsiteY1" fmla="*/ 310883 h 1186647"/>
                  <a:gd name="connsiteX2" fmla="*/ 253824 w 1499824"/>
                  <a:gd name="connsiteY2" fmla="*/ 340847 h 1186647"/>
                  <a:gd name="connsiteX3" fmla="*/ 501999 w 1499824"/>
                  <a:gd name="connsiteY3" fmla="*/ 261501 h 1186647"/>
                  <a:gd name="connsiteX4" fmla="*/ 984669 w 1499824"/>
                  <a:gd name="connsiteY4" fmla="*/ 40427 h 1186647"/>
                  <a:gd name="connsiteX5" fmla="*/ 1474066 w 1499824"/>
                  <a:gd name="connsiteY5" fmla="*/ 504066 h 1186647"/>
                  <a:gd name="connsiteX6" fmla="*/ 1139215 w 1499824"/>
                  <a:gd name="connsiteY6" fmla="*/ 929069 h 1186647"/>
                  <a:gd name="connsiteX7" fmla="*/ 495271 w 1499824"/>
                  <a:gd name="connsiteY7" fmla="*/ 1173768 h 1186647"/>
                  <a:gd name="connsiteX8" fmla="*/ 108905 w 1499824"/>
                  <a:gd name="connsiteY8" fmla="*/ 851796 h 1186647"/>
                  <a:gd name="connsiteX9" fmla="*/ 44511 w 1499824"/>
                  <a:gd name="connsiteY9" fmla="*/ 645734 h 1186647"/>
                  <a:gd name="connsiteX0" fmla="*/ 44510 w 1499823"/>
                  <a:gd name="connsiteY0" fmla="*/ 645734 h 1186647"/>
                  <a:gd name="connsiteX1" fmla="*/ 34885 w 1499823"/>
                  <a:gd name="connsiteY1" fmla="*/ 310883 h 1186647"/>
                  <a:gd name="connsiteX2" fmla="*/ 253823 w 1499823"/>
                  <a:gd name="connsiteY2" fmla="*/ 340847 h 1186647"/>
                  <a:gd name="connsiteX3" fmla="*/ 501998 w 1499823"/>
                  <a:gd name="connsiteY3" fmla="*/ 261501 h 1186647"/>
                  <a:gd name="connsiteX4" fmla="*/ 984668 w 1499823"/>
                  <a:gd name="connsiteY4" fmla="*/ 40427 h 1186647"/>
                  <a:gd name="connsiteX5" fmla="*/ 1474065 w 1499823"/>
                  <a:gd name="connsiteY5" fmla="*/ 504066 h 1186647"/>
                  <a:gd name="connsiteX6" fmla="*/ 1139214 w 1499823"/>
                  <a:gd name="connsiteY6" fmla="*/ 929069 h 1186647"/>
                  <a:gd name="connsiteX7" fmla="*/ 495270 w 1499823"/>
                  <a:gd name="connsiteY7" fmla="*/ 1173768 h 1186647"/>
                  <a:gd name="connsiteX8" fmla="*/ 108904 w 1499823"/>
                  <a:gd name="connsiteY8" fmla="*/ 851796 h 1186647"/>
                  <a:gd name="connsiteX9" fmla="*/ 44510 w 1499823"/>
                  <a:gd name="connsiteY9" fmla="*/ 645734 h 1186647"/>
                  <a:gd name="connsiteX0" fmla="*/ 44510 w 1537917"/>
                  <a:gd name="connsiteY0" fmla="*/ 1037416 h 1578329"/>
                  <a:gd name="connsiteX1" fmla="*/ 34885 w 1537917"/>
                  <a:gd name="connsiteY1" fmla="*/ 702565 h 1578329"/>
                  <a:gd name="connsiteX2" fmla="*/ 253823 w 1537917"/>
                  <a:gd name="connsiteY2" fmla="*/ 732529 h 1578329"/>
                  <a:gd name="connsiteX3" fmla="*/ 501998 w 1537917"/>
                  <a:gd name="connsiteY3" fmla="*/ 653183 h 1578329"/>
                  <a:gd name="connsiteX4" fmla="*/ 756101 w 1537917"/>
                  <a:gd name="connsiteY4" fmla="*/ 40427 h 1578329"/>
                  <a:gd name="connsiteX5" fmla="*/ 1474065 w 1537917"/>
                  <a:gd name="connsiteY5" fmla="*/ 895748 h 1578329"/>
                  <a:gd name="connsiteX6" fmla="*/ 1139214 w 1537917"/>
                  <a:gd name="connsiteY6" fmla="*/ 1320751 h 1578329"/>
                  <a:gd name="connsiteX7" fmla="*/ 495270 w 1537917"/>
                  <a:gd name="connsiteY7" fmla="*/ 1565450 h 1578329"/>
                  <a:gd name="connsiteX8" fmla="*/ 108904 w 1537917"/>
                  <a:gd name="connsiteY8" fmla="*/ 1243478 h 1578329"/>
                  <a:gd name="connsiteX9" fmla="*/ 44510 w 1537917"/>
                  <a:gd name="connsiteY9" fmla="*/ 1037416 h 1578329"/>
                  <a:gd name="connsiteX0" fmla="*/ 44510 w 1309349"/>
                  <a:gd name="connsiteY0" fmla="*/ 1021843 h 1562756"/>
                  <a:gd name="connsiteX1" fmla="*/ 34885 w 1309349"/>
                  <a:gd name="connsiteY1" fmla="*/ 686992 h 1562756"/>
                  <a:gd name="connsiteX2" fmla="*/ 253823 w 1309349"/>
                  <a:gd name="connsiteY2" fmla="*/ 716956 h 1562756"/>
                  <a:gd name="connsiteX3" fmla="*/ 501998 w 1309349"/>
                  <a:gd name="connsiteY3" fmla="*/ 637610 h 1562756"/>
                  <a:gd name="connsiteX4" fmla="*/ 756101 w 1309349"/>
                  <a:gd name="connsiteY4" fmla="*/ 24854 h 1562756"/>
                  <a:gd name="connsiteX5" fmla="*/ 1245497 w 1309349"/>
                  <a:gd name="connsiteY5" fmla="*/ 488493 h 1562756"/>
                  <a:gd name="connsiteX6" fmla="*/ 1139214 w 1309349"/>
                  <a:gd name="connsiteY6" fmla="*/ 1305178 h 1562756"/>
                  <a:gd name="connsiteX7" fmla="*/ 495270 w 1309349"/>
                  <a:gd name="connsiteY7" fmla="*/ 1549877 h 1562756"/>
                  <a:gd name="connsiteX8" fmla="*/ 108904 w 1309349"/>
                  <a:gd name="connsiteY8" fmla="*/ 1227905 h 1562756"/>
                  <a:gd name="connsiteX9" fmla="*/ 44510 w 1309349"/>
                  <a:gd name="connsiteY9" fmla="*/ 1021843 h 1562756"/>
                  <a:gd name="connsiteX0" fmla="*/ 253823 w 1309349"/>
                  <a:gd name="connsiteY0" fmla="*/ 716955 h 1562755"/>
                  <a:gd name="connsiteX1" fmla="*/ 501998 w 1309349"/>
                  <a:gd name="connsiteY1" fmla="*/ 637609 h 1562755"/>
                  <a:gd name="connsiteX2" fmla="*/ 756101 w 1309349"/>
                  <a:gd name="connsiteY2" fmla="*/ 24853 h 1562755"/>
                  <a:gd name="connsiteX3" fmla="*/ 1245497 w 1309349"/>
                  <a:gd name="connsiteY3" fmla="*/ 488492 h 1562755"/>
                  <a:gd name="connsiteX4" fmla="*/ 1139214 w 1309349"/>
                  <a:gd name="connsiteY4" fmla="*/ 1305177 h 1562755"/>
                  <a:gd name="connsiteX5" fmla="*/ 495270 w 1309349"/>
                  <a:gd name="connsiteY5" fmla="*/ 1549876 h 1562755"/>
                  <a:gd name="connsiteX6" fmla="*/ 108904 w 1309349"/>
                  <a:gd name="connsiteY6" fmla="*/ 1227904 h 1562755"/>
                  <a:gd name="connsiteX7" fmla="*/ 44510 w 1309349"/>
                  <a:gd name="connsiteY7" fmla="*/ 1021842 h 1562755"/>
                  <a:gd name="connsiteX8" fmla="*/ 132392 w 1309349"/>
                  <a:gd name="connsiteY8" fmla="*/ 787254 h 1562755"/>
                  <a:gd name="connsiteX0" fmla="*/ 253823 w 1309349"/>
                  <a:gd name="connsiteY0" fmla="*/ 717804 h 1563604"/>
                  <a:gd name="connsiteX1" fmla="*/ 501998 w 1309349"/>
                  <a:gd name="connsiteY1" fmla="*/ 638458 h 1563604"/>
                  <a:gd name="connsiteX2" fmla="*/ 515729 w 1309349"/>
                  <a:gd name="connsiteY2" fmla="*/ 643555 h 1563604"/>
                  <a:gd name="connsiteX3" fmla="*/ 756101 w 1309349"/>
                  <a:gd name="connsiteY3" fmla="*/ 25702 h 1563604"/>
                  <a:gd name="connsiteX4" fmla="*/ 1245497 w 1309349"/>
                  <a:gd name="connsiteY4" fmla="*/ 489341 h 1563604"/>
                  <a:gd name="connsiteX5" fmla="*/ 1139214 w 1309349"/>
                  <a:gd name="connsiteY5" fmla="*/ 1306026 h 1563604"/>
                  <a:gd name="connsiteX6" fmla="*/ 495270 w 1309349"/>
                  <a:gd name="connsiteY6" fmla="*/ 1550725 h 1563604"/>
                  <a:gd name="connsiteX7" fmla="*/ 108904 w 1309349"/>
                  <a:gd name="connsiteY7" fmla="*/ 1228753 h 1563604"/>
                  <a:gd name="connsiteX8" fmla="*/ 44510 w 1309349"/>
                  <a:gd name="connsiteY8" fmla="*/ 1022691 h 1563604"/>
                  <a:gd name="connsiteX9" fmla="*/ 132392 w 1309349"/>
                  <a:gd name="connsiteY9" fmla="*/ 788103 h 1563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09349" h="1563604">
                    <a:moveTo>
                      <a:pt x="253823" y="717804"/>
                    </a:moveTo>
                    <a:cubicBezTo>
                      <a:pt x="331675" y="709574"/>
                      <a:pt x="418285" y="753808"/>
                      <a:pt x="501998" y="638458"/>
                    </a:cubicBezTo>
                    <a:cubicBezTo>
                      <a:pt x="545649" y="626083"/>
                      <a:pt x="473379" y="745681"/>
                      <a:pt x="515729" y="643555"/>
                    </a:cubicBezTo>
                    <a:cubicBezTo>
                      <a:pt x="558079" y="541429"/>
                      <a:pt x="634473" y="51404"/>
                      <a:pt x="756101" y="25702"/>
                    </a:cubicBezTo>
                    <a:cubicBezTo>
                      <a:pt x="877729" y="0"/>
                      <a:pt x="1181645" y="275954"/>
                      <a:pt x="1245497" y="489341"/>
                    </a:cubicBezTo>
                    <a:cubicBezTo>
                      <a:pt x="1309349" y="702728"/>
                      <a:pt x="1264252" y="1129129"/>
                      <a:pt x="1139214" y="1306026"/>
                    </a:cubicBezTo>
                    <a:cubicBezTo>
                      <a:pt x="1014176" y="1482923"/>
                      <a:pt x="666988" y="1563604"/>
                      <a:pt x="495270" y="1550725"/>
                    </a:cubicBezTo>
                    <a:cubicBezTo>
                      <a:pt x="323552" y="1537846"/>
                      <a:pt x="179738" y="1316758"/>
                      <a:pt x="108904" y="1228753"/>
                    </a:cubicBezTo>
                    <a:cubicBezTo>
                      <a:pt x="38070" y="1140748"/>
                      <a:pt x="56846" y="1112843"/>
                      <a:pt x="44510" y="1022691"/>
                    </a:cubicBezTo>
                    <a:cubicBezTo>
                      <a:pt x="32174" y="932539"/>
                      <a:pt x="0" y="738654"/>
                      <a:pt x="132392" y="788103"/>
                    </a:cubicBezTo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6215073" y="3878099"/>
                <a:ext cx="1145159" cy="1098207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3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3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74427"/>
                  <a:gd name="connsiteY0" fmla="*/ 684727 h 1225640"/>
                  <a:gd name="connsiteX1" fmla="*/ 244699 w 1474427"/>
                  <a:gd name="connsiteY1" fmla="*/ 349876 h 1225640"/>
                  <a:gd name="connsiteX2" fmla="*/ 463639 w 1474427"/>
                  <a:gd name="connsiteY2" fmla="*/ 66541 h 1225640"/>
                  <a:gd name="connsiteX3" fmla="*/ 965916 w 1474427"/>
                  <a:gd name="connsiteY3" fmla="*/ 79420 h 1225640"/>
                  <a:gd name="connsiteX4" fmla="*/ 1455313 w 1474427"/>
                  <a:gd name="connsiteY4" fmla="*/ 543059 h 1225640"/>
                  <a:gd name="connsiteX5" fmla="*/ 1080598 w 1474427"/>
                  <a:gd name="connsiteY5" fmla="*/ 708920 h 1225640"/>
                  <a:gd name="connsiteX6" fmla="*/ 1120462 w 1474427"/>
                  <a:gd name="connsiteY6" fmla="*/ 968062 h 1225640"/>
                  <a:gd name="connsiteX7" fmla="*/ 476518 w 1474427"/>
                  <a:gd name="connsiteY7" fmla="*/ 1212761 h 1225640"/>
                  <a:gd name="connsiteX8" fmla="*/ 90153 w 1474427"/>
                  <a:gd name="connsiteY8" fmla="*/ 890789 h 1225640"/>
                  <a:gd name="connsiteX9" fmla="*/ 25758 w 1474427"/>
                  <a:gd name="connsiteY9" fmla="*/ 684727 h 1225640"/>
                  <a:gd name="connsiteX0" fmla="*/ 25758 w 1221142"/>
                  <a:gd name="connsiteY0" fmla="*/ 663262 h 1204175"/>
                  <a:gd name="connsiteX1" fmla="*/ 244699 w 1221142"/>
                  <a:gd name="connsiteY1" fmla="*/ 328411 h 1204175"/>
                  <a:gd name="connsiteX2" fmla="*/ 463639 w 1221142"/>
                  <a:gd name="connsiteY2" fmla="*/ 45076 h 1204175"/>
                  <a:gd name="connsiteX3" fmla="*/ 965916 w 1221142"/>
                  <a:gd name="connsiteY3" fmla="*/ 57955 h 1204175"/>
                  <a:gd name="connsiteX4" fmla="*/ 1150566 w 1221142"/>
                  <a:gd name="connsiteY4" fmla="*/ 286575 h 1204175"/>
                  <a:gd name="connsiteX5" fmla="*/ 1080598 w 1221142"/>
                  <a:gd name="connsiteY5" fmla="*/ 687455 h 1204175"/>
                  <a:gd name="connsiteX6" fmla="*/ 1120462 w 1221142"/>
                  <a:gd name="connsiteY6" fmla="*/ 946597 h 1204175"/>
                  <a:gd name="connsiteX7" fmla="*/ 476518 w 1221142"/>
                  <a:gd name="connsiteY7" fmla="*/ 1191296 h 1204175"/>
                  <a:gd name="connsiteX8" fmla="*/ 90153 w 1221142"/>
                  <a:gd name="connsiteY8" fmla="*/ 869324 h 1204175"/>
                  <a:gd name="connsiteX9" fmla="*/ 25758 w 1221142"/>
                  <a:gd name="connsiteY9" fmla="*/ 663262 h 1204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1142" h="1204175">
                    <a:moveTo>
                      <a:pt x="25758" y="663262"/>
                    </a:moveTo>
                    <a:cubicBezTo>
                      <a:pt x="51516" y="573110"/>
                      <a:pt x="171719" y="431442"/>
                      <a:pt x="244699" y="328411"/>
                    </a:cubicBezTo>
                    <a:cubicBezTo>
                      <a:pt x="317679" y="225380"/>
                      <a:pt x="343436" y="90152"/>
                      <a:pt x="463639" y="45076"/>
                    </a:cubicBezTo>
                    <a:cubicBezTo>
                      <a:pt x="583842" y="0"/>
                      <a:pt x="851428" y="17705"/>
                      <a:pt x="965916" y="57955"/>
                    </a:cubicBezTo>
                    <a:cubicBezTo>
                      <a:pt x="1080404" y="98205"/>
                      <a:pt x="1131452" y="181658"/>
                      <a:pt x="1150566" y="286575"/>
                    </a:cubicBezTo>
                    <a:cubicBezTo>
                      <a:pt x="1169680" y="391492"/>
                      <a:pt x="1085615" y="577451"/>
                      <a:pt x="1080598" y="687455"/>
                    </a:cubicBezTo>
                    <a:cubicBezTo>
                      <a:pt x="1075581" y="797459"/>
                      <a:pt x="1221142" y="862624"/>
                      <a:pt x="1120462" y="946597"/>
                    </a:cubicBezTo>
                    <a:cubicBezTo>
                      <a:pt x="1019782" y="1030570"/>
                      <a:pt x="648236" y="1204175"/>
                      <a:pt x="476518" y="1191296"/>
                    </a:cubicBezTo>
                    <a:cubicBezTo>
                      <a:pt x="304800" y="1178417"/>
                      <a:pt x="160987" y="957329"/>
                      <a:pt x="90153" y="869324"/>
                    </a:cubicBezTo>
                    <a:cubicBezTo>
                      <a:pt x="19319" y="781319"/>
                      <a:pt x="0" y="753414"/>
                      <a:pt x="25758" y="663262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5796194" y="2710045"/>
                <a:ext cx="1388915" cy="1117783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1071" h="1225640">
                    <a:moveTo>
                      <a:pt x="25758" y="684727"/>
                    </a:moveTo>
                    <a:cubicBezTo>
                      <a:pt x="51516" y="594575"/>
                      <a:pt x="171719" y="452907"/>
                      <a:pt x="244699" y="349876"/>
                    </a:cubicBezTo>
                    <a:cubicBezTo>
                      <a:pt x="317679" y="246845"/>
                      <a:pt x="343436" y="111617"/>
                      <a:pt x="463639" y="66541"/>
                    </a:cubicBezTo>
                    <a:cubicBezTo>
                      <a:pt x="583842" y="21465"/>
                      <a:pt x="800637" y="0"/>
                      <a:pt x="965916" y="79420"/>
                    </a:cubicBezTo>
                    <a:cubicBezTo>
                      <a:pt x="1131195" y="158840"/>
                      <a:pt x="1429555" y="394952"/>
                      <a:pt x="1455313" y="543059"/>
                    </a:cubicBezTo>
                    <a:cubicBezTo>
                      <a:pt x="1481071" y="691166"/>
                      <a:pt x="1283595" y="856445"/>
                      <a:pt x="1120462" y="968062"/>
                    </a:cubicBezTo>
                    <a:cubicBezTo>
                      <a:pt x="957329" y="1079679"/>
                      <a:pt x="648236" y="1225640"/>
                      <a:pt x="476518" y="1212761"/>
                    </a:cubicBezTo>
                    <a:cubicBezTo>
                      <a:pt x="304800" y="1199882"/>
                      <a:pt x="160986" y="978794"/>
                      <a:pt x="90152" y="890789"/>
                    </a:cubicBezTo>
                    <a:cubicBezTo>
                      <a:pt x="19318" y="802784"/>
                      <a:pt x="0" y="774879"/>
                      <a:pt x="25758" y="684727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21202073">
                <a:off x="7072299" y="4215714"/>
                <a:ext cx="1603260" cy="1118100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25988"/>
                  <a:gd name="connsiteX1" fmla="*/ 244699 w 1481071"/>
                  <a:gd name="connsiteY1" fmla="*/ 349876 h 1225988"/>
                  <a:gd name="connsiteX2" fmla="*/ 463639 w 1481071"/>
                  <a:gd name="connsiteY2" fmla="*/ 66541 h 1225988"/>
                  <a:gd name="connsiteX3" fmla="*/ 965916 w 1481071"/>
                  <a:gd name="connsiteY3" fmla="*/ 79420 h 1225988"/>
                  <a:gd name="connsiteX4" fmla="*/ 1455313 w 1481071"/>
                  <a:gd name="connsiteY4" fmla="*/ 543059 h 1225988"/>
                  <a:gd name="connsiteX5" fmla="*/ 1120462 w 1481071"/>
                  <a:gd name="connsiteY5" fmla="*/ 968062 h 1225988"/>
                  <a:gd name="connsiteX6" fmla="*/ 476518 w 1481071"/>
                  <a:gd name="connsiteY6" fmla="*/ 1212761 h 1225988"/>
                  <a:gd name="connsiteX7" fmla="*/ 90153 w 1481071"/>
                  <a:gd name="connsiteY7" fmla="*/ 1047425 h 1225988"/>
                  <a:gd name="connsiteX8" fmla="*/ 25758 w 1481071"/>
                  <a:gd name="connsiteY8" fmla="*/ 684727 h 1225988"/>
                  <a:gd name="connsiteX0" fmla="*/ 25758 w 1709638"/>
                  <a:gd name="connsiteY0" fmla="*/ 684728 h 1225988"/>
                  <a:gd name="connsiteX1" fmla="*/ 473266 w 1709638"/>
                  <a:gd name="connsiteY1" fmla="*/ 349876 h 1225988"/>
                  <a:gd name="connsiteX2" fmla="*/ 692206 w 1709638"/>
                  <a:gd name="connsiteY2" fmla="*/ 66541 h 1225988"/>
                  <a:gd name="connsiteX3" fmla="*/ 1194483 w 1709638"/>
                  <a:gd name="connsiteY3" fmla="*/ 79420 h 1225988"/>
                  <a:gd name="connsiteX4" fmla="*/ 1683880 w 1709638"/>
                  <a:gd name="connsiteY4" fmla="*/ 543059 h 1225988"/>
                  <a:gd name="connsiteX5" fmla="*/ 1349029 w 1709638"/>
                  <a:gd name="connsiteY5" fmla="*/ 968062 h 1225988"/>
                  <a:gd name="connsiteX6" fmla="*/ 705085 w 1709638"/>
                  <a:gd name="connsiteY6" fmla="*/ 1212761 h 1225988"/>
                  <a:gd name="connsiteX7" fmla="*/ 318720 w 1709638"/>
                  <a:gd name="connsiteY7" fmla="*/ 1047425 h 1225988"/>
                  <a:gd name="connsiteX8" fmla="*/ 25758 w 1709638"/>
                  <a:gd name="connsiteY8" fmla="*/ 684728 h 1225988"/>
                  <a:gd name="connsiteX0" fmla="*/ 25758 w 1709638"/>
                  <a:gd name="connsiteY0" fmla="*/ 684728 h 1225988"/>
                  <a:gd name="connsiteX1" fmla="*/ 473266 w 1709638"/>
                  <a:gd name="connsiteY1" fmla="*/ 349876 h 1225988"/>
                  <a:gd name="connsiteX2" fmla="*/ 692206 w 1709638"/>
                  <a:gd name="connsiteY2" fmla="*/ 66541 h 1225988"/>
                  <a:gd name="connsiteX3" fmla="*/ 1194483 w 1709638"/>
                  <a:gd name="connsiteY3" fmla="*/ 79420 h 1225988"/>
                  <a:gd name="connsiteX4" fmla="*/ 1683880 w 1709638"/>
                  <a:gd name="connsiteY4" fmla="*/ 543059 h 1225988"/>
                  <a:gd name="connsiteX5" fmla="*/ 1349029 w 1709638"/>
                  <a:gd name="connsiteY5" fmla="*/ 968062 h 1225988"/>
                  <a:gd name="connsiteX6" fmla="*/ 705085 w 1709638"/>
                  <a:gd name="connsiteY6" fmla="*/ 1212761 h 1225988"/>
                  <a:gd name="connsiteX7" fmla="*/ 318720 w 1709638"/>
                  <a:gd name="connsiteY7" fmla="*/ 1047425 h 1225988"/>
                  <a:gd name="connsiteX8" fmla="*/ 25758 w 1709638"/>
                  <a:gd name="connsiteY8" fmla="*/ 684728 h 1225988"/>
                  <a:gd name="connsiteX0" fmla="*/ 25758 w 1709638"/>
                  <a:gd name="connsiteY0" fmla="*/ 684728 h 1225988"/>
                  <a:gd name="connsiteX1" fmla="*/ 320876 w 1709638"/>
                  <a:gd name="connsiteY1" fmla="*/ 349876 h 1225988"/>
                  <a:gd name="connsiteX2" fmla="*/ 692206 w 1709638"/>
                  <a:gd name="connsiteY2" fmla="*/ 66541 h 1225988"/>
                  <a:gd name="connsiteX3" fmla="*/ 1194483 w 1709638"/>
                  <a:gd name="connsiteY3" fmla="*/ 79420 h 1225988"/>
                  <a:gd name="connsiteX4" fmla="*/ 1683880 w 1709638"/>
                  <a:gd name="connsiteY4" fmla="*/ 543059 h 1225988"/>
                  <a:gd name="connsiteX5" fmla="*/ 1349029 w 1709638"/>
                  <a:gd name="connsiteY5" fmla="*/ 968062 h 1225988"/>
                  <a:gd name="connsiteX6" fmla="*/ 705085 w 1709638"/>
                  <a:gd name="connsiteY6" fmla="*/ 1212761 h 1225988"/>
                  <a:gd name="connsiteX7" fmla="*/ 318720 w 1709638"/>
                  <a:gd name="connsiteY7" fmla="*/ 1047425 h 1225988"/>
                  <a:gd name="connsiteX8" fmla="*/ 25758 w 1709638"/>
                  <a:gd name="connsiteY8" fmla="*/ 684728 h 1225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9638" h="1225988">
                    <a:moveTo>
                      <a:pt x="25758" y="684728"/>
                    </a:moveTo>
                    <a:cubicBezTo>
                      <a:pt x="248057" y="632671"/>
                      <a:pt x="209801" y="452907"/>
                      <a:pt x="320876" y="349876"/>
                    </a:cubicBezTo>
                    <a:cubicBezTo>
                      <a:pt x="431951" y="246845"/>
                      <a:pt x="546605" y="111617"/>
                      <a:pt x="692206" y="66541"/>
                    </a:cubicBezTo>
                    <a:cubicBezTo>
                      <a:pt x="837807" y="21465"/>
                      <a:pt x="1029204" y="0"/>
                      <a:pt x="1194483" y="79420"/>
                    </a:cubicBezTo>
                    <a:cubicBezTo>
                      <a:pt x="1359762" y="158840"/>
                      <a:pt x="1658122" y="394952"/>
                      <a:pt x="1683880" y="543059"/>
                    </a:cubicBezTo>
                    <a:cubicBezTo>
                      <a:pt x="1709638" y="691166"/>
                      <a:pt x="1512162" y="856445"/>
                      <a:pt x="1349029" y="968062"/>
                    </a:cubicBezTo>
                    <a:cubicBezTo>
                      <a:pt x="1185896" y="1079679"/>
                      <a:pt x="876803" y="1199534"/>
                      <a:pt x="705085" y="1212761"/>
                    </a:cubicBezTo>
                    <a:cubicBezTo>
                      <a:pt x="533367" y="1225988"/>
                      <a:pt x="431941" y="1135430"/>
                      <a:pt x="318720" y="1047425"/>
                    </a:cubicBezTo>
                    <a:cubicBezTo>
                      <a:pt x="205499" y="959420"/>
                      <a:pt x="0" y="800986"/>
                      <a:pt x="25758" y="684728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>
                <a:off x="5143633" y="2215450"/>
                <a:ext cx="1102322" cy="1272794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232804"/>
                  <a:gd name="connsiteY0" fmla="*/ 684727 h 1225640"/>
                  <a:gd name="connsiteX1" fmla="*/ 244699 w 1232804"/>
                  <a:gd name="connsiteY1" fmla="*/ 349876 h 1225640"/>
                  <a:gd name="connsiteX2" fmla="*/ 463639 w 1232804"/>
                  <a:gd name="connsiteY2" fmla="*/ 66541 h 1225640"/>
                  <a:gd name="connsiteX3" fmla="*/ 965916 w 1232804"/>
                  <a:gd name="connsiteY3" fmla="*/ 79420 h 1225640"/>
                  <a:gd name="connsiteX4" fmla="*/ 1150567 w 1232804"/>
                  <a:gd name="connsiteY4" fmla="*/ 543060 h 1225640"/>
                  <a:gd name="connsiteX5" fmla="*/ 1120462 w 1232804"/>
                  <a:gd name="connsiteY5" fmla="*/ 968062 h 1225640"/>
                  <a:gd name="connsiteX6" fmla="*/ 476518 w 1232804"/>
                  <a:gd name="connsiteY6" fmla="*/ 1212761 h 1225640"/>
                  <a:gd name="connsiteX7" fmla="*/ 90152 w 1232804"/>
                  <a:gd name="connsiteY7" fmla="*/ 890789 h 1225640"/>
                  <a:gd name="connsiteX8" fmla="*/ 25758 w 1232804"/>
                  <a:gd name="connsiteY8" fmla="*/ 684727 h 1225640"/>
                  <a:gd name="connsiteX0" fmla="*/ 25758 w 1175600"/>
                  <a:gd name="connsiteY0" fmla="*/ 684727 h 1225640"/>
                  <a:gd name="connsiteX1" fmla="*/ 244699 w 1175600"/>
                  <a:gd name="connsiteY1" fmla="*/ 349876 h 1225640"/>
                  <a:gd name="connsiteX2" fmla="*/ 463639 w 1175600"/>
                  <a:gd name="connsiteY2" fmla="*/ 66541 h 1225640"/>
                  <a:gd name="connsiteX3" fmla="*/ 965916 w 1175600"/>
                  <a:gd name="connsiteY3" fmla="*/ 79420 h 1225640"/>
                  <a:gd name="connsiteX4" fmla="*/ 1150567 w 1175600"/>
                  <a:gd name="connsiteY4" fmla="*/ 543060 h 1225640"/>
                  <a:gd name="connsiteX5" fmla="*/ 815716 w 1175600"/>
                  <a:gd name="connsiteY5" fmla="*/ 968062 h 1225640"/>
                  <a:gd name="connsiteX6" fmla="*/ 476518 w 1175600"/>
                  <a:gd name="connsiteY6" fmla="*/ 1212761 h 1225640"/>
                  <a:gd name="connsiteX7" fmla="*/ 90152 w 1175600"/>
                  <a:gd name="connsiteY7" fmla="*/ 890789 h 1225640"/>
                  <a:gd name="connsiteX8" fmla="*/ 25758 w 1175600"/>
                  <a:gd name="connsiteY8" fmla="*/ 684727 h 1225640"/>
                  <a:gd name="connsiteX0" fmla="*/ 61512 w 1211354"/>
                  <a:gd name="connsiteY0" fmla="*/ 684727 h 1382277"/>
                  <a:gd name="connsiteX1" fmla="*/ 280453 w 1211354"/>
                  <a:gd name="connsiteY1" fmla="*/ 349876 h 1382277"/>
                  <a:gd name="connsiteX2" fmla="*/ 499393 w 1211354"/>
                  <a:gd name="connsiteY2" fmla="*/ 66541 h 1382277"/>
                  <a:gd name="connsiteX3" fmla="*/ 1001670 w 1211354"/>
                  <a:gd name="connsiteY3" fmla="*/ 79420 h 1382277"/>
                  <a:gd name="connsiteX4" fmla="*/ 1186321 w 1211354"/>
                  <a:gd name="connsiteY4" fmla="*/ 543060 h 1382277"/>
                  <a:gd name="connsiteX5" fmla="*/ 851470 w 1211354"/>
                  <a:gd name="connsiteY5" fmla="*/ 968062 h 1382277"/>
                  <a:gd name="connsiteX6" fmla="*/ 816950 w 1211354"/>
                  <a:gd name="connsiteY6" fmla="*/ 1369398 h 1382277"/>
                  <a:gd name="connsiteX7" fmla="*/ 125906 w 1211354"/>
                  <a:gd name="connsiteY7" fmla="*/ 890789 h 1382277"/>
                  <a:gd name="connsiteX8" fmla="*/ 61512 w 1211354"/>
                  <a:gd name="connsiteY8" fmla="*/ 684727 h 1382277"/>
                  <a:gd name="connsiteX0" fmla="*/ 25758 w 1175600"/>
                  <a:gd name="connsiteY0" fmla="*/ 684727 h 1395608"/>
                  <a:gd name="connsiteX1" fmla="*/ 244699 w 1175600"/>
                  <a:gd name="connsiteY1" fmla="*/ 349876 h 1395608"/>
                  <a:gd name="connsiteX2" fmla="*/ 463639 w 1175600"/>
                  <a:gd name="connsiteY2" fmla="*/ 66541 h 1395608"/>
                  <a:gd name="connsiteX3" fmla="*/ 965916 w 1175600"/>
                  <a:gd name="connsiteY3" fmla="*/ 79420 h 1395608"/>
                  <a:gd name="connsiteX4" fmla="*/ 1150567 w 1175600"/>
                  <a:gd name="connsiteY4" fmla="*/ 543060 h 1395608"/>
                  <a:gd name="connsiteX5" fmla="*/ 815716 w 1175600"/>
                  <a:gd name="connsiteY5" fmla="*/ 968062 h 1395608"/>
                  <a:gd name="connsiteX6" fmla="*/ 781196 w 1175600"/>
                  <a:gd name="connsiteY6" fmla="*/ 1369398 h 1395608"/>
                  <a:gd name="connsiteX7" fmla="*/ 379382 w 1175600"/>
                  <a:gd name="connsiteY7" fmla="*/ 1125323 h 1395608"/>
                  <a:gd name="connsiteX8" fmla="*/ 90152 w 1175600"/>
                  <a:gd name="connsiteY8" fmla="*/ 890789 h 1395608"/>
                  <a:gd name="connsiteX9" fmla="*/ 25758 w 1175600"/>
                  <a:gd name="connsiteY9" fmla="*/ 684727 h 1395608"/>
                  <a:gd name="connsiteX0" fmla="*/ 25620 w 1175462"/>
                  <a:gd name="connsiteY0" fmla="*/ 684727 h 1395608"/>
                  <a:gd name="connsiteX1" fmla="*/ 244561 w 1175462"/>
                  <a:gd name="connsiteY1" fmla="*/ 349876 h 1395608"/>
                  <a:gd name="connsiteX2" fmla="*/ 463501 w 1175462"/>
                  <a:gd name="connsiteY2" fmla="*/ 66541 h 1395608"/>
                  <a:gd name="connsiteX3" fmla="*/ 965778 w 1175462"/>
                  <a:gd name="connsiteY3" fmla="*/ 79420 h 1395608"/>
                  <a:gd name="connsiteX4" fmla="*/ 1150429 w 1175462"/>
                  <a:gd name="connsiteY4" fmla="*/ 543060 h 1395608"/>
                  <a:gd name="connsiteX5" fmla="*/ 815578 w 1175462"/>
                  <a:gd name="connsiteY5" fmla="*/ 968062 h 1395608"/>
                  <a:gd name="connsiteX6" fmla="*/ 781058 w 1175462"/>
                  <a:gd name="connsiteY6" fmla="*/ 1369398 h 1395608"/>
                  <a:gd name="connsiteX7" fmla="*/ 379244 w 1175462"/>
                  <a:gd name="connsiteY7" fmla="*/ 1125323 h 1395608"/>
                  <a:gd name="connsiteX8" fmla="*/ 90014 w 1175462"/>
                  <a:gd name="connsiteY8" fmla="*/ 890789 h 1395608"/>
                  <a:gd name="connsiteX9" fmla="*/ 90843 w 1175462"/>
                  <a:gd name="connsiteY9" fmla="*/ 871134 h 1395608"/>
                  <a:gd name="connsiteX10" fmla="*/ 25620 w 1175462"/>
                  <a:gd name="connsiteY10" fmla="*/ 684727 h 139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5462" h="1395608">
                    <a:moveTo>
                      <a:pt x="25620" y="684727"/>
                    </a:moveTo>
                    <a:cubicBezTo>
                      <a:pt x="51378" y="594575"/>
                      <a:pt x="171581" y="452907"/>
                      <a:pt x="244561" y="349876"/>
                    </a:cubicBezTo>
                    <a:cubicBezTo>
                      <a:pt x="317541" y="246845"/>
                      <a:pt x="343298" y="111617"/>
                      <a:pt x="463501" y="66541"/>
                    </a:cubicBezTo>
                    <a:cubicBezTo>
                      <a:pt x="583704" y="21465"/>
                      <a:pt x="851290" y="0"/>
                      <a:pt x="965778" y="79420"/>
                    </a:cubicBezTo>
                    <a:cubicBezTo>
                      <a:pt x="1080266" y="158840"/>
                      <a:pt x="1175462" y="394953"/>
                      <a:pt x="1150429" y="543060"/>
                    </a:cubicBezTo>
                    <a:cubicBezTo>
                      <a:pt x="1125396" y="691167"/>
                      <a:pt x="877140" y="830339"/>
                      <a:pt x="815578" y="968062"/>
                    </a:cubicBezTo>
                    <a:cubicBezTo>
                      <a:pt x="754016" y="1105785"/>
                      <a:pt x="853780" y="1343188"/>
                      <a:pt x="781058" y="1369398"/>
                    </a:cubicBezTo>
                    <a:cubicBezTo>
                      <a:pt x="708336" y="1395608"/>
                      <a:pt x="494418" y="1205091"/>
                      <a:pt x="379244" y="1125323"/>
                    </a:cubicBezTo>
                    <a:cubicBezTo>
                      <a:pt x="264070" y="1045555"/>
                      <a:pt x="138081" y="933154"/>
                      <a:pt x="90014" y="890789"/>
                    </a:cubicBezTo>
                    <a:cubicBezTo>
                      <a:pt x="41947" y="848424"/>
                      <a:pt x="101575" y="905478"/>
                      <a:pt x="90843" y="871134"/>
                    </a:cubicBezTo>
                    <a:cubicBezTo>
                      <a:pt x="80111" y="836790"/>
                      <a:pt x="0" y="771603"/>
                      <a:pt x="25620" y="684727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 rot="17854137">
                <a:off x="6725297" y="3160651"/>
                <a:ext cx="1607917" cy="1170760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38020 w 1493333"/>
                  <a:gd name="connsiteY0" fmla="*/ 684727 h 1225640"/>
                  <a:gd name="connsiteX1" fmla="*/ 330532 w 1493333"/>
                  <a:gd name="connsiteY1" fmla="*/ 450493 h 1225640"/>
                  <a:gd name="connsiteX2" fmla="*/ 475901 w 1493333"/>
                  <a:gd name="connsiteY2" fmla="*/ 66541 h 1225640"/>
                  <a:gd name="connsiteX3" fmla="*/ 978178 w 1493333"/>
                  <a:gd name="connsiteY3" fmla="*/ 79420 h 1225640"/>
                  <a:gd name="connsiteX4" fmla="*/ 1467575 w 1493333"/>
                  <a:gd name="connsiteY4" fmla="*/ 543059 h 1225640"/>
                  <a:gd name="connsiteX5" fmla="*/ 1132724 w 1493333"/>
                  <a:gd name="connsiteY5" fmla="*/ 968062 h 1225640"/>
                  <a:gd name="connsiteX6" fmla="*/ 488780 w 1493333"/>
                  <a:gd name="connsiteY6" fmla="*/ 1212761 h 1225640"/>
                  <a:gd name="connsiteX7" fmla="*/ 102414 w 1493333"/>
                  <a:gd name="connsiteY7" fmla="*/ 890789 h 1225640"/>
                  <a:gd name="connsiteX8" fmla="*/ 38020 w 1493333"/>
                  <a:gd name="connsiteY8" fmla="*/ 684727 h 1225640"/>
                  <a:gd name="connsiteX0" fmla="*/ 38020 w 1493333"/>
                  <a:gd name="connsiteY0" fmla="*/ 742816 h 1283729"/>
                  <a:gd name="connsiteX1" fmla="*/ 330532 w 1493333"/>
                  <a:gd name="connsiteY1" fmla="*/ 508582 h 1283729"/>
                  <a:gd name="connsiteX2" fmla="*/ 209156 w 1493333"/>
                  <a:gd name="connsiteY2" fmla="*/ 61846 h 1283729"/>
                  <a:gd name="connsiteX3" fmla="*/ 978178 w 1493333"/>
                  <a:gd name="connsiteY3" fmla="*/ 137509 h 1283729"/>
                  <a:gd name="connsiteX4" fmla="*/ 1467575 w 1493333"/>
                  <a:gd name="connsiteY4" fmla="*/ 601148 h 1283729"/>
                  <a:gd name="connsiteX5" fmla="*/ 1132724 w 1493333"/>
                  <a:gd name="connsiteY5" fmla="*/ 1026151 h 1283729"/>
                  <a:gd name="connsiteX6" fmla="*/ 488780 w 1493333"/>
                  <a:gd name="connsiteY6" fmla="*/ 1270850 h 1283729"/>
                  <a:gd name="connsiteX7" fmla="*/ 102414 w 1493333"/>
                  <a:gd name="connsiteY7" fmla="*/ 948878 h 1283729"/>
                  <a:gd name="connsiteX8" fmla="*/ 38020 w 1493333"/>
                  <a:gd name="connsiteY8" fmla="*/ 742816 h 1283729"/>
                  <a:gd name="connsiteX0" fmla="*/ 38020 w 1714604"/>
                  <a:gd name="connsiteY0" fmla="*/ 834508 h 1283729"/>
                  <a:gd name="connsiteX1" fmla="*/ 551803 w 1714604"/>
                  <a:gd name="connsiteY1" fmla="*/ 508582 h 1283729"/>
                  <a:gd name="connsiteX2" fmla="*/ 430427 w 1714604"/>
                  <a:gd name="connsiteY2" fmla="*/ 61846 h 1283729"/>
                  <a:gd name="connsiteX3" fmla="*/ 1199449 w 1714604"/>
                  <a:gd name="connsiteY3" fmla="*/ 137509 h 1283729"/>
                  <a:gd name="connsiteX4" fmla="*/ 1688846 w 1714604"/>
                  <a:gd name="connsiteY4" fmla="*/ 601148 h 1283729"/>
                  <a:gd name="connsiteX5" fmla="*/ 1353995 w 1714604"/>
                  <a:gd name="connsiteY5" fmla="*/ 1026151 h 1283729"/>
                  <a:gd name="connsiteX6" fmla="*/ 710051 w 1714604"/>
                  <a:gd name="connsiteY6" fmla="*/ 1270850 h 1283729"/>
                  <a:gd name="connsiteX7" fmla="*/ 323685 w 1714604"/>
                  <a:gd name="connsiteY7" fmla="*/ 948878 h 1283729"/>
                  <a:gd name="connsiteX8" fmla="*/ 38020 w 1714604"/>
                  <a:gd name="connsiteY8" fmla="*/ 834508 h 128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14604" h="1283729">
                    <a:moveTo>
                      <a:pt x="38020" y="834508"/>
                    </a:moveTo>
                    <a:cubicBezTo>
                      <a:pt x="76040" y="761125"/>
                      <a:pt x="486402" y="637359"/>
                      <a:pt x="551803" y="508582"/>
                    </a:cubicBezTo>
                    <a:cubicBezTo>
                      <a:pt x="617204" y="379805"/>
                      <a:pt x="322486" y="123692"/>
                      <a:pt x="430427" y="61846"/>
                    </a:cubicBezTo>
                    <a:cubicBezTo>
                      <a:pt x="538368" y="0"/>
                      <a:pt x="989713" y="47625"/>
                      <a:pt x="1199449" y="137509"/>
                    </a:cubicBezTo>
                    <a:cubicBezTo>
                      <a:pt x="1409185" y="227393"/>
                      <a:pt x="1663088" y="453041"/>
                      <a:pt x="1688846" y="601148"/>
                    </a:cubicBezTo>
                    <a:cubicBezTo>
                      <a:pt x="1714604" y="749255"/>
                      <a:pt x="1517128" y="914534"/>
                      <a:pt x="1353995" y="1026151"/>
                    </a:cubicBezTo>
                    <a:cubicBezTo>
                      <a:pt x="1190862" y="1137768"/>
                      <a:pt x="881769" y="1283729"/>
                      <a:pt x="710051" y="1270850"/>
                    </a:cubicBezTo>
                    <a:cubicBezTo>
                      <a:pt x="538333" y="1257971"/>
                      <a:pt x="435690" y="1021602"/>
                      <a:pt x="323685" y="948878"/>
                    </a:cubicBezTo>
                    <a:cubicBezTo>
                      <a:pt x="211680" y="876154"/>
                      <a:pt x="0" y="907891"/>
                      <a:pt x="38020" y="834508"/>
                    </a:cubicBez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4468969" y="3097930"/>
                <a:ext cx="1388915" cy="1117783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1071" h="1225640">
                    <a:moveTo>
                      <a:pt x="25758" y="684727"/>
                    </a:moveTo>
                    <a:cubicBezTo>
                      <a:pt x="51516" y="594575"/>
                      <a:pt x="171719" y="452907"/>
                      <a:pt x="244699" y="349876"/>
                    </a:cubicBezTo>
                    <a:cubicBezTo>
                      <a:pt x="317679" y="246845"/>
                      <a:pt x="343436" y="111617"/>
                      <a:pt x="463639" y="66541"/>
                    </a:cubicBezTo>
                    <a:cubicBezTo>
                      <a:pt x="583842" y="21465"/>
                      <a:pt x="800637" y="0"/>
                      <a:pt x="965916" y="79420"/>
                    </a:cubicBezTo>
                    <a:cubicBezTo>
                      <a:pt x="1131195" y="158840"/>
                      <a:pt x="1429555" y="394952"/>
                      <a:pt x="1455313" y="543059"/>
                    </a:cubicBezTo>
                    <a:cubicBezTo>
                      <a:pt x="1481071" y="691166"/>
                      <a:pt x="1283595" y="856445"/>
                      <a:pt x="1120462" y="968062"/>
                    </a:cubicBezTo>
                    <a:cubicBezTo>
                      <a:pt x="957329" y="1079679"/>
                      <a:pt x="648236" y="1225640"/>
                      <a:pt x="476518" y="1212761"/>
                    </a:cubicBezTo>
                    <a:cubicBezTo>
                      <a:pt x="304800" y="1199882"/>
                      <a:pt x="160986" y="978794"/>
                      <a:pt x="90152" y="890789"/>
                    </a:cubicBezTo>
                    <a:cubicBezTo>
                      <a:pt x="19318" y="802784"/>
                      <a:pt x="0" y="774879"/>
                      <a:pt x="25758" y="684727"/>
                    </a:cubicBez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5966195" y="5001532"/>
                <a:ext cx="1637793" cy="1142112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709638"/>
                  <a:gd name="connsiteY0" fmla="*/ 684727 h 1225640"/>
                  <a:gd name="connsiteX1" fmla="*/ 473266 w 1709638"/>
                  <a:gd name="connsiteY1" fmla="*/ 349876 h 1225640"/>
                  <a:gd name="connsiteX2" fmla="*/ 692206 w 1709638"/>
                  <a:gd name="connsiteY2" fmla="*/ 66541 h 1225640"/>
                  <a:gd name="connsiteX3" fmla="*/ 1194483 w 1709638"/>
                  <a:gd name="connsiteY3" fmla="*/ 79420 h 1225640"/>
                  <a:gd name="connsiteX4" fmla="*/ 1683880 w 1709638"/>
                  <a:gd name="connsiteY4" fmla="*/ 543059 h 1225640"/>
                  <a:gd name="connsiteX5" fmla="*/ 1349029 w 1709638"/>
                  <a:gd name="connsiteY5" fmla="*/ 968062 h 1225640"/>
                  <a:gd name="connsiteX6" fmla="*/ 705085 w 1709638"/>
                  <a:gd name="connsiteY6" fmla="*/ 1212761 h 1225640"/>
                  <a:gd name="connsiteX7" fmla="*/ 318719 w 1709638"/>
                  <a:gd name="connsiteY7" fmla="*/ 890789 h 1225640"/>
                  <a:gd name="connsiteX8" fmla="*/ 25758 w 1709638"/>
                  <a:gd name="connsiteY8" fmla="*/ 684727 h 1225640"/>
                  <a:gd name="connsiteX0" fmla="*/ 62582 w 1746462"/>
                  <a:gd name="connsiteY0" fmla="*/ 684727 h 1225640"/>
                  <a:gd name="connsiteX1" fmla="*/ 510090 w 1746462"/>
                  <a:gd name="connsiteY1" fmla="*/ 349876 h 1225640"/>
                  <a:gd name="connsiteX2" fmla="*/ 729030 w 1746462"/>
                  <a:gd name="connsiteY2" fmla="*/ 66541 h 1225640"/>
                  <a:gd name="connsiteX3" fmla="*/ 1231307 w 1746462"/>
                  <a:gd name="connsiteY3" fmla="*/ 79420 h 1225640"/>
                  <a:gd name="connsiteX4" fmla="*/ 1720704 w 1746462"/>
                  <a:gd name="connsiteY4" fmla="*/ 543059 h 1225640"/>
                  <a:gd name="connsiteX5" fmla="*/ 1385853 w 1746462"/>
                  <a:gd name="connsiteY5" fmla="*/ 968062 h 1225640"/>
                  <a:gd name="connsiteX6" fmla="*/ 741909 w 1746462"/>
                  <a:gd name="connsiteY6" fmla="*/ 1212761 h 1225640"/>
                  <a:gd name="connsiteX7" fmla="*/ 355543 w 1746462"/>
                  <a:gd name="connsiteY7" fmla="*/ 890789 h 1225640"/>
                  <a:gd name="connsiteX8" fmla="*/ 48827 w 1746462"/>
                  <a:gd name="connsiteY8" fmla="*/ 894724 h 1225640"/>
                  <a:gd name="connsiteX9" fmla="*/ 62582 w 1746462"/>
                  <a:gd name="connsiteY9" fmla="*/ 684727 h 1225640"/>
                  <a:gd name="connsiteX0" fmla="*/ 62582 w 1746462"/>
                  <a:gd name="connsiteY0" fmla="*/ 684727 h 1239044"/>
                  <a:gd name="connsiteX1" fmla="*/ 510090 w 1746462"/>
                  <a:gd name="connsiteY1" fmla="*/ 349876 h 1239044"/>
                  <a:gd name="connsiteX2" fmla="*/ 729030 w 1746462"/>
                  <a:gd name="connsiteY2" fmla="*/ 66541 h 1239044"/>
                  <a:gd name="connsiteX3" fmla="*/ 1231307 w 1746462"/>
                  <a:gd name="connsiteY3" fmla="*/ 79420 h 1239044"/>
                  <a:gd name="connsiteX4" fmla="*/ 1720704 w 1746462"/>
                  <a:gd name="connsiteY4" fmla="*/ 543059 h 1239044"/>
                  <a:gd name="connsiteX5" fmla="*/ 1385853 w 1746462"/>
                  <a:gd name="connsiteY5" fmla="*/ 968062 h 1239044"/>
                  <a:gd name="connsiteX6" fmla="*/ 741909 w 1746462"/>
                  <a:gd name="connsiteY6" fmla="*/ 1212761 h 1239044"/>
                  <a:gd name="connsiteX7" fmla="*/ 355544 w 1746462"/>
                  <a:gd name="connsiteY7" fmla="*/ 1125756 h 1239044"/>
                  <a:gd name="connsiteX8" fmla="*/ 48827 w 1746462"/>
                  <a:gd name="connsiteY8" fmla="*/ 894724 h 1239044"/>
                  <a:gd name="connsiteX9" fmla="*/ 62582 w 1746462"/>
                  <a:gd name="connsiteY9" fmla="*/ 684727 h 1239044"/>
                  <a:gd name="connsiteX0" fmla="*/ 62582 w 1746462"/>
                  <a:gd name="connsiteY0" fmla="*/ 684727 h 1252317"/>
                  <a:gd name="connsiteX1" fmla="*/ 510090 w 1746462"/>
                  <a:gd name="connsiteY1" fmla="*/ 349876 h 1252317"/>
                  <a:gd name="connsiteX2" fmla="*/ 729030 w 1746462"/>
                  <a:gd name="connsiteY2" fmla="*/ 66541 h 1252317"/>
                  <a:gd name="connsiteX3" fmla="*/ 1231307 w 1746462"/>
                  <a:gd name="connsiteY3" fmla="*/ 79420 h 1252317"/>
                  <a:gd name="connsiteX4" fmla="*/ 1720704 w 1746462"/>
                  <a:gd name="connsiteY4" fmla="*/ 543059 h 1252317"/>
                  <a:gd name="connsiteX5" fmla="*/ 1385853 w 1746462"/>
                  <a:gd name="connsiteY5" fmla="*/ 968062 h 1252317"/>
                  <a:gd name="connsiteX6" fmla="*/ 741909 w 1746462"/>
                  <a:gd name="connsiteY6" fmla="*/ 1212761 h 1252317"/>
                  <a:gd name="connsiteX7" fmla="*/ 738109 w 1746462"/>
                  <a:gd name="connsiteY7" fmla="*/ 1205399 h 1252317"/>
                  <a:gd name="connsiteX8" fmla="*/ 355544 w 1746462"/>
                  <a:gd name="connsiteY8" fmla="*/ 1125756 h 1252317"/>
                  <a:gd name="connsiteX9" fmla="*/ 48827 w 1746462"/>
                  <a:gd name="connsiteY9" fmla="*/ 894724 h 1252317"/>
                  <a:gd name="connsiteX10" fmla="*/ 62582 w 1746462"/>
                  <a:gd name="connsiteY10" fmla="*/ 684727 h 1252317"/>
                  <a:gd name="connsiteX0" fmla="*/ 62582 w 1746462"/>
                  <a:gd name="connsiteY0" fmla="*/ 684727 h 1252317"/>
                  <a:gd name="connsiteX1" fmla="*/ 510090 w 1746462"/>
                  <a:gd name="connsiteY1" fmla="*/ 349876 h 1252317"/>
                  <a:gd name="connsiteX2" fmla="*/ 729030 w 1746462"/>
                  <a:gd name="connsiteY2" fmla="*/ 66541 h 1252317"/>
                  <a:gd name="connsiteX3" fmla="*/ 1231307 w 1746462"/>
                  <a:gd name="connsiteY3" fmla="*/ 79420 h 1252317"/>
                  <a:gd name="connsiteX4" fmla="*/ 1720704 w 1746462"/>
                  <a:gd name="connsiteY4" fmla="*/ 543059 h 1252317"/>
                  <a:gd name="connsiteX5" fmla="*/ 1385853 w 1746462"/>
                  <a:gd name="connsiteY5" fmla="*/ 968062 h 1252317"/>
                  <a:gd name="connsiteX6" fmla="*/ 741909 w 1746462"/>
                  <a:gd name="connsiteY6" fmla="*/ 1212761 h 1252317"/>
                  <a:gd name="connsiteX7" fmla="*/ 738109 w 1746462"/>
                  <a:gd name="connsiteY7" fmla="*/ 1205399 h 1252317"/>
                  <a:gd name="connsiteX8" fmla="*/ 355544 w 1746462"/>
                  <a:gd name="connsiteY8" fmla="*/ 1125756 h 1252317"/>
                  <a:gd name="connsiteX9" fmla="*/ 48827 w 1746462"/>
                  <a:gd name="connsiteY9" fmla="*/ 894724 h 1252317"/>
                  <a:gd name="connsiteX10" fmla="*/ 62582 w 1746462"/>
                  <a:gd name="connsiteY10" fmla="*/ 684727 h 1252317"/>
                  <a:gd name="connsiteX0" fmla="*/ 62582 w 1746462"/>
                  <a:gd name="connsiteY0" fmla="*/ 684727 h 1252317"/>
                  <a:gd name="connsiteX1" fmla="*/ 510090 w 1746462"/>
                  <a:gd name="connsiteY1" fmla="*/ 349876 h 1252317"/>
                  <a:gd name="connsiteX2" fmla="*/ 729030 w 1746462"/>
                  <a:gd name="connsiteY2" fmla="*/ 66541 h 1252317"/>
                  <a:gd name="connsiteX3" fmla="*/ 1231307 w 1746462"/>
                  <a:gd name="connsiteY3" fmla="*/ 79420 h 1252317"/>
                  <a:gd name="connsiteX4" fmla="*/ 1720704 w 1746462"/>
                  <a:gd name="connsiteY4" fmla="*/ 543059 h 1252317"/>
                  <a:gd name="connsiteX5" fmla="*/ 1385853 w 1746462"/>
                  <a:gd name="connsiteY5" fmla="*/ 968062 h 1252317"/>
                  <a:gd name="connsiteX6" fmla="*/ 741909 w 1746462"/>
                  <a:gd name="connsiteY6" fmla="*/ 1212761 h 1252317"/>
                  <a:gd name="connsiteX7" fmla="*/ 738109 w 1746462"/>
                  <a:gd name="connsiteY7" fmla="*/ 1205399 h 1252317"/>
                  <a:gd name="connsiteX8" fmla="*/ 355544 w 1746462"/>
                  <a:gd name="connsiteY8" fmla="*/ 1125756 h 1252317"/>
                  <a:gd name="connsiteX9" fmla="*/ 48827 w 1746462"/>
                  <a:gd name="connsiteY9" fmla="*/ 894724 h 1252317"/>
                  <a:gd name="connsiteX10" fmla="*/ 62582 w 1746462"/>
                  <a:gd name="connsiteY10" fmla="*/ 684727 h 1252317"/>
                  <a:gd name="connsiteX0" fmla="*/ 62582 w 1746462"/>
                  <a:gd name="connsiteY0" fmla="*/ 684727 h 1252317"/>
                  <a:gd name="connsiteX1" fmla="*/ 510090 w 1746462"/>
                  <a:gd name="connsiteY1" fmla="*/ 349876 h 1252317"/>
                  <a:gd name="connsiteX2" fmla="*/ 729030 w 1746462"/>
                  <a:gd name="connsiteY2" fmla="*/ 66541 h 1252317"/>
                  <a:gd name="connsiteX3" fmla="*/ 1231307 w 1746462"/>
                  <a:gd name="connsiteY3" fmla="*/ 79420 h 1252317"/>
                  <a:gd name="connsiteX4" fmla="*/ 1720704 w 1746462"/>
                  <a:gd name="connsiteY4" fmla="*/ 543059 h 1252317"/>
                  <a:gd name="connsiteX5" fmla="*/ 1385853 w 1746462"/>
                  <a:gd name="connsiteY5" fmla="*/ 968062 h 1252317"/>
                  <a:gd name="connsiteX6" fmla="*/ 741909 w 1746462"/>
                  <a:gd name="connsiteY6" fmla="*/ 1212761 h 1252317"/>
                  <a:gd name="connsiteX7" fmla="*/ 738109 w 1746462"/>
                  <a:gd name="connsiteY7" fmla="*/ 1205399 h 1252317"/>
                  <a:gd name="connsiteX8" fmla="*/ 355544 w 1746462"/>
                  <a:gd name="connsiteY8" fmla="*/ 1125756 h 1252317"/>
                  <a:gd name="connsiteX9" fmla="*/ 48827 w 1746462"/>
                  <a:gd name="connsiteY9" fmla="*/ 894724 h 1252317"/>
                  <a:gd name="connsiteX10" fmla="*/ 62582 w 1746462"/>
                  <a:gd name="connsiteY10" fmla="*/ 684727 h 1252317"/>
                  <a:gd name="connsiteX0" fmla="*/ 62582 w 1746462"/>
                  <a:gd name="connsiteY0" fmla="*/ 684727 h 1252317"/>
                  <a:gd name="connsiteX1" fmla="*/ 510090 w 1746462"/>
                  <a:gd name="connsiteY1" fmla="*/ 349876 h 1252317"/>
                  <a:gd name="connsiteX2" fmla="*/ 729030 w 1746462"/>
                  <a:gd name="connsiteY2" fmla="*/ 66541 h 1252317"/>
                  <a:gd name="connsiteX3" fmla="*/ 1231307 w 1746462"/>
                  <a:gd name="connsiteY3" fmla="*/ 79420 h 1252317"/>
                  <a:gd name="connsiteX4" fmla="*/ 1720704 w 1746462"/>
                  <a:gd name="connsiteY4" fmla="*/ 543059 h 1252317"/>
                  <a:gd name="connsiteX5" fmla="*/ 1385853 w 1746462"/>
                  <a:gd name="connsiteY5" fmla="*/ 968062 h 1252317"/>
                  <a:gd name="connsiteX6" fmla="*/ 741909 w 1746462"/>
                  <a:gd name="connsiteY6" fmla="*/ 1212761 h 1252317"/>
                  <a:gd name="connsiteX7" fmla="*/ 738109 w 1746462"/>
                  <a:gd name="connsiteY7" fmla="*/ 1205399 h 1252317"/>
                  <a:gd name="connsiteX8" fmla="*/ 355544 w 1746462"/>
                  <a:gd name="connsiteY8" fmla="*/ 1125756 h 1252317"/>
                  <a:gd name="connsiteX9" fmla="*/ 48827 w 1746462"/>
                  <a:gd name="connsiteY9" fmla="*/ 894724 h 1252317"/>
                  <a:gd name="connsiteX10" fmla="*/ 62582 w 1746462"/>
                  <a:gd name="connsiteY10" fmla="*/ 684727 h 125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46462" h="1252317">
                    <a:moveTo>
                      <a:pt x="62582" y="684727"/>
                    </a:moveTo>
                    <a:cubicBezTo>
                      <a:pt x="88340" y="594575"/>
                      <a:pt x="399015" y="452907"/>
                      <a:pt x="510090" y="349876"/>
                    </a:cubicBezTo>
                    <a:cubicBezTo>
                      <a:pt x="621165" y="246845"/>
                      <a:pt x="608827" y="111617"/>
                      <a:pt x="729030" y="66541"/>
                    </a:cubicBezTo>
                    <a:cubicBezTo>
                      <a:pt x="849233" y="21465"/>
                      <a:pt x="1066028" y="0"/>
                      <a:pt x="1231307" y="79420"/>
                    </a:cubicBezTo>
                    <a:cubicBezTo>
                      <a:pt x="1396586" y="158840"/>
                      <a:pt x="1694946" y="394952"/>
                      <a:pt x="1720704" y="543059"/>
                    </a:cubicBezTo>
                    <a:cubicBezTo>
                      <a:pt x="1746462" y="691166"/>
                      <a:pt x="1548986" y="856445"/>
                      <a:pt x="1385853" y="968062"/>
                    </a:cubicBezTo>
                    <a:cubicBezTo>
                      <a:pt x="1222720" y="1079679"/>
                      <a:pt x="849866" y="1173205"/>
                      <a:pt x="741909" y="1212761"/>
                    </a:cubicBezTo>
                    <a:cubicBezTo>
                      <a:pt x="633952" y="1252317"/>
                      <a:pt x="1183359" y="1161393"/>
                      <a:pt x="738109" y="1205399"/>
                    </a:cubicBezTo>
                    <a:cubicBezTo>
                      <a:pt x="422208" y="1193086"/>
                      <a:pt x="470424" y="1177535"/>
                      <a:pt x="355544" y="1125756"/>
                    </a:cubicBezTo>
                    <a:cubicBezTo>
                      <a:pt x="240664" y="1073977"/>
                      <a:pt x="97654" y="968229"/>
                      <a:pt x="48827" y="894724"/>
                    </a:cubicBezTo>
                    <a:cubicBezTo>
                      <a:pt x="0" y="821219"/>
                      <a:pt x="36496" y="775535"/>
                      <a:pt x="62582" y="684727"/>
                    </a:cubicBezTo>
                    <a:close/>
                  </a:path>
                </a:pathLst>
              </a:custGeom>
              <a:solidFill>
                <a:srgbClr val="7030A0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3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lood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glucose</a:t>
            </a: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: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hyperglycaemia</a:t>
            </a:r>
          </a:p>
        </p:txBody>
      </p:sp>
      <p:grpSp>
        <p:nvGrpSpPr>
          <p:cNvPr id="5" name="Group 36"/>
          <p:cNvGrpSpPr/>
          <p:nvPr/>
        </p:nvGrpSpPr>
        <p:grpSpPr>
          <a:xfrm>
            <a:off x="7399234" y="3053004"/>
            <a:ext cx="351378" cy="338554"/>
            <a:chOff x="4819115" y="1532975"/>
            <a:chExt cx="351378" cy="338554"/>
          </a:xfrm>
        </p:grpSpPr>
        <p:sp>
          <p:nvSpPr>
            <p:cNvPr id="38" name="Oval 37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G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grpSp>
        <p:nvGrpSpPr>
          <p:cNvPr id="6" name="Group 39"/>
          <p:cNvGrpSpPr/>
          <p:nvPr/>
        </p:nvGrpSpPr>
        <p:grpSpPr>
          <a:xfrm>
            <a:off x="6536166" y="5391822"/>
            <a:ext cx="351378" cy="338554"/>
            <a:chOff x="4819115" y="1532975"/>
            <a:chExt cx="351378" cy="338554"/>
          </a:xfrm>
        </p:grpSpPr>
        <p:sp>
          <p:nvSpPr>
            <p:cNvPr id="41" name="Oval 40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G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56" name="Freeform 55"/>
          <p:cNvSpPr/>
          <p:nvPr/>
        </p:nvSpPr>
        <p:spPr bwMode="auto">
          <a:xfrm>
            <a:off x="3450264" y="1833990"/>
            <a:ext cx="5050665" cy="4097628"/>
          </a:xfrm>
          <a:custGeom>
            <a:avLst/>
            <a:gdLst>
              <a:gd name="connsiteX0" fmla="*/ 4767329 w 5050665"/>
              <a:gd name="connsiteY0" fmla="*/ 109470 h 4097628"/>
              <a:gd name="connsiteX1" fmla="*/ 4174901 w 5050665"/>
              <a:gd name="connsiteY1" fmla="*/ 585988 h 4097628"/>
              <a:gd name="connsiteX2" fmla="*/ 3621109 w 5050665"/>
              <a:gd name="connsiteY2" fmla="*/ 650383 h 4097628"/>
              <a:gd name="connsiteX3" fmla="*/ 3170349 w 5050665"/>
              <a:gd name="connsiteY3" fmla="*/ 573110 h 4097628"/>
              <a:gd name="connsiteX4" fmla="*/ 2668073 w 5050665"/>
              <a:gd name="connsiteY4" fmla="*/ 431442 h 4097628"/>
              <a:gd name="connsiteX5" fmla="*/ 2127160 w 5050665"/>
              <a:gd name="connsiteY5" fmla="*/ 521594 h 4097628"/>
              <a:gd name="connsiteX6" fmla="*/ 2024129 w 5050665"/>
              <a:gd name="connsiteY6" fmla="*/ 689019 h 4097628"/>
              <a:gd name="connsiteX7" fmla="*/ 2101402 w 5050665"/>
              <a:gd name="connsiteY7" fmla="*/ 611746 h 4097628"/>
              <a:gd name="connsiteX8" fmla="*/ 2371859 w 5050665"/>
              <a:gd name="connsiteY8" fmla="*/ 521594 h 4097628"/>
              <a:gd name="connsiteX9" fmla="*/ 2783983 w 5050665"/>
              <a:gd name="connsiteY9" fmla="*/ 508715 h 4097628"/>
              <a:gd name="connsiteX10" fmla="*/ 3015802 w 5050665"/>
              <a:gd name="connsiteY10" fmla="*/ 611746 h 4097628"/>
              <a:gd name="connsiteX11" fmla="*/ 2990045 w 5050665"/>
              <a:gd name="connsiteY11" fmla="*/ 753414 h 4097628"/>
              <a:gd name="connsiteX12" fmla="*/ 2668073 w 5050665"/>
              <a:gd name="connsiteY12" fmla="*/ 1165538 h 4097628"/>
              <a:gd name="connsiteX13" fmla="*/ 2462011 w 5050665"/>
              <a:gd name="connsiteY13" fmla="*/ 1577662 h 4097628"/>
              <a:gd name="connsiteX14" fmla="*/ 2075645 w 5050665"/>
              <a:gd name="connsiteY14" fmla="*/ 1603419 h 4097628"/>
              <a:gd name="connsiteX15" fmla="*/ 1689278 w 5050665"/>
              <a:gd name="connsiteY15" fmla="*/ 1397357 h 4097628"/>
              <a:gd name="connsiteX16" fmla="*/ 1676400 w 5050665"/>
              <a:gd name="connsiteY16" fmla="*/ 1191295 h 4097628"/>
              <a:gd name="connsiteX17" fmla="*/ 1612005 w 5050665"/>
              <a:gd name="connsiteY17" fmla="*/ 1165538 h 4097628"/>
              <a:gd name="connsiteX18" fmla="*/ 1573369 w 5050665"/>
              <a:gd name="connsiteY18" fmla="*/ 1320084 h 4097628"/>
              <a:gd name="connsiteX19" fmla="*/ 1457459 w 5050665"/>
              <a:gd name="connsiteY19" fmla="*/ 1500388 h 4097628"/>
              <a:gd name="connsiteX20" fmla="*/ 1264276 w 5050665"/>
              <a:gd name="connsiteY20" fmla="*/ 1629177 h 4097628"/>
              <a:gd name="connsiteX21" fmla="*/ 1444580 w 5050665"/>
              <a:gd name="connsiteY21" fmla="*/ 1629177 h 4097628"/>
              <a:gd name="connsiteX22" fmla="*/ 1586247 w 5050665"/>
              <a:gd name="connsiteY22" fmla="*/ 1448873 h 4097628"/>
              <a:gd name="connsiteX23" fmla="*/ 1959735 w 5050665"/>
              <a:gd name="connsiteY23" fmla="*/ 1654935 h 4097628"/>
              <a:gd name="connsiteX24" fmla="*/ 2371859 w 5050665"/>
              <a:gd name="connsiteY24" fmla="*/ 1706450 h 4097628"/>
              <a:gd name="connsiteX25" fmla="*/ 2487769 w 5050665"/>
              <a:gd name="connsiteY25" fmla="*/ 1719329 h 4097628"/>
              <a:gd name="connsiteX26" fmla="*/ 2436253 w 5050665"/>
              <a:gd name="connsiteY26" fmla="*/ 1951149 h 4097628"/>
              <a:gd name="connsiteX27" fmla="*/ 1985493 w 5050665"/>
              <a:gd name="connsiteY27" fmla="*/ 2144332 h 4097628"/>
              <a:gd name="connsiteX28" fmla="*/ 1483216 w 5050665"/>
              <a:gd name="connsiteY28" fmla="*/ 2131453 h 4097628"/>
              <a:gd name="connsiteX29" fmla="*/ 1174124 w 5050665"/>
              <a:gd name="connsiteY29" fmla="*/ 1964028 h 4097628"/>
              <a:gd name="connsiteX30" fmla="*/ 955183 w 5050665"/>
              <a:gd name="connsiteY30" fmla="*/ 1809481 h 4097628"/>
              <a:gd name="connsiteX31" fmla="*/ 555938 w 5050665"/>
              <a:gd name="connsiteY31" fmla="*/ 2041301 h 4097628"/>
              <a:gd name="connsiteX32" fmla="*/ 427149 w 5050665"/>
              <a:gd name="connsiteY32" fmla="*/ 2376152 h 4097628"/>
              <a:gd name="connsiteX33" fmla="*/ 491543 w 5050665"/>
              <a:gd name="connsiteY33" fmla="*/ 2414788 h 4097628"/>
              <a:gd name="connsiteX34" fmla="*/ 517301 w 5050665"/>
              <a:gd name="connsiteY34" fmla="*/ 2350394 h 4097628"/>
              <a:gd name="connsiteX35" fmla="*/ 620332 w 5050665"/>
              <a:gd name="connsiteY35" fmla="*/ 2067059 h 4097628"/>
              <a:gd name="connsiteX36" fmla="*/ 955183 w 5050665"/>
              <a:gd name="connsiteY36" fmla="*/ 1886755 h 4097628"/>
              <a:gd name="connsiteX37" fmla="*/ 1161245 w 5050665"/>
              <a:gd name="connsiteY37" fmla="*/ 2054180 h 4097628"/>
              <a:gd name="connsiteX38" fmla="*/ 1457459 w 5050665"/>
              <a:gd name="connsiteY38" fmla="*/ 2195848 h 4097628"/>
              <a:gd name="connsiteX39" fmla="*/ 1830946 w 5050665"/>
              <a:gd name="connsiteY39" fmla="*/ 2247363 h 4097628"/>
              <a:gd name="connsiteX40" fmla="*/ 1895340 w 5050665"/>
              <a:gd name="connsiteY40" fmla="*/ 2440546 h 4097628"/>
              <a:gd name="connsiteX41" fmla="*/ 1624884 w 5050665"/>
              <a:gd name="connsiteY41" fmla="*/ 2685245 h 4097628"/>
              <a:gd name="connsiteX42" fmla="*/ 1367307 w 5050665"/>
              <a:gd name="connsiteY42" fmla="*/ 2891307 h 4097628"/>
              <a:gd name="connsiteX43" fmla="*/ 1135487 w 5050665"/>
              <a:gd name="connsiteY43" fmla="*/ 3226157 h 4097628"/>
              <a:gd name="connsiteX44" fmla="*/ 1148366 w 5050665"/>
              <a:gd name="connsiteY44" fmla="*/ 3342067 h 4097628"/>
              <a:gd name="connsiteX45" fmla="*/ 1264276 w 5050665"/>
              <a:gd name="connsiteY45" fmla="*/ 3148884 h 4097628"/>
              <a:gd name="connsiteX46" fmla="*/ 1393064 w 5050665"/>
              <a:gd name="connsiteY46" fmla="*/ 2981459 h 4097628"/>
              <a:gd name="connsiteX47" fmla="*/ 1496095 w 5050665"/>
              <a:gd name="connsiteY47" fmla="*/ 2942822 h 4097628"/>
              <a:gd name="connsiteX48" fmla="*/ 1612005 w 5050665"/>
              <a:gd name="connsiteY48" fmla="*/ 2994338 h 4097628"/>
              <a:gd name="connsiteX49" fmla="*/ 1805188 w 5050665"/>
              <a:gd name="connsiteY49" fmla="*/ 3239036 h 4097628"/>
              <a:gd name="connsiteX50" fmla="*/ 1921098 w 5050665"/>
              <a:gd name="connsiteY50" fmla="*/ 3432219 h 4097628"/>
              <a:gd name="connsiteX51" fmla="*/ 1959735 w 5050665"/>
              <a:gd name="connsiteY51" fmla="*/ 3342067 h 4097628"/>
              <a:gd name="connsiteX52" fmla="*/ 1805188 w 5050665"/>
              <a:gd name="connsiteY52" fmla="*/ 3136005 h 4097628"/>
              <a:gd name="connsiteX53" fmla="*/ 1663521 w 5050665"/>
              <a:gd name="connsiteY53" fmla="*/ 2929943 h 4097628"/>
              <a:gd name="connsiteX54" fmla="*/ 1573369 w 5050665"/>
              <a:gd name="connsiteY54" fmla="*/ 2839791 h 4097628"/>
              <a:gd name="connsiteX55" fmla="*/ 1766552 w 5050665"/>
              <a:gd name="connsiteY55" fmla="*/ 2672366 h 4097628"/>
              <a:gd name="connsiteX56" fmla="*/ 1946856 w 5050665"/>
              <a:gd name="connsiteY56" fmla="*/ 2504941 h 4097628"/>
              <a:gd name="connsiteX57" fmla="*/ 2062766 w 5050665"/>
              <a:gd name="connsiteY57" fmla="*/ 2607971 h 4097628"/>
              <a:gd name="connsiteX58" fmla="*/ 2114281 w 5050665"/>
              <a:gd name="connsiteY58" fmla="*/ 3148884 h 4097628"/>
              <a:gd name="connsiteX59" fmla="*/ 2011250 w 5050665"/>
              <a:gd name="connsiteY59" fmla="*/ 3522371 h 4097628"/>
              <a:gd name="connsiteX60" fmla="*/ 1650642 w 5050665"/>
              <a:gd name="connsiteY60" fmla="*/ 3767070 h 4097628"/>
              <a:gd name="connsiteX61" fmla="*/ 1251397 w 5050665"/>
              <a:gd name="connsiteY61" fmla="*/ 3792828 h 4097628"/>
              <a:gd name="connsiteX62" fmla="*/ 710484 w 5050665"/>
              <a:gd name="connsiteY62" fmla="*/ 3689797 h 4097628"/>
              <a:gd name="connsiteX63" fmla="*/ 195329 w 5050665"/>
              <a:gd name="connsiteY63" fmla="*/ 3767070 h 4097628"/>
              <a:gd name="connsiteX64" fmla="*/ 27904 w 5050665"/>
              <a:gd name="connsiteY64" fmla="*/ 3947374 h 4097628"/>
              <a:gd name="connsiteX65" fmla="*/ 27904 w 5050665"/>
              <a:gd name="connsiteY65" fmla="*/ 4050405 h 4097628"/>
              <a:gd name="connsiteX66" fmla="*/ 118056 w 5050665"/>
              <a:gd name="connsiteY66" fmla="*/ 4076163 h 4097628"/>
              <a:gd name="connsiteX67" fmla="*/ 272602 w 5050665"/>
              <a:gd name="connsiteY67" fmla="*/ 3921617 h 4097628"/>
              <a:gd name="connsiteX68" fmla="*/ 646090 w 5050665"/>
              <a:gd name="connsiteY68" fmla="*/ 3844343 h 4097628"/>
              <a:gd name="connsiteX69" fmla="*/ 1006698 w 5050665"/>
              <a:gd name="connsiteY69" fmla="*/ 3882980 h 4097628"/>
              <a:gd name="connsiteX70" fmla="*/ 1457459 w 5050665"/>
              <a:gd name="connsiteY70" fmla="*/ 3973132 h 4097628"/>
              <a:gd name="connsiteX71" fmla="*/ 1869583 w 5050665"/>
              <a:gd name="connsiteY71" fmla="*/ 3882980 h 4097628"/>
              <a:gd name="connsiteX72" fmla="*/ 2217312 w 5050665"/>
              <a:gd name="connsiteY72" fmla="*/ 3599645 h 4097628"/>
              <a:gd name="connsiteX73" fmla="*/ 2255949 w 5050665"/>
              <a:gd name="connsiteY73" fmla="*/ 3251915 h 4097628"/>
              <a:gd name="connsiteX74" fmla="*/ 2268828 w 5050665"/>
              <a:gd name="connsiteY74" fmla="*/ 3161763 h 4097628"/>
              <a:gd name="connsiteX75" fmla="*/ 2371859 w 5050665"/>
              <a:gd name="connsiteY75" fmla="*/ 3161763 h 4097628"/>
              <a:gd name="connsiteX76" fmla="*/ 2629436 w 5050665"/>
              <a:gd name="connsiteY76" fmla="*/ 3406462 h 4097628"/>
              <a:gd name="connsiteX77" fmla="*/ 2706709 w 5050665"/>
              <a:gd name="connsiteY77" fmla="*/ 3483735 h 4097628"/>
              <a:gd name="connsiteX78" fmla="*/ 2822619 w 5050665"/>
              <a:gd name="connsiteY78" fmla="*/ 3406462 h 4097628"/>
              <a:gd name="connsiteX79" fmla="*/ 2655194 w 5050665"/>
              <a:gd name="connsiteY79" fmla="*/ 3329188 h 4097628"/>
              <a:gd name="connsiteX80" fmla="*/ 2384738 w 5050665"/>
              <a:gd name="connsiteY80" fmla="*/ 3110248 h 4097628"/>
              <a:gd name="connsiteX81" fmla="*/ 2281707 w 5050665"/>
              <a:gd name="connsiteY81" fmla="*/ 2994338 h 4097628"/>
              <a:gd name="connsiteX82" fmla="*/ 2255949 w 5050665"/>
              <a:gd name="connsiteY82" fmla="*/ 2698124 h 4097628"/>
              <a:gd name="connsiteX83" fmla="*/ 2410495 w 5050665"/>
              <a:gd name="connsiteY83" fmla="*/ 2530698 h 4097628"/>
              <a:gd name="connsiteX84" fmla="*/ 2693831 w 5050665"/>
              <a:gd name="connsiteY84" fmla="*/ 2530698 h 4097628"/>
              <a:gd name="connsiteX85" fmla="*/ 2925650 w 5050665"/>
              <a:gd name="connsiteY85" fmla="*/ 2633729 h 4097628"/>
              <a:gd name="connsiteX86" fmla="*/ 3157470 w 5050665"/>
              <a:gd name="connsiteY86" fmla="*/ 2878428 h 4097628"/>
              <a:gd name="connsiteX87" fmla="*/ 3286259 w 5050665"/>
              <a:gd name="connsiteY87" fmla="*/ 3148884 h 4097628"/>
              <a:gd name="connsiteX88" fmla="*/ 3260501 w 5050665"/>
              <a:gd name="connsiteY88" fmla="*/ 3535250 h 4097628"/>
              <a:gd name="connsiteX89" fmla="*/ 3196107 w 5050665"/>
              <a:gd name="connsiteY89" fmla="*/ 3831464 h 4097628"/>
              <a:gd name="connsiteX90" fmla="*/ 3389290 w 5050665"/>
              <a:gd name="connsiteY90" fmla="*/ 3895859 h 4097628"/>
              <a:gd name="connsiteX91" fmla="*/ 3286259 w 5050665"/>
              <a:gd name="connsiteY91" fmla="*/ 3805707 h 4097628"/>
              <a:gd name="connsiteX92" fmla="*/ 3324895 w 5050665"/>
              <a:gd name="connsiteY92" fmla="*/ 3612524 h 4097628"/>
              <a:gd name="connsiteX93" fmla="*/ 3479442 w 5050665"/>
              <a:gd name="connsiteY93" fmla="*/ 3548129 h 4097628"/>
              <a:gd name="connsiteX94" fmla="*/ 3724140 w 5050665"/>
              <a:gd name="connsiteY94" fmla="*/ 3715555 h 4097628"/>
              <a:gd name="connsiteX95" fmla="*/ 3917324 w 5050665"/>
              <a:gd name="connsiteY95" fmla="*/ 3715555 h 4097628"/>
              <a:gd name="connsiteX96" fmla="*/ 4058991 w 5050665"/>
              <a:gd name="connsiteY96" fmla="*/ 3651160 h 4097628"/>
              <a:gd name="connsiteX97" fmla="*/ 4046112 w 5050665"/>
              <a:gd name="connsiteY97" fmla="*/ 3561008 h 4097628"/>
              <a:gd name="connsiteX98" fmla="*/ 3891566 w 5050665"/>
              <a:gd name="connsiteY98" fmla="*/ 3638281 h 4097628"/>
              <a:gd name="connsiteX99" fmla="*/ 3711262 w 5050665"/>
              <a:gd name="connsiteY99" fmla="*/ 3612524 h 4097628"/>
              <a:gd name="connsiteX100" fmla="*/ 3569594 w 5050665"/>
              <a:gd name="connsiteY100" fmla="*/ 3522371 h 4097628"/>
              <a:gd name="connsiteX101" fmla="*/ 3466563 w 5050665"/>
              <a:gd name="connsiteY101" fmla="*/ 3470856 h 4097628"/>
              <a:gd name="connsiteX102" fmla="*/ 3363532 w 5050665"/>
              <a:gd name="connsiteY102" fmla="*/ 3354946 h 4097628"/>
              <a:gd name="connsiteX103" fmla="*/ 3427926 w 5050665"/>
              <a:gd name="connsiteY103" fmla="*/ 3084490 h 4097628"/>
              <a:gd name="connsiteX104" fmla="*/ 3724140 w 5050665"/>
              <a:gd name="connsiteY104" fmla="*/ 3045853 h 4097628"/>
              <a:gd name="connsiteX105" fmla="*/ 4342326 w 5050665"/>
              <a:gd name="connsiteY105" fmla="*/ 3058732 h 4097628"/>
              <a:gd name="connsiteX106" fmla="*/ 4780208 w 5050665"/>
              <a:gd name="connsiteY106" fmla="*/ 3007217 h 4097628"/>
              <a:gd name="connsiteX107" fmla="*/ 4986270 w 5050665"/>
              <a:gd name="connsiteY107" fmla="*/ 2749639 h 4097628"/>
              <a:gd name="connsiteX108" fmla="*/ 4947633 w 5050665"/>
              <a:gd name="connsiteY108" fmla="*/ 2582214 h 4097628"/>
              <a:gd name="connsiteX109" fmla="*/ 4908997 w 5050665"/>
              <a:gd name="connsiteY109" fmla="*/ 2749639 h 4097628"/>
              <a:gd name="connsiteX110" fmla="*/ 4870360 w 5050665"/>
              <a:gd name="connsiteY110" fmla="*/ 2814033 h 4097628"/>
              <a:gd name="connsiteX111" fmla="*/ 4767329 w 5050665"/>
              <a:gd name="connsiteY111" fmla="*/ 2955701 h 4097628"/>
              <a:gd name="connsiteX112" fmla="*/ 4625662 w 5050665"/>
              <a:gd name="connsiteY112" fmla="*/ 2749639 h 4097628"/>
              <a:gd name="connsiteX113" fmla="*/ 4805966 w 5050665"/>
              <a:gd name="connsiteY113" fmla="*/ 2389031 h 4097628"/>
              <a:gd name="connsiteX114" fmla="*/ 4728693 w 5050665"/>
              <a:gd name="connsiteY114" fmla="*/ 2273121 h 4097628"/>
              <a:gd name="connsiteX115" fmla="*/ 4574146 w 5050665"/>
              <a:gd name="connsiteY115" fmla="*/ 2041301 h 4097628"/>
              <a:gd name="connsiteX116" fmla="*/ 4599904 w 5050665"/>
              <a:gd name="connsiteY116" fmla="*/ 1590541 h 4097628"/>
              <a:gd name="connsiteX117" fmla="*/ 4496873 w 5050665"/>
              <a:gd name="connsiteY117" fmla="*/ 1513267 h 4097628"/>
              <a:gd name="connsiteX118" fmla="*/ 4522631 w 5050665"/>
              <a:gd name="connsiteY118" fmla="*/ 1693571 h 4097628"/>
              <a:gd name="connsiteX119" fmla="*/ 4380963 w 5050665"/>
              <a:gd name="connsiteY119" fmla="*/ 1757966 h 4097628"/>
              <a:gd name="connsiteX120" fmla="*/ 4200659 w 5050665"/>
              <a:gd name="connsiteY120" fmla="*/ 1474631 h 4097628"/>
              <a:gd name="connsiteX121" fmla="*/ 4046112 w 5050665"/>
              <a:gd name="connsiteY121" fmla="*/ 1294326 h 4097628"/>
              <a:gd name="connsiteX122" fmla="*/ 4007476 w 5050665"/>
              <a:gd name="connsiteY122" fmla="*/ 1397357 h 4097628"/>
              <a:gd name="connsiteX123" fmla="*/ 4110507 w 5050665"/>
              <a:gd name="connsiteY123" fmla="*/ 1487510 h 4097628"/>
              <a:gd name="connsiteX124" fmla="*/ 4329447 w 5050665"/>
              <a:gd name="connsiteY124" fmla="*/ 1796602 h 4097628"/>
              <a:gd name="connsiteX125" fmla="*/ 4355205 w 5050665"/>
              <a:gd name="connsiteY125" fmla="*/ 1938270 h 4097628"/>
              <a:gd name="connsiteX126" fmla="*/ 4058991 w 5050665"/>
              <a:gd name="connsiteY126" fmla="*/ 2015543 h 4097628"/>
              <a:gd name="connsiteX127" fmla="*/ 4046112 w 5050665"/>
              <a:gd name="connsiteY127" fmla="*/ 2221605 h 4097628"/>
              <a:gd name="connsiteX128" fmla="*/ 4097628 w 5050665"/>
              <a:gd name="connsiteY128" fmla="*/ 2092817 h 4097628"/>
              <a:gd name="connsiteX129" fmla="*/ 4277932 w 5050665"/>
              <a:gd name="connsiteY129" fmla="*/ 2041301 h 4097628"/>
              <a:gd name="connsiteX130" fmla="*/ 4445357 w 5050665"/>
              <a:gd name="connsiteY130" fmla="*/ 1938270 h 4097628"/>
              <a:gd name="connsiteX131" fmla="*/ 4458236 w 5050665"/>
              <a:gd name="connsiteY131" fmla="*/ 1860997 h 4097628"/>
              <a:gd name="connsiteX132" fmla="*/ 4496873 w 5050665"/>
              <a:gd name="connsiteY132" fmla="*/ 1860997 h 4097628"/>
              <a:gd name="connsiteX133" fmla="*/ 4483994 w 5050665"/>
              <a:gd name="connsiteY133" fmla="*/ 2054180 h 4097628"/>
              <a:gd name="connsiteX134" fmla="*/ 4587025 w 5050665"/>
              <a:gd name="connsiteY134" fmla="*/ 2260242 h 4097628"/>
              <a:gd name="connsiteX135" fmla="*/ 4664298 w 5050665"/>
              <a:gd name="connsiteY135" fmla="*/ 2376152 h 4097628"/>
              <a:gd name="connsiteX136" fmla="*/ 4548388 w 5050665"/>
              <a:gd name="connsiteY136" fmla="*/ 2646608 h 4097628"/>
              <a:gd name="connsiteX137" fmla="*/ 4561267 w 5050665"/>
              <a:gd name="connsiteY137" fmla="*/ 2917064 h 4097628"/>
              <a:gd name="connsiteX138" fmla="*/ 4535509 w 5050665"/>
              <a:gd name="connsiteY138" fmla="*/ 2968580 h 4097628"/>
              <a:gd name="connsiteX139" fmla="*/ 4084749 w 5050665"/>
              <a:gd name="connsiteY139" fmla="*/ 2968580 h 4097628"/>
              <a:gd name="connsiteX140" fmla="*/ 3737019 w 5050665"/>
              <a:gd name="connsiteY140" fmla="*/ 2968580 h 4097628"/>
              <a:gd name="connsiteX141" fmla="*/ 3569594 w 5050665"/>
              <a:gd name="connsiteY141" fmla="*/ 2852670 h 4097628"/>
              <a:gd name="connsiteX142" fmla="*/ 3646867 w 5050665"/>
              <a:gd name="connsiteY142" fmla="*/ 2620850 h 4097628"/>
              <a:gd name="connsiteX143" fmla="*/ 3865808 w 5050665"/>
              <a:gd name="connsiteY143" fmla="*/ 2466304 h 4097628"/>
              <a:gd name="connsiteX144" fmla="*/ 3917324 w 5050665"/>
              <a:gd name="connsiteY144" fmla="*/ 2208726 h 4097628"/>
              <a:gd name="connsiteX145" fmla="*/ 3801414 w 5050665"/>
              <a:gd name="connsiteY145" fmla="*/ 2131453 h 4097628"/>
              <a:gd name="connsiteX146" fmla="*/ 3801414 w 5050665"/>
              <a:gd name="connsiteY146" fmla="*/ 2337515 h 4097628"/>
              <a:gd name="connsiteX147" fmla="*/ 3569594 w 5050665"/>
              <a:gd name="connsiteY147" fmla="*/ 2543577 h 4097628"/>
              <a:gd name="connsiteX148" fmla="*/ 3479442 w 5050665"/>
              <a:gd name="connsiteY148" fmla="*/ 2814033 h 4097628"/>
              <a:gd name="connsiteX149" fmla="*/ 3466563 w 5050665"/>
              <a:gd name="connsiteY149" fmla="*/ 2929943 h 4097628"/>
              <a:gd name="connsiteX150" fmla="*/ 3286259 w 5050665"/>
              <a:gd name="connsiteY150" fmla="*/ 2839791 h 4097628"/>
              <a:gd name="connsiteX151" fmla="*/ 3041560 w 5050665"/>
              <a:gd name="connsiteY151" fmla="*/ 2530698 h 4097628"/>
              <a:gd name="connsiteX152" fmla="*/ 2668073 w 5050665"/>
              <a:gd name="connsiteY152" fmla="*/ 2427667 h 4097628"/>
              <a:gd name="connsiteX153" fmla="*/ 2423374 w 5050665"/>
              <a:gd name="connsiteY153" fmla="*/ 2376152 h 4097628"/>
              <a:gd name="connsiteX154" fmla="*/ 2243070 w 5050665"/>
              <a:gd name="connsiteY154" fmla="*/ 2414788 h 4097628"/>
              <a:gd name="connsiteX155" fmla="*/ 2127160 w 5050665"/>
              <a:gd name="connsiteY155" fmla="*/ 2286000 h 4097628"/>
              <a:gd name="connsiteX156" fmla="*/ 2397616 w 5050665"/>
              <a:gd name="connsiteY156" fmla="*/ 2157211 h 4097628"/>
              <a:gd name="connsiteX157" fmla="*/ 2616557 w 5050665"/>
              <a:gd name="connsiteY157" fmla="*/ 2079938 h 4097628"/>
              <a:gd name="connsiteX158" fmla="*/ 2990045 w 5050665"/>
              <a:gd name="connsiteY158" fmla="*/ 2170090 h 4097628"/>
              <a:gd name="connsiteX159" fmla="*/ 3170349 w 5050665"/>
              <a:gd name="connsiteY159" fmla="*/ 2298879 h 4097628"/>
              <a:gd name="connsiteX160" fmla="*/ 3312016 w 5050665"/>
              <a:gd name="connsiteY160" fmla="*/ 2492062 h 4097628"/>
              <a:gd name="connsiteX161" fmla="*/ 3350653 w 5050665"/>
              <a:gd name="connsiteY161" fmla="*/ 2414788 h 4097628"/>
              <a:gd name="connsiteX162" fmla="*/ 3234743 w 5050665"/>
              <a:gd name="connsiteY162" fmla="*/ 2286000 h 4097628"/>
              <a:gd name="connsiteX163" fmla="*/ 3183228 w 5050665"/>
              <a:gd name="connsiteY163" fmla="*/ 2182969 h 4097628"/>
              <a:gd name="connsiteX164" fmla="*/ 3312016 w 5050665"/>
              <a:gd name="connsiteY164" fmla="*/ 2092817 h 4097628"/>
              <a:gd name="connsiteX165" fmla="*/ 3543836 w 5050665"/>
              <a:gd name="connsiteY165" fmla="*/ 2105695 h 4097628"/>
              <a:gd name="connsiteX166" fmla="*/ 3685504 w 5050665"/>
              <a:gd name="connsiteY166" fmla="*/ 2002664 h 4097628"/>
              <a:gd name="connsiteX167" fmla="*/ 3518078 w 5050665"/>
              <a:gd name="connsiteY167" fmla="*/ 2041301 h 4097628"/>
              <a:gd name="connsiteX168" fmla="*/ 3337774 w 5050665"/>
              <a:gd name="connsiteY168" fmla="*/ 2028422 h 4097628"/>
              <a:gd name="connsiteX169" fmla="*/ 3144591 w 5050665"/>
              <a:gd name="connsiteY169" fmla="*/ 2067059 h 4097628"/>
              <a:gd name="connsiteX170" fmla="*/ 3041560 w 5050665"/>
              <a:gd name="connsiteY170" fmla="*/ 2118574 h 4097628"/>
              <a:gd name="connsiteX171" fmla="*/ 2719588 w 5050665"/>
              <a:gd name="connsiteY171" fmla="*/ 2015543 h 4097628"/>
              <a:gd name="connsiteX172" fmla="*/ 2603678 w 5050665"/>
              <a:gd name="connsiteY172" fmla="*/ 1964028 h 4097628"/>
              <a:gd name="connsiteX173" fmla="*/ 2590800 w 5050665"/>
              <a:gd name="connsiteY173" fmla="*/ 1719329 h 4097628"/>
              <a:gd name="connsiteX174" fmla="*/ 2745346 w 5050665"/>
              <a:gd name="connsiteY174" fmla="*/ 1332963 h 4097628"/>
              <a:gd name="connsiteX175" fmla="*/ 3015802 w 5050665"/>
              <a:gd name="connsiteY175" fmla="*/ 933718 h 4097628"/>
              <a:gd name="connsiteX176" fmla="*/ 3208985 w 5050665"/>
              <a:gd name="connsiteY176" fmla="*/ 766293 h 4097628"/>
              <a:gd name="connsiteX177" fmla="*/ 3350653 w 5050665"/>
              <a:gd name="connsiteY177" fmla="*/ 907960 h 4097628"/>
              <a:gd name="connsiteX178" fmla="*/ 3453684 w 5050665"/>
              <a:gd name="connsiteY178" fmla="*/ 1204174 h 4097628"/>
              <a:gd name="connsiteX179" fmla="*/ 3427926 w 5050665"/>
              <a:gd name="connsiteY179" fmla="*/ 1487510 h 4097628"/>
              <a:gd name="connsiteX180" fmla="*/ 3492321 w 5050665"/>
              <a:gd name="connsiteY180" fmla="*/ 1500388 h 4097628"/>
              <a:gd name="connsiteX181" fmla="*/ 3518078 w 5050665"/>
              <a:gd name="connsiteY181" fmla="*/ 1217053 h 4097628"/>
              <a:gd name="connsiteX182" fmla="*/ 3479442 w 5050665"/>
              <a:gd name="connsiteY182" fmla="*/ 959476 h 4097628"/>
              <a:gd name="connsiteX183" fmla="*/ 3337774 w 5050665"/>
              <a:gd name="connsiteY183" fmla="*/ 779171 h 4097628"/>
              <a:gd name="connsiteX184" fmla="*/ 3479442 w 5050665"/>
              <a:gd name="connsiteY184" fmla="*/ 766293 h 4097628"/>
              <a:gd name="connsiteX185" fmla="*/ 4007476 w 5050665"/>
              <a:gd name="connsiteY185" fmla="*/ 830687 h 4097628"/>
              <a:gd name="connsiteX186" fmla="*/ 4406721 w 5050665"/>
              <a:gd name="connsiteY186" fmla="*/ 689019 h 4097628"/>
              <a:gd name="connsiteX187" fmla="*/ 4793087 w 5050665"/>
              <a:gd name="connsiteY187" fmla="*/ 367048 h 4097628"/>
              <a:gd name="connsiteX188" fmla="*/ 5012028 w 5050665"/>
              <a:gd name="connsiteY188" fmla="*/ 135228 h 4097628"/>
              <a:gd name="connsiteX189" fmla="*/ 5024907 w 5050665"/>
              <a:gd name="connsiteY189" fmla="*/ 19318 h 4097628"/>
              <a:gd name="connsiteX190" fmla="*/ 4857481 w 5050665"/>
              <a:gd name="connsiteY190" fmla="*/ 19318 h 4097628"/>
              <a:gd name="connsiteX191" fmla="*/ 4767329 w 5050665"/>
              <a:gd name="connsiteY191" fmla="*/ 109470 h 409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5050665" h="4097628">
                <a:moveTo>
                  <a:pt x="4767329" y="109470"/>
                </a:moveTo>
                <a:cubicBezTo>
                  <a:pt x="4653566" y="203915"/>
                  <a:pt x="4365938" y="495836"/>
                  <a:pt x="4174901" y="585988"/>
                </a:cubicBezTo>
                <a:cubicBezTo>
                  <a:pt x="3983864" y="676140"/>
                  <a:pt x="3788534" y="652529"/>
                  <a:pt x="3621109" y="650383"/>
                </a:cubicBezTo>
                <a:cubicBezTo>
                  <a:pt x="3453684" y="648237"/>
                  <a:pt x="3329188" y="609600"/>
                  <a:pt x="3170349" y="573110"/>
                </a:cubicBezTo>
                <a:cubicBezTo>
                  <a:pt x="3011510" y="536620"/>
                  <a:pt x="2841938" y="440028"/>
                  <a:pt x="2668073" y="431442"/>
                </a:cubicBezTo>
                <a:cubicBezTo>
                  <a:pt x="2494208" y="422856"/>
                  <a:pt x="2234484" y="478665"/>
                  <a:pt x="2127160" y="521594"/>
                </a:cubicBezTo>
                <a:cubicBezTo>
                  <a:pt x="2019836" y="564523"/>
                  <a:pt x="2028422" y="673994"/>
                  <a:pt x="2024129" y="689019"/>
                </a:cubicBezTo>
                <a:cubicBezTo>
                  <a:pt x="2019836" y="704044"/>
                  <a:pt x="2043447" y="639650"/>
                  <a:pt x="2101402" y="611746"/>
                </a:cubicBezTo>
                <a:cubicBezTo>
                  <a:pt x="2159357" y="583842"/>
                  <a:pt x="2258095" y="538766"/>
                  <a:pt x="2371859" y="521594"/>
                </a:cubicBezTo>
                <a:cubicBezTo>
                  <a:pt x="2485623" y="504422"/>
                  <a:pt x="2676659" y="493690"/>
                  <a:pt x="2783983" y="508715"/>
                </a:cubicBezTo>
                <a:cubicBezTo>
                  <a:pt x="2891307" y="523740"/>
                  <a:pt x="2981458" y="570963"/>
                  <a:pt x="3015802" y="611746"/>
                </a:cubicBezTo>
                <a:cubicBezTo>
                  <a:pt x="3050146" y="652529"/>
                  <a:pt x="3048000" y="661115"/>
                  <a:pt x="2990045" y="753414"/>
                </a:cubicBezTo>
                <a:cubicBezTo>
                  <a:pt x="2932090" y="845713"/>
                  <a:pt x="2756079" y="1028163"/>
                  <a:pt x="2668073" y="1165538"/>
                </a:cubicBezTo>
                <a:cubicBezTo>
                  <a:pt x="2580067" y="1302913"/>
                  <a:pt x="2560749" y="1504682"/>
                  <a:pt x="2462011" y="1577662"/>
                </a:cubicBezTo>
                <a:cubicBezTo>
                  <a:pt x="2363273" y="1650642"/>
                  <a:pt x="2204434" y="1633470"/>
                  <a:pt x="2075645" y="1603419"/>
                </a:cubicBezTo>
                <a:cubicBezTo>
                  <a:pt x="1946856" y="1573368"/>
                  <a:pt x="1755819" y="1466044"/>
                  <a:pt x="1689278" y="1397357"/>
                </a:cubicBezTo>
                <a:cubicBezTo>
                  <a:pt x="1622737" y="1328670"/>
                  <a:pt x="1689279" y="1229931"/>
                  <a:pt x="1676400" y="1191295"/>
                </a:cubicBezTo>
                <a:cubicBezTo>
                  <a:pt x="1663521" y="1152659"/>
                  <a:pt x="1629177" y="1144073"/>
                  <a:pt x="1612005" y="1165538"/>
                </a:cubicBezTo>
                <a:cubicBezTo>
                  <a:pt x="1594833" y="1187003"/>
                  <a:pt x="1599127" y="1264276"/>
                  <a:pt x="1573369" y="1320084"/>
                </a:cubicBezTo>
                <a:cubicBezTo>
                  <a:pt x="1547611" y="1375892"/>
                  <a:pt x="1508974" y="1448873"/>
                  <a:pt x="1457459" y="1500388"/>
                </a:cubicBezTo>
                <a:cubicBezTo>
                  <a:pt x="1405944" y="1551903"/>
                  <a:pt x="1266423" y="1607712"/>
                  <a:pt x="1264276" y="1629177"/>
                </a:cubicBezTo>
                <a:cubicBezTo>
                  <a:pt x="1262130" y="1650642"/>
                  <a:pt x="1390918" y="1659228"/>
                  <a:pt x="1444580" y="1629177"/>
                </a:cubicBezTo>
                <a:cubicBezTo>
                  <a:pt x="1498242" y="1599126"/>
                  <a:pt x="1500388" y="1444580"/>
                  <a:pt x="1586247" y="1448873"/>
                </a:cubicBezTo>
                <a:cubicBezTo>
                  <a:pt x="1672106" y="1453166"/>
                  <a:pt x="1828800" y="1612006"/>
                  <a:pt x="1959735" y="1654935"/>
                </a:cubicBezTo>
                <a:cubicBezTo>
                  <a:pt x="2090670" y="1697865"/>
                  <a:pt x="2283853" y="1695718"/>
                  <a:pt x="2371859" y="1706450"/>
                </a:cubicBezTo>
                <a:cubicBezTo>
                  <a:pt x="2459865" y="1717182"/>
                  <a:pt x="2477037" y="1678546"/>
                  <a:pt x="2487769" y="1719329"/>
                </a:cubicBezTo>
                <a:cubicBezTo>
                  <a:pt x="2498501" y="1760112"/>
                  <a:pt x="2519966" y="1880315"/>
                  <a:pt x="2436253" y="1951149"/>
                </a:cubicBezTo>
                <a:cubicBezTo>
                  <a:pt x="2352540" y="2021983"/>
                  <a:pt x="2144333" y="2114281"/>
                  <a:pt x="1985493" y="2144332"/>
                </a:cubicBezTo>
                <a:cubicBezTo>
                  <a:pt x="1826653" y="2174383"/>
                  <a:pt x="1618444" y="2161504"/>
                  <a:pt x="1483216" y="2131453"/>
                </a:cubicBezTo>
                <a:cubicBezTo>
                  <a:pt x="1347988" y="2101402"/>
                  <a:pt x="1262130" y="2017690"/>
                  <a:pt x="1174124" y="1964028"/>
                </a:cubicBezTo>
                <a:cubicBezTo>
                  <a:pt x="1086119" y="1910366"/>
                  <a:pt x="1058214" y="1796602"/>
                  <a:pt x="955183" y="1809481"/>
                </a:cubicBezTo>
                <a:cubicBezTo>
                  <a:pt x="852152" y="1822360"/>
                  <a:pt x="643944" y="1946856"/>
                  <a:pt x="555938" y="2041301"/>
                </a:cubicBezTo>
                <a:cubicBezTo>
                  <a:pt x="467932" y="2135746"/>
                  <a:pt x="437881" y="2313904"/>
                  <a:pt x="427149" y="2376152"/>
                </a:cubicBezTo>
                <a:cubicBezTo>
                  <a:pt x="416417" y="2438400"/>
                  <a:pt x="476518" y="2419081"/>
                  <a:pt x="491543" y="2414788"/>
                </a:cubicBezTo>
                <a:cubicBezTo>
                  <a:pt x="506568" y="2410495"/>
                  <a:pt x="495836" y="2408349"/>
                  <a:pt x="517301" y="2350394"/>
                </a:cubicBezTo>
                <a:cubicBezTo>
                  <a:pt x="538766" y="2292439"/>
                  <a:pt x="547352" y="2144332"/>
                  <a:pt x="620332" y="2067059"/>
                </a:cubicBezTo>
                <a:cubicBezTo>
                  <a:pt x="693312" y="1989786"/>
                  <a:pt x="865031" y="1888901"/>
                  <a:pt x="955183" y="1886755"/>
                </a:cubicBezTo>
                <a:cubicBezTo>
                  <a:pt x="1045335" y="1884609"/>
                  <a:pt x="1077532" y="2002665"/>
                  <a:pt x="1161245" y="2054180"/>
                </a:cubicBezTo>
                <a:cubicBezTo>
                  <a:pt x="1244958" y="2105695"/>
                  <a:pt x="1345842" y="2163651"/>
                  <a:pt x="1457459" y="2195848"/>
                </a:cubicBezTo>
                <a:cubicBezTo>
                  <a:pt x="1569076" y="2228045"/>
                  <a:pt x="1757966" y="2206580"/>
                  <a:pt x="1830946" y="2247363"/>
                </a:cubicBezTo>
                <a:cubicBezTo>
                  <a:pt x="1903926" y="2288146"/>
                  <a:pt x="1929684" y="2367566"/>
                  <a:pt x="1895340" y="2440546"/>
                </a:cubicBezTo>
                <a:cubicBezTo>
                  <a:pt x="1860996" y="2513526"/>
                  <a:pt x="1712890" y="2610118"/>
                  <a:pt x="1624884" y="2685245"/>
                </a:cubicBezTo>
                <a:cubicBezTo>
                  <a:pt x="1536879" y="2760372"/>
                  <a:pt x="1448873" y="2801155"/>
                  <a:pt x="1367307" y="2891307"/>
                </a:cubicBezTo>
                <a:cubicBezTo>
                  <a:pt x="1285741" y="2981459"/>
                  <a:pt x="1171977" y="3151030"/>
                  <a:pt x="1135487" y="3226157"/>
                </a:cubicBezTo>
                <a:cubicBezTo>
                  <a:pt x="1098997" y="3301284"/>
                  <a:pt x="1126901" y="3354946"/>
                  <a:pt x="1148366" y="3342067"/>
                </a:cubicBezTo>
                <a:cubicBezTo>
                  <a:pt x="1169831" y="3329188"/>
                  <a:pt x="1223493" y="3208985"/>
                  <a:pt x="1264276" y="3148884"/>
                </a:cubicBezTo>
                <a:cubicBezTo>
                  <a:pt x="1305059" y="3088783"/>
                  <a:pt x="1354428" y="3015803"/>
                  <a:pt x="1393064" y="2981459"/>
                </a:cubicBezTo>
                <a:cubicBezTo>
                  <a:pt x="1431700" y="2947115"/>
                  <a:pt x="1459605" y="2940676"/>
                  <a:pt x="1496095" y="2942822"/>
                </a:cubicBezTo>
                <a:cubicBezTo>
                  <a:pt x="1532585" y="2944969"/>
                  <a:pt x="1560490" y="2944969"/>
                  <a:pt x="1612005" y="2994338"/>
                </a:cubicBezTo>
                <a:cubicBezTo>
                  <a:pt x="1663521" y="3043707"/>
                  <a:pt x="1753672" y="3166056"/>
                  <a:pt x="1805188" y="3239036"/>
                </a:cubicBezTo>
                <a:cubicBezTo>
                  <a:pt x="1856704" y="3312016"/>
                  <a:pt x="1895340" y="3415047"/>
                  <a:pt x="1921098" y="3432219"/>
                </a:cubicBezTo>
                <a:cubicBezTo>
                  <a:pt x="1946856" y="3449391"/>
                  <a:pt x="1979053" y="3391436"/>
                  <a:pt x="1959735" y="3342067"/>
                </a:cubicBezTo>
                <a:cubicBezTo>
                  <a:pt x="1940417" y="3292698"/>
                  <a:pt x="1854557" y="3204692"/>
                  <a:pt x="1805188" y="3136005"/>
                </a:cubicBezTo>
                <a:cubicBezTo>
                  <a:pt x="1755819" y="3067318"/>
                  <a:pt x="1702157" y="2979312"/>
                  <a:pt x="1663521" y="2929943"/>
                </a:cubicBezTo>
                <a:cubicBezTo>
                  <a:pt x="1624885" y="2880574"/>
                  <a:pt x="1556197" y="2882721"/>
                  <a:pt x="1573369" y="2839791"/>
                </a:cubicBezTo>
                <a:cubicBezTo>
                  <a:pt x="1590541" y="2796861"/>
                  <a:pt x="1704304" y="2728174"/>
                  <a:pt x="1766552" y="2672366"/>
                </a:cubicBezTo>
                <a:cubicBezTo>
                  <a:pt x="1828800" y="2616558"/>
                  <a:pt x="1897487" y="2515673"/>
                  <a:pt x="1946856" y="2504941"/>
                </a:cubicBezTo>
                <a:cubicBezTo>
                  <a:pt x="1996225" y="2494209"/>
                  <a:pt x="2034862" y="2500647"/>
                  <a:pt x="2062766" y="2607971"/>
                </a:cubicBezTo>
                <a:cubicBezTo>
                  <a:pt x="2090670" y="2715295"/>
                  <a:pt x="2122867" y="2996484"/>
                  <a:pt x="2114281" y="3148884"/>
                </a:cubicBezTo>
                <a:cubicBezTo>
                  <a:pt x="2105695" y="3301284"/>
                  <a:pt x="2088523" y="3419340"/>
                  <a:pt x="2011250" y="3522371"/>
                </a:cubicBezTo>
                <a:cubicBezTo>
                  <a:pt x="1933977" y="3625402"/>
                  <a:pt x="1777284" y="3721994"/>
                  <a:pt x="1650642" y="3767070"/>
                </a:cubicBezTo>
                <a:cubicBezTo>
                  <a:pt x="1524000" y="3812146"/>
                  <a:pt x="1408090" y="3805707"/>
                  <a:pt x="1251397" y="3792828"/>
                </a:cubicBezTo>
                <a:cubicBezTo>
                  <a:pt x="1094704" y="3779949"/>
                  <a:pt x="886495" y="3694090"/>
                  <a:pt x="710484" y="3689797"/>
                </a:cubicBezTo>
                <a:cubicBezTo>
                  <a:pt x="534473" y="3685504"/>
                  <a:pt x="309092" y="3724141"/>
                  <a:pt x="195329" y="3767070"/>
                </a:cubicBezTo>
                <a:cubicBezTo>
                  <a:pt x="81566" y="3809999"/>
                  <a:pt x="55808" y="3900152"/>
                  <a:pt x="27904" y="3947374"/>
                </a:cubicBezTo>
                <a:cubicBezTo>
                  <a:pt x="0" y="3994597"/>
                  <a:pt x="12879" y="4028940"/>
                  <a:pt x="27904" y="4050405"/>
                </a:cubicBezTo>
                <a:cubicBezTo>
                  <a:pt x="42929" y="4071870"/>
                  <a:pt x="77273" y="4097628"/>
                  <a:pt x="118056" y="4076163"/>
                </a:cubicBezTo>
                <a:cubicBezTo>
                  <a:pt x="158839" y="4054698"/>
                  <a:pt x="184596" y="3960254"/>
                  <a:pt x="272602" y="3921617"/>
                </a:cubicBezTo>
                <a:cubicBezTo>
                  <a:pt x="360608" y="3882980"/>
                  <a:pt x="523741" y="3850782"/>
                  <a:pt x="646090" y="3844343"/>
                </a:cubicBezTo>
                <a:cubicBezTo>
                  <a:pt x="768439" y="3837904"/>
                  <a:pt x="871470" y="3861515"/>
                  <a:pt x="1006698" y="3882980"/>
                </a:cubicBezTo>
                <a:cubicBezTo>
                  <a:pt x="1141926" y="3904445"/>
                  <a:pt x="1313645" y="3973132"/>
                  <a:pt x="1457459" y="3973132"/>
                </a:cubicBezTo>
                <a:cubicBezTo>
                  <a:pt x="1601273" y="3973132"/>
                  <a:pt x="1742941" y="3945228"/>
                  <a:pt x="1869583" y="3882980"/>
                </a:cubicBezTo>
                <a:cubicBezTo>
                  <a:pt x="1996225" y="3820732"/>
                  <a:pt x="2152918" y="3704822"/>
                  <a:pt x="2217312" y="3599645"/>
                </a:cubicBezTo>
                <a:cubicBezTo>
                  <a:pt x="2281706" y="3494468"/>
                  <a:pt x="2247363" y="3324895"/>
                  <a:pt x="2255949" y="3251915"/>
                </a:cubicBezTo>
                <a:cubicBezTo>
                  <a:pt x="2264535" y="3178935"/>
                  <a:pt x="2249510" y="3176788"/>
                  <a:pt x="2268828" y="3161763"/>
                </a:cubicBezTo>
                <a:cubicBezTo>
                  <a:pt x="2288146" y="3146738"/>
                  <a:pt x="2311758" y="3120980"/>
                  <a:pt x="2371859" y="3161763"/>
                </a:cubicBezTo>
                <a:cubicBezTo>
                  <a:pt x="2431960" y="3202546"/>
                  <a:pt x="2573628" y="3352800"/>
                  <a:pt x="2629436" y="3406462"/>
                </a:cubicBezTo>
                <a:cubicBezTo>
                  <a:pt x="2685244" y="3460124"/>
                  <a:pt x="2674512" y="3483735"/>
                  <a:pt x="2706709" y="3483735"/>
                </a:cubicBezTo>
                <a:cubicBezTo>
                  <a:pt x="2738906" y="3483735"/>
                  <a:pt x="2831205" y="3432220"/>
                  <a:pt x="2822619" y="3406462"/>
                </a:cubicBezTo>
                <a:cubicBezTo>
                  <a:pt x="2814033" y="3380704"/>
                  <a:pt x="2728174" y="3378557"/>
                  <a:pt x="2655194" y="3329188"/>
                </a:cubicBezTo>
                <a:cubicBezTo>
                  <a:pt x="2582214" y="3279819"/>
                  <a:pt x="2446986" y="3166056"/>
                  <a:pt x="2384738" y="3110248"/>
                </a:cubicBezTo>
                <a:cubicBezTo>
                  <a:pt x="2322490" y="3054440"/>
                  <a:pt x="2303172" y="3063025"/>
                  <a:pt x="2281707" y="2994338"/>
                </a:cubicBezTo>
                <a:cubicBezTo>
                  <a:pt x="2260242" y="2925651"/>
                  <a:pt x="2234484" y="2775397"/>
                  <a:pt x="2255949" y="2698124"/>
                </a:cubicBezTo>
                <a:cubicBezTo>
                  <a:pt x="2277414" y="2620851"/>
                  <a:pt x="2337515" y="2558602"/>
                  <a:pt x="2410495" y="2530698"/>
                </a:cubicBezTo>
                <a:cubicBezTo>
                  <a:pt x="2483475" y="2502794"/>
                  <a:pt x="2607972" y="2513526"/>
                  <a:pt x="2693831" y="2530698"/>
                </a:cubicBezTo>
                <a:cubicBezTo>
                  <a:pt x="2779690" y="2547870"/>
                  <a:pt x="2848377" y="2575774"/>
                  <a:pt x="2925650" y="2633729"/>
                </a:cubicBezTo>
                <a:cubicBezTo>
                  <a:pt x="3002923" y="2691684"/>
                  <a:pt x="3097369" y="2792569"/>
                  <a:pt x="3157470" y="2878428"/>
                </a:cubicBezTo>
                <a:cubicBezTo>
                  <a:pt x="3217571" y="2964287"/>
                  <a:pt x="3269087" y="3039414"/>
                  <a:pt x="3286259" y="3148884"/>
                </a:cubicBezTo>
                <a:cubicBezTo>
                  <a:pt x="3303431" y="3258354"/>
                  <a:pt x="3275526" y="3421487"/>
                  <a:pt x="3260501" y="3535250"/>
                </a:cubicBezTo>
                <a:cubicBezTo>
                  <a:pt x="3245476" y="3649013"/>
                  <a:pt x="3174642" y="3771363"/>
                  <a:pt x="3196107" y="3831464"/>
                </a:cubicBezTo>
                <a:cubicBezTo>
                  <a:pt x="3217572" y="3891565"/>
                  <a:pt x="3374265" y="3900152"/>
                  <a:pt x="3389290" y="3895859"/>
                </a:cubicBezTo>
                <a:cubicBezTo>
                  <a:pt x="3404315" y="3891566"/>
                  <a:pt x="3296991" y="3852929"/>
                  <a:pt x="3286259" y="3805707"/>
                </a:cubicBezTo>
                <a:cubicBezTo>
                  <a:pt x="3275527" y="3758485"/>
                  <a:pt x="3292698" y="3655454"/>
                  <a:pt x="3324895" y="3612524"/>
                </a:cubicBezTo>
                <a:cubicBezTo>
                  <a:pt x="3357092" y="3569594"/>
                  <a:pt x="3412901" y="3530957"/>
                  <a:pt x="3479442" y="3548129"/>
                </a:cubicBezTo>
                <a:cubicBezTo>
                  <a:pt x="3545983" y="3565301"/>
                  <a:pt x="3651160" y="3687651"/>
                  <a:pt x="3724140" y="3715555"/>
                </a:cubicBezTo>
                <a:cubicBezTo>
                  <a:pt x="3797120" y="3743459"/>
                  <a:pt x="3861516" y="3726287"/>
                  <a:pt x="3917324" y="3715555"/>
                </a:cubicBezTo>
                <a:cubicBezTo>
                  <a:pt x="3973132" y="3704823"/>
                  <a:pt x="4037526" y="3676918"/>
                  <a:pt x="4058991" y="3651160"/>
                </a:cubicBezTo>
                <a:cubicBezTo>
                  <a:pt x="4080456" y="3625402"/>
                  <a:pt x="4074016" y="3563154"/>
                  <a:pt x="4046112" y="3561008"/>
                </a:cubicBezTo>
                <a:cubicBezTo>
                  <a:pt x="4018208" y="3558862"/>
                  <a:pt x="3947374" y="3629695"/>
                  <a:pt x="3891566" y="3638281"/>
                </a:cubicBezTo>
                <a:cubicBezTo>
                  <a:pt x="3835758" y="3646867"/>
                  <a:pt x="3764924" y="3631842"/>
                  <a:pt x="3711262" y="3612524"/>
                </a:cubicBezTo>
                <a:cubicBezTo>
                  <a:pt x="3657600" y="3593206"/>
                  <a:pt x="3610377" y="3545982"/>
                  <a:pt x="3569594" y="3522371"/>
                </a:cubicBezTo>
                <a:cubicBezTo>
                  <a:pt x="3528811" y="3498760"/>
                  <a:pt x="3500907" y="3498760"/>
                  <a:pt x="3466563" y="3470856"/>
                </a:cubicBezTo>
                <a:cubicBezTo>
                  <a:pt x="3432219" y="3442952"/>
                  <a:pt x="3369972" y="3419340"/>
                  <a:pt x="3363532" y="3354946"/>
                </a:cubicBezTo>
                <a:cubicBezTo>
                  <a:pt x="3357092" y="3290552"/>
                  <a:pt x="3367825" y="3136006"/>
                  <a:pt x="3427926" y="3084490"/>
                </a:cubicBezTo>
                <a:cubicBezTo>
                  <a:pt x="3488027" y="3032975"/>
                  <a:pt x="3724140" y="3045853"/>
                  <a:pt x="3724140" y="3045853"/>
                </a:cubicBezTo>
                <a:cubicBezTo>
                  <a:pt x="3876540" y="3041560"/>
                  <a:pt x="4166315" y="3065171"/>
                  <a:pt x="4342326" y="3058732"/>
                </a:cubicBezTo>
                <a:cubicBezTo>
                  <a:pt x="4518337" y="3052293"/>
                  <a:pt x="4672884" y="3058732"/>
                  <a:pt x="4780208" y="3007217"/>
                </a:cubicBezTo>
                <a:cubicBezTo>
                  <a:pt x="4887532" y="2955702"/>
                  <a:pt x="4958366" y="2820473"/>
                  <a:pt x="4986270" y="2749639"/>
                </a:cubicBezTo>
                <a:cubicBezTo>
                  <a:pt x="5014174" y="2678805"/>
                  <a:pt x="4960512" y="2582214"/>
                  <a:pt x="4947633" y="2582214"/>
                </a:cubicBezTo>
                <a:cubicBezTo>
                  <a:pt x="4934754" y="2582214"/>
                  <a:pt x="4921876" y="2711003"/>
                  <a:pt x="4908997" y="2749639"/>
                </a:cubicBezTo>
                <a:cubicBezTo>
                  <a:pt x="4896118" y="2788275"/>
                  <a:pt x="4893971" y="2779689"/>
                  <a:pt x="4870360" y="2814033"/>
                </a:cubicBezTo>
                <a:cubicBezTo>
                  <a:pt x="4846749" y="2848377"/>
                  <a:pt x="4808112" y="2966433"/>
                  <a:pt x="4767329" y="2955701"/>
                </a:cubicBezTo>
                <a:cubicBezTo>
                  <a:pt x="4726546" y="2944969"/>
                  <a:pt x="4619223" y="2844084"/>
                  <a:pt x="4625662" y="2749639"/>
                </a:cubicBezTo>
                <a:cubicBezTo>
                  <a:pt x="4632101" y="2655194"/>
                  <a:pt x="4788794" y="2468451"/>
                  <a:pt x="4805966" y="2389031"/>
                </a:cubicBezTo>
                <a:cubicBezTo>
                  <a:pt x="4823138" y="2309611"/>
                  <a:pt x="4728693" y="2273121"/>
                  <a:pt x="4728693" y="2273121"/>
                </a:cubicBezTo>
                <a:cubicBezTo>
                  <a:pt x="4690056" y="2215166"/>
                  <a:pt x="4595611" y="2155064"/>
                  <a:pt x="4574146" y="2041301"/>
                </a:cubicBezTo>
                <a:cubicBezTo>
                  <a:pt x="4552681" y="1927538"/>
                  <a:pt x="4612783" y="1678547"/>
                  <a:pt x="4599904" y="1590541"/>
                </a:cubicBezTo>
                <a:cubicBezTo>
                  <a:pt x="4587025" y="1502535"/>
                  <a:pt x="4509752" y="1496095"/>
                  <a:pt x="4496873" y="1513267"/>
                </a:cubicBezTo>
                <a:cubicBezTo>
                  <a:pt x="4483994" y="1530439"/>
                  <a:pt x="4541949" y="1652788"/>
                  <a:pt x="4522631" y="1693571"/>
                </a:cubicBezTo>
                <a:cubicBezTo>
                  <a:pt x="4503313" y="1734354"/>
                  <a:pt x="4434625" y="1794456"/>
                  <a:pt x="4380963" y="1757966"/>
                </a:cubicBezTo>
                <a:cubicBezTo>
                  <a:pt x="4327301" y="1721476"/>
                  <a:pt x="4256468" y="1551904"/>
                  <a:pt x="4200659" y="1474631"/>
                </a:cubicBezTo>
                <a:cubicBezTo>
                  <a:pt x="4144851" y="1397358"/>
                  <a:pt x="4078309" y="1307205"/>
                  <a:pt x="4046112" y="1294326"/>
                </a:cubicBezTo>
                <a:cubicBezTo>
                  <a:pt x="4013915" y="1281447"/>
                  <a:pt x="3996744" y="1365160"/>
                  <a:pt x="4007476" y="1397357"/>
                </a:cubicBezTo>
                <a:cubicBezTo>
                  <a:pt x="4018208" y="1429554"/>
                  <a:pt x="4056845" y="1420969"/>
                  <a:pt x="4110507" y="1487510"/>
                </a:cubicBezTo>
                <a:cubicBezTo>
                  <a:pt x="4164169" y="1554051"/>
                  <a:pt x="4288664" y="1721475"/>
                  <a:pt x="4329447" y="1796602"/>
                </a:cubicBezTo>
                <a:cubicBezTo>
                  <a:pt x="4370230" y="1871729"/>
                  <a:pt x="4400281" y="1901780"/>
                  <a:pt x="4355205" y="1938270"/>
                </a:cubicBezTo>
                <a:cubicBezTo>
                  <a:pt x="4310129" y="1974760"/>
                  <a:pt x="4110507" y="1968321"/>
                  <a:pt x="4058991" y="2015543"/>
                </a:cubicBezTo>
                <a:cubicBezTo>
                  <a:pt x="4007476" y="2062766"/>
                  <a:pt x="4039673" y="2208726"/>
                  <a:pt x="4046112" y="2221605"/>
                </a:cubicBezTo>
                <a:cubicBezTo>
                  <a:pt x="4052551" y="2234484"/>
                  <a:pt x="4058991" y="2122868"/>
                  <a:pt x="4097628" y="2092817"/>
                </a:cubicBezTo>
                <a:cubicBezTo>
                  <a:pt x="4136265" y="2062766"/>
                  <a:pt x="4219977" y="2067059"/>
                  <a:pt x="4277932" y="2041301"/>
                </a:cubicBezTo>
                <a:cubicBezTo>
                  <a:pt x="4335887" y="2015543"/>
                  <a:pt x="4415306" y="1968321"/>
                  <a:pt x="4445357" y="1938270"/>
                </a:cubicBezTo>
                <a:cubicBezTo>
                  <a:pt x="4475408" y="1908219"/>
                  <a:pt x="4449650" y="1873876"/>
                  <a:pt x="4458236" y="1860997"/>
                </a:cubicBezTo>
                <a:cubicBezTo>
                  <a:pt x="4466822" y="1848118"/>
                  <a:pt x="4492580" y="1828800"/>
                  <a:pt x="4496873" y="1860997"/>
                </a:cubicBezTo>
                <a:cubicBezTo>
                  <a:pt x="4501166" y="1893194"/>
                  <a:pt x="4468969" y="1987639"/>
                  <a:pt x="4483994" y="2054180"/>
                </a:cubicBezTo>
                <a:cubicBezTo>
                  <a:pt x="4499019" y="2120721"/>
                  <a:pt x="4556974" y="2206580"/>
                  <a:pt x="4587025" y="2260242"/>
                </a:cubicBezTo>
                <a:cubicBezTo>
                  <a:pt x="4617076" y="2313904"/>
                  <a:pt x="4670738" y="2311758"/>
                  <a:pt x="4664298" y="2376152"/>
                </a:cubicBezTo>
                <a:cubicBezTo>
                  <a:pt x="4657858" y="2440546"/>
                  <a:pt x="4565560" y="2556456"/>
                  <a:pt x="4548388" y="2646608"/>
                </a:cubicBezTo>
                <a:cubicBezTo>
                  <a:pt x="4531216" y="2736760"/>
                  <a:pt x="4563413" y="2863402"/>
                  <a:pt x="4561267" y="2917064"/>
                </a:cubicBezTo>
                <a:cubicBezTo>
                  <a:pt x="4559121" y="2970726"/>
                  <a:pt x="4614929" y="2959994"/>
                  <a:pt x="4535509" y="2968580"/>
                </a:cubicBezTo>
                <a:cubicBezTo>
                  <a:pt x="4456089" y="2977166"/>
                  <a:pt x="4084749" y="2968580"/>
                  <a:pt x="4084749" y="2968580"/>
                </a:cubicBezTo>
                <a:cubicBezTo>
                  <a:pt x="3951667" y="2968580"/>
                  <a:pt x="3822878" y="2987898"/>
                  <a:pt x="3737019" y="2968580"/>
                </a:cubicBezTo>
                <a:cubicBezTo>
                  <a:pt x="3651160" y="2949262"/>
                  <a:pt x="3584619" y="2910625"/>
                  <a:pt x="3569594" y="2852670"/>
                </a:cubicBezTo>
                <a:cubicBezTo>
                  <a:pt x="3554569" y="2794715"/>
                  <a:pt x="3597498" y="2685244"/>
                  <a:pt x="3646867" y="2620850"/>
                </a:cubicBezTo>
                <a:cubicBezTo>
                  <a:pt x="3696236" y="2556456"/>
                  <a:pt x="3820732" y="2534991"/>
                  <a:pt x="3865808" y="2466304"/>
                </a:cubicBezTo>
                <a:cubicBezTo>
                  <a:pt x="3910884" y="2397617"/>
                  <a:pt x="3928056" y="2264534"/>
                  <a:pt x="3917324" y="2208726"/>
                </a:cubicBezTo>
                <a:cubicBezTo>
                  <a:pt x="3906592" y="2152918"/>
                  <a:pt x="3820732" y="2109988"/>
                  <a:pt x="3801414" y="2131453"/>
                </a:cubicBezTo>
                <a:cubicBezTo>
                  <a:pt x="3782096" y="2152918"/>
                  <a:pt x="3840051" y="2268828"/>
                  <a:pt x="3801414" y="2337515"/>
                </a:cubicBezTo>
                <a:cubicBezTo>
                  <a:pt x="3762777" y="2406202"/>
                  <a:pt x="3623256" y="2464157"/>
                  <a:pt x="3569594" y="2543577"/>
                </a:cubicBezTo>
                <a:cubicBezTo>
                  <a:pt x="3515932" y="2622997"/>
                  <a:pt x="3496614" y="2749639"/>
                  <a:pt x="3479442" y="2814033"/>
                </a:cubicBezTo>
                <a:cubicBezTo>
                  <a:pt x="3462270" y="2878427"/>
                  <a:pt x="3498760" y="2925650"/>
                  <a:pt x="3466563" y="2929943"/>
                </a:cubicBezTo>
                <a:cubicBezTo>
                  <a:pt x="3434366" y="2934236"/>
                  <a:pt x="3357093" y="2906332"/>
                  <a:pt x="3286259" y="2839791"/>
                </a:cubicBezTo>
                <a:cubicBezTo>
                  <a:pt x="3215425" y="2773250"/>
                  <a:pt x="3144591" y="2599385"/>
                  <a:pt x="3041560" y="2530698"/>
                </a:cubicBezTo>
                <a:cubicBezTo>
                  <a:pt x="2938529" y="2462011"/>
                  <a:pt x="2771104" y="2453425"/>
                  <a:pt x="2668073" y="2427667"/>
                </a:cubicBezTo>
                <a:cubicBezTo>
                  <a:pt x="2565042" y="2401909"/>
                  <a:pt x="2494208" y="2378298"/>
                  <a:pt x="2423374" y="2376152"/>
                </a:cubicBezTo>
                <a:cubicBezTo>
                  <a:pt x="2352540" y="2374006"/>
                  <a:pt x="2292439" y="2429813"/>
                  <a:pt x="2243070" y="2414788"/>
                </a:cubicBezTo>
                <a:cubicBezTo>
                  <a:pt x="2193701" y="2399763"/>
                  <a:pt x="2101402" y="2328929"/>
                  <a:pt x="2127160" y="2286000"/>
                </a:cubicBezTo>
                <a:cubicBezTo>
                  <a:pt x="2152918" y="2243071"/>
                  <a:pt x="2316050" y="2191555"/>
                  <a:pt x="2397616" y="2157211"/>
                </a:cubicBezTo>
                <a:cubicBezTo>
                  <a:pt x="2479182" y="2122867"/>
                  <a:pt x="2517819" y="2077792"/>
                  <a:pt x="2616557" y="2079938"/>
                </a:cubicBezTo>
                <a:cubicBezTo>
                  <a:pt x="2715295" y="2082084"/>
                  <a:pt x="2897746" y="2133600"/>
                  <a:pt x="2990045" y="2170090"/>
                </a:cubicBezTo>
                <a:cubicBezTo>
                  <a:pt x="3082344" y="2206580"/>
                  <a:pt x="3116687" y="2245217"/>
                  <a:pt x="3170349" y="2298879"/>
                </a:cubicBezTo>
                <a:cubicBezTo>
                  <a:pt x="3224011" y="2352541"/>
                  <a:pt x="3281965" y="2472744"/>
                  <a:pt x="3312016" y="2492062"/>
                </a:cubicBezTo>
                <a:cubicBezTo>
                  <a:pt x="3342067" y="2511380"/>
                  <a:pt x="3363532" y="2449132"/>
                  <a:pt x="3350653" y="2414788"/>
                </a:cubicBezTo>
                <a:cubicBezTo>
                  <a:pt x="3337774" y="2380444"/>
                  <a:pt x="3262647" y="2324636"/>
                  <a:pt x="3234743" y="2286000"/>
                </a:cubicBezTo>
                <a:cubicBezTo>
                  <a:pt x="3206839" y="2247364"/>
                  <a:pt x="3170349" y="2215166"/>
                  <a:pt x="3183228" y="2182969"/>
                </a:cubicBezTo>
                <a:cubicBezTo>
                  <a:pt x="3196107" y="2150772"/>
                  <a:pt x="3251915" y="2105696"/>
                  <a:pt x="3312016" y="2092817"/>
                </a:cubicBezTo>
                <a:cubicBezTo>
                  <a:pt x="3372117" y="2079938"/>
                  <a:pt x="3481588" y="2120721"/>
                  <a:pt x="3543836" y="2105695"/>
                </a:cubicBezTo>
                <a:cubicBezTo>
                  <a:pt x="3606084" y="2090670"/>
                  <a:pt x="3689797" y="2013396"/>
                  <a:pt x="3685504" y="2002664"/>
                </a:cubicBezTo>
                <a:cubicBezTo>
                  <a:pt x="3681211" y="1991932"/>
                  <a:pt x="3576033" y="2037008"/>
                  <a:pt x="3518078" y="2041301"/>
                </a:cubicBezTo>
                <a:cubicBezTo>
                  <a:pt x="3460123" y="2045594"/>
                  <a:pt x="3400022" y="2024129"/>
                  <a:pt x="3337774" y="2028422"/>
                </a:cubicBezTo>
                <a:cubicBezTo>
                  <a:pt x="3275526" y="2032715"/>
                  <a:pt x="3193960" y="2052034"/>
                  <a:pt x="3144591" y="2067059"/>
                </a:cubicBezTo>
                <a:cubicBezTo>
                  <a:pt x="3095222" y="2082084"/>
                  <a:pt x="3112394" y="2127160"/>
                  <a:pt x="3041560" y="2118574"/>
                </a:cubicBezTo>
                <a:cubicBezTo>
                  <a:pt x="2970726" y="2109988"/>
                  <a:pt x="2792568" y="2041301"/>
                  <a:pt x="2719588" y="2015543"/>
                </a:cubicBezTo>
                <a:cubicBezTo>
                  <a:pt x="2646608" y="1989785"/>
                  <a:pt x="2625143" y="2013397"/>
                  <a:pt x="2603678" y="1964028"/>
                </a:cubicBezTo>
                <a:cubicBezTo>
                  <a:pt x="2582213" y="1914659"/>
                  <a:pt x="2567189" y="1824506"/>
                  <a:pt x="2590800" y="1719329"/>
                </a:cubicBezTo>
                <a:cubicBezTo>
                  <a:pt x="2614411" y="1614152"/>
                  <a:pt x="2674512" y="1463898"/>
                  <a:pt x="2745346" y="1332963"/>
                </a:cubicBezTo>
                <a:cubicBezTo>
                  <a:pt x="2816180" y="1202028"/>
                  <a:pt x="2938529" y="1028163"/>
                  <a:pt x="3015802" y="933718"/>
                </a:cubicBezTo>
                <a:cubicBezTo>
                  <a:pt x="3093075" y="839273"/>
                  <a:pt x="3153176" y="770586"/>
                  <a:pt x="3208985" y="766293"/>
                </a:cubicBezTo>
                <a:cubicBezTo>
                  <a:pt x="3264794" y="762000"/>
                  <a:pt x="3309870" y="834980"/>
                  <a:pt x="3350653" y="907960"/>
                </a:cubicBezTo>
                <a:cubicBezTo>
                  <a:pt x="3391436" y="980940"/>
                  <a:pt x="3440805" y="1107582"/>
                  <a:pt x="3453684" y="1204174"/>
                </a:cubicBezTo>
                <a:cubicBezTo>
                  <a:pt x="3466563" y="1300766"/>
                  <a:pt x="3421487" y="1438141"/>
                  <a:pt x="3427926" y="1487510"/>
                </a:cubicBezTo>
                <a:cubicBezTo>
                  <a:pt x="3434365" y="1536879"/>
                  <a:pt x="3477296" y="1545464"/>
                  <a:pt x="3492321" y="1500388"/>
                </a:cubicBezTo>
                <a:cubicBezTo>
                  <a:pt x="3507346" y="1455312"/>
                  <a:pt x="3520224" y="1307205"/>
                  <a:pt x="3518078" y="1217053"/>
                </a:cubicBezTo>
                <a:cubicBezTo>
                  <a:pt x="3515932" y="1126901"/>
                  <a:pt x="3509493" y="1032456"/>
                  <a:pt x="3479442" y="959476"/>
                </a:cubicBezTo>
                <a:cubicBezTo>
                  <a:pt x="3449391" y="886496"/>
                  <a:pt x="3337774" y="811368"/>
                  <a:pt x="3337774" y="779171"/>
                </a:cubicBezTo>
                <a:cubicBezTo>
                  <a:pt x="3337774" y="746974"/>
                  <a:pt x="3367825" y="757707"/>
                  <a:pt x="3479442" y="766293"/>
                </a:cubicBezTo>
                <a:cubicBezTo>
                  <a:pt x="3591059" y="774879"/>
                  <a:pt x="3852930" y="843566"/>
                  <a:pt x="4007476" y="830687"/>
                </a:cubicBezTo>
                <a:cubicBezTo>
                  <a:pt x="4162022" y="817808"/>
                  <a:pt x="4275786" y="766292"/>
                  <a:pt x="4406721" y="689019"/>
                </a:cubicBezTo>
                <a:cubicBezTo>
                  <a:pt x="4537656" y="611746"/>
                  <a:pt x="4692203" y="459346"/>
                  <a:pt x="4793087" y="367048"/>
                </a:cubicBezTo>
                <a:cubicBezTo>
                  <a:pt x="4893971" y="274750"/>
                  <a:pt x="4973391" y="193183"/>
                  <a:pt x="5012028" y="135228"/>
                </a:cubicBezTo>
                <a:cubicBezTo>
                  <a:pt x="5050665" y="77273"/>
                  <a:pt x="5050665" y="38636"/>
                  <a:pt x="5024907" y="19318"/>
                </a:cubicBezTo>
                <a:cubicBezTo>
                  <a:pt x="4999149" y="0"/>
                  <a:pt x="4898264" y="8586"/>
                  <a:pt x="4857481" y="19318"/>
                </a:cubicBezTo>
                <a:cubicBezTo>
                  <a:pt x="4816698" y="30050"/>
                  <a:pt x="4881092" y="15025"/>
                  <a:pt x="4767329" y="109470"/>
                </a:cubicBezTo>
                <a:close/>
              </a:path>
            </a:pathLst>
          </a:custGeom>
          <a:solidFill>
            <a:schemeClr val="accent1">
              <a:lumMod val="50000"/>
              <a:alpha val="6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7" name="Group 49"/>
          <p:cNvGrpSpPr/>
          <p:nvPr/>
        </p:nvGrpSpPr>
        <p:grpSpPr>
          <a:xfrm>
            <a:off x="7607736" y="4463128"/>
            <a:ext cx="310321" cy="338554"/>
            <a:chOff x="6657770" y="2143116"/>
            <a:chExt cx="310321" cy="338554"/>
          </a:xfrm>
        </p:grpSpPr>
        <p:sp>
          <p:nvSpPr>
            <p:cNvPr id="51" name="Oval 50"/>
            <p:cNvSpPr/>
            <p:nvPr/>
          </p:nvSpPr>
          <p:spPr bwMode="auto">
            <a:xfrm>
              <a:off x="6682339" y="2181753"/>
              <a:ext cx="285752" cy="28575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57770" y="2143116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I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grpSp>
        <p:nvGrpSpPr>
          <p:cNvPr id="8" name="Group 48"/>
          <p:cNvGrpSpPr/>
          <p:nvPr/>
        </p:nvGrpSpPr>
        <p:grpSpPr>
          <a:xfrm>
            <a:off x="6821918" y="4177376"/>
            <a:ext cx="310321" cy="338554"/>
            <a:chOff x="6657770" y="2143116"/>
            <a:chExt cx="310321" cy="338554"/>
          </a:xfrm>
        </p:grpSpPr>
        <p:sp>
          <p:nvSpPr>
            <p:cNvPr id="44" name="Oval 43"/>
            <p:cNvSpPr/>
            <p:nvPr/>
          </p:nvSpPr>
          <p:spPr bwMode="auto">
            <a:xfrm>
              <a:off x="6682339" y="2181753"/>
              <a:ext cx="285752" cy="28575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57770" y="2143116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I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grpSp>
        <p:nvGrpSpPr>
          <p:cNvPr id="9" name="Group 52"/>
          <p:cNvGrpSpPr/>
          <p:nvPr/>
        </p:nvGrpSpPr>
        <p:grpSpPr>
          <a:xfrm>
            <a:off x="3821522" y="4034500"/>
            <a:ext cx="310321" cy="338554"/>
            <a:chOff x="6657770" y="2143116"/>
            <a:chExt cx="310321" cy="338554"/>
          </a:xfrm>
        </p:grpSpPr>
        <p:sp>
          <p:nvSpPr>
            <p:cNvPr id="54" name="Oval 53"/>
            <p:cNvSpPr/>
            <p:nvPr/>
          </p:nvSpPr>
          <p:spPr bwMode="auto">
            <a:xfrm>
              <a:off x="6682339" y="2181753"/>
              <a:ext cx="285752" cy="28575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57770" y="2143116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I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72" name="Freeform 71"/>
          <p:cNvSpPr/>
          <p:nvPr/>
        </p:nvSpPr>
        <p:spPr bwMode="auto">
          <a:xfrm flipV="1">
            <a:off x="1464068" y="4748880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" name="Group 72"/>
          <p:cNvGrpSpPr/>
          <p:nvPr/>
        </p:nvGrpSpPr>
        <p:grpSpPr>
          <a:xfrm>
            <a:off x="960084" y="4310285"/>
            <a:ext cx="1778012" cy="1141400"/>
            <a:chOff x="3579806" y="5214950"/>
            <a:chExt cx="1778012" cy="1141400"/>
          </a:xfrm>
        </p:grpSpPr>
        <p:sp>
          <p:nvSpPr>
            <p:cNvPr id="74" name="Freeform 73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1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81" name="Straight Arrow Connector 80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12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79" name="Straight Arrow Connector 78"/>
              <p:cNvCxnSpPr>
                <a:endCxn id="74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sp>
        <p:nvSpPr>
          <p:cNvPr id="18" name="Isosceles Triangle 17"/>
          <p:cNvSpPr/>
          <p:nvPr/>
        </p:nvSpPr>
        <p:spPr bwMode="auto">
          <a:xfrm rot="16200000">
            <a:off x="653571" y="3156245"/>
            <a:ext cx="4143405" cy="1470760"/>
          </a:xfrm>
          <a:prstGeom prst="triangle">
            <a:avLst>
              <a:gd name="adj" fmla="val 26479"/>
            </a:avLst>
          </a:prstGeom>
          <a:solidFill>
            <a:srgbClr val="FFFF00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5836" y="239142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sym typeface="Symbol"/>
              </a:rPr>
              <a:t> cells</a:t>
            </a:r>
            <a:endParaRPr lang="en-GB" sz="2000" b="1" i="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4464464" y="2773188"/>
            <a:ext cx="357190" cy="3326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3535770" y="2962930"/>
            <a:ext cx="11430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92D050"/>
                </a:solidFill>
                <a:latin typeface="+mn-lt"/>
                <a:sym typeface="Symbol"/>
              </a:rPr>
              <a:t> cells</a:t>
            </a:r>
            <a:endParaRPr lang="en-GB" sz="2000" b="1" i="0" dirty="0">
              <a:solidFill>
                <a:srgbClr val="92D050"/>
              </a:solidFill>
              <a:latin typeface="+mn-lt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 rot="16200000" flipH="1">
            <a:off x="3798089" y="3511001"/>
            <a:ext cx="404056" cy="714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572000" y="119675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ln>
                  <a:solidFill>
                    <a:srgbClr val="006699"/>
                  </a:solidFill>
                </a:ln>
                <a:solidFill>
                  <a:srgbClr val="006699"/>
                </a:solidFill>
                <a:latin typeface="+mn-lt"/>
                <a:sym typeface="Symbol"/>
              </a:rPr>
              <a:t>Islet of </a:t>
            </a:r>
            <a:r>
              <a:rPr lang="en-GB" sz="2400" b="1" i="0" dirty="0" err="1" smtClean="0">
                <a:ln>
                  <a:solidFill>
                    <a:srgbClr val="006699"/>
                  </a:solidFill>
                </a:ln>
                <a:solidFill>
                  <a:srgbClr val="006699"/>
                </a:solidFill>
                <a:latin typeface="+mn-lt"/>
                <a:sym typeface="Symbol"/>
              </a:rPr>
              <a:t>Langerhans</a:t>
            </a:r>
            <a:endParaRPr lang="en-GB" sz="2400" b="1" i="0" dirty="0">
              <a:ln>
                <a:solidFill>
                  <a:srgbClr val="006699"/>
                </a:solidFill>
              </a:ln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13" name="Group 57"/>
          <p:cNvGrpSpPr/>
          <p:nvPr/>
        </p:nvGrpSpPr>
        <p:grpSpPr>
          <a:xfrm>
            <a:off x="1892696" y="4677442"/>
            <a:ext cx="351378" cy="338554"/>
            <a:chOff x="4819115" y="1532975"/>
            <a:chExt cx="351378" cy="338554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  <a:sp3d prstMaterial="flat"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G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grpSp>
        <p:nvGrpSpPr>
          <p:cNvPr id="14" name="Group 60"/>
          <p:cNvGrpSpPr/>
          <p:nvPr/>
        </p:nvGrpSpPr>
        <p:grpSpPr>
          <a:xfrm>
            <a:off x="1892696" y="4677442"/>
            <a:ext cx="324389" cy="338554"/>
            <a:chOff x="4819115" y="1532975"/>
            <a:chExt cx="324389" cy="338554"/>
          </a:xfrm>
        </p:grpSpPr>
        <p:sp>
          <p:nvSpPr>
            <p:cNvPr id="62" name="Oval 61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819115" y="1532975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</a:rPr>
                <a:t>I</a:t>
              </a:r>
              <a:endParaRPr lang="en-GB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44016" y="836712"/>
            <a:ext cx="3203848" cy="28931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Hyperglycaemia</a:t>
            </a:r>
          </a:p>
          <a:p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182563" indent="-182563">
              <a:buFont typeface="Arial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When blood glucose levels increase, insulin is secreted by the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- cells within the Islets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Langerhans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182563" indent="-182563">
              <a:buFont typeface="Arial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Insulin has a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paracrine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effect, inhibiting glucagon secretion and also an endocrine effect on the liver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2035 C 0.01354 0.03284 0.01892 0.04532 0.02239 0.05226 C 0.02586 0.0592 0.02621 0.06105 0.02951 0.06174 C 0.03281 0.06244 0.0401 0.05411 0.04218 0.05596 C 0.04427 0.05781 0.04149 0.06498 0.04218 0.07285 C 0.04288 0.08071 0.04288 0.09343 0.04635 0.10291 C 0.04982 0.11239 0.06041 0.12234 0.06319 0.12927 C 0.06597 0.13621 0.06475 0.13552 0.06319 0.14431 C 0.06163 0.15309 0.05573 0.17298 0.05347 0.18177 C 0.05121 0.19056 0.04913 0.1894 0.04913 0.1968 C 0.04913 0.2042 0.05416 0.22016 0.05347 0.22664 C 0.05277 0.23311 0.05434 0.2345 0.04496 0.23612 C 0.03559 0.23774 0.01371 0.23681 -0.00295 0.23612 C -0.01962 0.23543 -0.0415 0.23334 -0.05504 0.23242 C -0.06858 0.23149 -0.07535 0.23612 -0.08455 0.23057 C -0.09375 0.22502 -0.10174 0.20952 -0.1099 0.19865 C -0.11806 0.18779 -0.12431 0.17183 -0.13386 0.16489 C -0.14341 0.15795 -0.1566 0.15841 -0.16771 0.15726 C -0.17882 0.1561 -0.19219 0.15217 -0.20018 0.15726 C -0.20816 0.16235 -0.21372 0.17206 -0.21563 0.18732 C -0.21754 0.20259 -0.21077 0.22803 -0.21146 0.2493 C -0.21216 0.27058 -0.21424 0.29902 -0.21979 0.31498 C -0.22535 0.33094 -0.23594 0.33765 -0.24514 0.34505 C -0.25434 0.35245 -0.26285 0.35707 -0.27483 0.35985 C -0.28681 0.36262 -0.30243 0.36378 -0.31702 0.36193 C -0.3316 0.36008 -0.34827 0.35083 -0.36216 0.34875 C -0.37604 0.34667 -0.38872 0.34713 -0.40018 0.34875 C -0.41164 0.35037 -0.42414 0.35337 -0.43108 0.358 C -0.43802 0.36262 -0.44028 0.36979 -0.44236 0.37696 " pathEditMode="relative" rAng="0" ptsTypes="aaaaaaaaaaaaaaaaaaaaaaaaaaaaA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178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1.84089E-6 C 0.00226 -0.00832 0.00469 -0.01642 0.00556 -0.03006 C 0.00642 -0.0437 0.00642 -0.06891 0.00556 -0.08256 C 0.00469 -0.0962 0.00556 -0.10129 2.77778E-6 -0.11262 C -0.00556 -0.12395 -0.02083 -0.1413 -0.02813 -0.15009 C -0.03542 -0.15888 -0.03455 -0.16049 -0.04375 -0.16512 C -0.05295 -0.16975 -0.07153 -0.17761 -0.08316 -0.1783 C -0.09479 -0.179 -0.10747 -0.17715 -0.11406 -0.16882 C -0.12066 -0.16049 -0.1224 -0.14546 -0.12257 -0.12766 C -0.12274 -0.10985 -0.11476 -0.08071 -0.11545 -0.06198 C -0.11615 -0.04324 -0.12066 -0.02798 -0.12674 -0.01503 C -0.13281 -0.00208 -0.14097 0.00717 -0.15208 0.01504 C -0.16319 0.0229 -0.17917 0.03007 -0.19306 0.03192 C -0.20694 0.03377 -0.22101 0.02891 -0.23524 0.02614 C -0.24948 0.02336 -0.26441 0.01619 -0.27899 0.01504 C -0.29358 0.01388 -0.31198 0.01573 -0.32257 0.01874 C -0.33316 0.02174 -0.33854 0.02938 -0.34236 0.03377 C -0.34618 0.03816 -0.34566 0.0414 -0.34514 0.04487 " pathEditMode="relative" ptsTypes="aaaaaaaaaaaaaaaaaA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625 -0.0088 C 0.00087 -0.00718 -0.0191 -0.0088 -0.02656 -0.00185 C -0.03403 0.00509 -0.03455 0.02732 -0.03854 0.03264 C -0.04253 0.03796 -0.04653 0.03403 -0.05104 0.03032 C -0.05503 0.02662 -0.06181 0.01921 -0.06476 0.00972 C -0.06753 0.00023 -0.06736 -0.02106 -0.06788 -0.02708 " pathEditMode="relative" rAng="0" ptsTypes="aaaaaa">
                                      <p:cBhvr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96115E-6 C 0.00052 -0.0155 0.00122 -0.03076 0.00782 -0.04094 C 0.01442 -0.05111 0.03247 -0.05689 0.04011 -0.06129 C 0.04775 -0.06568 0.0474 -0.07193 0.05382 -0.06753 C 0.06025 -0.06314 0.06876 -0.04256 0.07848 -0.03469 C 0.0882 -0.02683 0.09827 -0.02452 0.11233 -0.02035 C 0.12639 -0.01619 0.15296 -0.01966 0.1632 -0.01018 C 0.17344 -0.0007 0.17032 0.01249 0.17396 0.037 C 0.17761 0.06151 0.18855 0.10731 0.18473 0.13737 C 0.18091 0.16743 0.16546 0.20166 0.15087 0.21739 C 0.13629 0.23311 0.11563 0.23173 0.09688 0.23173 C 0.07813 0.23173 0.05417 0.22016 0.03855 0.21739 C 0.02292 0.21461 0.0165 0.21323 0.00312 0.21531 C -0.01025 0.21739 -0.03282 0.22525 -0.0415 0.22965 C -0.05018 0.23404 -0.04966 0.23797 -0.04914 0.2419 " pathEditMode="relative" ptsTypes="aaaaaaaaaaaaaaA">
                                      <p:cBhvr>
                                        <p:cTn id="4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3.20074E-6 C 0.00642 0.01018 0.00312 0.0414 -0.00018 0.06106 C -0.00348 0.08072 -0.00869 0.10176 -0.0125 0.11864 C -0.01632 0.13553 -0.01615 0.15079 -0.02327 0.16305 C -0.03039 0.1753 -0.04862 0.18571 -0.05521 0.19149 " pathEditMode="relative" rAng="0" ptsTypes="aaaaa">
                                      <p:cBhvr>
                                        <p:cTn id="6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96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1364 C 0.00139 -0.01873 0.0007 -0.03446 0.00018 -0.04556 C -0.00034 -0.05666 -0.00017 -0.06915 -0.00139 -0.08025 C -0.0026 -0.09135 -0.00503 -0.09482 -0.00677 -0.11216 C -0.0085 -0.12951 -0.01093 -0.16975 -0.01215 -0.18501 " pathEditMode="relative" rAng="0" ptsTypes="aaaaa">
                                      <p:cBhvr>
                                        <p:cTn id="6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88 C 0.00087 -0.00718 -0.0191 -0.0088 -0.02656 -0.00185 C -0.03403 0.00509 -0.03455 0.02732 -0.03854 0.03264 C -0.04253 0.03796 -0.04653 0.03403 -0.05104 0.03032 C -0.05503 0.02662 -0.06181 0.01921 -0.06476 0.00972 C -0.06753 0.00023 -0.06736 -0.02106 -0.06788 -0.02708 " pathEditMode="relative" rAng="0" ptsTypes="aaaaaa">
                                      <p:cBhvr>
                                        <p:cTn id="8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4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251520" y="1026848"/>
            <a:ext cx="3600400" cy="52891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211960" y="1124744"/>
            <a:ext cx="39885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0" dirty="0" err="1" smtClean="0">
                <a:solidFill>
                  <a:srgbClr val="006699"/>
                </a:solidFill>
                <a:latin typeface="+mn-lt"/>
              </a:rPr>
              <a:t>Paracrine</a:t>
            </a:r>
            <a:endParaRPr lang="en-GB" sz="32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Hormone acts on an adjacent cell</a:t>
            </a:r>
            <a:endParaRPr lang="en-US" sz="20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3" name="Freeform 72"/>
          <p:cNvSpPr/>
          <p:nvPr/>
        </p:nvSpPr>
        <p:spPr bwMode="auto">
          <a:xfrm rot="388985">
            <a:off x="6622675" y="2565824"/>
            <a:ext cx="1366934" cy="970384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300703" y="2848946"/>
            <a:ext cx="214314" cy="214314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 rot="1549205">
            <a:off x="4657711" y="2598124"/>
            <a:ext cx="1366934" cy="970384"/>
            <a:chOff x="5857884" y="4071942"/>
            <a:chExt cx="1366934" cy="970384"/>
          </a:xfrm>
        </p:grpSpPr>
        <p:sp>
          <p:nvSpPr>
            <p:cNvPr id="76" name="Freeform 75"/>
            <p:cNvSpPr/>
            <p:nvPr/>
          </p:nvSpPr>
          <p:spPr bwMode="auto">
            <a:xfrm>
              <a:off x="5857884" y="4071942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6500826" y="4572008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" name="Group 77"/>
          <p:cNvGrpSpPr/>
          <p:nvPr/>
        </p:nvGrpSpPr>
        <p:grpSpPr>
          <a:xfrm rot="832404">
            <a:off x="5524277" y="2572718"/>
            <a:ext cx="1366934" cy="970384"/>
            <a:chOff x="5857884" y="4071942"/>
            <a:chExt cx="1366934" cy="970384"/>
          </a:xfrm>
        </p:grpSpPr>
        <p:sp>
          <p:nvSpPr>
            <p:cNvPr id="79" name="Freeform 78"/>
            <p:cNvSpPr/>
            <p:nvPr/>
          </p:nvSpPr>
          <p:spPr bwMode="auto">
            <a:xfrm>
              <a:off x="5857884" y="4071942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6500826" y="4572008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1" name="Rounded Rectangle 80"/>
          <p:cNvSpPr/>
          <p:nvPr/>
        </p:nvSpPr>
        <p:spPr bwMode="auto">
          <a:xfrm rot="21310212">
            <a:off x="4949208" y="2621097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014952" y="2920383"/>
            <a:ext cx="203679" cy="132245"/>
            <a:chOff x="2428863" y="2500306"/>
            <a:chExt cx="475253" cy="396739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83" name="Oval 82"/>
            <p:cNvSpPr/>
            <p:nvPr/>
          </p:nvSpPr>
          <p:spPr bwMode="auto">
            <a:xfrm>
              <a:off x="2689803" y="2682729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  <p:sp>
        <p:nvSpPr>
          <p:cNvPr id="47" name="Freeform 46"/>
          <p:cNvSpPr/>
          <p:nvPr/>
        </p:nvSpPr>
        <p:spPr bwMode="auto">
          <a:xfrm flipV="1">
            <a:off x="1863982" y="4623617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1359998" y="4202176"/>
            <a:ext cx="1778012" cy="1141400"/>
            <a:chOff x="3579806" y="5214950"/>
            <a:chExt cx="1778012" cy="1141400"/>
          </a:xfrm>
        </p:grpSpPr>
        <p:sp>
          <p:nvSpPr>
            <p:cNvPr id="49" name="Freeform 48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7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56" name="Straight Arrow Connector 55"/>
              <p:cNvCxnSpPr>
                <a:endCxn id="49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sp>
        <p:nvSpPr>
          <p:cNvPr id="30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Cellular communication: 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Paracrine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11960" y="3861048"/>
            <a:ext cx="4643438" cy="23544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Other Examples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Endothelin-1 produced by endothelial cells in blood vessels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Nitric Oxide produced by endothelial cells in blood vessels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ea typeface="Verdana" pitchFamily="34" charset="0"/>
                <a:cs typeface="Verdana" pitchFamily="34" charset="0"/>
              </a:rPr>
              <a:t>Osteoclast activating factors produced by adjacent osteoblasts</a:t>
            </a:r>
            <a:endParaRPr lang="en-US" sz="1800" i="0" dirty="0">
              <a:solidFill>
                <a:srgbClr val="006699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41684E-6 C -0.00607 -0.01387 -0.01215 -0.02752 -0.01718 -0.03862 C -0.02222 -0.04973 -0.0243 -0.05852 -0.03003 -0.06731 C -0.03576 -0.0761 -0.04288 -0.08882 -0.05156 -0.09183 C -0.06024 -0.09483 -0.07309 -0.08928 -0.08281 -0.08604 C -0.09253 -0.08281 -0.10225 -0.07425 -0.10972 -0.0717 C -0.11718 -0.06916 -0.12014 -0.06962 -0.12795 -0.07031 C -0.13576 -0.07101 -0.14722 -0.0717 -0.15694 -0.07587 C -0.16666 -0.08003 -0.17586 -0.09298 -0.18593 -0.0946 C -0.196 -0.09622 -0.21146 -0.09252 -0.21718 -0.08604 C -0.22291 -0.07957 -0.21996 -0.06129 -0.22031 -0.05597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Cellular communication: T- cells 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51520" y="2636912"/>
            <a:ext cx="4752528" cy="2016224"/>
          </a:xfrm>
          <a:prstGeom prst="rect">
            <a:avLst/>
          </a:prstGeom>
          <a:solidFill>
            <a:srgbClr val="F0B670">
              <a:alpha val="25000"/>
            </a:srgbClr>
          </a:solidFill>
          <a:ln w="9525" cap="flat" cmpd="sng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LUMEN</a:t>
            </a:r>
          </a:p>
        </p:txBody>
      </p:sp>
      <p:sp>
        <p:nvSpPr>
          <p:cNvPr id="69" name="Rectangle 68"/>
          <p:cNvSpPr/>
          <p:nvPr/>
        </p:nvSpPr>
        <p:spPr bwMode="auto">
          <a:xfrm rot="5400000">
            <a:off x="467544" y="1196752"/>
            <a:ext cx="4320480" cy="4752528"/>
          </a:xfrm>
          <a:prstGeom prst="rect">
            <a:avLst/>
          </a:prstGeom>
          <a:noFill/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BLOOD VESSEL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251520" y="2348880"/>
            <a:ext cx="4752528" cy="288032"/>
            <a:chOff x="323528" y="2564904"/>
            <a:chExt cx="4752528" cy="288032"/>
          </a:xfrm>
        </p:grpSpPr>
        <p:grpSp>
          <p:nvGrpSpPr>
            <p:cNvPr id="133" name="Group 196"/>
            <p:cNvGrpSpPr/>
            <p:nvPr/>
          </p:nvGrpSpPr>
          <p:grpSpPr>
            <a:xfrm>
              <a:off x="323528" y="2564904"/>
              <a:ext cx="432048" cy="288032"/>
              <a:chOff x="6372200" y="620688"/>
              <a:chExt cx="432048" cy="288032"/>
            </a:xfrm>
          </p:grpSpPr>
          <p:sp>
            <p:nvSpPr>
              <p:cNvPr id="157" name="Rounded Rectangle 156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4" name="Group 197"/>
            <p:cNvGrpSpPr/>
            <p:nvPr/>
          </p:nvGrpSpPr>
          <p:grpSpPr>
            <a:xfrm>
              <a:off x="755576" y="2564904"/>
              <a:ext cx="432048" cy="288032"/>
              <a:chOff x="6372200" y="620688"/>
              <a:chExt cx="432048" cy="288032"/>
            </a:xfrm>
          </p:grpSpPr>
          <p:sp>
            <p:nvSpPr>
              <p:cNvPr id="155" name="Rounded Rectangle 154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5" name="Group 200"/>
            <p:cNvGrpSpPr/>
            <p:nvPr/>
          </p:nvGrpSpPr>
          <p:grpSpPr>
            <a:xfrm>
              <a:off x="1187624" y="2564904"/>
              <a:ext cx="432048" cy="288032"/>
              <a:chOff x="6372200" y="620688"/>
              <a:chExt cx="432048" cy="288032"/>
            </a:xfrm>
          </p:grpSpPr>
          <p:sp>
            <p:nvSpPr>
              <p:cNvPr id="153" name="Rounded Rectangle 152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6" name="Group 203"/>
            <p:cNvGrpSpPr/>
            <p:nvPr/>
          </p:nvGrpSpPr>
          <p:grpSpPr>
            <a:xfrm>
              <a:off x="1619672" y="2564904"/>
              <a:ext cx="432048" cy="288032"/>
              <a:chOff x="6372200" y="620688"/>
              <a:chExt cx="432048" cy="288032"/>
            </a:xfrm>
          </p:grpSpPr>
          <p:sp>
            <p:nvSpPr>
              <p:cNvPr id="151" name="Rounded Rectangle 150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9" name="Group 206"/>
            <p:cNvGrpSpPr/>
            <p:nvPr/>
          </p:nvGrpSpPr>
          <p:grpSpPr>
            <a:xfrm>
              <a:off x="2051720" y="2564904"/>
              <a:ext cx="432048" cy="288032"/>
              <a:chOff x="6372200" y="620688"/>
              <a:chExt cx="432048" cy="288032"/>
            </a:xfrm>
          </p:grpSpPr>
          <p:sp>
            <p:nvSpPr>
              <p:cNvPr id="149" name="Rounded Rectangle 148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0" name="Group 209"/>
            <p:cNvGrpSpPr/>
            <p:nvPr/>
          </p:nvGrpSpPr>
          <p:grpSpPr>
            <a:xfrm>
              <a:off x="2483768" y="2564904"/>
              <a:ext cx="432048" cy="288032"/>
              <a:chOff x="6372200" y="620688"/>
              <a:chExt cx="432048" cy="288032"/>
            </a:xfrm>
          </p:grpSpPr>
          <p:sp>
            <p:nvSpPr>
              <p:cNvPr id="147" name="Rounded Rectangle 146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1" name="Group 212"/>
            <p:cNvGrpSpPr/>
            <p:nvPr/>
          </p:nvGrpSpPr>
          <p:grpSpPr>
            <a:xfrm>
              <a:off x="2915816" y="2564904"/>
              <a:ext cx="432048" cy="288032"/>
              <a:chOff x="6372200" y="620688"/>
              <a:chExt cx="432048" cy="288032"/>
            </a:xfrm>
          </p:grpSpPr>
          <p:sp>
            <p:nvSpPr>
              <p:cNvPr id="145" name="Rounded Rectangle 144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2" name="Group 215"/>
            <p:cNvGrpSpPr/>
            <p:nvPr/>
          </p:nvGrpSpPr>
          <p:grpSpPr>
            <a:xfrm>
              <a:off x="3347864" y="2564904"/>
              <a:ext cx="432048" cy="288032"/>
              <a:chOff x="6372200" y="620688"/>
              <a:chExt cx="432048" cy="288032"/>
            </a:xfrm>
          </p:grpSpPr>
          <p:sp>
            <p:nvSpPr>
              <p:cNvPr id="143" name="Rounded Rectangle 142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0" name="Group 209"/>
            <p:cNvGrpSpPr/>
            <p:nvPr/>
          </p:nvGrpSpPr>
          <p:grpSpPr>
            <a:xfrm>
              <a:off x="3779912" y="2564904"/>
              <a:ext cx="432048" cy="288032"/>
              <a:chOff x="6372200" y="620688"/>
              <a:chExt cx="432048" cy="288032"/>
            </a:xfrm>
          </p:grpSpPr>
          <p:sp>
            <p:nvSpPr>
              <p:cNvPr id="161" name="Rounded Rectangle 160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3" name="Group 212"/>
            <p:cNvGrpSpPr/>
            <p:nvPr/>
          </p:nvGrpSpPr>
          <p:grpSpPr>
            <a:xfrm>
              <a:off x="4211960" y="2564904"/>
              <a:ext cx="432048" cy="288032"/>
              <a:chOff x="6372200" y="620688"/>
              <a:chExt cx="432048" cy="288032"/>
            </a:xfrm>
          </p:grpSpPr>
          <p:sp>
            <p:nvSpPr>
              <p:cNvPr id="164" name="Rounded Rectangle 16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215"/>
            <p:cNvGrpSpPr/>
            <p:nvPr/>
          </p:nvGrpSpPr>
          <p:grpSpPr>
            <a:xfrm>
              <a:off x="4644008" y="2564904"/>
              <a:ext cx="432048" cy="288032"/>
              <a:chOff x="6372200" y="620688"/>
              <a:chExt cx="432048" cy="288032"/>
            </a:xfrm>
          </p:grpSpPr>
          <p:sp>
            <p:nvSpPr>
              <p:cNvPr id="167" name="Rounded Rectangle 166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0" name="Group 169"/>
          <p:cNvGrpSpPr/>
          <p:nvPr/>
        </p:nvGrpSpPr>
        <p:grpSpPr>
          <a:xfrm>
            <a:off x="251520" y="4653136"/>
            <a:ext cx="4752528" cy="288032"/>
            <a:chOff x="323528" y="2564904"/>
            <a:chExt cx="4752528" cy="288032"/>
          </a:xfrm>
        </p:grpSpPr>
        <p:grpSp>
          <p:nvGrpSpPr>
            <p:cNvPr id="171" name="Group 196"/>
            <p:cNvGrpSpPr/>
            <p:nvPr/>
          </p:nvGrpSpPr>
          <p:grpSpPr>
            <a:xfrm>
              <a:off x="323528" y="2564904"/>
              <a:ext cx="432048" cy="288032"/>
              <a:chOff x="6372200" y="620688"/>
              <a:chExt cx="432048" cy="288032"/>
            </a:xfrm>
          </p:grpSpPr>
          <p:sp>
            <p:nvSpPr>
              <p:cNvPr id="202" name="Rounded Rectangle 20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2" name="Group 197"/>
            <p:cNvGrpSpPr/>
            <p:nvPr/>
          </p:nvGrpSpPr>
          <p:grpSpPr>
            <a:xfrm>
              <a:off x="755576" y="2564904"/>
              <a:ext cx="432048" cy="288032"/>
              <a:chOff x="6372200" y="620688"/>
              <a:chExt cx="432048" cy="288032"/>
            </a:xfrm>
          </p:grpSpPr>
          <p:sp>
            <p:nvSpPr>
              <p:cNvPr id="200" name="Rounded Rectangle 19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3" name="Group 200"/>
            <p:cNvGrpSpPr/>
            <p:nvPr/>
          </p:nvGrpSpPr>
          <p:grpSpPr>
            <a:xfrm>
              <a:off x="1187624" y="2564904"/>
              <a:ext cx="432048" cy="288032"/>
              <a:chOff x="6372200" y="620688"/>
              <a:chExt cx="432048" cy="288032"/>
            </a:xfrm>
          </p:grpSpPr>
          <p:sp>
            <p:nvSpPr>
              <p:cNvPr id="198" name="Rounded Rectangle 19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4" name="Group 203"/>
            <p:cNvGrpSpPr/>
            <p:nvPr/>
          </p:nvGrpSpPr>
          <p:grpSpPr>
            <a:xfrm>
              <a:off x="1619672" y="2564904"/>
              <a:ext cx="432048" cy="288032"/>
              <a:chOff x="6372200" y="620688"/>
              <a:chExt cx="432048" cy="288032"/>
            </a:xfrm>
          </p:grpSpPr>
          <p:sp>
            <p:nvSpPr>
              <p:cNvPr id="196" name="Rounded Rectangle 19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5" name="Group 206"/>
            <p:cNvGrpSpPr/>
            <p:nvPr/>
          </p:nvGrpSpPr>
          <p:grpSpPr>
            <a:xfrm>
              <a:off x="2051720" y="2564904"/>
              <a:ext cx="432048" cy="288032"/>
              <a:chOff x="6372200" y="620688"/>
              <a:chExt cx="432048" cy="288032"/>
            </a:xfrm>
          </p:grpSpPr>
          <p:sp>
            <p:nvSpPr>
              <p:cNvPr id="194" name="Rounded Rectangle 19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6" name="Group 209"/>
            <p:cNvGrpSpPr/>
            <p:nvPr/>
          </p:nvGrpSpPr>
          <p:grpSpPr>
            <a:xfrm>
              <a:off x="2483768" y="2564904"/>
              <a:ext cx="432048" cy="288032"/>
              <a:chOff x="6372200" y="620688"/>
              <a:chExt cx="432048" cy="288032"/>
            </a:xfrm>
          </p:grpSpPr>
          <p:sp>
            <p:nvSpPr>
              <p:cNvPr id="192" name="Rounded Rectangle 19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7" name="Group 212"/>
            <p:cNvGrpSpPr/>
            <p:nvPr/>
          </p:nvGrpSpPr>
          <p:grpSpPr>
            <a:xfrm>
              <a:off x="2915816" y="2564904"/>
              <a:ext cx="432048" cy="288032"/>
              <a:chOff x="6372200" y="620688"/>
              <a:chExt cx="432048" cy="288032"/>
            </a:xfrm>
          </p:grpSpPr>
          <p:sp>
            <p:nvSpPr>
              <p:cNvPr id="190" name="Rounded Rectangle 18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8" name="Group 215"/>
            <p:cNvGrpSpPr/>
            <p:nvPr/>
          </p:nvGrpSpPr>
          <p:grpSpPr>
            <a:xfrm>
              <a:off x="3347864" y="2564904"/>
              <a:ext cx="432048" cy="288032"/>
              <a:chOff x="6372200" y="620688"/>
              <a:chExt cx="432048" cy="288032"/>
            </a:xfrm>
          </p:grpSpPr>
          <p:sp>
            <p:nvSpPr>
              <p:cNvPr id="188" name="Rounded Rectangle 18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9" name="Group 209"/>
            <p:cNvGrpSpPr/>
            <p:nvPr/>
          </p:nvGrpSpPr>
          <p:grpSpPr>
            <a:xfrm>
              <a:off x="3779912" y="2564904"/>
              <a:ext cx="432048" cy="288032"/>
              <a:chOff x="6372200" y="620688"/>
              <a:chExt cx="432048" cy="288032"/>
            </a:xfrm>
          </p:grpSpPr>
          <p:sp>
            <p:nvSpPr>
              <p:cNvPr id="186" name="Rounded Rectangle 18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0" name="Group 212"/>
            <p:cNvGrpSpPr/>
            <p:nvPr/>
          </p:nvGrpSpPr>
          <p:grpSpPr>
            <a:xfrm>
              <a:off x="4211960" y="2564904"/>
              <a:ext cx="432048" cy="288032"/>
              <a:chOff x="6372200" y="620688"/>
              <a:chExt cx="432048" cy="288032"/>
            </a:xfrm>
          </p:grpSpPr>
          <p:sp>
            <p:nvSpPr>
              <p:cNvPr id="184" name="Rounded Rectangle 18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1" name="Group 215"/>
            <p:cNvGrpSpPr/>
            <p:nvPr/>
          </p:nvGrpSpPr>
          <p:grpSpPr>
            <a:xfrm>
              <a:off x="4644008" y="2564904"/>
              <a:ext cx="432048" cy="288032"/>
              <a:chOff x="6372200" y="620688"/>
              <a:chExt cx="432048" cy="288032"/>
            </a:xfrm>
          </p:grpSpPr>
          <p:sp>
            <p:nvSpPr>
              <p:cNvPr id="182" name="Rounded Rectangle 18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204" name="Picture 203" descr="HBV virus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803368"/>
            <a:ext cx="469856" cy="476038"/>
          </a:xfrm>
          <a:prstGeom prst="rect">
            <a:avLst/>
          </a:prstGeom>
          <a:effectLst>
            <a:outerShdw blurRad="50800" dist="88900" dir="12000000" sx="106000" sy="106000" algn="l" rotWithShape="0">
              <a:prstClr val="black">
                <a:alpha val="30000"/>
              </a:prstClr>
            </a:outerShdw>
          </a:effectLst>
        </p:spPr>
      </p:pic>
      <p:sp>
        <p:nvSpPr>
          <p:cNvPr id="205" name="TextBox 204"/>
          <p:cNvSpPr txBox="1"/>
          <p:nvPr/>
        </p:nvSpPr>
        <p:spPr>
          <a:xfrm>
            <a:off x="5076056" y="1404352"/>
            <a:ext cx="4027000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Signalling between membrane attached proteins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blood borne virus (e.g. Hepatitis C) will be detected within the  detected within the blood stream by an antigen presenting cell (APC)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APC will digest the pathogen and express major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histo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-compatibility (MHC) class II molecules on its surface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ea typeface="Verdana" pitchFamily="34" charset="0"/>
                <a:cs typeface="Verdana" pitchFamily="34" charset="0"/>
              </a:rPr>
              <a:t>A circulating T-lymphocyte will engage with the MHC molecule through interaction with a surface T-cell receptor</a:t>
            </a:r>
            <a:endParaRPr lang="en-US" sz="1800" i="0" dirty="0">
              <a:solidFill>
                <a:srgbClr val="006699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6" name="Group 97"/>
          <p:cNvGrpSpPr/>
          <p:nvPr/>
        </p:nvGrpSpPr>
        <p:grpSpPr>
          <a:xfrm rot="20604281">
            <a:off x="81890" y="2818047"/>
            <a:ext cx="904319" cy="961001"/>
            <a:chOff x="3679064" y="3361387"/>
            <a:chExt cx="1096851" cy="1204174"/>
          </a:xfrm>
          <a:effectLst>
            <a:outerShdw blurRad="50800" dist="76200" dir="13500000" algn="br" rotWithShape="0">
              <a:prstClr val="black">
                <a:alpha val="25000"/>
              </a:prstClr>
            </a:outerShdw>
          </a:effectLst>
        </p:grpSpPr>
        <p:sp>
          <p:nvSpPr>
            <p:cNvPr id="207" name="Freeform 206"/>
            <p:cNvSpPr/>
            <p:nvPr/>
          </p:nvSpPr>
          <p:spPr bwMode="auto">
            <a:xfrm>
              <a:off x="3679064" y="3361387"/>
              <a:ext cx="1096851" cy="1204174"/>
            </a:xfrm>
            <a:custGeom>
              <a:avLst/>
              <a:gdLst>
                <a:gd name="connsiteX0" fmla="*/ 699753 w 1352282"/>
                <a:gd name="connsiteY0" fmla="*/ 276896 h 1854557"/>
                <a:gd name="connsiteX1" fmla="*/ 442175 w 1352282"/>
                <a:gd name="connsiteY1" fmla="*/ 444321 h 1854557"/>
                <a:gd name="connsiteX2" fmla="*/ 429297 w 1352282"/>
                <a:gd name="connsiteY2" fmla="*/ 740535 h 1854557"/>
                <a:gd name="connsiteX3" fmla="*/ 287629 w 1352282"/>
                <a:gd name="connsiteY3" fmla="*/ 1036749 h 1854557"/>
                <a:gd name="connsiteX4" fmla="*/ 30051 w 1352282"/>
                <a:gd name="connsiteY4" fmla="*/ 1114022 h 1854557"/>
                <a:gd name="connsiteX5" fmla="*/ 107325 w 1352282"/>
                <a:gd name="connsiteY5" fmla="*/ 1358721 h 1854557"/>
                <a:gd name="connsiteX6" fmla="*/ 120204 w 1352282"/>
                <a:gd name="connsiteY6" fmla="*/ 1642056 h 1854557"/>
                <a:gd name="connsiteX7" fmla="*/ 390660 w 1352282"/>
                <a:gd name="connsiteY7" fmla="*/ 1848118 h 1854557"/>
                <a:gd name="connsiteX8" fmla="*/ 686874 w 1352282"/>
                <a:gd name="connsiteY8" fmla="*/ 1603420 h 1854557"/>
                <a:gd name="connsiteX9" fmla="*/ 1047482 w 1352282"/>
                <a:gd name="connsiteY9" fmla="*/ 1551904 h 1854557"/>
                <a:gd name="connsiteX10" fmla="*/ 983088 w 1352282"/>
                <a:gd name="connsiteY10" fmla="*/ 1126901 h 1854557"/>
                <a:gd name="connsiteX11" fmla="*/ 905815 w 1352282"/>
                <a:gd name="connsiteY11" fmla="*/ 714777 h 1854557"/>
                <a:gd name="connsiteX12" fmla="*/ 1292181 w 1352282"/>
                <a:gd name="connsiteY12" fmla="*/ 508715 h 1854557"/>
                <a:gd name="connsiteX13" fmla="*/ 1266423 w 1352282"/>
                <a:gd name="connsiteY13" fmla="*/ 276896 h 1854557"/>
                <a:gd name="connsiteX14" fmla="*/ 931573 w 1352282"/>
                <a:gd name="connsiteY14" fmla="*/ 276896 h 1854557"/>
                <a:gd name="connsiteX15" fmla="*/ 892936 w 1352282"/>
                <a:gd name="connsiteY15" fmla="*/ 57955 h 1854557"/>
                <a:gd name="connsiteX16" fmla="*/ 661116 w 1352282"/>
                <a:gd name="connsiteY16" fmla="*/ 32197 h 1854557"/>
                <a:gd name="connsiteX17" fmla="*/ 699753 w 1352282"/>
                <a:gd name="connsiteY17" fmla="*/ 276896 h 1854557"/>
                <a:gd name="connsiteX0" fmla="*/ 699753 w 1270716"/>
                <a:gd name="connsiteY0" fmla="*/ 276896 h 1854557"/>
                <a:gd name="connsiteX1" fmla="*/ 442175 w 1270716"/>
                <a:gd name="connsiteY1" fmla="*/ 444321 h 1854557"/>
                <a:gd name="connsiteX2" fmla="*/ 429297 w 1270716"/>
                <a:gd name="connsiteY2" fmla="*/ 740535 h 1854557"/>
                <a:gd name="connsiteX3" fmla="*/ 287629 w 1270716"/>
                <a:gd name="connsiteY3" fmla="*/ 1036749 h 1854557"/>
                <a:gd name="connsiteX4" fmla="*/ 30051 w 1270716"/>
                <a:gd name="connsiteY4" fmla="*/ 1114022 h 1854557"/>
                <a:gd name="connsiteX5" fmla="*/ 107325 w 1270716"/>
                <a:gd name="connsiteY5" fmla="*/ 1358721 h 1854557"/>
                <a:gd name="connsiteX6" fmla="*/ 120204 w 1270716"/>
                <a:gd name="connsiteY6" fmla="*/ 1642056 h 1854557"/>
                <a:gd name="connsiteX7" fmla="*/ 390660 w 1270716"/>
                <a:gd name="connsiteY7" fmla="*/ 1848118 h 1854557"/>
                <a:gd name="connsiteX8" fmla="*/ 686874 w 1270716"/>
                <a:gd name="connsiteY8" fmla="*/ 1603420 h 1854557"/>
                <a:gd name="connsiteX9" fmla="*/ 1047482 w 1270716"/>
                <a:gd name="connsiteY9" fmla="*/ 1551904 h 1854557"/>
                <a:gd name="connsiteX10" fmla="*/ 983088 w 1270716"/>
                <a:gd name="connsiteY10" fmla="*/ 1126901 h 1854557"/>
                <a:gd name="connsiteX11" fmla="*/ 905815 w 1270716"/>
                <a:gd name="connsiteY11" fmla="*/ 714777 h 1854557"/>
                <a:gd name="connsiteX12" fmla="*/ 1266423 w 1270716"/>
                <a:gd name="connsiteY12" fmla="*/ 276896 h 1854557"/>
                <a:gd name="connsiteX13" fmla="*/ 931573 w 1270716"/>
                <a:gd name="connsiteY13" fmla="*/ 276896 h 1854557"/>
                <a:gd name="connsiteX14" fmla="*/ 892936 w 1270716"/>
                <a:gd name="connsiteY14" fmla="*/ 57955 h 1854557"/>
                <a:gd name="connsiteX15" fmla="*/ 661116 w 1270716"/>
                <a:gd name="connsiteY15" fmla="*/ 32197 h 1854557"/>
                <a:gd name="connsiteX16" fmla="*/ 699753 w 1270716"/>
                <a:gd name="connsiteY16" fmla="*/ 276896 h 1854557"/>
                <a:gd name="connsiteX0" fmla="*/ 699753 w 1096851"/>
                <a:gd name="connsiteY0" fmla="*/ 276896 h 1854557"/>
                <a:gd name="connsiteX1" fmla="*/ 442175 w 1096851"/>
                <a:gd name="connsiteY1" fmla="*/ 444321 h 1854557"/>
                <a:gd name="connsiteX2" fmla="*/ 429297 w 1096851"/>
                <a:gd name="connsiteY2" fmla="*/ 740535 h 1854557"/>
                <a:gd name="connsiteX3" fmla="*/ 287629 w 1096851"/>
                <a:gd name="connsiteY3" fmla="*/ 1036749 h 1854557"/>
                <a:gd name="connsiteX4" fmla="*/ 30051 w 1096851"/>
                <a:gd name="connsiteY4" fmla="*/ 1114022 h 1854557"/>
                <a:gd name="connsiteX5" fmla="*/ 107325 w 1096851"/>
                <a:gd name="connsiteY5" fmla="*/ 1358721 h 1854557"/>
                <a:gd name="connsiteX6" fmla="*/ 120204 w 1096851"/>
                <a:gd name="connsiteY6" fmla="*/ 1642056 h 1854557"/>
                <a:gd name="connsiteX7" fmla="*/ 390660 w 1096851"/>
                <a:gd name="connsiteY7" fmla="*/ 1848118 h 1854557"/>
                <a:gd name="connsiteX8" fmla="*/ 686874 w 1096851"/>
                <a:gd name="connsiteY8" fmla="*/ 1603420 h 1854557"/>
                <a:gd name="connsiteX9" fmla="*/ 1047482 w 1096851"/>
                <a:gd name="connsiteY9" fmla="*/ 1551904 h 1854557"/>
                <a:gd name="connsiteX10" fmla="*/ 983088 w 1096851"/>
                <a:gd name="connsiteY10" fmla="*/ 1126901 h 1854557"/>
                <a:gd name="connsiteX11" fmla="*/ 905815 w 1096851"/>
                <a:gd name="connsiteY11" fmla="*/ 714777 h 1854557"/>
                <a:gd name="connsiteX12" fmla="*/ 931573 w 1096851"/>
                <a:gd name="connsiteY12" fmla="*/ 276896 h 1854557"/>
                <a:gd name="connsiteX13" fmla="*/ 892936 w 1096851"/>
                <a:gd name="connsiteY13" fmla="*/ 57955 h 1854557"/>
                <a:gd name="connsiteX14" fmla="*/ 661116 w 1096851"/>
                <a:gd name="connsiteY14" fmla="*/ 32197 h 1854557"/>
                <a:gd name="connsiteX15" fmla="*/ 699753 w 1096851"/>
                <a:gd name="connsiteY15" fmla="*/ 276896 h 1854557"/>
                <a:gd name="connsiteX0" fmla="*/ 699753 w 1096851"/>
                <a:gd name="connsiteY0" fmla="*/ 332704 h 1910365"/>
                <a:gd name="connsiteX1" fmla="*/ 442175 w 1096851"/>
                <a:gd name="connsiteY1" fmla="*/ 500129 h 1910365"/>
                <a:gd name="connsiteX2" fmla="*/ 429297 w 1096851"/>
                <a:gd name="connsiteY2" fmla="*/ 796343 h 1910365"/>
                <a:gd name="connsiteX3" fmla="*/ 287629 w 1096851"/>
                <a:gd name="connsiteY3" fmla="*/ 1092557 h 1910365"/>
                <a:gd name="connsiteX4" fmla="*/ 30051 w 1096851"/>
                <a:gd name="connsiteY4" fmla="*/ 1169830 h 1910365"/>
                <a:gd name="connsiteX5" fmla="*/ 107325 w 1096851"/>
                <a:gd name="connsiteY5" fmla="*/ 1414529 h 1910365"/>
                <a:gd name="connsiteX6" fmla="*/ 120204 w 1096851"/>
                <a:gd name="connsiteY6" fmla="*/ 1697864 h 1910365"/>
                <a:gd name="connsiteX7" fmla="*/ 390660 w 1096851"/>
                <a:gd name="connsiteY7" fmla="*/ 1903926 h 1910365"/>
                <a:gd name="connsiteX8" fmla="*/ 686874 w 1096851"/>
                <a:gd name="connsiteY8" fmla="*/ 1659228 h 1910365"/>
                <a:gd name="connsiteX9" fmla="*/ 1047482 w 1096851"/>
                <a:gd name="connsiteY9" fmla="*/ 1607712 h 1910365"/>
                <a:gd name="connsiteX10" fmla="*/ 983088 w 1096851"/>
                <a:gd name="connsiteY10" fmla="*/ 1182709 h 1910365"/>
                <a:gd name="connsiteX11" fmla="*/ 905815 w 1096851"/>
                <a:gd name="connsiteY11" fmla="*/ 770585 h 1910365"/>
                <a:gd name="connsiteX12" fmla="*/ 892936 w 1096851"/>
                <a:gd name="connsiteY12" fmla="*/ 113763 h 1910365"/>
                <a:gd name="connsiteX13" fmla="*/ 661116 w 1096851"/>
                <a:gd name="connsiteY13" fmla="*/ 88005 h 1910365"/>
                <a:gd name="connsiteX14" fmla="*/ 699753 w 1096851"/>
                <a:gd name="connsiteY14" fmla="*/ 332704 h 1910365"/>
                <a:gd name="connsiteX0" fmla="*/ 699753 w 1096851"/>
                <a:gd name="connsiteY0" fmla="*/ 317679 h 1895340"/>
                <a:gd name="connsiteX1" fmla="*/ 442175 w 1096851"/>
                <a:gd name="connsiteY1" fmla="*/ 485104 h 1895340"/>
                <a:gd name="connsiteX2" fmla="*/ 429297 w 1096851"/>
                <a:gd name="connsiteY2" fmla="*/ 781318 h 1895340"/>
                <a:gd name="connsiteX3" fmla="*/ 287629 w 1096851"/>
                <a:gd name="connsiteY3" fmla="*/ 1077532 h 1895340"/>
                <a:gd name="connsiteX4" fmla="*/ 30051 w 1096851"/>
                <a:gd name="connsiteY4" fmla="*/ 1154805 h 1895340"/>
                <a:gd name="connsiteX5" fmla="*/ 107325 w 1096851"/>
                <a:gd name="connsiteY5" fmla="*/ 1399504 h 1895340"/>
                <a:gd name="connsiteX6" fmla="*/ 120204 w 1096851"/>
                <a:gd name="connsiteY6" fmla="*/ 1682839 h 1895340"/>
                <a:gd name="connsiteX7" fmla="*/ 390660 w 1096851"/>
                <a:gd name="connsiteY7" fmla="*/ 1888901 h 1895340"/>
                <a:gd name="connsiteX8" fmla="*/ 686874 w 1096851"/>
                <a:gd name="connsiteY8" fmla="*/ 1644203 h 1895340"/>
                <a:gd name="connsiteX9" fmla="*/ 1047482 w 1096851"/>
                <a:gd name="connsiteY9" fmla="*/ 1592687 h 1895340"/>
                <a:gd name="connsiteX10" fmla="*/ 983088 w 1096851"/>
                <a:gd name="connsiteY10" fmla="*/ 1167684 h 1895340"/>
                <a:gd name="connsiteX11" fmla="*/ 905815 w 1096851"/>
                <a:gd name="connsiteY11" fmla="*/ 755560 h 1895340"/>
                <a:gd name="connsiteX12" fmla="*/ 661116 w 1096851"/>
                <a:gd name="connsiteY12" fmla="*/ 72980 h 1895340"/>
                <a:gd name="connsiteX13" fmla="*/ 699753 w 1096851"/>
                <a:gd name="connsiteY13" fmla="*/ 317679 h 1895340"/>
                <a:gd name="connsiteX0" fmla="*/ 699753 w 1096851"/>
                <a:gd name="connsiteY0" fmla="*/ 45076 h 1622737"/>
                <a:gd name="connsiteX1" fmla="*/ 442175 w 1096851"/>
                <a:gd name="connsiteY1" fmla="*/ 212501 h 1622737"/>
                <a:gd name="connsiteX2" fmla="*/ 429297 w 1096851"/>
                <a:gd name="connsiteY2" fmla="*/ 508715 h 1622737"/>
                <a:gd name="connsiteX3" fmla="*/ 287629 w 1096851"/>
                <a:gd name="connsiteY3" fmla="*/ 804929 h 1622737"/>
                <a:gd name="connsiteX4" fmla="*/ 30051 w 1096851"/>
                <a:gd name="connsiteY4" fmla="*/ 882202 h 1622737"/>
                <a:gd name="connsiteX5" fmla="*/ 107325 w 1096851"/>
                <a:gd name="connsiteY5" fmla="*/ 1126901 h 1622737"/>
                <a:gd name="connsiteX6" fmla="*/ 120204 w 1096851"/>
                <a:gd name="connsiteY6" fmla="*/ 1410236 h 1622737"/>
                <a:gd name="connsiteX7" fmla="*/ 390660 w 1096851"/>
                <a:gd name="connsiteY7" fmla="*/ 1616298 h 1622737"/>
                <a:gd name="connsiteX8" fmla="*/ 686874 w 1096851"/>
                <a:gd name="connsiteY8" fmla="*/ 1371600 h 1622737"/>
                <a:gd name="connsiteX9" fmla="*/ 1047482 w 1096851"/>
                <a:gd name="connsiteY9" fmla="*/ 1320084 h 1622737"/>
                <a:gd name="connsiteX10" fmla="*/ 983088 w 1096851"/>
                <a:gd name="connsiteY10" fmla="*/ 895081 h 1622737"/>
                <a:gd name="connsiteX11" fmla="*/ 905815 w 1096851"/>
                <a:gd name="connsiteY11" fmla="*/ 482957 h 1622737"/>
                <a:gd name="connsiteX12" fmla="*/ 699753 w 1096851"/>
                <a:gd name="connsiteY12" fmla="*/ 45076 h 1622737"/>
                <a:gd name="connsiteX0" fmla="*/ 905815 w 1096851"/>
                <a:gd name="connsiteY0" fmla="*/ 274749 h 1414529"/>
                <a:gd name="connsiteX1" fmla="*/ 442175 w 1096851"/>
                <a:gd name="connsiteY1" fmla="*/ 4293 h 1414529"/>
                <a:gd name="connsiteX2" fmla="*/ 429297 w 1096851"/>
                <a:gd name="connsiteY2" fmla="*/ 300507 h 1414529"/>
                <a:gd name="connsiteX3" fmla="*/ 287629 w 1096851"/>
                <a:gd name="connsiteY3" fmla="*/ 596721 h 1414529"/>
                <a:gd name="connsiteX4" fmla="*/ 30051 w 1096851"/>
                <a:gd name="connsiteY4" fmla="*/ 673994 h 1414529"/>
                <a:gd name="connsiteX5" fmla="*/ 107325 w 1096851"/>
                <a:gd name="connsiteY5" fmla="*/ 918693 h 1414529"/>
                <a:gd name="connsiteX6" fmla="*/ 120204 w 1096851"/>
                <a:gd name="connsiteY6" fmla="*/ 1202028 h 1414529"/>
                <a:gd name="connsiteX7" fmla="*/ 390660 w 1096851"/>
                <a:gd name="connsiteY7" fmla="*/ 1408090 h 1414529"/>
                <a:gd name="connsiteX8" fmla="*/ 686874 w 1096851"/>
                <a:gd name="connsiteY8" fmla="*/ 1163392 h 1414529"/>
                <a:gd name="connsiteX9" fmla="*/ 1047482 w 1096851"/>
                <a:gd name="connsiteY9" fmla="*/ 1111876 h 1414529"/>
                <a:gd name="connsiteX10" fmla="*/ 983088 w 1096851"/>
                <a:gd name="connsiteY10" fmla="*/ 686873 h 1414529"/>
                <a:gd name="connsiteX11" fmla="*/ 905815 w 1096851"/>
                <a:gd name="connsiteY11" fmla="*/ 274749 h 1414529"/>
                <a:gd name="connsiteX0" fmla="*/ 905815 w 1096851"/>
                <a:gd name="connsiteY0" fmla="*/ 64394 h 1204174"/>
                <a:gd name="connsiteX1" fmla="*/ 429297 w 1096851"/>
                <a:gd name="connsiteY1" fmla="*/ 90152 h 1204174"/>
                <a:gd name="connsiteX2" fmla="*/ 287629 w 1096851"/>
                <a:gd name="connsiteY2" fmla="*/ 386366 h 1204174"/>
                <a:gd name="connsiteX3" fmla="*/ 30051 w 1096851"/>
                <a:gd name="connsiteY3" fmla="*/ 463639 h 1204174"/>
                <a:gd name="connsiteX4" fmla="*/ 107325 w 1096851"/>
                <a:gd name="connsiteY4" fmla="*/ 708338 h 1204174"/>
                <a:gd name="connsiteX5" fmla="*/ 120204 w 1096851"/>
                <a:gd name="connsiteY5" fmla="*/ 991673 h 1204174"/>
                <a:gd name="connsiteX6" fmla="*/ 390660 w 1096851"/>
                <a:gd name="connsiteY6" fmla="*/ 1197735 h 1204174"/>
                <a:gd name="connsiteX7" fmla="*/ 686874 w 1096851"/>
                <a:gd name="connsiteY7" fmla="*/ 953037 h 1204174"/>
                <a:gd name="connsiteX8" fmla="*/ 1047482 w 1096851"/>
                <a:gd name="connsiteY8" fmla="*/ 901521 h 1204174"/>
                <a:gd name="connsiteX9" fmla="*/ 983088 w 1096851"/>
                <a:gd name="connsiteY9" fmla="*/ 476518 h 1204174"/>
                <a:gd name="connsiteX10" fmla="*/ 905815 w 1096851"/>
                <a:gd name="connsiteY10" fmla="*/ 64394 h 120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851" h="1204174">
                  <a:moveTo>
                    <a:pt x="905815" y="64394"/>
                  </a:moveTo>
                  <a:cubicBezTo>
                    <a:pt x="813517" y="0"/>
                    <a:pt x="532328" y="36490"/>
                    <a:pt x="429297" y="90152"/>
                  </a:cubicBezTo>
                  <a:cubicBezTo>
                    <a:pt x="326266" y="143814"/>
                    <a:pt x="354170" y="324118"/>
                    <a:pt x="287629" y="386366"/>
                  </a:cubicBezTo>
                  <a:cubicBezTo>
                    <a:pt x="221088" y="448614"/>
                    <a:pt x="60102" y="409977"/>
                    <a:pt x="30051" y="463639"/>
                  </a:cubicBezTo>
                  <a:cubicBezTo>
                    <a:pt x="0" y="517301"/>
                    <a:pt x="92300" y="620332"/>
                    <a:pt x="107325" y="708338"/>
                  </a:cubicBezTo>
                  <a:cubicBezTo>
                    <a:pt x="122350" y="796344"/>
                    <a:pt x="72982" y="910107"/>
                    <a:pt x="120204" y="991673"/>
                  </a:cubicBezTo>
                  <a:cubicBezTo>
                    <a:pt x="167426" y="1073239"/>
                    <a:pt x="296215" y="1204174"/>
                    <a:pt x="390660" y="1197735"/>
                  </a:cubicBezTo>
                  <a:cubicBezTo>
                    <a:pt x="485105" y="1191296"/>
                    <a:pt x="577404" y="1002406"/>
                    <a:pt x="686874" y="953037"/>
                  </a:cubicBezTo>
                  <a:cubicBezTo>
                    <a:pt x="796344" y="903668"/>
                    <a:pt x="998113" y="980941"/>
                    <a:pt x="1047482" y="901521"/>
                  </a:cubicBezTo>
                  <a:cubicBezTo>
                    <a:pt x="1096851" y="822101"/>
                    <a:pt x="1006699" y="616039"/>
                    <a:pt x="983088" y="476518"/>
                  </a:cubicBezTo>
                  <a:cubicBezTo>
                    <a:pt x="959477" y="336997"/>
                    <a:pt x="998114" y="128788"/>
                    <a:pt x="905815" y="6439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4340180" y="3928056"/>
              <a:ext cx="283335" cy="257578"/>
            </a:xfrm>
            <a:prstGeom prst="ellipse">
              <a:avLst/>
            </a:prstGeom>
            <a:solidFill>
              <a:srgbClr val="1B080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09" name="Group 109"/>
          <p:cNvGrpSpPr/>
          <p:nvPr/>
        </p:nvGrpSpPr>
        <p:grpSpPr>
          <a:xfrm rot="19819950">
            <a:off x="3152037" y="3651260"/>
            <a:ext cx="848412" cy="538617"/>
            <a:chOff x="4461379" y="5304319"/>
            <a:chExt cx="848412" cy="538617"/>
          </a:xfrm>
        </p:grpSpPr>
        <p:grpSp>
          <p:nvGrpSpPr>
            <p:cNvPr id="210" name="Group 102"/>
            <p:cNvGrpSpPr/>
            <p:nvPr/>
          </p:nvGrpSpPr>
          <p:grpSpPr>
            <a:xfrm>
              <a:off x="5072066" y="5304319"/>
              <a:ext cx="237725" cy="395153"/>
              <a:chOff x="6334539" y="3533913"/>
              <a:chExt cx="1070012" cy="1428681"/>
            </a:xfrm>
          </p:grpSpPr>
          <p:sp>
            <p:nvSpPr>
              <p:cNvPr id="217" name="Freeform 216"/>
              <p:cNvSpPr/>
              <p:nvPr/>
            </p:nvSpPr>
            <p:spPr bwMode="auto">
              <a:xfrm>
                <a:off x="6334539" y="3533913"/>
                <a:ext cx="565426" cy="1422400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Freeform 217"/>
              <p:cNvSpPr/>
              <p:nvPr/>
            </p:nvSpPr>
            <p:spPr bwMode="auto">
              <a:xfrm flipH="1">
                <a:off x="6884520" y="3540194"/>
                <a:ext cx="520031" cy="1422400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2" name="Group 106"/>
            <p:cNvGrpSpPr/>
            <p:nvPr/>
          </p:nvGrpSpPr>
          <p:grpSpPr>
            <a:xfrm rot="19704574">
              <a:off x="4461379" y="5443533"/>
              <a:ext cx="256117" cy="399403"/>
              <a:chOff x="6672426" y="3316882"/>
              <a:chExt cx="1152789" cy="1444045"/>
            </a:xfrm>
          </p:grpSpPr>
          <p:sp>
            <p:nvSpPr>
              <p:cNvPr id="213" name="Freeform 212"/>
              <p:cNvSpPr/>
              <p:nvPr/>
            </p:nvSpPr>
            <p:spPr bwMode="auto">
              <a:xfrm>
                <a:off x="6672426" y="3316882"/>
                <a:ext cx="565428" cy="1422403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Freeform 213"/>
              <p:cNvSpPr/>
              <p:nvPr/>
            </p:nvSpPr>
            <p:spPr bwMode="auto">
              <a:xfrm flipH="1">
                <a:off x="7305191" y="3338529"/>
                <a:ext cx="520024" cy="1422398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9" name="Group 110"/>
          <p:cNvGrpSpPr/>
          <p:nvPr/>
        </p:nvGrpSpPr>
        <p:grpSpPr>
          <a:xfrm>
            <a:off x="179512" y="3789040"/>
            <a:ext cx="814506" cy="864096"/>
            <a:chOff x="4756579" y="2108915"/>
            <a:chExt cx="1190374" cy="1049339"/>
          </a:xfrm>
          <a:effectLst>
            <a:outerShdw blurRad="50800" dist="63500" dir="12600000" algn="br" rotWithShape="0">
              <a:prstClr val="black">
                <a:alpha val="24000"/>
              </a:prstClr>
            </a:outerShdw>
          </a:effectLst>
        </p:grpSpPr>
        <p:grpSp>
          <p:nvGrpSpPr>
            <p:cNvPr id="220" name="Group 60"/>
            <p:cNvGrpSpPr/>
            <p:nvPr/>
          </p:nvGrpSpPr>
          <p:grpSpPr>
            <a:xfrm rot="2826254">
              <a:off x="4949756" y="2720371"/>
              <a:ext cx="244706" cy="631060"/>
              <a:chOff x="6143223" y="1609859"/>
              <a:chExt cx="798490" cy="1584102"/>
            </a:xfrm>
            <a:solidFill>
              <a:schemeClr val="bg2"/>
            </a:solidFill>
            <a:scene3d>
              <a:camera prst="orthographicFront"/>
              <a:lightRig rig="glow" dir="t"/>
            </a:scene3d>
          </p:grpSpPr>
          <p:sp>
            <p:nvSpPr>
              <p:cNvPr id="224" name="Block Arc 223"/>
              <p:cNvSpPr/>
              <p:nvPr/>
            </p:nvSpPr>
            <p:spPr bwMode="auto">
              <a:xfrm>
                <a:off x="6143223" y="2331076"/>
                <a:ext cx="798490" cy="862885"/>
              </a:xfrm>
              <a:prstGeom prst="blockArc">
                <a:avLst>
                  <a:gd name="adj1" fmla="val 10800000"/>
                  <a:gd name="adj2" fmla="val 13"/>
                  <a:gd name="adj3" fmla="val 33065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6400801" y="1609859"/>
                <a:ext cx="309094" cy="82424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1" name="Group 51"/>
            <p:cNvGrpSpPr/>
            <p:nvPr/>
          </p:nvGrpSpPr>
          <p:grpSpPr>
            <a:xfrm>
              <a:off x="4966549" y="2108915"/>
              <a:ext cx="980404" cy="914399"/>
              <a:chOff x="4893972" y="3116687"/>
              <a:chExt cx="1365160" cy="1468192"/>
            </a:xfrm>
          </p:grpSpPr>
          <p:sp>
            <p:nvSpPr>
              <p:cNvPr id="222" name="Oval 52"/>
              <p:cNvSpPr/>
              <p:nvPr/>
            </p:nvSpPr>
            <p:spPr bwMode="auto">
              <a:xfrm>
                <a:off x="4893972" y="3116687"/>
                <a:ext cx="1365160" cy="1468192"/>
              </a:xfrm>
              <a:prstGeom prst="ellipse">
                <a:avLst/>
              </a:prstGeom>
              <a:solidFill>
                <a:schemeClr val="bg1">
                  <a:lumMod val="85000"/>
                  <a:alpha val="5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flat">
                <a:bevelT w="463550" h="273050"/>
                <a:bevelB w="20955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Freeform 222"/>
              <p:cNvSpPr/>
              <p:nvPr/>
            </p:nvSpPr>
            <p:spPr bwMode="auto">
              <a:xfrm>
                <a:off x="5054958" y="3305577"/>
                <a:ext cx="1037622" cy="968765"/>
              </a:xfrm>
              <a:custGeom>
                <a:avLst/>
                <a:gdLst>
                  <a:gd name="connsiteX0" fmla="*/ 830687 w 998113"/>
                  <a:gd name="connsiteY0" fmla="*/ 158840 h 1064654"/>
                  <a:gd name="connsiteX1" fmla="*/ 444321 w 998113"/>
                  <a:gd name="connsiteY1" fmla="*/ 4293 h 1064654"/>
                  <a:gd name="connsiteX2" fmla="*/ 109470 w 998113"/>
                  <a:gd name="connsiteY2" fmla="*/ 184598 h 1064654"/>
                  <a:gd name="connsiteX3" fmla="*/ 32197 w 998113"/>
                  <a:gd name="connsiteY3" fmla="*/ 738389 h 1064654"/>
                  <a:gd name="connsiteX4" fmla="*/ 302653 w 998113"/>
                  <a:gd name="connsiteY4" fmla="*/ 1034603 h 1064654"/>
                  <a:gd name="connsiteX5" fmla="*/ 753414 w 998113"/>
                  <a:gd name="connsiteY5" fmla="*/ 918693 h 1064654"/>
                  <a:gd name="connsiteX6" fmla="*/ 766293 w 998113"/>
                  <a:gd name="connsiteY6" fmla="*/ 635358 h 1064654"/>
                  <a:gd name="connsiteX7" fmla="*/ 985234 w 998113"/>
                  <a:gd name="connsiteY7" fmla="*/ 416417 h 1064654"/>
                  <a:gd name="connsiteX8" fmla="*/ 830687 w 998113"/>
                  <a:gd name="connsiteY8" fmla="*/ 158840 h 1064654"/>
                  <a:gd name="connsiteX0" fmla="*/ 830687 w 875916"/>
                  <a:gd name="connsiteY0" fmla="*/ 158840 h 1064654"/>
                  <a:gd name="connsiteX1" fmla="*/ 444321 w 875916"/>
                  <a:gd name="connsiteY1" fmla="*/ 4293 h 1064654"/>
                  <a:gd name="connsiteX2" fmla="*/ 109470 w 875916"/>
                  <a:gd name="connsiteY2" fmla="*/ 184598 h 1064654"/>
                  <a:gd name="connsiteX3" fmla="*/ 32197 w 875916"/>
                  <a:gd name="connsiteY3" fmla="*/ 738389 h 1064654"/>
                  <a:gd name="connsiteX4" fmla="*/ 302653 w 875916"/>
                  <a:gd name="connsiteY4" fmla="*/ 1034603 h 1064654"/>
                  <a:gd name="connsiteX5" fmla="*/ 753414 w 875916"/>
                  <a:gd name="connsiteY5" fmla="*/ 918693 h 1064654"/>
                  <a:gd name="connsiteX6" fmla="*/ 766293 w 875916"/>
                  <a:gd name="connsiteY6" fmla="*/ 635358 h 1064654"/>
                  <a:gd name="connsiteX7" fmla="*/ 715693 w 875916"/>
                  <a:gd name="connsiteY7" fmla="*/ 416417 h 1064654"/>
                  <a:gd name="connsiteX8" fmla="*/ 830687 w 875916"/>
                  <a:gd name="connsiteY8" fmla="*/ 158840 h 1064654"/>
                  <a:gd name="connsiteX0" fmla="*/ 830687 w 974736"/>
                  <a:gd name="connsiteY0" fmla="*/ 158840 h 1064654"/>
                  <a:gd name="connsiteX1" fmla="*/ 444321 w 974736"/>
                  <a:gd name="connsiteY1" fmla="*/ 4293 h 1064654"/>
                  <a:gd name="connsiteX2" fmla="*/ 109470 w 974736"/>
                  <a:gd name="connsiteY2" fmla="*/ 184598 h 1064654"/>
                  <a:gd name="connsiteX3" fmla="*/ 32197 w 974736"/>
                  <a:gd name="connsiteY3" fmla="*/ 738389 h 1064654"/>
                  <a:gd name="connsiteX4" fmla="*/ 302653 w 974736"/>
                  <a:gd name="connsiteY4" fmla="*/ 1034603 h 1064654"/>
                  <a:gd name="connsiteX5" fmla="*/ 753414 w 974736"/>
                  <a:gd name="connsiteY5" fmla="*/ 918693 h 1064654"/>
                  <a:gd name="connsiteX6" fmla="*/ 968449 w 974736"/>
                  <a:gd name="connsiteY6" fmla="*/ 635358 h 1064654"/>
                  <a:gd name="connsiteX7" fmla="*/ 715693 w 974736"/>
                  <a:gd name="connsiteY7" fmla="*/ 416417 h 1064654"/>
                  <a:gd name="connsiteX8" fmla="*/ 830687 w 974736"/>
                  <a:gd name="connsiteY8" fmla="*/ 158840 h 1064654"/>
                  <a:gd name="connsiteX0" fmla="*/ 830687 w 974736"/>
                  <a:gd name="connsiteY0" fmla="*/ 158840 h 938491"/>
                  <a:gd name="connsiteX1" fmla="*/ 444321 w 974736"/>
                  <a:gd name="connsiteY1" fmla="*/ 4293 h 938491"/>
                  <a:gd name="connsiteX2" fmla="*/ 109470 w 974736"/>
                  <a:gd name="connsiteY2" fmla="*/ 184598 h 938491"/>
                  <a:gd name="connsiteX3" fmla="*/ 32197 w 974736"/>
                  <a:gd name="connsiteY3" fmla="*/ 738389 h 938491"/>
                  <a:gd name="connsiteX4" fmla="*/ 302653 w 974736"/>
                  <a:gd name="connsiteY4" fmla="*/ 754147 h 938491"/>
                  <a:gd name="connsiteX5" fmla="*/ 753414 w 974736"/>
                  <a:gd name="connsiteY5" fmla="*/ 918693 h 938491"/>
                  <a:gd name="connsiteX6" fmla="*/ 968449 w 974736"/>
                  <a:gd name="connsiteY6" fmla="*/ 635358 h 938491"/>
                  <a:gd name="connsiteX7" fmla="*/ 715693 w 974736"/>
                  <a:gd name="connsiteY7" fmla="*/ 416417 h 938491"/>
                  <a:gd name="connsiteX8" fmla="*/ 830687 w 974736"/>
                  <a:gd name="connsiteY8" fmla="*/ 158840 h 93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4736" h="938491">
                    <a:moveTo>
                      <a:pt x="830687" y="158840"/>
                    </a:moveTo>
                    <a:cubicBezTo>
                      <a:pt x="785458" y="90153"/>
                      <a:pt x="564524" y="0"/>
                      <a:pt x="444321" y="4293"/>
                    </a:cubicBezTo>
                    <a:cubicBezTo>
                      <a:pt x="324118" y="8586"/>
                      <a:pt x="178157" y="62249"/>
                      <a:pt x="109470" y="184598"/>
                    </a:cubicBezTo>
                    <a:cubicBezTo>
                      <a:pt x="40783" y="306947"/>
                      <a:pt x="0" y="643464"/>
                      <a:pt x="32197" y="738389"/>
                    </a:cubicBezTo>
                    <a:cubicBezTo>
                      <a:pt x="64394" y="833314"/>
                      <a:pt x="182450" y="724096"/>
                      <a:pt x="302653" y="754147"/>
                    </a:cubicBezTo>
                    <a:cubicBezTo>
                      <a:pt x="422856" y="784198"/>
                      <a:pt x="642448" y="938491"/>
                      <a:pt x="753414" y="918693"/>
                    </a:cubicBezTo>
                    <a:cubicBezTo>
                      <a:pt x="864380" y="898895"/>
                      <a:pt x="974736" y="719071"/>
                      <a:pt x="968449" y="635358"/>
                    </a:cubicBezTo>
                    <a:cubicBezTo>
                      <a:pt x="962162" y="551645"/>
                      <a:pt x="738653" y="495837"/>
                      <a:pt x="715693" y="416417"/>
                    </a:cubicBezTo>
                    <a:cubicBezTo>
                      <a:pt x="692733" y="336997"/>
                      <a:pt x="875916" y="227527"/>
                      <a:pt x="830687" y="158840"/>
                    </a:cubicBezTo>
                    <a:close/>
                  </a:path>
                </a:pathLst>
              </a:custGeom>
              <a:blipFill>
                <a:blip r:embed="rId3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03200" h="127000"/>
                <a:bevelB w="2032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2" dur="7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1041 0.00624 C 0.0276 0.02012 0.04496 0.03399 0.06111 0.04 C 0.07725 0.04601 0.09027 0.04462 0.10712 0.04208 C 0.12396 0.03954 0.1467 0.03075 0.16267 0.0252 C 0.17864 0.01965 0.18819 0.01295 0.20243 0.00832 C 0.21649 0.0037 0.23177 -0.00116 0.24843 -0.00231 C 0.26493 -0.00347 0.28541 -0.00208 0.30243 0.00185 C 0.31927 0.00578 0.33871 0.01642 0.35 0.02104 C 0.36128 0.02567 0.36597 0.02751 0.37066 0.02936 " pathEditMode="relative" rAng="0" ptsTypes="aaaaaaaaA">
                                      <p:cBhvr>
                                        <p:cTn id="14" dur="7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73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7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animRot by="-5400000">
                                      <p:cBhvr>
                                        <p:cTn id="21" dur="37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0.01371 -2.42775E-6 C 0.02882 0.01179 0.04392 0.02359 0.0566 0.03168 C 0.06927 0.03977 0.07639 0.04532 0.08993 0.04856 C 0.1033 0.05179 0.1217 0.04948 0.1375 0.05064 C 0.1533 0.05179 0.16858 0.05318 0.18507 0.05503 C 0.20121 0.05688 0.22066 0.0585 0.23594 0.06127 C 0.25052 0.06405 0.26042 0.06636 0.27517 0.07191 C 0.29062 0.07746 0.31371 0.08763 0.32639 0.09503 C 0.33906 0.10243 0.34566 0.1089 0.35174 0.1163 C 0.35781 0.1237 0.36024 0.13156 0.36285 0.13942 " pathEditMode="relative" rAng="0" ptsTypes="aaaaaaaaaA">
                                      <p:cBhvr>
                                        <p:cTn id="23" dur="37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70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1406 -0.00416 C 0.03021 -0.00069 0.04635 0.00278 0.06163 0.00416 C 0.07691 0.00555 0.09149 0.00555 0.10608 0.00416 C 0.12066 0.00278 0.1368 -0.00301 0.14896 -0.00416 C 0.16111 -0.00532 0.16805 -0.00185 0.17864 -0.00254 C 0.18923 -0.00324 0.20243 -0.00301 0.21233 -0.00856 C 0.22222 -0.01411 0.23298 -0.03053 0.23837 -0.03631 " pathEditMode="relative" rAng="0" ptsTypes="aaaaaaa">
                                      <p:cBhvr>
                                        <p:cTn id="35" dur="4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1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15000000">
                                      <p:cBhvr>
                                        <p:cTn id="37" dur="4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8064" y="980728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Membrane-attached proteins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76999" y="2628160"/>
            <a:ext cx="1071570" cy="757222"/>
            <a:chOff x="4929190" y="5430416"/>
            <a:chExt cx="1366934" cy="970384"/>
          </a:xfrm>
        </p:grpSpPr>
        <p:sp>
          <p:nvSpPr>
            <p:cNvPr id="4" name="Freeform 3"/>
            <p:cNvSpPr/>
            <p:nvPr/>
          </p:nvSpPr>
          <p:spPr bwMode="auto">
            <a:xfrm>
              <a:off x="4929190" y="5430416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 rot="19637526">
              <a:off x="4992519" y="5659276"/>
              <a:ext cx="241588" cy="92947"/>
            </a:xfrm>
            <a:prstGeom prst="roundRect">
              <a:avLst>
                <a:gd name="adj" fmla="val 33871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57150" h="44450"/>
              <a:bevelB w="57150" h="444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500694" y="5857892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" name="Freeform 6"/>
          <p:cNvSpPr/>
          <p:nvPr/>
        </p:nvSpPr>
        <p:spPr bwMode="auto">
          <a:xfrm rot="20783423">
            <a:off x="7824211" y="2542333"/>
            <a:ext cx="1051705" cy="846642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  <a:gd name="connsiteX0" fmla="*/ 59094 w 1366934"/>
              <a:gd name="connsiteY0" fmla="*/ 401706 h 983314"/>
              <a:gd name="connsiteX1" fmla="*/ 339012 w 1366934"/>
              <a:gd name="connsiteY1" fmla="*/ 224425 h 983314"/>
              <a:gd name="connsiteX2" fmla="*/ 500837 w 1366934"/>
              <a:gd name="connsiteY2" fmla="*/ 302013 h 983314"/>
              <a:gd name="connsiteX3" fmla="*/ 740228 w 1366934"/>
              <a:gd name="connsiteY3" fmla="*/ 37812 h 983314"/>
              <a:gd name="connsiteX4" fmla="*/ 1038808 w 1366934"/>
              <a:gd name="connsiteY4" fmla="*/ 75135 h 983314"/>
              <a:gd name="connsiteX5" fmla="*/ 1272073 w 1366934"/>
              <a:gd name="connsiteY5" fmla="*/ 317731 h 983314"/>
              <a:gd name="connsiteX6" fmla="*/ 1328057 w 1366934"/>
              <a:gd name="connsiteY6" fmla="*/ 653633 h 983314"/>
              <a:gd name="connsiteX7" fmla="*/ 1038808 w 1366934"/>
              <a:gd name="connsiteY7" fmla="*/ 812253 h 983314"/>
              <a:gd name="connsiteX8" fmla="*/ 478971 w 1366934"/>
              <a:gd name="connsiteY8" fmla="*/ 980204 h 983314"/>
              <a:gd name="connsiteX9" fmla="*/ 77755 w 1366934"/>
              <a:gd name="connsiteY9" fmla="*/ 830914 h 983314"/>
              <a:gd name="connsiteX10" fmla="*/ 12441 w 1366934"/>
              <a:gd name="connsiteY10" fmla="*/ 523004 h 983314"/>
              <a:gd name="connsiteX11" fmla="*/ 59094 w 1366934"/>
              <a:gd name="connsiteY11" fmla="*/ 401706 h 983314"/>
              <a:gd name="connsiteX0" fmla="*/ 59094 w 1366934"/>
              <a:gd name="connsiteY0" fmla="*/ 503368 h 1084976"/>
              <a:gd name="connsiteX1" fmla="*/ 339012 w 1366934"/>
              <a:gd name="connsiteY1" fmla="*/ 326087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66934"/>
              <a:gd name="connsiteY0" fmla="*/ 503368 h 1084976"/>
              <a:gd name="connsiteX1" fmla="*/ 278168 w 1366934"/>
              <a:gd name="connsiteY1" fmla="*/ 464303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41593"/>
              <a:gd name="connsiteY0" fmla="*/ 503368 h 1084976"/>
              <a:gd name="connsiteX1" fmla="*/ 278168 w 1341593"/>
              <a:gd name="connsiteY1" fmla="*/ 464303 h 1084976"/>
              <a:gd name="connsiteX2" fmla="*/ 500837 w 1341593"/>
              <a:gd name="connsiteY2" fmla="*/ 403675 h 1084976"/>
              <a:gd name="connsiteX3" fmla="*/ 740228 w 1341593"/>
              <a:gd name="connsiteY3" fmla="*/ 139474 h 1084976"/>
              <a:gd name="connsiteX4" fmla="*/ 1054199 w 1341593"/>
              <a:gd name="connsiteY4" fmla="*/ 46653 h 1084976"/>
              <a:gd name="connsiteX5" fmla="*/ 1272073 w 1341593"/>
              <a:gd name="connsiteY5" fmla="*/ 419393 h 1084976"/>
              <a:gd name="connsiteX6" fmla="*/ 1328057 w 1341593"/>
              <a:gd name="connsiteY6" fmla="*/ 755295 h 1084976"/>
              <a:gd name="connsiteX7" fmla="*/ 1190860 w 1341593"/>
              <a:gd name="connsiteY7" fmla="*/ 686214 h 1084976"/>
              <a:gd name="connsiteX8" fmla="*/ 1038808 w 1341593"/>
              <a:gd name="connsiteY8" fmla="*/ 913915 h 1084976"/>
              <a:gd name="connsiteX9" fmla="*/ 478971 w 1341593"/>
              <a:gd name="connsiteY9" fmla="*/ 1081866 h 1084976"/>
              <a:gd name="connsiteX10" fmla="*/ 77755 w 1341593"/>
              <a:gd name="connsiteY10" fmla="*/ 932576 h 1084976"/>
              <a:gd name="connsiteX11" fmla="*/ 12441 w 1341593"/>
              <a:gd name="connsiteY11" fmla="*/ 624666 h 1084976"/>
              <a:gd name="connsiteX12" fmla="*/ 59094 w 1341593"/>
              <a:gd name="connsiteY12" fmla="*/ 503368 h 10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593" h="1084976">
                <a:moveTo>
                  <a:pt x="59094" y="503368"/>
                </a:moveTo>
                <a:cubicBezTo>
                  <a:pt x="103382" y="476641"/>
                  <a:pt x="164646" y="524952"/>
                  <a:pt x="278168" y="464303"/>
                </a:cubicBezTo>
                <a:cubicBezTo>
                  <a:pt x="326599" y="432569"/>
                  <a:pt x="423827" y="457813"/>
                  <a:pt x="500837" y="403675"/>
                </a:cubicBezTo>
                <a:cubicBezTo>
                  <a:pt x="577847" y="349537"/>
                  <a:pt x="648001" y="198978"/>
                  <a:pt x="740228" y="139474"/>
                </a:cubicBezTo>
                <a:cubicBezTo>
                  <a:pt x="832455" y="79970"/>
                  <a:pt x="965558" y="0"/>
                  <a:pt x="1054199" y="46653"/>
                </a:cubicBezTo>
                <a:cubicBezTo>
                  <a:pt x="1142840" y="93306"/>
                  <a:pt x="1226430" y="301286"/>
                  <a:pt x="1272073" y="419393"/>
                </a:cubicBezTo>
                <a:cubicBezTo>
                  <a:pt x="1317716" y="537500"/>
                  <a:pt x="1341593" y="710825"/>
                  <a:pt x="1328057" y="755295"/>
                </a:cubicBezTo>
                <a:cubicBezTo>
                  <a:pt x="1314522" y="799765"/>
                  <a:pt x="1239068" y="659777"/>
                  <a:pt x="1190860" y="686214"/>
                </a:cubicBezTo>
                <a:cubicBezTo>
                  <a:pt x="1142652" y="712651"/>
                  <a:pt x="1157456" y="847973"/>
                  <a:pt x="1038808" y="913915"/>
                </a:cubicBezTo>
                <a:cubicBezTo>
                  <a:pt x="920160" y="979857"/>
                  <a:pt x="639146" y="1078756"/>
                  <a:pt x="478971" y="1081866"/>
                </a:cubicBezTo>
                <a:cubicBezTo>
                  <a:pt x="318796" y="1084976"/>
                  <a:pt x="155510" y="1008776"/>
                  <a:pt x="77755" y="932576"/>
                </a:cubicBezTo>
                <a:cubicBezTo>
                  <a:pt x="0" y="856376"/>
                  <a:pt x="12441" y="699311"/>
                  <a:pt x="12441" y="624666"/>
                </a:cubicBezTo>
                <a:cubicBezTo>
                  <a:pt x="12441" y="550021"/>
                  <a:pt x="14806" y="530095"/>
                  <a:pt x="59094" y="503368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 rot="19985933">
            <a:off x="7915365" y="2927776"/>
            <a:ext cx="189386" cy="72530"/>
          </a:xfrm>
          <a:prstGeom prst="roundRect">
            <a:avLst>
              <a:gd name="adj" fmla="val 3387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rot="20783423">
            <a:off x="8066084" y="3200727"/>
            <a:ext cx="168006" cy="16723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rot="20783423">
            <a:off x="7827938" y="2532738"/>
            <a:ext cx="1051705" cy="846642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  <a:gd name="connsiteX0" fmla="*/ 59094 w 1366934"/>
              <a:gd name="connsiteY0" fmla="*/ 401706 h 983314"/>
              <a:gd name="connsiteX1" fmla="*/ 339012 w 1366934"/>
              <a:gd name="connsiteY1" fmla="*/ 224425 h 983314"/>
              <a:gd name="connsiteX2" fmla="*/ 500837 w 1366934"/>
              <a:gd name="connsiteY2" fmla="*/ 302013 h 983314"/>
              <a:gd name="connsiteX3" fmla="*/ 740228 w 1366934"/>
              <a:gd name="connsiteY3" fmla="*/ 37812 h 983314"/>
              <a:gd name="connsiteX4" fmla="*/ 1038808 w 1366934"/>
              <a:gd name="connsiteY4" fmla="*/ 75135 h 983314"/>
              <a:gd name="connsiteX5" fmla="*/ 1272073 w 1366934"/>
              <a:gd name="connsiteY5" fmla="*/ 317731 h 983314"/>
              <a:gd name="connsiteX6" fmla="*/ 1328057 w 1366934"/>
              <a:gd name="connsiteY6" fmla="*/ 653633 h 983314"/>
              <a:gd name="connsiteX7" fmla="*/ 1038808 w 1366934"/>
              <a:gd name="connsiteY7" fmla="*/ 812253 h 983314"/>
              <a:gd name="connsiteX8" fmla="*/ 478971 w 1366934"/>
              <a:gd name="connsiteY8" fmla="*/ 980204 h 983314"/>
              <a:gd name="connsiteX9" fmla="*/ 77755 w 1366934"/>
              <a:gd name="connsiteY9" fmla="*/ 830914 h 983314"/>
              <a:gd name="connsiteX10" fmla="*/ 12441 w 1366934"/>
              <a:gd name="connsiteY10" fmla="*/ 523004 h 983314"/>
              <a:gd name="connsiteX11" fmla="*/ 59094 w 1366934"/>
              <a:gd name="connsiteY11" fmla="*/ 401706 h 983314"/>
              <a:gd name="connsiteX0" fmla="*/ 59094 w 1366934"/>
              <a:gd name="connsiteY0" fmla="*/ 503368 h 1084976"/>
              <a:gd name="connsiteX1" fmla="*/ 339012 w 1366934"/>
              <a:gd name="connsiteY1" fmla="*/ 326087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66934"/>
              <a:gd name="connsiteY0" fmla="*/ 503368 h 1084976"/>
              <a:gd name="connsiteX1" fmla="*/ 278168 w 1366934"/>
              <a:gd name="connsiteY1" fmla="*/ 464303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41593"/>
              <a:gd name="connsiteY0" fmla="*/ 503368 h 1084976"/>
              <a:gd name="connsiteX1" fmla="*/ 278168 w 1341593"/>
              <a:gd name="connsiteY1" fmla="*/ 464303 h 1084976"/>
              <a:gd name="connsiteX2" fmla="*/ 500837 w 1341593"/>
              <a:gd name="connsiteY2" fmla="*/ 403675 h 1084976"/>
              <a:gd name="connsiteX3" fmla="*/ 740228 w 1341593"/>
              <a:gd name="connsiteY3" fmla="*/ 139474 h 1084976"/>
              <a:gd name="connsiteX4" fmla="*/ 1054199 w 1341593"/>
              <a:gd name="connsiteY4" fmla="*/ 46653 h 1084976"/>
              <a:gd name="connsiteX5" fmla="*/ 1272073 w 1341593"/>
              <a:gd name="connsiteY5" fmla="*/ 419393 h 1084976"/>
              <a:gd name="connsiteX6" fmla="*/ 1328057 w 1341593"/>
              <a:gd name="connsiteY6" fmla="*/ 755295 h 1084976"/>
              <a:gd name="connsiteX7" fmla="*/ 1190860 w 1341593"/>
              <a:gd name="connsiteY7" fmla="*/ 686214 h 1084976"/>
              <a:gd name="connsiteX8" fmla="*/ 1038808 w 1341593"/>
              <a:gd name="connsiteY8" fmla="*/ 913915 h 1084976"/>
              <a:gd name="connsiteX9" fmla="*/ 478971 w 1341593"/>
              <a:gd name="connsiteY9" fmla="*/ 1081866 h 1084976"/>
              <a:gd name="connsiteX10" fmla="*/ 77755 w 1341593"/>
              <a:gd name="connsiteY10" fmla="*/ 932576 h 1084976"/>
              <a:gd name="connsiteX11" fmla="*/ 12441 w 1341593"/>
              <a:gd name="connsiteY11" fmla="*/ 624666 h 1084976"/>
              <a:gd name="connsiteX12" fmla="*/ 59094 w 1341593"/>
              <a:gd name="connsiteY12" fmla="*/ 503368 h 10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593" h="1084976">
                <a:moveTo>
                  <a:pt x="59094" y="503368"/>
                </a:moveTo>
                <a:cubicBezTo>
                  <a:pt x="103382" y="476641"/>
                  <a:pt x="164646" y="524952"/>
                  <a:pt x="278168" y="464303"/>
                </a:cubicBezTo>
                <a:cubicBezTo>
                  <a:pt x="326599" y="432569"/>
                  <a:pt x="423827" y="457813"/>
                  <a:pt x="500837" y="403675"/>
                </a:cubicBezTo>
                <a:cubicBezTo>
                  <a:pt x="577847" y="349537"/>
                  <a:pt x="648001" y="198978"/>
                  <a:pt x="740228" y="139474"/>
                </a:cubicBezTo>
                <a:cubicBezTo>
                  <a:pt x="832455" y="79970"/>
                  <a:pt x="965558" y="0"/>
                  <a:pt x="1054199" y="46653"/>
                </a:cubicBezTo>
                <a:cubicBezTo>
                  <a:pt x="1142840" y="93306"/>
                  <a:pt x="1226430" y="301286"/>
                  <a:pt x="1272073" y="419393"/>
                </a:cubicBezTo>
                <a:cubicBezTo>
                  <a:pt x="1317716" y="537500"/>
                  <a:pt x="1341593" y="710825"/>
                  <a:pt x="1328057" y="755295"/>
                </a:cubicBezTo>
                <a:cubicBezTo>
                  <a:pt x="1314522" y="799765"/>
                  <a:pt x="1239068" y="659777"/>
                  <a:pt x="1190860" y="686214"/>
                </a:cubicBezTo>
                <a:cubicBezTo>
                  <a:pt x="1142652" y="712651"/>
                  <a:pt x="1157456" y="847973"/>
                  <a:pt x="1038808" y="913915"/>
                </a:cubicBezTo>
                <a:cubicBezTo>
                  <a:pt x="920160" y="979857"/>
                  <a:pt x="639146" y="1078756"/>
                  <a:pt x="478971" y="1081866"/>
                </a:cubicBezTo>
                <a:cubicBezTo>
                  <a:pt x="318796" y="1084976"/>
                  <a:pt x="155510" y="1008776"/>
                  <a:pt x="77755" y="932576"/>
                </a:cubicBezTo>
                <a:cubicBezTo>
                  <a:pt x="0" y="856376"/>
                  <a:pt x="12441" y="699311"/>
                  <a:pt x="12441" y="624666"/>
                </a:cubicBezTo>
                <a:cubicBezTo>
                  <a:pt x="12441" y="550021"/>
                  <a:pt x="14806" y="530095"/>
                  <a:pt x="59094" y="5033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625" cap="rnd" cmpd="dbl" algn="ctr">
            <a:noFill/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969057"/>
            <a:ext cx="3672408" cy="2277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Other examples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HIV GP120 glycoprotein interacting with CD4 receptors on T-lymphocytes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Bacterial cell wall components binding to toll-like receptors on </a:t>
            </a:r>
            <a:r>
              <a:rPr lang="en-GB" sz="1800" i="0" dirty="0">
                <a:solidFill>
                  <a:srgbClr val="006699"/>
                </a:solidFill>
                <a:latin typeface="+mn-lt"/>
              </a:rPr>
              <a:t>haematopoietic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cells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1520" y="2636912"/>
            <a:ext cx="4752528" cy="2016224"/>
          </a:xfrm>
          <a:prstGeom prst="rect">
            <a:avLst/>
          </a:prstGeom>
          <a:solidFill>
            <a:srgbClr val="F0B670">
              <a:alpha val="25000"/>
            </a:srgbClr>
          </a:solidFill>
          <a:ln w="9525" cap="flat" cmpd="sng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LUMEN</a:t>
            </a:r>
          </a:p>
        </p:txBody>
      </p:sp>
      <p:sp>
        <p:nvSpPr>
          <p:cNvPr id="18" name="Rectangle 17"/>
          <p:cNvSpPr/>
          <p:nvPr/>
        </p:nvSpPr>
        <p:spPr bwMode="auto">
          <a:xfrm rot="5400000">
            <a:off x="467544" y="1196752"/>
            <a:ext cx="4320480" cy="4752528"/>
          </a:xfrm>
          <a:prstGeom prst="rect">
            <a:avLst/>
          </a:prstGeom>
          <a:noFill/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BLOOD VESSEL</a:t>
            </a:r>
          </a:p>
        </p:txBody>
      </p:sp>
      <p:grpSp>
        <p:nvGrpSpPr>
          <p:cNvPr id="19" name="Group 168"/>
          <p:cNvGrpSpPr/>
          <p:nvPr/>
        </p:nvGrpSpPr>
        <p:grpSpPr>
          <a:xfrm>
            <a:off x="251520" y="2348880"/>
            <a:ext cx="4752528" cy="288032"/>
            <a:chOff x="323528" y="2564904"/>
            <a:chExt cx="4752528" cy="288032"/>
          </a:xfrm>
        </p:grpSpPr>
        <p:grpSp>
          <p:nvGrpSpPr>
            <p:cNvPr id="20" name="Group 196"/>
            <p:cNvGrpSpPr/>
            <p:nvPr/>
          </p:nvGrpSpPr>
          <p:grpSpPr>
            <a:xfrm>
              <a:off x="323528" y="2564904"/>
              <a:ext cx="432048" cy="288032"/>
              <a:chOff x="6372200" y="620688"/>
              <a:chExt cx="432048" cy="288032"/>
            </a:xfrm>
          </p:grpSpPr>
          <p:sp>
            <p:nvSpPr>
              <p:cNvPr id="52" name="Rounded Rectangle 5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Group 197"/>
            <p:cNvGrpSpPr/>
            <p:nvPr/>
          </p:nvGrpSpPr>
          <p:grpSpPr>
            <a:xfrm>
              <a:off x="755576" y="2564904"/>
              <a:ext cx="432048" cy="288032"/>
              <a:chOff x="6372200" y="620688"/>
              <a:chExt cx="432048" cy="288032"/>
            </a:xfrm>
          </p:grpSpPr>
          <p:sp>
            <p:nvSpPr>
              <p:cNvPr id="50" name="Rounded Rectangle 4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200"/>
            <p:cNvGrpSpPr/>
            <p:nvPr/>
          </p:nvGrpSpPr>
          <p:grpSpPr>
            <a:xfrm>
              <a:off x="1187624" y="2564904"/>
              <a:ext cx="432048" cy="288032"/>
              <a:chOff x="6372200" y="620688"/>
              <a:chExt cx="432048" cy="288032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203"/>
            <p:cNvGrpSpPr/>
            <p:nvPr/>
          </p:nvGrpSpPr>
          <p:grpSpPr>
            <a:xfrm>
              <a:off x="1619672" y="2564904"/>
              <a:ext cx="432048" cy="288032"/>
              <a:chOff x="6372200" y="620688"/>
              <a:chExt cx="432048" cy="288032"/>
            </a:xfrm>
          </p:grpSpPr>
          <p:sp>
            <p:nvSpPr>
              <p:cNvPr id="46" name="Rounded Rectangle 4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" name="Group 206"/>
            <p:cNvGrpSpPr/>
            <p:nvPr/>
          </p:nvGrpSpPr>
          <p:grpSpPr>
            <a:xfrm>
              <a:off x="2051720" y="2564904"/>
              <a:ext cx="432048" cy="288032"/>
              <a:chOff x="6372200" y="620688"/>
              <a:chExt cx="432048" cy="288032"/>
            </a:xfrm>
          </p:grpSpPr>
          <p:sp>
            <p:nvSpPr>
              <p:cNvPr id="44" name="Rounded Rectangle 4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09"/>
            <p:cNvGrpSpPr/>
            <p:nvPr/>
          </p:nvGrpSpPr>
          <p:grpSpPr>
            <a:xfrm>
              <a:off x="2483768" y="2564904"/>
              <a:ext cx="432048" cy="288032"/>
              <a:chOff x="6372200" y="620688"/>
              <a:chExt cx="432048" cy="288032"/>
            </a:xfrm>
          </p:grpSpPr>
          <p:sp>
            <p:nvSpPr>
              <p:cNvPr id="42" name="Rounded Rectangle 4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212"/>
            <p:cNvGrpSpPr/>
            <p:nvPr/>
          </p:nvGrpSpPr>
          <p:grpSpPr>
            <a:xfrm>
              <a:off x="2915816" y="2564904"/>
              <a:ext cx="432048" cy="288032"/>
              <a:chOff x="6372200" y="620688"/>
              <a:chExt cx="432048" cy="288032"/>
            </a:xfrm>
          </p:grpSpPr>
          <p:sp>
            <p:nvSpPr>
              <p:cNvPr id="40" name="Rounded Rectangle 3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215"/>
            <p:cNvGrpSpPr/>
            <p:nvPr/>
          </p:nvGrpSpPr>
          <p:grpSpPr>
            <a:xfrm>
              <a:off x="3347864" y="2564904"/>
              <a:ext cx="432048" cy="288032"/>
              <a:chOff x="6372200" y="620688"/>
              <a:chExt cx="432048" cy="288032"/>
            </a:xfrm>
          </p:grpSpPr>
          <p:sp>
            <p:nvSpPr>
              <p:cNvPr id="38" name="Rounded Rectangle 3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Group 209"/>
            <p:cNvGrpSpPr/>
            <p:nvPr/>
          </p:nvGrpSpPr>
          <p:grpSpPr>
            <a:xfrm>
              <a:off x="3779912" y="2564904"/>
              <a:ext cx="432048" cy="288032"/>
              <a:chOff x="6372200" y="620688"/>
              <a:chExt cx="432048" cy="288032"/>
            </a:xfrm>
          </p:grpSpPr>
          <p:sp>
            <p:nvSpPr>
              <p:cNvPr id="36" name="Rounded Rectangle 3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212"/>
            <p:cNvGrpSpPr/>
            <p:nvPr/>
          </p:nvGrpSpPr>
          <p:grpSpPr>
            <a:xfrm>
              <a:off x="4211960" y="2564904"/>
              <a:ext cx="432048" cy="288032"/>
              <a:chOff x="6372200" y="620688"/>
              <a:chExt cx="432048" cy="288032"/>
            </a:xfrm>
          </p:grpSpPr>
          <p:sp>
            <p:nvSpPr>
              <p:cNvPr id="34" name="Rounded Rectangle 3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215"/>
            <p:cNvGrpSpPr/>
            <p:nvPr/>
          </p:nvGrpSpPr>
          <p:grpSpPr>
            <a:xfrm>
              <a:off x="4644008" y="2564904"/>
              <a:ext cx="432048" cy="288032"/>
              <a:chOff x="6372200" y="620688"/>
              <a:chExt cx="432048" cy="288032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4" name="Group 169"/>
          <p:cNvGrpSpPr/>
          <p:nvPr/>
        </p:nvGrpSpPr>
        <p:grpSpPr>
          <a:xfrm>
            <a:off x="251520" y="4653136"/>
            <a:ext cx="4752528" cy="288032"/>
            <a:chOff x="323528" y="2564904"/>
            <a:chExt cx="4752528" cy="288032"/>
          </a:xfrm>
        </p:grpSpPr>
        <p:grpSp>
          <p:nvGrpSpPr>
            <p:cNvPr id="55" name="Group 196"/>
            <p:cNvGrpSpPr/>
            <p:nvPr/>
          </p:nvGrpSpPr>
          <p:grpSpPr>
            <a:xfrm>
              <a:off x="323528" y="2564904"/>
              <a:ext cx="432048" cy="288032"/>
              <a:chOff x="6372200" y="620688"/>
              <a:chExt cx="432048" cy="288032"/>
            </a:xfrm>
          </p:grpSpPr>
          <p:sp>
            <p:nvSpPr>
              <p:cNvPr id="86" name="Rounded Rectangle 8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6" name="Group 197"/>
            <p:cNvGrpSpPr/>
            <p:nvPr/>
          </p:nvGrpSpPr>
          <p:grpSpPr>
            <a:xfrm>
              <a:off x="755576" y="2564904"/>
              <a:ext cx="432048" cy="288032"/>
              <a:chOff x="6372200" y="620688"/>
              <a:chExt cx="432048" cy="288032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7" name="Group 200"/>
            <p:cNvGrpSpPr/>
            <p:nvPr/>
          </p:nvGrpSpPr>
          <p:grpSpPr>
            <a:xfrm>
              <a:off x="1187624" y="2564904"/>
              <a:ext cx="432048" cy="288032"/>
              <a:chOff x="6372200" y="620688"/>
              <a:chExt cx="432048" cy="288032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" name="Group 203"/>
            <p:cNvGrpSpPr/>
            <p:nvPr/>
          </p:nvGrpSpPr>
          <p:grpSpPr>
            <a:xfrm>
              <a:off x="1619672" y="2564904"/>
              <a:ext cx="432048" cy="288032"/>
              <a:chOff x="6372200" y="620688"/>
              <a:chExt cx="432048" cy="288032"/>
            </a:xfrm>
          </p:grpSpPr>
          <p:sp>
            <p:nvSpPr>
              <p:cNvPr id="80" name="Rounded Rectangle 7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Group 206"/>
            <p:cNvGrpSpPr/>
            <p:nvPr/>
          </p:nvGrpSpPr>
          <p:grpSpPr>
            <a:xfrm>
              <a:off x="2051720" y="2564904"/>
              <a:ext cx="432048" cy="288032"/>
              <a:chOff x="6372200" y="620688"/>
              <a:chExt cx="432048" cy="288032"/>
            </a:xfrm>
          </p:grpSpPr>
          <p:sp>
            <p:nvSpPr>
              <p:cNvPr id="78" name="Rounded Rectangle 7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0" name="Group 209"/>
            <p:cNvGrpSpPr/>
            <p:nvPr/>
          </p:nvGrpSpPr>
          <p:grpSpPr>
            <a:xfrm>
              <a:off x="2483768" y="2564904"/>
              <a:ext cx="432048" cy="288032"/>
              <a:chOff x="6372200" y="620688"/>
              <a:chExt cx="432048" cy="288032"/>
            </a:xfrm>
          </p:grpSpPr>
          <p:sp>
            <p:nvSpPr>
              <p:cNvPr id="76" name="Rounded Rectangle 7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1" name="Group 212"/>
            <p:cNvGrpSpPr/>
            <p:nvPr/>
          </p:nvGrpSpPr>
          <p:grpSpPr>
            <a:xfrm>
              <a:off x="2915816" y="2564904"/>
              <a:ext cx="432048" cy="288032"/>
              <a:chOff x="6372200" y="620688"/>
              <a:chExt cx="432048" cy="288032"/>
            </a:xfrm>
          </p:grpSpPr>
          <p:sp>
            <p:nvSpPr>
              <p:cNvPr id="74" name="Rounded Rectangle 73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2" name="Group 215"/>
            <p:cNvGrpSpPr/>
            <p:nvPr/>
          </p:nvGrpSpPr>
          <p:grpSpPr>
            <a:xfrm>
              <a:off x="3347864" y="2564904"/>
              <a:ext cx="432048" cy="288032"/>
              <a:chOff x="6372200" y="620688"/>
              <a:chExt cx="432048" cy="288032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3" name="Group 209"/>
            <p:cNvGrpSpPr/>
            <p:nvPr/>
          </p:nvGrpSpPr>
          <p:grpSpPr>
            <a:xfrm>
              <a:off x="3779912" y="2564904"/>
              <a:ext cx="432048" cy="288032"/>
              <a:chOff x="6372200" y="620688"/>
              <a:chExt cx="432048" cy="288032"/>
            </a:xfrm>
          </p:grpSpPr>
          <p:sp>
            <p:nvSpPr>
              <p:cNvPr id="70" name="Rounded Rectangle 69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4" name="Group 212"/>
            <p:cNvGrpSpPr/>
            <p:nvPr/>
          </p:nvGrpSpPr>
          <p:grpSpPr>
            <a:xfrm>
              <a:off x="4211960" y="2564904"/>
              <a:ext cx="432048" cy="288032"/>
              <a:chOff x="6372200" y="620688"/>
              <a:chExt cx="432048" cy="288032"/>
            </a:xfrm>
          </p:grpSpPr>
          <p:sp>
            <p:nvSpPr>
              <p:cNvPr id="68" name="Rounded Rectangle 67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5" name="Group 215"/>
            <p:cNvGrpSpPr/>
            <p:nvPr/>
          </p:nvGrpSpPr>
          <p:grpSpPr>
            <a:xfrm>
              <a:off x="4644008" y="2564904"/>
              <a:ext cx="432048" cy="288032"/>
              <a:chOff x="6372200" y="620688"/>
              <a:chExt cx="432048" cy="288032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6372200" y="620688"/>
                <a:ext cx="432048" cy="288032"/>
              </a:xfrm>
              <a:prstGeom prst="roundRect">
                <a:avLst/>
              </a:prstGeom>
              <a:noFill/>
              <a:ln w="9525" cap="flat" cmpd="sng" algn="ctr">
                <a:solidFill>
                  <a:srgbClr val="E78E2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6602079" y="736994"/>
                <a:ext cx="144016" cy="144016"/>
              </a:xfrm>
              <a:prstGeom prst="ellipse">
                <a:avLst/>
              </a:prstGeom>
              <a:solidFill>
                <a:srgbClr val="04040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8" name="Group 97"/>
          <p:cNvGrpSpPr/>
          <p:nvPr/>
        </p:nvGrpSpPr>
        <p:grpSpPr>
          <a:xfrm rot="10800000">
            <a:off x="3347864" y="3717032"/>
            <a:ext cx="904319" cy="961001"/>
            <a:chOff x="3679064" y="3361387"/>
            <a:chExt cx="1096851" cy="1204174"/>
          </a:xfrm>
          <a:effectLst>
            <a:outerShdw blurRad="50800" dist="76200" dir="13500000" algn="br" rotWithShape="0">
              <a:prstClr val="black">
                <a:alpha val="25000"/>
              </a:prstClr>
            </a:outerShdw>
          </a:effectLst>
        </p:grpSpPr>
        <p:sp>
          <p:nvSpPr>
            <p:cNvPr id="89" name="Freeform 88"/>
            <p:cNvSpPr/>
            <p:nvPr/>
          </p:nvSpPr>
          <p:spPr bwMode="auto">
            <a:xfrm>
              <a:off x="3679064" y="3361387"/>
              <a:ext cx="1096851" cy="1204174"/>
            </a:xfrm>
            <a:custGeom>
              <a:avLst/>
              <a:gdLst>
                <a:gd name="connsiteX0" fmla="*/ 699753 w 1352282"/>
                <a:gd name="connsiteY0" fmla="*/ 276896 h 1854557"/>
                <a:gd name="connsiteX1" fmla="*/ 442175 w 1352282"/>
                <a:gd name="connsiteY1" fmla="*/ 444321 h 1854557"/>
                <a:gd name="connsiteX2" fmla="*/ 429297 w 1352282"/>
                <a:gd name="connsiteY2" fmla="*/ 740535 h 1854557"/>
                <a:gd name="connsiteX3" fmla="*/ 287629 w 1352282"/>
                <a:gd name="connsiteY3" fmla="*/ 1036749 h 1854557"/>
                <a:gd name="connsiteX4" fmla="*/ 30051 w 1352282"/>
                <a:gd name="connsiteY4" fmla="*/ 1114022 h 1854557"/>
                <a:gd name="connsiteX5" fmla="*/ 107325 w 1352282"/>
                <a:gd name="connsiteY5" fmla="*/ 1358721 h 1854557"/>
                <a:gd name="connsiteX6" fmla="*/ 120204 w 1352282"/>
                <a:gd name="connsiteY6" fmla="*/ 1642056 h 1854557"/>
                <a:gd name="connsiteX7" fmla="*/ 390660 w 1352282"/>
                <a:gd name="connsiteY7" fmla="*/ 1848118 h 1854557"/>
                <a:gd name="connsiteX8" fmla="*/ 686874 w 1352282"/>
                <a:gd name="connsiteY8" fmla="*/ 1603420 h 1854557"/>
                <a:gd name="connsiteX9" fmla="*/ 1047482 w 1352282"/>
                <a:gd name="connsiteY9" fmla="*/ 1551904 h 1854557"/>
                <a:gd name="connsiteX10" fmla="*/ 983088 w 1352282"/>
                <a:gd name="connsiteY10" fmla="*/ 1126901 h 1854557"/>
                <a:gd name="connsiteX11" fmla="*/ 905815 w 1352282"/>
                <a:gd name="connsiteY11" fmla="*/ 714777 h 1854557"/>
                <a:gd name="connsiteX12" fmla="*/ 1292181 w 1352282"/>
                <a:gd name="connsiteY12" fmla="*/ 508715 h 1854557"/>
                <a:gd name="connsiteX13" fmla="*/ 1266423 w 1352282"/>
                <a:gd name="connsiteY13" fmla="*/ 276896 h 1854557"/>
                <a:gd name="connsiteX14" fmla="*/ 931573 w 1352282"/>
                <a:gd name="connsiteY14" fmla="*/ 276896 h 1854557"/>
                <a:gd name="connsiteX15" fmla="*/ 892936 w 1352282"/>
                <a:gd name="connsiteY15" fmla="*/ 57955 h 1854557"/>
                <a:gd name="connsiteX16" fmla="*/ 661116 w 1352282"/>
                <a:gd name="connsiteY16" fmla="*/ 32197 h 1854557"/>
                <a:gd name="connsiteX17" fmla="*/ 699753 w 1352282"/>
                <a:gd name="connsiteY17" fmla="*/ 276896 h 1854557"/>
                <a:gd name="connsiteX0" fmla="*/ 699753 w 1270716"/>
                <a:gd name="connsiteY0" fmla="*/ 276896 h 1854557"/>
                <a:gd name="connsiteX1" fmla="*/ 442175 w 1270716"/>
                <a:gd name="connsiteY1" fmla="*/ 444321 h 1854557"/>
                <a:gd name="connsiteX2" fmla="*/ 429297 w 1270716"/>
                <a:gd name="connsiteY2" fmla="*/ 740535 h 1854557"/>
                <a:gd name="connsiteX3" fmla="*/ 287629 w 1270716"/>
                <a:gd name="connsiteY3" fmla="*/ 1036749 h 1854557"/>
                <a:gd name="connsiteX4" fmla="*/ 30051 w 1270716"/>
                <a:gd name="connsiteY4" fmla="*/ 1114022 h 1854557"/>
                <a:gd name="connsiteX5" fmla="*/ 107325 w 1270716"/>
                <a:gd name="connsiteY5" fmla="*/ 1358721 h 1854557"/>
                <a:gd name="connsiteX6" fmla="*/ 120204 w 1270716"/>
                <a:gd name="connsiteY6" fmla="*/ 1642056 h 1854557"/>
                <a:gd name="connsiteX7" fmla="*/ 390660 w 1270716"/>
                <a:gd name="connsiteY7" fmla="*/ 1848118 h 1854557"/>
                <a:gd name="connsiteX8" fmla="*/ 686874 w 1270716"/>
                <a:gd name="connsiteY8" fmla="*/ 1603420 h 1854557"/>
                <a:gd name="connsiteX9" fmla="*/ 1047482 w 1270716"/>
                <a:gd name="connsiteY9" fmla="*/ 1551904 h 1854557"/>
                <a:gd name="connsiteX10" fmla="*/ 983088 w 1270716"/>
                <a:gd name="connsiteY10" fmla="*/ 1126901 h 1854557"/>
                <a:gd name="connsiteX11" fmla="*/ 905815 w 1270716"/>
                <a:gd name="connsiteY11" fmla="*/ 714777 h 1854557"/>
                <a:gd name="connsiteX12" fmla="*/ 1266423 w 1270716"/>
                <a:gd name="connsiteY12" fmla="*/ 276896 h 1854557"/>
                <a:gd name="connsiteX13" fmla="*/ 931573 w 1270716"/>
                <a:gd name="connsiteY13" fmla="*/ 276896 h 1854557"/>
                <a:gd name="connsiteX14" fmla="*/ 892936 w 1270716"/>
                <a:gd name="connsiteY14" fmla="*/ 57955 h 1854557"/>
                <a:gd name="connsiteX15" fmla="*/ 661116 w 1270716"/>
                <a:gd name="connsiteY15" fmla="*/ 32197 h 1854557"/>
                <a:gd name="connsiteX16" fmla="*/ 699753 w 1270716"/>
                <a:gd name="connsiteY16" fmla="*/ 276896 h 1854557"/>
                <a:gd name="connsiteX0" fmla="*/ 699753 w 1096851"/>
                <a:gd name="connsiteY0" fmla="*/ 276896 h 1854557"/>
                <a:gd name="connsiteX1" fmla="*/ 442175 w 1096851"/>
                <a:gd name="connsiteY1" fmla="*/ 444321 h 1854557"/>
                <a:gd name="connsiteX2" fmla="*/ 429297 w 1096851"/>
                <a:gd name="connsiteY2" fmla="*/ 740535 h 1854557"/>
                <a:gd name="connsiteX3" fmla="*/ 287629 w 1096851"/>
                <a:gd name="connsiteY3" fmla="*/ 1036749 h 1854557"/>
                <a:gd name="connsiteX4" fmla="*/ 30051 w 1096851"/>
                <a:gd name="connsiteY4" fmla="*/ 1114022 h 1854557"/>
                <a:gd name="connsiteX5" fmla="*/ 107325 w 1096851"/>
                <a:gd name="connsiteY5" fmla="*/ 1358721 h 1854557"/>
                <a:gd name="connsiteX6" fmla="*/ 120204 w 1096851"/>
                <a:gd name="connsiteY6" fmla="*/ 1642056 h 1854557"/>
                <a:gd name="connsiteX7" fmla="*/ 390660 w 1096851"/>
                <a:gd name="connsiteY7" fmla="*/ 1848118 h 1854557"/>
                <a:gd name="connsiteX8" fmla="*/ 686874 w 1096851"/>
                <a:gd name="connsiteY8" fmla="*/ 1603420 h 1854557"/>
                <a:gd name="connsiteX9" fmla="*/ 1047482 w 1096851"/>
                <a:gd name="connsiteY9" fmla="*/ 1551904 h 1854557"/>
                <a:gd name="connsiteX10" fmla="*/ 983088 w 1096851"/>
                <a:gd name="connsiteY10" fmla="*/ 1126901 h 1854557"/>
                <a:gd name="connsiteX11" fmla="*/ 905815 w 1096851"/>
                <a:gd name="connsiteY11" fmla="*/ 714777 h 1854557"/>
                <a:gd name="connsiteX12" fmla="*/ 931573 w 1096851"/>
                <a:gd name="connsiteY12" fmla="*/ 276896 h 1854557"/>
                <a:gd name="connsiteX13" fmla="*/ 892936 w 1096851"/>
                <a:gd name="connsiteY13" fmla="*/ 57955 h 1854557"/>
                <a:gd name="connsiteX14" fmla="*/ 661116 w 1096851"/>
                <a:gd name="connsiteY14" fmla="*/ 32197 h 1854557"/>
                <a:gd name="connsiteX15" fmla="*/ 699753 w 1096851"/>
                <a:gd name="connsiteY15" fmla="*/ 276896 h 1854557"/>
                <a:gd name="connsiteX0" fmla="*/ 699753 w 1096851"/>
                <a:gd name="connsiteY0" fmla="*/ 332704 h 1910365"/>
                <a:gd name="connsiteX1" fmla="*/ 442175 w 1096851"/>
                <a:gd name="connsiteY1" fmla="*/ 500129 h 1910365"/>
                <a:gd name="connsiteX2" fmla="*/ 429297 w 1096851"/>
                <a:gd name="connsiteY2" fmla="*/ 796343 h 1910365"/>
                <a:gd name="connsiteX3" fmla="*/ 287629 w 1096851"/>
                <a:gd name="connsiteY3" fmla="*/ 1092557 h 1910365"/>
                <a:gd name="connsiteX4" fmla="*/ 30051 w 1096851"/>
                <a:gd name="connsiteY4" fmla="*/ 1169830 h 1910365"/>
                <a:gd name="connsiteX5" fmla="*/ 107325 w 1096851"/>
                <a:gd name="connsiteY5" fmla="*/ 1414529 h 1910365"/>
                <a:gd name="connsiteX6" fmla="*/ 120204 w 1096851"/>
                <a:gd name="connsiteY6" fmla="*/ 1697864 h 1910365"/>
                <a:gd name="connsiteX7" fmla="*/ 390660 w 1096851"/>
                <a:gd name="connsiteY7" fmla="*/ 1903926 h 1910365"/>
                <a:gd name="connsiteX8" fmla="*/ 686874 w 1096851"/>
                <a:gd name="connsiteY8" fmla="*/ 1659228 h 1910365"/>
                <a:gd name="connsiteX9" fmla="*/ 1047482 w 1096851"/>
                <a:gd name="connsiteY9" fmla="*/ 1607712 h 1910365"/>
                <a:gd name="connsiteX10" fmla="*/ 983088 w 1096851"/>
                <a:gd name="connsiteY10" fmla="*/ 1182709 h 1910365"/>
                <a:gd name="connsiteX11" fmla="*/ 905815 w 1096851"/>
                <a:gd name="connsiteY11" fmla="*/ 770585 h 1910365"/>
                <a:gd name="connsiteX12" fmla="*/ 892936 w 1096851"/>
                <a:gd name="connsiteY12" fmla="*/ 113763 h 1910365"/>
                <a:gd name="connsiteX13" fmla="*/ 661116 w 1096851"/>
                <a:gd name="connsiteY13" fmla="*/ 88005 h 1910365"/>
                <a:gd name="connsiteX14" fmla="*/ 699753 w 1096851"/>
                <a:gd name="connsiteY14" fmla="*/ 332704 h 1910365"/>
                <a:gd name="connsiteX0" fmla="*/ 699753 w 1096851"/>
                <a:gd name="connsiteY0" fmla="*/ 317679 h 1895340"/>
                <a:gd name="connsiteX1" fmla="*/ 442175 w 1096851"/>
                <a:gd name="connsiteY1" fmla="*/ 485104 h 1895340"/>
                <a:gd name="connsiteX2" fmla="*/ 429297 w 1096851"/>
                <a:gd name="connsiteY2" fmla="*/ 781318 h 1895340"/>
                <a:gd name="connsiteX3" fmla="*/ 287629 w 1096851"/>
                <a:gd name="connsiteY3" fmla="*/ 1077532 h 1895340"/>
                <a:gd name="connsiteX4" fmla="*/ 30051 w 1096851"/>
                <a:gd name="connsiteY4" fmla="*/ 1154805 h 1895340"/>
                <a:gd name="connsiteX5" fmla="*/ 107325 w 1096851"/>
                <a:gd name="connsiteY5" fmla="*/ 1399504 h 1895340"/>
                <a:gd name="connsiteX6" fmla="*/ 120204 w 1096851"/>
                <a:gd name="connsiteY6" fmla="*/ 1682839 h 1895340"/>
                <a:gd name="connsiteX7" fmla="*/ 390660 w 1096851"/>
                <a:gd name="connsiteY7" fmla="*/ 1888901 h 1895340"/>
                <a:gd name="connsiteX8" fmla="*/ 686874 w 1096851"/>
                <a:gd name="connsiteY8" fmla="*/ 1644203 h 1895340"/>
                <a:gd name="connsiteX9" fmla="*/ 1047482 w 1096851"/>
                <a:gd name="connsiteY9" fmla="*/ 1592687 h 1895340"/>
                <a:gd name="connsiteX10" fmla="*/ 983088 w 1096851"/>
                <a:gd name="connsiteY10" fmla="*/ 1167684 h 1895340"/>
                <a:gd name="connsiteX11" fmla="*/ 905815 w 1096851"/>
                <a:gd name="connsiteY11" fmla="*/ 755560 h 1895340"/>
                <a:gd name="connsiteX12" fmla="*/ 661116 w 1096851"/>
                <a:gd name="connsiteY12" fmla="*/ 72980 h 1895340"/>
                <a:gd name="connsiteX13" fmla="*/ 699753 w 1096851"/>
                <a:gd name="connsiteY13" fmla="*/ 317679 h 1895340"/>
                <a:gd name="connsiteX0" fmla="*/ 699753 w 1096851"/>
                <a:gd name="connsiteY0" fmla="*/ 45076 h 1622737"/>
                <a:gd name="connsiteX1" fmla="*/ 442175 w 1096851"/>
                <a:gd name="connsiteY1" fmla="*/ 212501 h 1622737"/>
                <a:gd name="connsiteX2" fmla="*/ 429297 w 1096851"/>
                <a:gd name="connsiteY2" fmla="*/ 508715 h 1622737"/>
                <a:gd name="connsiteX3" fmla="*/ 287629 w 1096851"/>
                <a:gd name="connsiteY3" fmla="*/ 804929 h 1622737"/>
                <a:gd name="connsiteX4" fmla="*/ 30051 w 1096851"/>
                <a:gd name="connsiteY4" fmla="*/ 882202 h 1622737"/>
                <a:gd name="connsiteX5" fmla="*/ 107325 w 1096851"/>
                <a:gd name="connsiteY5" fmla="*/ 1126901 h 1622737"/>
                <a:gd name="connsiteX6" fmla="*/ 120204 w 1096851"/>
                <a:gd name="connsiteY6" fmla="*/ 1410236 h 1622737"/>
                <a:gd name="connsiteX7" fmla="*/ 390660 w 1096851"/>
                <a:gd name="connsiteY7" fmla="*/ 1616298 h 1622737"/>
                <a:gd name="connsiteX8" fmla="*/ 686874 w 1096851"/>
                <a:gd name="connsiteY8" fmla="*/ 1371600 h 1622737"/>
                <a:gd name="connsiteX9" fmla="*/ 1047482 w 1096851"/>
                <a:gd name="connsiteY9" fmla="*/ 1320084 h 1622737"/>
                <a:gd name="connsiteX10" fmla="*/ 983088 w 1096851"/>
                <a:gd name="connsiteY10" fmla="*/ 895081 h 1622737"/>
                <a:gd name="connsiteX11" fmla="*/ 905815 w 1096851"/>
                <a:gd name="connsiteY11" fmla="*/ 482957 h 1622737"/>
                <a:gd name="connsiteX12" fmla="*/ 699753 w 1096851"/>
                <a:gd name="connsiteY12" fmla="*/ 45076 h 1622737"/>
                <a:gd name="connsiteX0" fmla="*/ 905815 w 1096851"/>
                <a:gd name="connsiteY0" fmla="*/ 274749 h 1414529"/>
                <a:gd name="connsiteX1" fmla="*/ 442175 w 1096851"/>
                <a:gd name="connsiteY1" fmla="*/ 4293 h 1414529"/>
                <a:gd name="connsiteX2" fmla="*/ 429297 w 1096851"/>
                <a:gd name="connsiteY2" fmla="*/ 300507 h 1414529"/>
                <a:gd name="connsiteX3" fmla="*/ 287629 w 1096851"/>
                <a:gd name="connsiteY3" fmla="*/ 596721 h 1414529"/>
                <a:gd name="connsiteX4" fmla="*/ 30051 w 1096851"/>
                <a:gd name="connsiteY4" fmla="*/ 673994 h 1414529"/>
                <a:gd name="connsiteX5" fmla="*/ 107325 w 1096851"/>
                <a:gd name="connsiteY5" fmla="*/ 918693 h 1414529"/>
                <a:gd name="connsiteX6" fmla="*/ 120204 w 1096851"/>
                <a:gd name="connsiteY6" fmla="*/ 1202028 h 1414529"/>
                <a:gd name="connsiteX7" fmla="*/ 390660 w 1096851"/>
                <a:gd name="connsiteY7" fmla="*/ 1408090 h 1414529"/>
                <a:gd name="connsiteX8" fmla="*/ 686874 w 1096851"/>
                <a:gd name="connsiteY8" fmla="*/ 1163392 h 1414529"/>
                <a:gd name="connsiteX9" fmla="*/ 1047482 w 1096851"/>
                <a:gd name="connsiteY9" fmla="*/ 1111876 h 1414529"/>
                <a:gd name="connsiteX10" fmla="*/ 983088 w 1096851"/>
                <a:gd name="connsiteY10" fmla="*/ 686873 h 1414529"/>
                <a:gd name="connsiteX11" fmla="*/ 905815 w 1096851"/>
                <a:gd name="connsiteY11" fmla="*/ 274749 h 1414529"/>
                <a:gd name="connsiteX0" fmla="*/ 905815 w 1096851"/>
                <a:gd name="connsiteY0" fmla="*/ 64394 h 1204174"/>
                <a:gd name="connsiteX1" fmla="*/ 429297 w 1096851"/>
                <a:gd name="connsiteY1" fmla="*/ 90152 h 1204174"/>
                <a:gd name="connsiteX2" fmla="*/ 287629 w 1096851"/>
                <a:gd name="connsiteY2" fmla="*/ 386366 h 1204174"/>
                <a:gd name="connsiteX3" fmla="*/ 30051 w 1096851"/>
                <a:gd name="connsiteY3" fmla="*/ 463639 h 1204174"/>
                <a:gd name="connsiteX4" fmla="*/ 107325 w 1096851"/>
                <a:gd name="connsiteY4" fmla="*/ 708338 h 1204174"/>
                <a:gd name="connsiteX5" fmla="*/ 120204 w 1096851"/>
                <a:gd name="connsiteY5" fmla="*/ 991673 h 1204174"/>
                <a:gd name="connsiteX6" fmla="*/ 390660 w 1096851"/>
                <a:gd name="connsiteY6" fmla="*/ 1197735 h 1204174"/>
                <a:gd name="connsiteX7" fmla="*/ 686874 w 1096851"/>
                <a:gd name="connsiteY7" fmla="*/ 953037 h 1204174"/>
                <a:gd name="connsiteX8" fmla="*/ 1047482 w 1096851"/>
                <a:gd name="connsiteY8" fmla="*/ 901521 h 1204174"/>
                <a:gd name="connsiteX9" fmla="*/ 983088 w 1096851"/>
                <a:gd name="connsiteY9" fmla="*/ 476518 h 1204174"/>
                <a:gd name="connsiteX10" fmla="*/ 905815 w 1096851"/>
                <a:gd name="connsiteY10" fmla="*/ 64394 h 120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6851" h="1204174">
                  <a:moveTo>
                    <a:pt x="905815" y="64394"/>
                  </a:moveTo>
                  <a:cubicBezTo>
                    <a:pt x="813517" y="0"/>
                    <a:pt x="532328" y="36490"/>
                    <a:pt x="429297" y="90152"/>
                  </a:cubicBezTo>
                  <a:cubicBezTo>
                    <a:pt x="326266" y="143814"/>
                    <a:pt x="354170" y="324118"/>
                    <a:pt x="287629" y="386366"/>
                  </a:cubicBezTo>
                  <a:cubicBezTo>
                    <a:pt x="221088" y="448614"/>
                    <a:pt x="60102" y="409977"/>
                    <a:pt x="30051" y="463639"/>
                  </a:cubicBezTo>
                  <a:cubicBezTo>
                    <a:pt x="0" y="517301"/>
                    <a:pt x="92300" y="620332"/>
                    <a:pt x="107325" y="708338"/>
                  </a:cubicBezTo>
                  <a:cubicBezTo>
                    <a:pt x="122350" y="796344"/>
                    <a:pt x="72982" y="910107"/>
                    <a:pt x="120204" y="991673"/>
                  </a:cubicBezTo>
                  <a:cubicBezTo>
                    <a:pt x="167426" y="1073239"/>
                    <a:pt x="296215" y="1204174"/>
                    <a:pt x="390660" y="1197735"/>
                  </a:cubicBezTo>
                  <a:cubicBezTo>
                    <a:pt x="485105" y="1191296"/>
                    <a:pt x="577404" y="1002406"/>
                    <a:pt x="686874" y="953037"/>
                  </a:cubicBezTo>
                  <a:cubicBezTo>
                    <a:pt x="796344" y="903668"/>
                    <a:pt x="998113" y="980941"/>
                    <a:pt x="1047482" y="901521"/>
                  </a:cubicBezTo>
                  <a:cubicBezTo>
                    <a:pt x="1096851" y="822101"/>
                    <a:pt x="1006699" y="616039"/>
                    <a:pt x="983088" y="476518"/>
                  </a:cubicBezTo>
                  <a:cubicBezTo>
                    <a:pt x="959477" y="336997"/>
                    <a:pt x="998114" y="128788"/>
                    <a:pt x="905815" y="64394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905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4340180" y="3928056"/>
              <a:ext cx="283335" cy="257578"/>
            </a:xfrm>
            <a:prstGeom prst="ellipse">
              <a:avLst/>
            </a:prstGeom>
            <a:solidFill>
              <a:srgbClr val="1B080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1" name="Group 109"/>
          <p:cNvGrpSpPr/>
          <p:nvPr/>
        </p:nvGrpSpPr>
        <p:grpSpPr>
          <a:xfrm rot="19819950">
            <a:off x="3152037" y="3651260"/>
            <a:ext cx="848412" cy="538617"/>
            <a:chOff x="4461379" y="5304319"/>
            <a:chExt cx="848412" cy="538617"/>
          </a:xfrm>
        </p:grpSpPr>
        <p:grpSp>
          <p:nvGrpSpPr>
            <p:cNvPr id="92" name="Group 102"/>
            <p:cNvGrpSpPr/>
            <p:nvPr/>
          </p:nvGrpSpPr>
          <p:grpSpPr>
            <a:xfrm>
              <a:off x="5072066" y="5304319"/>
              <a:ext cx="237725" cy="395153"/>
              <a:chOff x="6334539" y="3533913"/>
              <a:chExt cx="1070012" cy="1428681"/>
            </a:xfrm>
          </p:grpSpPr>
          <p:sp>
            <p:nvSpPr>
              <p:cNvPr id="96" name="Freeform 95"/>
              <p:cNvSpPr/>
              <p:nvPr/>
            </p:nvSpPr>
            <p:spPr bwMode="auto">
              <a:xfrm>
                <a:off x="6334539" y="3533913"/>
                <a:ext cx="565426" cy="1422400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flipH="1">
                <a:off x="6884520" y="3540194"/>
                <a:ext cx="520031" cy="1422400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3" name="Group 106"/>
            <p:cNvGrpSpPr/>
            <p:nvPr/>
          </p:nvGrpSpPr>
          <p:grpSpPr>
            <a:xfrm rot="19704574">
              <a:off x="4461379" y="5443533"/>
              <a:ext cx="256117" cy="399403"/>
              <a:chOff x="6672426" y="3316882"/>
              <a:chExt cx="1152789" cy="1444045"/>
            </a:xfrm>
          </p:grpSpPr>
          <p:sp>
            <p:nvSpPr>
              <p:cNvPr id="94" name="Freeform 93"/>
              <p:cNvSpPr/>
              <p:nvPr/>
            </p:nvSpPr>
            <p:spPr bwMode="auto">
              <a:xfrm>
                <a:off x="6672426" y="3316882"/>
                <a:ext cx="565428" cy="1422403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flipH="1">
                <a:off x="7305191" y="3338529"/>
                <a:ext cx="520024" cy="1422398"/>
              </a:xfrm>
              <a:custGeom>
                <a:avLst/>
                <a:gdLst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  <a:gd name="connsiteX0" fmla="*/ 397565 w 565426"/>
                  <a:gd name="connsiteY0" fmla="*/ 1342887 h 1422400"/>
                  <a:gd name="connsiteX1" fmla="*/ 384313 w 565426"/>
                  <a:gd name="connsiteY1" fmla="*/ 759791 h 1422400"/>
                  <a:gd name="connsiteX2" fmla="*/ 212035 w 565426"/>
                  <a:gd name="connsiteY2" fmla="*/ 600765 h 1422400"/>
                  <a:gd name="connsiteX3" fmla="*/ 26504 w 565426"/>
                  <a:gd name="connsiteY3" fmla="*/ 295965 h 1422400"/>
                  <a:gd name="connsiteX4" fmla="*/ 371061 w 565426"/>
                  <a:gd name="connsiteY4" fmla="*/ 30922 h 1422400"/>
                  <a:gd name="connsiteX5" fmla="*/ 530087 w 565426"/>
                  <a:gd name="connsiteY5" fmla="*/ 110435 h 1422400"/>
                  <a:gd name="connsiteX6" fmla="*/ 159026 w 565426"/>
                  <a:gd name="connsiteY6" fmla="*/ 322470 h 1422400"/>
                  <a:gd name="connsiteX7" fmla="*/ 477078 w 565426"/>
                  <a:gd name="connsiteY7" fmla="*/ 640522 h 1422400"/>
                  <a:gd name="connsiteX8" fmla="*/ 516835 w 565426"/>
                  <a:gd name="connsiteY8" fmla="*/ 1236870 h 1422400"/>
                  <a:gd name="connsiteX9" fmla="*/ 397565 w 565426"/>
                  <a:gd name="connsiteY9" fmla="*/ 1342887 h 142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5426" h="1422400">
                    <a:moveTo>
                      <a:pt x="397565" y="1342887"/>
                    </a:moveTo>
                    <a:cubicBezTo>
                      <a:pt x="375478" y="1263374"/>
                      <a:pt x="415235" y="883478"/>
                      <a:pt x="384313" y="759791"/>
                    </a:cubicBezTo>
                    <a:cubicBezTo>
                      <a:pt x="353391" y="636104"/>
                      <a:pt x="271670" y="678069"/>
                      <a:pt x="212035" y="600765"/>
                    </a:cubicBezTo>
                    <a:cubicBezTo>
                      <a:pt x="152400" y="523461"/>
                      <a:pt x="0" y="390939"/>
                      <a:pt x="26504" y="295965"/>
                    </a:cubicBezTo>
                    <a:cubicBezTo>
                      <a:pt x="53008" y="200991"/>
                      <a:pt x="287131" y="61844"/>
                      <a:pt x="371061" y="30922"/>
                    </a:cubicBezTo>
                    <a:cubicBezTo>
                      <a:pt x="454992" y="0"/>
                      <a:pt x="565426" y="61844"/>
                      <a:pt x="530087" y="110435"/>
                    </a:cubicBezTo>
                    <a:cubicBezTo>
                      <a:pt x="494748" y="159026"/>
                      <a:pt x="167861" y="234122"/>
                      <a:pt x="159026" y="322470"/>
                    </a:cubicBezTo>
                    <a:cubicBezTo>
                      <a:pt x="150191" y="410818"/>
                      <a:pt x="417443" y="488122"/>
                      <a:pt x="477078" y="640522"/>
                    </a:cubicBezTo>
                    <a:cubicBezTo>
                      <a:pt x="536713" y="792922"/>
                      <a:pt x="525670" y="1115392"/>
                      <a:pt x="516835" y="1236870"/>
                    </a:cubicBezTo>
                    <a:cubicBezTo>
                      <a:pt x="508000" y="1358348"/>
                      <a:pt x="419652" y="1422400"/>
                      <a:pt x="397565" y="1342887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8" name="Group 110"/>
          <p:cNvGrpSpPr/>
          <p:nvPr/>
        </p:nvGrpSpPr>
        <p:grpSpPr>
          <a:xfrm rot="14726597">
            <a:off x="2355700" y="3566469"/>
            <a:ext cx="814506" cy="864096"/>
            <a:chOff x="4756579" y="2108915"/>
            <a:chExt cx="1190374" cy="1049339"/>
          </a:xfrm>
          <a:effectLst>
            <a:outerShdw blurRad="50800" dist="63500" dir="12600000" algn="br" rotWithShape="0">
              <a:prstClr val="black">
                <a:alpha val="24000"/>
              </a:prstClr>
            </a:outerShdw>
          </a:effectLst>
        </p:grpSpPr>
        <p:grpSp>
          <p:nvGrpSpPr>
            <p:cNvPr id="99" name="Group 60"/>
            <p:cNvGrpSpPr/>
            <p:nvPr/>
          </p:nvGrpSpPr>
          <p:grpSpPr>
            <a:xfrm rot="2826254">
              <a:off x="4949756" y="2720371"/>
              <a:ext cx="244706" cy="631060"/>
              <a:chOff x="6143223" y="1609859"/>
              <a:chExt cx="798490" cy="1584102"/>
            </a:xfrm>
            <a:solidFill>
              <a:schemeClr val="bg2"/>
            </a:solidFill>
            <a:scene3d>
              <a:camera prst="orthographicFront"/>
              <a:lightRig rig="glow" dir="t"/>
            </a:scene3d>
          </p:grpSpPr>
          <p:sp>
            <p:nvSpPr>
              <p:cNvPr id="103" name="Block Arc 102"/>
              <p:cNvSpPr/>
              <p:nvPr/>
            </p:nvSpPr>
            <p:spPr bwMode="auto">
              <a:xfrm>
                <a:off x="6143223" y="2331076"/>
                <a:ext cx="798490" cy="862885"/>
              </a:xfrm>
              <a:prstGeom prst="blockArc">
                <a:avLst>
                  <a:gd name="adj1" fmla="val 10800000"/>
                  <a:gd name="adj2" fmla="val 13"/>
                  <a:gd name="adj3" fmla="val 33065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6400801" y="1609859"/>
                <a:ext cx="309094" cy="82424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0" name="Group 51"/>
            <p:cNvGrpSpPr/>
            <p:nvPr/>
          </p:nvGrpSpPr>
          <p:grpSpPr>
            <a:xfrm>
              <a:off x="4966549" y="2108915"/>
              <a:ext cx="980404" cy="914399"/>
              <a:chOff x="4893972" y="3116687"/>
              <a:chExt cx="1365160" cy="1468192"/>
            </a:xfrm>
          </p:grpSpPr>
          <p:sp>
            <p:nvSpPr>
              <p:cNvPr id="101" name="Oval 52"/>
              <p:cNvSpPr/>
              <p:nvPr/>
            </p:nvSpPr>
            <p:spPr bwMode="auto">
              <a:xfrm>
                <a:off x="4893972" y="3116687"/>
                <a:ext cx="1365160" cy="1468192"/>
              </a:xfrm>
              <a:prstGeom prst="ellipse">
                <a:avLst/>
              </a:prstGeom>
              <a:solidFill>
                <a:schemeClr val="bg1">
                  <a:lumMod val="85000"/>
                  <a:alpha val="5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flat">
                <a:bevelT w="463550" h="273050"/>
                <a:bevelB w="20955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5054958" y="3305577"/>
                <a:ext cx="1037622" cy="968765"/>
              </a:xfrm>
              <a:custGeom>
                <a:avLst/>
                <a:gdLst>
                  <a:gd name="connsiteX0" fmla="*/ 830687 w 998113"/>
                  <a:gd name="connsiteY0" fmla="*/ 158840 h 1064654"/>
                  <a:gd name="connsiteX1" fmla="*/ 444321 w 998113"/>
                  <a:gd name="connsiteY1" fmla="*/ 4293 h 1064654"/>
                  <a:gd name="connsiteX2" fmla="*/ 109470 w 998113"/>
                  <a:gd name="connsiteY2" fmla="*/ 184598 h 1064654"/>
                  <a:gd name="connsiteX3" fmla="*/ 32197 w 998113"/>
                  <a:gd name="connsiteY3" fmla="*/ 738389 h 1064654"/>
                  <a:gd name="connsiteX4" fmla="*/ 302653 w 998113"/>
                  <a:gd name="connsiteY4" fmla="*/ 1034603 h 1064654"/>
                  <a:gd name="connsiteX5" fmla="*/ 753414 w 998113"/>
                  <a:gd name="connsiteY5" fmla="*/ 918693 h 1064654"/>
                  <a:gd name="connsiteX6" fmla="*/ 766293 w 998113"/>
                  <a:gd name="connsiteY6" fmla="*/ 635358 h 1064654"/>
                  <a:gd name="connsiteX7" fmla="*/ 985234 w 998113"/>
                  <a:gd name="connsiteY7" fmla="*/ 416417 h 1064654"/>
                  <a:gd name="connsiteX8" fmla="*/ 830687 w 998113"/>
                  <a:gd name="connsiteY8" fmla="*/ 158840 h 1064654"/>
                  <a:gd name="connsiteX0" fmla="*/ 830687 w 875916"/>
                  <a:gd name="connsiteY0" fmla="*/ 158840 h 1064654"/>
                  <a:gd name="connsiteX1" fmla="*/ 444321 w 875916"/>
                  <a:gd name="connsiteY1" fmla="*/ 4293 h 1064654"/>
                  <a:gd name="connsiteX2" fmla="*/ 109470 w 875916"/>
                  <a:gd name="connsiteY2" fmla="*/ 184598 h 1064654"/>
                  <a:gd name="connsiteX3" fmla="*/ 32197 w 875916"/>
                  <a:gd name="connsiteY3" fmla="*/ 738389 h 1064654"/>
                  <a:gd name="connsiteX4" fmla="*/ 302653 w 875916"/>
                  <a:gd name="connsiteY4" fmla="*/ 1034603 h 1064654"/>
                  <a:gd name="connsiteX5" fmla="*/ 753414 w 875916"/>
                  <a:gd name="connsiteY5" fmla="*/ 918693 h 1064654"/>
                  <a:gd name="connsiteX6" fmla="*/ 766293 w 875916"/>
                  <a:gd name="connsiteY6" fmla="*/ 635358 h 1064654"/>
                  <a:gd name="connsiteX7" fmla="*/ 715693 w 875916"/>
                  <a:gd name="connsiteY7" fmla="*/ 416417 h 1064654"/>
                  <a:gd name="connsiteX8" fmla="*/ 830687 w 875916"/>
                  <a:gd name="connsiteY8" fmla="*/ 158840 h 1064654"/>
                  <a:gd name="connsiteX0" fmla="*/ 830687 w 974736"/>
                  <a:gd name="connsiteY0" fmla="*/ 158840 h 1064654"/>
                  <a:gd name="connsiteX1" fmla="*/ 444321 w 974736"/>
                  <a:gd name="connsiteY1" fmla="*/ 4293 h 1064654"/>
                  <a:gd name="connsiteX2" fmla="*/ 109470 w 974736"/>
                  <a:gd name="connsiteY2" fmla="*/ 184598 h 1064654"/>
                  <a:gd name="connsiteX3" fmla="*/ 32197 w 974736"/>
                  <a:gd name="connsiteY3" fmla="*/ 738389 h 1064654"/>
                  <a:gd name="connsiteX4" fmla="*/ 302653 w 974736"/>
                  <a:gd name="connsiteY4" fmla="*/ 1034603 h 1064654"/>
                  <a:gd name="connsiteX5" fmla="*/ 753414 w 974736"/>
                  <a:gd name="connsiteY5" fmla="*/ 918693 h 1064654"/>
                  <a:gd name="connsiteX6" fmla="*/ 968449 w 974736"/>
                  <a:gd name="connsiteY6" fmla="*/ 635358 h 1064654"/>
                  <a:gd name="connsiteX7" fmla="*/ 715693 w 974736"/>
                  <a:gd name="connsiteY7" fmla="*/ 416417 h 1064654"/>
                  <a:gd name="connsiteX8" fmla="*/ 830687 w 974736"/>
                  <a:gd name="connsiteY8" fmla="*/ 158840 h 1064654"/>
                  <a:gd name="connsiteX0" fmla="*/ 830687 w 974736"/>
                  <a:gd name="connsiteY0" fmla="*/ 158840 h 938491"/>
                  <a:gd name="connsiteX1" fmla="*/ 444321 w 974736"/>
                  <a:gd name="connsiteY1" fmla="*/ 4293 h 938491"/>
                  <a:gd name="connsiteX2" fmla="*/ 109470 w 974736"/>
                  <a:gd name="connsiteY2" fmla="*/ 184598 h 938491"/>
                  <a:gd name="connsiteX3" fmla="*/ 32197 w 974736"/>
                  <a:gd name="connsiteY3" fmla="*/ 738389 h 938491"/>
                  <a:gd name="connsiteX4" fmla="*/ 302653 w 974736"/>
                  <a:gd name="connsiteY4" fmla="*/ 754147 h 938491"/>
                  <a:gd name="connsiteX5" fmla="*/ 753414 w 974736"/>
                  <a:gd name="connsiteY5" fmla="*/ 918693 h 938491"/>
                  <a:gd name="connsiteX6" fmla="*/ 968449 w 974736"/>
                  <a:gd name="connsiteY6" fmla="*/ 635358 h 938491"/>
                  <a:gd name="connsiteX7" fmla="*/ 715693 w 974736"/>
                  <a:gd name="connsiteY7" fmla="*/ 416417 h 938491"/>
                  <a:gd name="connsiteX8" fmla="*/ 830687 w 974736"/>
                  <a:gd name="connsiteY8" fmla="*/ 158840 h 93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4736" h="938491">
                    <a:moveTo>
                      <a:pt x="830687" y="158840"/>
                    </a:moveTo>
                    <a:cubicBezTo>
                      <a:pt x="785458" y="90153"/>
                      <a:pt x="564524" y="0"/>
                      <a:pt x="444321" y="4293"/>
                    </a:cubicBezTo>
                    <a:cubicBezTo>
                      <a:pt x="324118" y="8586"/>
                      <a:pt x="178157" y="62249"/>
                      <a:pt x="109470" y="184598"/>
                    </a:cubicBezTo>
                    <a:cubicBezTo>
                      <a:pt x="40783" y="306947"/>
                      <a:pt x="0" y="643464"/>
                      <a:pt x="32197" y="738389"/>
                    </a:cubicBezTo>
                    <a:cubicBezTo>
                      <a:pt x="64394" y="833314"/>
                      <a:pt x="182450" y="724096"/>
                      <a:pt x="302653" y="754147"/>
                    </a:cubicBezTo>
                    <a:cubicBezTo>
                      <a:pt x="422856" y="784198"/>
                      <a:pt x="642448" y="938491"/>
                      <a:pt x="753414" y="918693"/>
                    </a:cubicBezTo>
                    <a:cubicBezTo>
                      <a:pt x="864380" y="898895"/>
                      <a:pt x="974736" y="719071"/>
                      <a:pt x="968449" y="635358"/>
                    </a:cubicBezTo>
                    <a:cubicBezTo>
                      <a:pt x="962162" y="551645"/>
                      <a:pt x="738653" y="495837"/>
                      <a:pt x="715693" y="416417"/>
                    </a:cubicBezTo>
                    <a:cubicBezTo>
                      <a:pt x="692733" y="336997"/>
                      <a:pt x="875916" y="227527"/>
                      <a:pt x="830687" y="15884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03200" h="127000"/>
                <a:bevelB w="2032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5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Cellular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C 0.00607 -0.0213 0.01441 -0.04144 0.02777 -0.05348 C 0.04114 -0.06551 0.0618 -0.07014 0.07986 -0.07223 C 0.09791 -0.07431 0.12187 -0.07176 0.13628 -0.06621 C 0.15069 -0.06065 0.16024 -0.04422 0.16649 -0.03843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Cellular communication: T- cells 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51520" y="1772816"/>
            <a:ext cx="4752528" cy="3960440"/>
          </a:xfrm>
          <a:prstGeom prst="rect">
            <a:avLst/>
          </a:prstGeom>
          <a:solidFill>
            <a:srgbClr val="F0B670">
              <a:alpha val="25000"/>
            </a:srgbClr>
          </a:solidFill>
          <a:ln w="9525" cap="flat" cmpd="sng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LUMEN</a:t>
            </a:r>
          </a:p>
        </p:txBody>
      </p:sp>
      <p:sp>
        <p:nvSpPr>
          <p:cNvPr id="69" name="Rectangle 68"/>
          <p:cNvSpPr/>
          <p:nvPr/>
        </p:nvSpPr>
        <p:spPr bwMode="auto">
          <a:xfrm rot="5400000">
            <a:off x="467544" y="1196752"/>
            <a:ext cx="4320480" cy="4752528"/>
          </a:xfrm>
          <a:prstGeom prst="rect">
            <a:avLst/>
          </a:prstGeom>
          <a:noFill/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BLOOD VESSEL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5182896" y="1652903"/>
            <a:ext cx="3810976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Autocrine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signalling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Once activated the TCR will initiate a cascade of reactions within the T-lymphocyte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activated T-lymphocyte expresses a high affinity interleukin-2 (IL-2) receptor on its surface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activated T-lymphocyte also secretes IL-2, which binds to the IL-2 receptor signalling the cell to enter the cell cycle and induces cell proliferation</a:t>
            </a:r>
            <a:endParaRPr lang="en-US" sz="1800" i="0" dirty="0">
              <a:solidFill>
                <a:srgbClr val="006699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0" name="Group 110"/>
          <p:cNvGrpSpPr/>
          <p:nvPr/>
        </p:nvGrpSpPr>
        <p:grpSpPr>
          <a:xfrm rot="14726597">
            <a:off x="1568356" y="3060583"/>
            <a:ext cx="1520102" cy="1497211"/>
            <a:chOff x="4756579" y="2108915"/>
            <a:chExt cx="1190374" cy="1049339"/>
          </a:xfrm>
          <a:effectLst>
            <a:outerShdw blurRad="50800" dist="63500" dir="12600000" algn="br" rotWithShape="0">
              <a:prstClr val="black">
                <a:alpha val="24000"/>
              </a:prstClr>
            </a:outerShdw>
          </a:effectLst>
        </p:grpSpPr>
        <p:grpSp>
          <p:nvGrpSpPr>
            <p:cNvPr id="31" name="Group 60"/>
            <p:cNvGrpSpPr/>
            <p:nvPr/>
          </p:nvGrpSpPr>
          <p:grpSpPr>
            <a:xfrm rot="2826254">
              <a:off x="4949756" y="2720371"/>
              <a:ext cx="244706" cy="631060"/>
              <a:chOff x="6143223" y="1609859"/>
              <a:chExt cx="798490" cy="1584102"/>
            </a:xfrm>
            <a:solidFill>
              <a:schemeClr val="bg2"/>
            </a:solidFill>
            <a:scene3d>
              <a:camera prst="orthographicFront"/>
              <a:lightRig rig="glow" dir="t"/>
            </a:scene3d>
          </p:grpSpPr>
          <p:sp>
            <p:nvSpPr>
              <p:cNvPr id="224" name="Block Arc 223"/>
              <p:cNvSpPr/>
              <p:nvPr/>
            </p:nvSpPr>
            <p:spPr bwMode="auto">
              <a:xfrm>
                <a:off x="6143223" y="2331076"/>
                <a:ext cx="798490" cy="862885"/>
              </a:xfrm>
              <a:prstGeom prst="blockArc">
                <a:avLst>
                  <a:gd name="adj1" fmla="val 10800000"/>
                  <a:gd name="adj2" fmla="val 13"/>
                  <a:gd name="adj3" fmla="val 33065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6400801" y="1609859"/>
                <a:ext cx="309094" cy="82424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6" name="Group 51"/>
            <p:cNvGrpSpPr/>
            <p:nvPr/>
          </p:nvGrpSpPr>
          <p:grpSpPr>
            <a:xfrm>
              <a:off x="4966549" y="2108915"/>
              <a:ext cx="980404" cy="914399"/>
              <a:chOff x="4893972" y="3116687"/>
              <a:chExt cx="1365160" cy="1468192"/>
            </a:xfrm>
          </p:grpSpPr>
          <p:sp>
            <p:nvSpPr>
              <p:cNvPr id="222" name="Oval 52"/>
              <p:cNvSpPr/>
              <p:nvPr/>
            </p:nvSpPr>
            <p:spPr bwMode="auto">
              <a:xfrm>
                <a:off x="4893972" y="3116687"/>
                <a:ext cx="1365160" cy="1468192"/>
              </a:xfrm>
              <a:prstGeom prst="ellipse">
                <a:avLst/>
              </a:prstGeom>
              <a:solidFill>
                <a:schemeClr val="bg1">
                  <a:lumMod val="85000"/>
                  <a:alpha val="5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flat">
                <a:bevelT w="463550" h="273050"/>
                <a:bevelB w="20955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Freeform 222"/>
              <p:cNvSpPr/>
              <p:nvPr/>
            </p:nvSpPr>
            <p:spPr bwMode="auto">
              <a:xfrm>
                <a:off x="5054958" y="3305577"/>
                <a:ext cx="1037622" cy="968765"/>
              </a:xfrm>
              <a:custGeom>
                <a:avLst/>
                <a:gdLst>
                  <a:gd name="connsiteX0" fmla="*/ 830687 w 998113"/>
                  <a:gd name="connsiteY0" fmla="*/ 158840 h 1064654"/>
                  <a:gd name="connsiteX1" fmla="*/ 444321 w 998113"/>
                  <a:gd name="connsiteY1" fmla="*/ 4293 h 1064654"/>
                  <a:gd name="connsiteX2" fmla="*/ 109470 w 998113"/>
                  <a:gd name="connsiteY2" fmla="*/ 184598 h 1064654"/>
                  <a:gd name="connsiteX3" fmla="*/ 32197 w 998113"/>
                  <a:gd name="connsiteY3" fmla="*/ 738389 h 1064654"/>
                  <a:gd name="connsiteX4" fmla="*/ 302653 w 998113"/>
                  <a:gd name="connsiteY4" fmla="*/ 1034603 h 1064654"/>
                  <a:gd name="connsiteX5" fmla="*/ 753414 w 998113"/>
                  <a:gd name="connsiteY5" fmla="*/ 918693 h 1064654"/>
                  <a:gd name="connsiteX6" fmla="*/ 766293 w 998113"/>
                  <a:gd name="connsiteY6" fmla="*/ 635358 h 1064654"/>
                  <a:gd name="connsiteX7" fmla="*/ 985234 w 998113"/>
                  <a:gd name="connsiteY7" fmla="*/ 416417 h 1064654"/>
                  <a:gd name="connsiteX8" fmla="*/ 830687 w 998113"/>
                  <a:gd name="connsiteY8" fmla="*/ 158840 h 1064654"/>
                  <a:gd name="connsiteX0" fmla="*/ 830687 w 875916"/>
                  <a:gd name="connsiteY0" fmla="*/ 158840 h 1064654"/>
                  <a:gd name="connsiteX1" fmla="*/ 444321 w 875916"/>
                  <a:gd name="connsiteY1" fmla="*/ 4293 h 1064654"/>
                  <a:gd name="connsiteX2" fmla="*/ 109470 w 875916"/>
                  <a:gd name="connsiteY2" fmla="*/ 184598 h 1064654"/>
                  <a:gd name="connsiteX3" fmla="*/ 32197 w 875916"/>
                  <a:gd name="connsiteY3" fmla="*/ 738389 h 1064654"/>
                  <a:gd name="connsiteX4" fmla="*/ 302653 w 875916"/>
                  <a:gd name="connsiteY4" fmla="*/ 1034603 h 1064654"/>
                  <a:gd name="connsiteX5" fmla="*/ 753414 w 875916"/>
                  <a:gd name="connsiteY5" fmla="*/ 918693 h 1064654"/>
                  <a:gd name="connsiteX6" fmla="*/ 766293 w 875916"/>
                  <a:gd name="connsiteY6" fmla="*/ 635358 h 1064654"/>
                  <a:gd name="connsiteX7" fmla="*/ 715693 w 875916"/>
                  <a:gd name="connsiteY7" fmla="*/ 416417 h 1064654"/>
                  <a:gd name="connsiteX8" fmla="*/ 830687 w 875916"/>
                  <a:gd name="connsiteY8" fmla="*/ 158840 h 1064654"/>
                  <a:gd name="connsiteX0" fmla="*/ 830687 w 974736"/>
                  <a:gd name="connsiteY0" fmla="*/ 158840 h 1064654"/>
                  <a:gd name="connsiteX1" fmla="*/ 444321 w 974736"/>
                  <a:gd name="connsiteY1" fmla="*/ 4293 h 1064654"/>
                  <a:gd name="connsiteX2" fmla="*/ 109470 w 974736"/>
                  <a:gd name="connsiteY2" fmla="*/ 184598 h 1064654"/>
                  <a:gd name="connsiteX3" fmla="*/ 32197 w 974736"/>
                  <a:gd name="connsiteY3" fmla="*/ 738389 h 1064654"/>
                  <a:gd name="connsiteX4" fmla="*/ 302653 w 974736"/>
                  <a:gd name="connsiteY4" fmla="*/ 1034603 h 1064654"/>
                  <a:gd name="connsiteX5" fmla="*/ 753414 w 974736"/>
                  <a:gd name="connsiteY5" fmla="*/ 918693 h 1064654"/>
                  <a:gd name="connsiteX6" fmla="*/ 968449 w 974736"/>
                  <a:gd name="connsiteY6" fmla="*/ 635358 h 1064654"/>
                  <a:gd name="connsiteX7" fmla="*/ 715693 w 974736"/>
                  <a:gd name="connsiteY7" fmla="*/ 416417 h 1064654"/>
                  <a:gd name="connsiteX8" fmla="*/ 830687 w 974736"/>
                  <a:gd name="connsiteY8" fmla="*/ 158840 h 1064654"/>
                  <a:gd name="connsiteX0" fmla="*/ 830687 w 974736"/>
                  <a:gd name="connsiteY0" fmla="*/ 158840 h 938491"/>
                  <a:gd name="connsiteX1" fmla="*/ 444321 w 974736"/>
                  <a:gd name="connsiteY1" fmla="*/ 4293 h 938491"/>
                  <a:gd name="connsiteX2" fmla="*/ 109470 w 974736"/>
                  <a:gd name="connsiteY2" fmla="*/ 184598 h 938491"/>
                  <a:gd name="connsiteX3" fmla="*/ 32197 w 974736"/>
                  <a:gd name="connsiteY3" fmla="*/ 738389 h 938491"/>
                  <a:gd name="connsiteX4" fmla="*/ 302653 w 974736"/>
                  <a:gd name="connsiteY4" fmla="*/ 754147 h 938491"/>
                  <a:gd name="connsiteX5" fmla="*/ 753414 w 974736"/>
                  <a:gd name="connsiteY5" fmla="*/ 918693 h 938491"/>
                  <a:gd name="connsiteX6" fmla="*/ 968449 w 974736"/>
                  <a:gd name="connsiteY6" fmla="*/ 635358 h 938491"/>
                  <a:gd name="connsiteX7" fmla="*/ 715693 w 974736"/>
                  <a:gd name="connsiteY7" fmla="*/ 416417 h 938491"/>
                  <a:gd name="connsiteX8" fmla="*/ 830687 w 974736"/>
                  <a:gd name="connsiteY8" fmla="*/ 158840 h 93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4736" h="938491">
                    <a:moveTo>
                      <a:pt x="830687" y="158840"/>
                    </a:moveTo>
                    <a:cubicBezTo>
                      <a:pt x="785458" y="90153"/>
                      <a:pt x="564524" y="0"/>
                      <a:pt x="444321" y="4293"/>
                    </a:cubicBezTo>
                    <a:cubicBezTo>
                      <a:pt x="324118" y="8586"/>
                      <a:pt x="178157" y="62249"/>
                      <a:pt x="109470" y="184598"/>
                    </a:cubicBezTo>
                    <a:cubicBezTo>
                      <a:pt x="40783" y="306947"/>
                      <a:pt x="0" y="643464"/>
                      <a:pt x="32197" y="738389"/>
                    </a:cubicBezTo>
                    <a:cubicBezTo>
                      <a:pt x="64394" y="833314"/>
                      <a:pt x="182450" y="724096"/>
                      <a:pt x="302653" y="754147"/>
                    </a:cubicBezTo>
                    <a:cubicBezTo>
                      <a:pt x="422856" y="784198"/>
                      <a:pt x="642448" y="938491"/>
                      <a:pt x="753414" y="918693"/>
                    </a:cubicBezTo>
                    <a:cubicBezTo>
                      <a:pt x="864380" y="898895"/>
                      <a:pt x="974736" y="719071"/>
                      <a:pt x="968449" y="635358"/>
                    </a:cubicBezTo>
                    <a:cubicBezTo>
                      <a:pt x="962162" y="551645"/>
                      <a:pt x="738653" y="495837"/>
                      <a:pt x="715693" y="416417"/>
                    </a:cubicBezTo>
                    <a:cubicBezTo>
                      <a:pt x="692733" y="336997"/>
                      <a:pt x="875916" y="227527"/>
                      <a:pt x="830687" y="15884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03200" h="127000"/>
                <a:bevelB w="2032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1" name="Oval 90"/>
          <p:cNvSpPr/>
          <p:nvPr/>
        </p:nvSpPr>
        <p:spPr bwMode="auto">
          <a:xfrm rot="19640315">
            <a:off x="1724433" y="3672556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 rot="19640315">
            <a:off x="2444514" y="3456532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 rot="19640315">
            <a:off x="2156482" y="3456531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 rot="19640315">
            <a:off x="2372507" y="3672555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 rot="19640315">
            <a:off x="1868450" y="3960586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 rot="19640315">
            <a:off x="2156482" y="4104603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 rot="19640315">
            <a:off x="1796442" y="3312514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 rot="19640315">
            <a:off x="2156482" y="3744563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 rot="19640315">
            <a:off x="2588529" y="3744564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 rot="19640315">
            <a:off x="2444512" y="3960587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 rot="19640315">
            <a:off x="1724433" y="3960587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 rot="19640315">
            <a:off x="2228489" y="3168499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03" name="Group 69"/>
          <p:cNvGrpSpPr/>
          <p:nvPr/>
        </p:nvGrpSpPr>
        <p:grpSpPr>
          <a:xfrm>
            <a:off x="2488239" y="3031470"/>
            <a:ext cx="276400" cy="467208"/>
            <a:chOff x="4388238" y="2810208"/>
            <a:chExt cx="366045" cy="524617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04" name="Freeform 103"/>
            <p:cNvSpPr/>
            <p:nvPr/>
          </p:nvSpPr>
          <p:spPr bwMode="auto">
            <a:xfrm rot="2349313">
              <a:off x="4388238" y="2810208"/>
              <a:ext cx="236331" cy="42591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 rot="2349313">
              <a:off x="4535131" y="2921111"/>
              <a:ext cx="219152" cy="413714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 rot="2349313">
              <a:off x="4445146" y="2867441"/>
              <a:ext cx="236331" cy="42591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7" name="Group 127"/>
          <p:cNvGrpSpPr/>
          <p:nvPr/>
        </p:nvGrpSpPr>
        <p:grpSpPr>
          <a:xfrm>
            <a:off x="1187624" y="2276872"/>
            <a:ext cx="2014539" cy="785818"/>
            <a:chOff x="6029310" y="3643314"/>
            <a:chExt cx="2014539" cy="785818"/>
          </a:xfrm>
        </p:grpSpPr>
        <p:sp>
          <p:nvSpPr>
            <p:cNvPr id="108" name="TextBox 107"/>
            <p:cNvSpPr txBox="1"/>
            <p:nvPr/>
          </p:nvSpPr>
          <p:spPr>
            <a:xfrm>
              <a:off x="6029310" y="3643314"/>
              <a:ext cx="20145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sym typeface="Symbol"/>
                </a:rPr>
                <a:t>IL-2 receptor</a:t>
              </a:r>
              <a:endParaRPr lang="en-GB" sz="1800" i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 bwMode="auto">
            <a:xfrm rot="16200000" flipH="1">
              <a:off x="6986585" y="4043361"/>
              <a:ext cx="428628" cy="34291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10" name="Group 127"/>
          <p:cNvGrpSpPr/>
          <p:nvPr/>
        </p:nvGrpSpPr>
        <p:grpSpPr>
          <a:xfrm>
            <a:off x="2555776" y="4077072"/>
            <a:ext cx="1944216" cy="934363"/>
            <a:chOff x="6749390" y="4363394"/>
            <a:chExt cx="1944216" cy="934363"/>
          </a:xfrm>
        </p:grpSpPr>
        <p:sp>
          <p:nvSpPr>
            <p:cNvPr id="111" name="TextBox 110"/>
            <p:cNvSpPr txBox="1"/>
            <p:nvPr/>
          </p:nvSpPr>
          <p:spPr>
            <a:xfrm>
              <a:off x="6749390" y="4651426"/>
              <a:ext cx="194421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i="0" dirty="0" smtClean="0">
                  <a:ln w="10160">
                    <a:solidFill>
                      <a:schemeClr val="bg2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sym typeface="Symbol"/>
                </a:rPr>
                <a:t>T-Cell Receptor (TCR)</a:t>
              </a:r>
              <a:endParaRPr lang="en-GB" sz="1800" i="0" dirty="0">
                <a:ln w="1016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12" name="Straight Arrow Connector 111"/>
            <p:cNvCxnSpPr/>
            <p:nvPr/>
          </p:nvCxnSpPr>
          <p:spPr bwMode="auto">
            <a:xfrm flipH="1" flipV="1">
              <a:off x="7397462" y="4363394"/>
              <a:ext cx="216024" cy="2880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C 0.00538 -0.00024 0.0158 -0.00533 0.03281 -0.00163 C 0.04982 0.00208 0.08212 0.00925 0.10243 0.02245 C 0.12274 0.03564 0.1434 0.0662 0.15416 0.07754 " pathEditMode="relative" rAng="0" ptsTypes="aaaa">
                                      <p:cBhvr>
                                        <p:cTn id="5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3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4 0.00232 C 0.01598 -4.91212E-6 0.06268 0.00047 0.07639 -0.01225 C 0.09011 -0.02497 0.08889 -0.06544 0.08594 -0.074 C 0.08299 -0.08256 0.06459 -0.06614 0.05903 -0.06406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4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4.72222E-6 2.72895E-6 C 0.00573 0.00092 0.02327 0.01017 0.03473 0.00509 C 0.04619 2.72895E-6 0.06025 -0.01781 0.06841 -0.03099 C 0.07657 -0.04417 0.08785 -0.06568 0.08386 -0.0747 C 0.07987 -0.08372 0.05261 -0.08326 0.04445 -0.08557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3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-3.33333E-6 C 0.00052 0.00787 0.00451 0.03311 0.00365 0.04769 C 0.00278 0.06227 -0.00347 0.07917 -0.00538 0.0875 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0" presetClass="pat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3.61111E-6 -1.85185E-6 C -0.01059 0.00972 -0.04982 0.03704 -0.06336 0.05834 C -0.07691 0.07963 -0.07725 0.1132 -0.0809 0.12755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0" presetClass="pat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0 0 C -0.01545 -0.00394 -0.0309 -0.00787 -0.0408 -0.01297 C -0.05069 -0.01806 -0.05521 -0.02431 -0.05972 -0.03033 " pathEditMode="relative" ptsTypes="aaA">
                                      <p:cBhvr>
                                        <p:cTn id="6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0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3.7037E-6 C -0.01545 -0.00393 -0.0283 -0.0125 -0.0408 -0.01296 C -0.0533 -0.01342 -0.06753 -0.00486 -0.07465 -0.00277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-7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7" grpId="1" animBg="1"/>
      <p:bldP spid="98" grpId="0" animBg="1"/>
      <p:bldP spid="98" grpId="1" animBg="1"/>
      <p:bldP spid="99" grpId="0" animBg="1"/>
      <p:bldP spid="100" grpId="0" animBg="1"/>
      <p:bldP spid="100" grpId="1" animBg="1"/>
      <p:bldP spid="101" grpId="0" animBg="1"/>
      <p:bldP spid="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 bwMode="auto">
          <a:xfrm>
            <a:off x="6301410" y="2564904"/>
            <a:ext cx="1366934" cy="970384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8064" y="1196752"/>
            <a:ext cx="38164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Autocrine</a:t>
            </a:r>
          </a:p>
          <a:p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Hormone acts on the same cell</a:t>
            </a:r>
            <a:endParaRPr lang="en-US" sz="2000" i="0" dirty="0" smtClean="0">
              <a:solidFill>
                <a:srgbClr val="006699"/>
              </a:solidFill>
              <a:latin typeface="+mn-lt"/>
            </a:endParaRPr>
          </a:p>
          <a:p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158666" y="2993532"/>
            <a:ext cx="214314" cy="214314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 rot="19637526">
            <a:off x="6307369" y="2837121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72914" y="3064970"/>
            <a:ext cx="214312" cy="142877"/>
            <a:chOff x="2428863" y="2500306"/>
            <a:chExt cx="500064" cy="428635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20" name="Oval 19"/>
            <p:cNvSpPr/>
            <p:nvPr/>
          </p:nvSpPr>
          <p:spPr bwMode="auto">
            <a:xfrm>
              <a:off x="2714614" y="271462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  <p:sp>
        <p:nvSpPr>
          <p:cNvPr id="23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Cellular communication: 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Autocrine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20072" y="4092748"/>
            <a:ext cx="3672408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Other examples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Acetylcholine acting on presynaptic M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2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Endothelin-1 produced by the endothelial cells within blood vessels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1520" y="1772816"/>
            <a:ext cx="4752528" cy="3960440"/>
          </a:xfrm>
          <a:prstGeom prst="rect">
            <a:avLst/>
          </a:prstGeom>
          <a:solidFill>
            <a:srgbClr val="F0B670">
              <a:alpha val="25000"/>
            </a:srgbClr>
          </a:solidFill>
          <a:ln w="9525" cap="flat" cmpd="sng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LUMEN</a:t>
            </a:r>
          </a:p>
        </p:txBody>
      </p:sp>
      <p:sp>
        <p:nvSpPr>
          <p:cNvPr id="25" name="Rectangle 24"/>
          <p:cNvSpPr/>
          <p:nvPr/>
        </p:nvSpPr>
        <p:spPr bwMode="auto">
          <a:xfrm rot="5400000">
            <a:off x="467544" y="1196752"/>
            <a:ext cx="4320480" cy="4752528"/>
          </a:xfrm>
          <a:prstGeom prst="rect">
            <a:avLst/>
          </a:prstGeom>
          <a:noFill/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BLOOD VESSEL</a:t>
            </a:r>
          </a:p>
        </p:txBody>
      </p:sp>
      <p:grpSp>
        <p:nvGrpSpPr>
          <p:cNvPr id="26" name="Group 110"/>
          <p:cNvGrpSpPr/>
          <p:nvPr/>
        </p:nvGrpSpPr>
        <p:grpSpPr>
          <a:xfrm rot="14726597">
            <a:off x="1568356" y="3060583"/>
            <a:ext cx="1520102" cy="1497211"/>
            <a:chOff x="4756579" y="2108915"/>
            <a:chExt cx="1190374" cy="1049339"/>
          </a:xfrm>
          <a:effectLst>
            <a:outerShdw blurRad="50800" dist="63500" dir="12600000" algn="br" rotWithShape="0">
              <a:prstClr val="black">
                <a:alpha val="24000"/>
              </a:prstClr>
            </a:outerShdw>
          </a:effectLst>
        </p:grpSpPr>
        <p:grpSp>
          <p:nvGrpSpPr>
            <p:cNvPr id="27" name="Group 60"/>
            <p:cNvGrpSpPr/>
            <p:nvPr/>
          </p:nvGrpSpPr>
          <p:grpSpPr>
            <a:xfrm rot="2826254">
              <a:off x="4949756" y="2720371"/>
              <a:ext cx="244706" cy="631060"/>
              <a:chOff x="6143223" y="1609859"/>
              <a:chExt cx="798490" cy="1584102"/>
            </a:xfrm>
            <a:solidFill>
              <a:schemeClr val="bg2"/>
            </a:solidFill>
            <a:scene3d>
              <a:camera prst="orthographicFront"/>
              <a:lightRig rig="glow" dir="t"/>
            </a:scene3d>
          </p:grpSpPr>
          <p:sp>
            <p:nvSpPr>
              <p:cNvPr id="31" name="Block Arc 30"/>
              <p:cNvSpPr/>
              <p:nvPr/>
            </p:nvSpPr>
            <p:spPr bwMode="auto">
              <a:xfrm>
                <a:off x="6143223" y="2331076"/>
                <a:ext cx="798490" cy="862885"/>
              </a:xfrm>
              <a:prstGeom prst="blockArc">
                <a:avLst>
                  <a:gd name="adj1" fmla="val 10800000"/>
                  <a:gd name="adj2" fmla="val 13"/>
                  <a:gd name="adj3" fmla="val 33065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400801" y="1609859"/>
                <a:ext cx="309094" cy="82424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38100" h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51"/>
            <p:cNvGrpSpPr/>
            <p:nvPr/>
          </p:nvGrpSpPr>
          <p:grpSpPr>
            <a:xfrm>
              <a:off x="4966549" y="2108915"/>
              <a:ext cx="980404" cy="914399"/>
              <a:chOff x="4893972" y="3116687"/>
              <a:chExt cx="1365160" cy="1468192"/>
            </a:xfrm>
          </p:grpSpPr>
          <p:sp>
            <p:nvSpPr>
              <p:cNvPr id="29" name="Oval 52"/>
              <p:cNvSpPr/>
              <p:nvPr/>
            </p:nvSpPr>
            <p:spPr bwMode="auto">
              <a:xfrm>
                <a:off x="4893972" y="3116687"/>
                <a:ext cx="1365160" cy="1468192"/>
              </a:xfrm>
              <a:prstGeom prst="ellipse">
                <a:avLst/>
              </a:prstGeom>
              <a:solidFill>
                <a:schemeClr val="bg1">
                  <a:lumMod val="85000"/>
                  <a:alpha val="53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flat">
                <a:bevelT w="463550" h="273050"/>
                <a:bevelB w="20955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5054958" y="3305577"/>
                <a:ext cx="1037622" cy="968765"/>
              </a:xfrm>
              <a:custGeom>
                <a:avLst/>
                <a:gdLst>
                  <a:gd name="connsiteX0" fmla="*/ 830687 w 998113"/>
                  <a:gd name="connsiteY0" fmla="*/ 158840 h 1064654"/>
                  <a:gd name="connsiteX1" fmla="*/ 444321 w 998113"/>
                  <a:gd name="connsiteY1" fmla="*/ 4293 h 1064654"/>
                  <a:gd name="connsiteX2" fmla="*/ 109470 w 998113"/>
                  <a:gd name="connsiteY2" fmla="*/ 184598 h 1064654"/>
                  <a:gd name="connsiteX3" fmla="*/ 32197 w 998113"/>
                  <a:gd name="connsiteY3" fmla="*/ 738389 h 1064654"/>
                  <a:gd name="connsiteX4" fmla="*/ 302653 w 998113"/>
                  <a:gd name="connsiteY4" fmla="*/ 1034603 h 1064654"/>
                  <a:gd name="connsiteX5" fmla="*/ 753414 w 998113"/>
                  <a:gd name="connsiteY5" fmla="*/ 918693 h 1064654"/>
                  <a:gd name="connsiteX6" fmla="*/ 766293 w 998113"/>
                  <a:gd name="connsiteY6" fmla="*/ 635358 h 1064654"/>
                  <a:gd name="connsiteX7" fmla="*/ 985234 w 998113"/>
                  <a:gd name="connsiteY7" fmla="*/ 416417 h 1064654"/>
                  <a:gd name="connsiteX8" fmla="*/ 830687 w 998113"/>
                  <a:gd name="connsiteY8" fmla="*/ 158840 h 1064654"/>
                  <a:gd name="connsiteX0" fmla="*/ 830687 w 875916"/>
                  <a:gd name="connsiteY0" fmla="*/ 158840 h 1064654"/>
                  <a:gd name="connsiteX1" fmla="*/ 444321 w 875916"/>
                  <a:gd name="connsiteY1" fmla="*/ 4293 h 1064654"/>
                  <a:gd name="connsiteX2" fmla="*/ 109470 w 875916"/>
                  <a:gd name="connsiteY2" fmla="*/ 184598 h 1064654"/>
                  <a:gd name="connsiteX3" fmla="*/ 32197 w 875916"/>
                  <a:gd name="connsiteY3" fmla="*/ 738389 h 1064654"/>
                  <a:gd name="connsiteX4" fmla="*/ 302653 w 875916"/>
                  <a:gd name="connsiteY4" fmla="*/ 1034603 h 1064654"/>
                  <a:gd name="connsiteX5" fmla="*/ 753414 w 875916"/>
                  <a:gd name="connsiteY5" fmla="*/ 918693 h 1064654"/>
                  <a:gd name="connsiteX6" fmla="*/ 766293 w 875916"/>
                  <a:gd name="connsiteY6" fmla="*/ 635358 h 1064654"/>
                  <a:gd name="connsiteX7" fmla="*/ 715693 w 875916"/>
                  <a:gd name="connsiteY7" fmla="*/ 416417 h 1064654"/>
                  <a:gd name="connsiteX8" fmla="*/ 830687 w 875916"/>
                  <a:gd name="connsiteY8" fmla="*/ 158840 h 1064654"/>
                  <a:gd name="connsiteX0" fmla="*/ 830687 w 974736"/>
                  <a:gd name="connsiteY0" fmla="*/ 158840 h 1064654"/>
                  <a:gd name="connsiteX1" fmla="*/ 444321 w 974736"/>
                  <a:gd name="connsiteY1" fmla="*/ 4293 h 1064654"/>
                  <a:gd name="connsiteX2" fmla="*/ 109470 w 974736"/>
                  <a:gd name="connsiteY2" fmla="*/ 184598 h 1064654"/>
                  <a:gd name="connsiteX3" fmla="*/ 32197 w 974736"/>
                  <a:gd name="connsiteY3" fmla="*/ 738389 h 1064654"/>
                  <a:gd name="connsiteX4" fmla="*/ 302653 w 974736"/>
                  <a:gd name="connsiteY4" fmla="*/ 1034603 h 1064654"/>
                  <a:gd name="connsiteX5" fmla="*/ 753414 w 974736"/>
                  <a:gd name="connsiteY5" fmla="*/ 918693 h 1064654"/>
                  <a:gd name="connsiteX6" fmla="*/ 968449 w 974736"/>
                  <a:gd name="connsiteY6" fmla="*/ 635358 h 1064654"/>
                  <a:gd name="connsiteX7" fmla="*/ 715693 w 974736"/>
                  <a:gd name="connsiteY7" fmla="*/ 416417 h 1064654"/>
                  <a:gd name="connsiteX8" fmla="*/ 830687 w 974736"/>
                  <a:gd name="connsiteY8" fmla="*/ 158840 h 1064654"/>
                  <a:gd name="connsiteX0" fmla="*/ 830687 w 974736"/>
                  <a:gd name="connsiteY0" fmla="*/ 158840 h 938491"/>
                  <a:gd name="connsiteX1" fmla="*/ 444321 w 974736"/>
                  <a:gd name="connsiteY1" fmla="*/ 4293 h 938491"/>
                  <a:gd name="connsiteX2" fmla="*/ 109470 w 974736"/>
                  <a:gd name="connsiteY2" fmla="*/ 184598 h 938491"/>
                  <a:gd name="connsiteX3" fmla="*/ 32197 w 974736"/>
                  <a:gd name="connsiteY3" fmla="*/ 738389 h 938491"/>
                  <a:gd name="connsiteX4" fmla="*/ 302653 w 974736"/>
                  <a:gd name="connsiteY4" fmla="*/ 754147 h 938491"/>
                  <a:gd name="connsiteX5" fmla="*/ 753414 w 974736"/>
                  <a:gd name="connsiteY5" fmla="*/ 918693 h 938491"/>
                  <a:gd name="connsiteX6" fmla="*/ 968449 w 974736"/>
                  <a:gd name="connsiteY6" fmla="*/ 635358 h 938491"/>
                  <a:gd name="connsiteX7" fmla="*/ 715693 w 974736"/>
                  <a:gd name="connsiteY7" fmla="*/ 416417 h 938491"/>
                  <a:gd name="connsiteX8" fmla="*/ 830687 w 974736"/>
                  <a:gd name="connsiteY8" fmla="*/ 158840 h 93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4736" h="938491">
                    <a:moveTo>
                      <a:pt x="830687" y="158840"/>
                    </a:moveTo>
                    <a:cubicBezTo>
                      <a:pt x="785458" y="90153"/>
                      <a:pt x="564524" y="0"/>
                      <a:pt x="444321" y="4293"/>
                    </a:cubicBezTo>
                    <a:cubicBezTo>
                      <a:pt x="324118" y="8586"/>
                      <a:pt x="178157" y="62249"/>
                      <a:pt x="109470" y="184598"/>
                    </a:cubicBezTo>
                    <a:cubicBezTo>
                      <a:pt x="40783" y="306947"/>
                      <a:pt x="0" y="643464"/>
                      <a:pt x="32197" y="738389"/>
                    </a:cubicBezTo>
                    <a:cubicBezTo>
                      <a:pt x="64394" y="833314"/>
                      <a:pt x="182450" y="724096"/>
                      <a:pt x="302653" y="754147"/>
                    </a:cubicBezTo>
                    <a:cubicBezTo>
                      <a:pt x="422856" y="784198"/>
                      <a:pt x="642448" y="938491"/>
                      <a:pt x="753414" y="918693"/>
                    </a:cubicBezTo>
                    <a:cubicBezTo>
                      <a:pt x="864380" y="898895"/>
                      <a:pt x="974736" y="719071"/>
                      <a:pt x="968449" y="635358"/>
                    </a:cubicBezTo>
                    <a:cubicBezTo>
                      <a:pt x="962162" y="551645"/>
                      <a:pt x="738653" y="495837"/>
                      <a:pt x="715693" y="416417"/>
                    </a:cubicBezTo>
                    <a:cubicBezTo>
                      <a:pt x="692733" y="336997"/>
                      <a:pt x="875916" y="227527"/>
                      <a:pt x="830687" y="158840"/>
                    </a:cubicBezTo>
                    <a:close/>
                  </a:path>
                </a:pathLst>
              </a:custGeom>
              <a:blipFill>
                <a:blip r:embed="rId2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203200" h="127000"/>
                <a:bevelB w="2032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3" name="Oval 32"/>
          <p:cNvSpPr/>
          <p:nvPr/>
        </p:nvSpPr>
        <p:spPr bwMode="auto">
          <a:xfrm rot="19640315">
            <a:off x="1724433" y="3672556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 rot="19640315">
            <a:off x="2444514" y="3456532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 rot="19640315">
            <a:off x="2156482" y="3456531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 rot="19640315">
            <a:off x="2372507" y="3672555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19640315">
            <a:off x="1868450" y="3960586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19640315">
            <a:off x="2156482" y="4104603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19640315">
            <a:off x="1796442" y="3312514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19640315">
            <a:off x="2156482" y="3744563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19640315">
            <a:off x="2588529" y="3744564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19640315">
            <a:off x="2444512" y="3960587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 rot="19640315">
            <a:off x="1724433" y="3960587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 rot="19640315">
            <a:off x="2228489" y="3168499"/>
            <a:ext cx="150516" cy="16548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5" name="Group 69"/>
          <p:cNvGrpSpPr/>
          <p:nvPr/>
        </p:nvGrpSpPr>
        <p:grpSpPr>
          <a:xfrm>
            <a:off x="2488239" y="3031470"/>
            <a:ext cx="276400" cy="467208"/>
            <a:chOff x="4388238" y="2810208"/>
            <a:chExt cx="366045" cy="524617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6" name="Freeform 45"/>
            <p:cNvSpPr/>
            <p:nvPr/>
          </p:nvSpPr>
          <p:spPr bwMode="auto">
            <a:xfrm rot="2349313">
              <a:off x="4388238" y="2810208"/>
              <a:ext cx="236331" cy="42591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 rot="2349313">
              <a:off x="4535131" y="2921111"/>
              <a:ext cx="219152" cy="413714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 rot="2349313">
              <a:off x="4445146" y="2867441"/>
              <a:ext cx="236331" cy="42591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01600" h="101600"/>
              <a:bevelB w="101600" h="1016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9" name="Group 127"/>
          <p:cNvGrpSpPr/>
          <p:nvPr/>
        </p:nvGrpSpPr>
        <p:grpSpPr>
          <a:xfrm>
            <a:off x="1187624" y="2276872"/>
            <a:ext cx="2014539" cy="785818"/>
            <a:chOff x="6029310" y="3643314"/>
            <a:chExt cx="2014539" cy="785818"/>
          </a:xfrm>
        </p:grpSpPr>
        <p:sp>
          <p:nvSpPr>
            <p:cNvPr id="50" name="TextBox 49"/>
            <p:cNvSpPr txBox="1"/>
            <p:nvPr/>
          </p:nvSpPr>
          <p:spPr>
            <a:xfrm>
              <a:off x="6029310" y="3643314"/>
              <a:ext cx="20145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sym typeface="Symbol"/>
                </a:rPr>
                <a:t>IL-2 receptor</a:t>
              </a:r>
              <a:endParaRPr lang="en-GB" sz="1800" i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16200000" flipH="1">
              <a:off x="6986585" y="4043361"/>
              <a:ext cx="428628" cy="34291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52" name="Group 127"/>
          <p:cNvGrpSpPr/>
          <p:nvPr/>
        </p:nvGrpSpPr>
        <p:grpSpPr>
          <a:xfrm>
            <a:off x="2555776" y="4077072"/>
            <a:ext cx="1944216" cy="934363"/>
            <a:chOff x="6749390" y="4363394"/>
            <a:chExt cx="1944216" cy="934363"/>
          </a:xfrm>
        </p:grpSpPr>
        <p:sp>
          <p:nvSpPr>
            <p:cNvPr id="53" name="TextBox 52"/>
            <p:cNvSpPr txBox="1"/>
            <p:nvPr/>
          </p:nvSpPr>
          <p:spPr>
            <a:xfrm>
              <a:off x="6749390" y="4651426"/>
              <a:ext cx="194421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i="0" dirty="0" smtClean="0">
                  <a:ln w="10160">
                    <a:solidFill>
                      <a:schemeClr val="bg2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+mn-lt"/>
                  <a:sym typeface="Symbol"/>
                </a:rPr>
                <a:t>T-Cell Receptor (TCR)</a:t>
              </a:r>
              <a:endParaRPr lang="en-GB" sz="1800" i="0" dirty="0">
                <a:ln w="1016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flipH="1" flipV="1">
              <a:off x="7397462" y="4363394"/>
              <a:ext cx="216024" cy="2880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0764 C -0.01615 0.00463 -0.02292 0.00162 -0.02969 0.00324 C -0.03646 0.00486 -0.04375 0.01088 -0.05018 0.01758 C -0.0566 0.02429 -0.06129 0.0384 -0.06841 0.04349 C -0.07552 0.04858 -0.08577 0.05228 -0.09306 0.04766 C -0.10035 0.04303 -0.10868 0.02753 -0.1125 0.0162 C -0.11632 0.00486 -0.11684 -0.00994 -0.1158 -0.02105 C -0.11476 -0.03215 -0.11111 -0.04487 -0.10608 -0.05112 C -0.10104 -0.05736 -0.09219 -0.05875 -0.08559 -0.05829 C -0.079 -0.05783 -0.07014 -0.05089 -0.06632 -0.04834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285720" y="4005064"/>
            <a:ext cx="46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3. Membrane-attached proteins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00884" y="1052736"/>
            <a:ext cx="3228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2. </a:t>
            </a:r>
            <a:r>
              <a:rPr lang="en-GB" sz="3200" b="1" i="0" dirty="0" err="1" smtClean="0">
                <a:solidFill>
                  <a:srgbClr val="006699"/>
                </a:solidFill>
                <a:latin typeface="+mn-lt"/>
              </a:rPr>
              <a:t>Paracrine</a:t>
            </a:r>
            <a:endParaRPr lang="en-GB" sz="32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1600" i="0" dirty="0" smtClean="0">
                <a:solidFill>
                  <a:srgbClr val="006699"/>
                </a:solidFill>
                <a:latin typeface="+mn-lt"/>
              </a:rPr>
              <a:t>Hormone acts on an adjacent cell</a:t>
            </a:r>
            <a:endParaRPr lang="en-US" sz="16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520" y="1052736"/>
            <a:ext cx="4077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1. Endocrine</a:t>
            </a:r>
          </a:p>
          <a:p>
            <a:r>
              <a:rPr lang="en-GB" i="0" dirty="0" smtClean="0">
                <a:solidFill>
                  <a:srgbClr val="006699"/>
                </a:solidFill>
              </a:rPr>
              <a:t>Hormone travels within blood vessels to acts on a distant target cell</a:t>
            </a:r>
            <a:endParaRPr lang="en-US" i="0" dirty="0">
              <a:solidFill>
                <a:srgbClr val="006699"/>
              </a:solidFill>
            </a:endParaRPr>
          </a:p>
        </p:txBody>
      </p:sp>
      <p:grpSp>
        <p:nvGrpSpPr>
          <p:cNvPr id="2" name="Group 107"/>
          <p:cNvGrpSpPr/>
          <p:nvPr/>
        </p:nvGrpSpPr>
        <p:grpSpPr>
          <a:xfrm>
            <a:off x="785818" y="5505262"/>
            <a:ext cx="1071570" cy="757222"/>
            <a:chOff x="4929190" y="5430416"/>
            <a:chExt cx="1366934" cy="970384"/>
          </a:xfrm>
        </p:grpSpPr>
        <p:sp>
          <p:nvSpPr>
            <p:cNvPr id="66" name="Freeform 65"/>
            <p:cNvSpPr/>
            <p:nvPr/>
          </p:nvSpPr>
          <p:spPr bwMode="auto">
            <a:xfrm>
              <a:off x="4929190" y="5430416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 rot="19637526">
              <a:off x="4992519" y="5659276"/>
              <a:ext cx="241588" cy="92947"/>
            </a:xfrm>
            <a:prstGeom prst="roundRect">
              <a:avLst>
                <a:gd name="adj" fmla="val 33871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57150" h="44450"/>
              <a:bevelB w="57150" h="444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5500694" y="5857892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4" name="Freeform 83"/>
          <p:cNvSpPr/>
          <p:nvPr/>
        </p:nvSpPr>
        <p:spPr bwMode="auto">
          <a:xfrm rot="388985">
            <a:off x="6908429" y="2465674"/>
            <a:ext cx="1366934" cy="970384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786711" y="2820234"/>
            <a:ext cx="214314" cy="214314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85"/>
          <p:cNvGrpSpPr/>
          <p:nvPr/>
        </p:nvGrpSpPr>
        <p:grpSpPr>
          <a:xfrm rot="1549205">
            <a:off x="5143719" y="2569412"/>
            <a:ext cx="1366934" cy="970384"/>
            <a:chOff x="5857884" y="4071942"/>
            <a:chExt cx="1366934" cy="970384"/>
          </a:xfrm>
        </p:grpSpPr>
        <p:sp>
          <p:nvSpPr>
            <p:cNvPr id="87" name="Freeform 86"/>
            <p:cNvSpPr/>
            <p:nvPr/>
          </p:nvSpPr>
          <p:spPr bwMode="auto">
            <a:xfrm>
              <a:off x="5857884" y="4071942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6500826" y="4572008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" name="Group 88"/>
          <p:cNvGrpSpPr/>
          <p:nvPr/>
        </p:nvGrpSpPr>
        <p:grpSpPr>
          <a:xfrm rot="832404">
            <a:off x="6010285" y="2544006"/>
            <a:ext cx="1366934" cy="970384"/>
            <a:chOff x="5857884" y="4071942"/>
            <a:chExt cx="1366934" cy="970384"/>
          </a:xfrm>
        </p:grpSpPr>
        <p:sp>
          <p:nvSpPr>
            <p:cNvPr id="90" name="Freeform 89"/>
            <p:cNvSpPr/>
            <p:nvPr/>
          </p:nvSpPr>
          <p:spPr bwMode="auto">
            <a:xfrm>
              <a:off x="5857884" y="4071942"/>
              <a:ext cx="1366934" cy="970384"/>
            </a:xfrm>
            <a:custGeom>
              <a:avLst/>
              <a:gdLst>
                <a:gd name="connsiteX0" fmla="*/ 59094 w 1366934"/>
                <a:gd name="connsiteY0" fmla="*/ 388776 h 970384"/>
                <a:gd name="connsiteX1" fmla="*/ 339012 w 1366934"/>
                <a:gd name="connsiteY1" fmla="*/ 211495 h 970384"/>
                <a:gd name="connsiteX2" fmla="*/ 740228 w 1366934"/>
                <a:gd name="connsiteY2" fmla="*/ 24882 h 970384"/>
                <a:gd name="connsiteX3" fmla="*/ 1038808 w 1366934"/>
                <a:gd name="connsiteY3" fmla="*/ 62205 h 970384"/>
                <a:gd name="connsiteX4" fmla="*/ 1272073 w 1366934"/>
                <a:gd name="connsiteY4" fmla="*/ 304801 h 970384"/>
                <a:gd name="connsiteX5" fmla="*/ 1328057 w 1366934"/>
                <a:gd name="connsiteY5" fmla="*/ 640703 h 970384"/>
                <a:gd name="connsiteX6" fmla="*/ 1038808 w 1366934"/>
                <a:gd name="connsiteY6" fmla="*/ 799323 h 970384"/>
                <a:gd name="connsiteX7" fmla="*/ 478971 w 1366934"/>
                <a:gd name="connsiteY7" fmla="*/ 967274 h 970384"/>
                <a:gd name="connsiteX8" fmla="*/ 77755 w 1366934"/>
                <a:gd name="connsiteY8" fmla="*/ 817984 h 970384"/>
                <a:gd name="connsiteX9" fmla="*/ 12441 w 1366934"/>
                <a:gd name="connsiteY9" fmla="*/ 510074 h 970384"/>
                <a:gd name="connsiteX10" fmla="*/ 59094 w 1366934"/>
                <a:gd name="connsiteY10" fmla="*/ 388776 h 97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6934" h="970384">
                  <a:moveTo>
                    <a:pt x="59094" y="388776"/>
                  </a:moveTo>
                  <a:cubicBezTo>
                    <a:pt x="113522" y="339013"/>
                    <a:pt x="225490" y="272144"/>
                    <a:pt x="339012" y="211495"/>
                  </a:cubicBezTo>
                  <a:cubicBezTo>
                    <a:pt x="452534" y="150846"/>
                    <a:pt x="623595" y="49764"/>
                    <a:pt x="740228" y="24882"/>
                  </a:cubicBezTo>
                  <a:cubicBezTo>
                    <a:pt x="856861" y="0"/>
                    <a:pt x="950167" y="15552"/>
                    <a:pt x="1038808" y="62205"/>
                  </a:cubicBezTo>
                  <a:cubicBezTo>
                    <a:pt x="1127449" y="108858"/>
                    <a:pt x="1223865" y="208385"/>
                    <a:pt x="1272073" y="304801"/>
                  </a:cubicBezTo>
                  <a:cubicBezTo>
                    <a:pt x="1320281" y="401217"/>
                    <a:pt x="1366934" y="558283"/>
                    <a:pt x="1328057" y="640703"/>
                  </a:cubicBezTo>
                  <a:cubicBezTo>
                    <a:pt x="1289180" y="723123"/>
                    <a:pt x="1180322" y="744895"/>
                    <a:pt x="1038808" y="799323"/>
                  </a:cubicBezTo>
                  <a:cubicBezTo>
                    <a:pt x="897294" y="853752"/>
                    <a:pt x="639146" y="964164"/>
                    <a:pt x="478971" y="967274"/>
                  </a:cubicBezTo>
                  <a:cubicBezTo>
                    <a:pt x="318796" y="970384"/>
                    <a:pt x="155510" y="894184"/>
                    <a:pt x="77755" y="817984"/>
                  </a:cubicBezTo>
                  <a:cubicBezTo>
                    <a:pt x="0" y="741784"/>
                    <a:pt x="12441" y="584719"/>
                    <a:pt x="12441" y="510074"/>
                  </a:cubicBezTo>
                  <a:cubicBezTo>
                    <a:pt x="12441" y="435429"/>
                    <a:pt x="4666" y="438539"/>
                    <a:pt x="59094" y="388776"/>
                  </a:cubicBez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47625" cap="rnd" cmpd="dbl" algn="ctr">
              <a:solidFill>
                <a:schemeClr val="bg2">
                  <a:lumMod val="50000"/>
                </a:schemeClr>
              </a:solidFill>
              <a:prstDash val="solid"/>
              <a:bevel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133350" h="38100"/>
              <a:bevelB w="1333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6500826" y="4572008"/>
              <a:ext cx="214314" cy="214314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rgbClr val="006699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2" name="Rounded Rectangle 91"/>
          <p:cNvSpPr/>
          <p:nvPr/>
        </p:nvSpPr>
        <p:spPr bwMode="auto">
          <a:xfrm rot="21310212">
            <a:off x="5435216" y="2592385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7500959" y="2891672"/>
            <a:ext cx="214312" cy="142877"/>
            <a:chOff x="2428863" y="2500306"/>
            <a:chExt cx="500064" cy="428635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94" name="Oval 93"/>
            <p:cNvSpPr/>
            <p:nvPr/>
          </p:nvSpPr>
          <p:spPr bwMode="auto">
            <a:xfrm>
              <a:off x="2714614" y="271462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</p:grpSp>
      <p:sp>
        <p:nvSpPr>
          <p:cNvPr id="97" name="Freeform 96"/>
          <p:cNvSpPr/>
          <p:nvPr/>
        </p:nvSpPr>
        <p:spPr bwMode="auto">
          <a:xfrm>
            <a:off x="1066329" y="2463044"/>
            <a:ext cx="2761226" cy="788220"/>
          </a:xfrm>
          <a:custGeom>
            <a:avLst/>
            <a:gdLst>
              <a:gd name="connsiteX0" fmla="*/ 85213 w 2761226"/>
              <a:gd name="connsiteY0" fmla="*/ 544052 h 788220"/>
              <a:gd name="connsiteX1" fmla="*/ 380181 w 2761226"/>
              <a:gd name="connsiteY1" fmla="*/ 593213 h 788220"/>
              <a:gd name="connsiteX2" fmla="*/ 920955 w 2761226"/>
              <a:gd name="connsiteY2" fmla="*/ 593213 h 788220"/>
              <a:gd name="connsiteX3" fmla="*/ 1333910 w 2761226"/>
              <a:gd name="connsiteY3" fmla="*/ 426065 h 788220"/>
              <a:gd name="connsiteX4" fmla="*/ 1628878 w 2761226"/>
              <a:gd name="connsiteY4" fmla="*/ 170426 h 788220"/>
              <a:gd name="connsiteX5" fmla="*/ 2100826 w 2761226"/>
              <a:gd name="connsiteY5" fmla="*/ 22942 h 788220"/>
              <a:gd name="connsiteX6" fmla="*/ 2631768 w 2761226"/>
              <a:gd name="connsiteY6" fmla="*/ 32774 h 788220"/>
              <a:gd name="connsiteX7" fmla="*/ 2749755 w 2761226"/>
              <a:gd name="connsiteY7" fmla="*/ 150761 h 788220"/>
              <a:gd name="connsiteX8" fmla="*/ 2700594 w 2761226"/>
              <a:gd name="connsiteY8" fmla="*/ 209755 h 788220"/>
              <a:gd name="connsiteX9" fmla="*/ 2572774 w 2761226"/>
              <a:gd name="connsiteY9" fmla="*/ 190090 h 788220"/>
              <a:gd name="connsiteX10" fmla="*/ 2248310 w 2761226"/>
              <a:gd name="connsiteY10" fmla="*/ 180258 h 788220"/>
              <a:gd name="connsiteX11" fmla="*/ 1894349 w 2761226"/>
              <a:gd name="connsiteY11" fmla="*/ 239252 h 788220"/>
              <a:gd name="connsiteX12" fmla="*/ 1668207 w 2761226"/>
              <a:gd name="connsiteY12" fmla="*/ 327742 h 788220"/>
              <a:gd name="connsiteX13" fmla="*/ 1481394 w 2761226"/>
              <a:gd name="connsiteY13" fmla="*/ 514555 h 788220"/>
              <a:gd name="connsiteX14" fmla="*/ 1284749 w 2761226"/>
              <a:gd name="connsiteY14" fmla="*/ 642374 h 788220"/>
              <a:gd name="connsiteX15" fmla="*/ 871794 w 2761226"/>
              <a:gd name="connsiteY15" fmla="*/ 770194 h 788220"/>
              <a:gd name="connsiteX16" fmla="*/ 478503 w 2761226"/>
              <a:gd name="connsiteY16" fmla="*/ 750529 h 788220"/>
              <a:gd name="connsiteX17" fmla="*/ 104878 w 2761226"/>
              <a:gd name="connsiteY17" fmla="*/ 730865 h 788220"/>
              <a:gd name="connsiteX18" fmla="*/ 6555 w 2761226"/>
              <a:gd name="connsiteY18" fmla="*/ 642374 h 788220"/>
              <a:gd name="connsiteX19" fmla="*/ 85213 w 2761226"/>
              <a:gd name="connsiteY19" fmla="*/ 544052 h 78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1226" h="788220">
                <a:moveTo>
                  <a:pt x="85213" y="544052"/>
                </a:moveTo>
                <a:cubicBezTo>
                  <a:pt x="147484" y="535859"/>
                  <a:pt x="240891" y="585020"/>
                  <a:pt x="380181" y="593213"/>
                </a:cubicBezTo>
                <a:cubicBezTo>
                  <a:pt x="519471" y="601406"/>
                  <a:pt x="762000" y="621071"/>
                  <a:pt x="920955" y="593213"/>
                </a:cubicBezTo>
                <a:cubicBezTo>
                  <a:pt x="1079910" y="565355"/>
                  <a:pt x="1215923" y="496529"/>
                  <a:pt x="1333910" y="426065"/>
                </a:cubicBezTo>
                <a:cubicBezTo>
                  <a:pt x="1451897" y="355601"/>
                  <a:pt x="1501059" y="237613"/>
                  <a:pt x="1628878" y="170426"/>
                </a:cubicBezTo>
                <a:cubicBezTo>
                  <a:pt x="1756697" y="103239"/>
                  <a:pt x="1933678" y="45884"/>
                  <a:pt x="2100826" y="22942"/>
                </a:cubicBezTo>
                <a:cubicBezTo>
                  <a:pt x="2267974" y="0"/>
                  <a:pt x="2523613" y="11471"/>
                  <a:pt x="2631768" y="32774"/>
                </a:cubicBezTo>
                <a:cubicBezTo>
                  <a:pt x="2739923" y="54077"/>
                  <a:pt x="2738284" y="121264"/>
                  <a:pt x="2749755" y="150761"/>
                </a:cubicBezTo>
                <a:cubicBezTo>
                  <a:pt x="2761226" y="180258"/>
                  <a:pt x="2730091" y="203200"/>
                  <a:pt x="2700594" y="209755"/>
                </a:cubicBezTo>
                <a:cubicBezTo>
                  <a:pt x="2671097" y="216310"/>
                  <a:pt x="2648155" y="195006"/>
                  <a:pt x="2572774" y="190090"/>
                </a:cubicBezTo>
                <a:cubicBezTo>
                  <a:pt x="2497393" y="185174"/>
                  <a:pt x="2361381" y="172064"/>
                  <a:pt x="2248310" y="180258"/>
                </a:cubicBezTo>
                <a:cubicBezTo>
                  <a:pt x="2135239" y="188452"/>
                  <a:pt x="1991033" y="214671"/>
                  <a:pt x="1894349" y="239252"/>
                </a:cubicBezTo>
                <a:cubicBezTo>
                  <a:pt x="1797665" y="263833"/>
                  <a:pt x="1737033" y="281858"/>
                  <a:pt x="1668207" y="327742"/>
                </a:cubicBezTo>
                <a:cubicBezTo>
                  <a:pt x="1599381" y="373626"/>
                  <a:pt x="1545304" y="462116"/>
                  <a:pt x="1481394" y="514555"/>
                </a:cubicBezTo>
                <a:cubicBezTo>
                  <a:pt x="1417484" y="566994"/>
                  <a:pt x="1386349" y="599768"/>
                  <a:pt x="1284749" y="642374"/>
                </a:cubicBezTo>
                <a:cubicBezTo>
                  <a:pt x="1183149" y="684981"/>
                  <a:pt x="1006168" y="752168"/>
                  <a:pt x="871794" y="770194"/>
                </a:cubicBezTo>
                <a:cubicBezTo>
                  <a:pt x="737420" y="788220"/>
                  <a:pt x="478503" y="750529"/>
                  <a:pt x="478503" y="750529"/>
                </a:cubicBezTo>
                <a:cubicBezTo>
                  <a:pt x="350684" y="743974"/>
                  <a:pt x="183536" y="748891"/>
                  <a:pt x="104878" y="730865"/>
                </a:cubicBezTo>
                <a:cubicBezTo>
                  <a:pt x="26220" y="712839"/>
                  <a:pt x="13110" y="675148"/>
                  <a:pt x="6555" y="642374"/>
                </a:cubicBezTo>
                <a:cubicBezTo>
                  <a:pt x="0" y="609600"/>
                  <a:pt x="22942" y="552245"/>
                  <a:pt x="85213" y="544052"/>
                </a:cubicBezTo>
                <a:close/>
              </a:path>
            </a:pathLst>
          </a:custGeom>
          <a:solidFill>
            <a:srgbClr val="CC0000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95250"/>
            <a:bevelB w="952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 bwMode="auto">
          <a:xfrm rot="1361962">
            <a:off x="1071586" y="2526636"/>
            <a:ext cx="799370" cy="557938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1209205" y="2679760"/>
            <a:ext cx="142875" cy="14287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Freeform 99"/>
          <p:cNvSpPr/>
          <p:nvPr/>
        </p:nvSpPr>
        <p:spPr bwMode="auto">
          <a:xfrm rot="11627379">
            <a:off x="3050129" y="2624111"/>
            <a:ext cx="799370" cy="557938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638097" y="2878519"/>
            <a:ext cx="142875" cy="14287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 rot="20920891">
            <a:off x="1430291" y="2774001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423783" y="2793976"/>
            <a:ext cx="214312" cy="142877"/>
            <a:chOff x="2428863" y="2500306"/>
            <a:chExt cx="500064" cy="428635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104" name="Oval 103"/>
            <p:cNvSpPr/>
            <p:nvPr/>
          </p:nvSpPr>
          <p:spPr bwMode="auto">
            <a:xfrm>
              <a:off x="2714614" y="271462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</p:grpSp>
      <p:sp>
        <p:nvSpPr>
          <p:cNvPr id="110" name="Freeform 109"/>
          <p:cNvSpPr/>
          <p:nvPr/>
        </p:nvSpPr>
        <p:spPr bwMode="auto">
          <a:xfrm rot="20783423">
            <a:off x="3133030" y="5419435"/>
            <a:ext cx="1051705" cy="846642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  <a:gd name="connsiteX0" fmla="*/ 59094 w 1366934"/>
              <a:gd name="connsiteY0" fmla="*/ 401706 h 983314"/>
              <a:gd name="connsiteX1" fmla="*/ 339012 w 1366934"/>
              <a:gd name="connsiteY1" fmla="*/ 224425 h 983314"/>
              <a:gd name="connsiteX2" fmla="*/ 500837 w 1366934"/>
              <a:gd name="connsiteY2" fmla="*/ 302013 h 983314"/>
              <a:gd name="connsiteX3" fmla="*/ 740228 w 1366934"/>
              <a:gd name="connsiteY3" fmla="*/ 37812 h 983314"/>
              <a:gd name="connsiteX4" fmla="*/ 1038808 w 1366934"/>
              <a:gd name="connsiteY4" fmla="*/ 75135 h 983314"/>
              <a:gd name="connsiteX5" fmla="*/ 1272073 w 1366934"/>
              <a:gd name="connsiteY5" fmla="*/ 317731 h 983314"/>
              <a:gd name="connsiteX6" fmla="*/ 1328057 w 1366934"/>
              <a:gd name="connsiteY6" fmla="*/ 653633 h 983314"/>
              <a:gd name="connsiteX7" fmla="*/ 1038808 w 1366934"/>
              <a:gd name="connsiteY7" fmla="*/ 812253 h 983314"/>
              <a:gd name="connsiteX8" fmla="*/ 478971 w 1366934"/>
              <a:gd name="connsiteY8" fmla="*/ 980204 h 983314"/>
              <a:gd name="connsiteX9" fmla="*/ 77755 w 1366934"/>
              <a:gd name="connsiteY9" fmla="*/ 830914 h 983314"/>
              <a:gd name="connsiteX10" fmla="*/ 12441 w 1366934"/>
              <a:gd name="connsiteY10" fmla="*/ 523004 h 983314"/>
              <a:gd name="connsiteX11" fmla="*/ 59094 w 1366934"/>
              <a:gd name="connsiteY11" fmla="*/ 401706 h 983314"/>
              <a:gd name="connsiteX0" fmla="*/ 59094 w 1366934"/>
              <a:gd name="connsiteY0" fmla="*/ 503368 h 1084976"/>
              <a:gd name="connsiteX1" fmla="*/ 339012 w 1366934"/>
              <a:gd name="connsiteY1" fmla="*/ 326087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66934"/>
              <a:gd name="connsiteY0" fmla="*/ 503368 h 1084976"/>
              <a:gd name="connsiteX1" fmla="*/ 278168 w 1366934"/>
              <a:gd name="connsiteY1" fmla="*/ 464303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41593"/>
              <a:gd name="connsiteY0" fmla="*/ 503368 h 1084976"/>
              <a:gd name="connsiteX1" fmla="*/ 278168 w 1341593"/>
              <a:gd name="connsiteY1" fmla="*/ 464303 h 1084976"/>
              <a:gd name="connsiteX2" fmla="*/ 500837 w 1341593"/>
              <a:gd name="connsiteY2" fmla="*/ 403675 h 1084976"/>
              <a:gd name="connsiteX3" fmla="*/ 740228 w 1341593"/>
              <a:gd name="connsiteY3" fmla="*/ 139474 h 1084976"/>
              <a:gd name="connsiteX4" fmla="*/ 1054199 w 1341593"/>
              <a:gd name="connsiteY4" fmla="*/ 46653 h 1084976"/>
              <a:gd name="connsiteX5" fmla="*/ 1272073 w 1341593"/>
              <a:gd name="connsiteY5" fmla="*/ 419393 h 1084976"/>
              <a:gd name="connsiteX6" fmla="*/ 1328057 w 1341593"/>
              <a:gd name="connsiteY6" fmla="*/ 755295 h 1084976"/>
              <a:gd name="connsiteX7" fmla="*/ 1190860 w 1341593"/>
              <a:gd name="connsiteY7" fmla="*/ 686214 h 1084976"/>
              <a:gd name="connsiteX8" fmla="*/ 1038808 w 1341593"/>
              <a:gd name="connsiteY8" fmla="*/ 913915 h 1084976"/>
              <a:gd name="connsiteX9" fmla="*/ 478971 w 1341593"/>
              <a:gd name="connsiteY9" fmla="*/ 1081866 h 1084976"/>
              <a:gd name="connsiteX10" fmla="*/ 77755 w 1341593"/>
              <a:gd name="connsiteY10" fmla="*/ 932576 h 1084976"/>
              <a:gd name="connsiteX11" fmla="*/ 12441 w 1341593"/>
              <a:gd name="connsiteY11" fmla="*/ 624666 h 1084976"/>
              <a:gd name="connsiteX12" fmla="*/ 59094 w 1341593"/>
              <a:gd name="connsiteY12" fmla="*/ 503368 h 10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593" h="1084976">
                <a:moveTo>
                  <a:pt x="59094" y="503368"/>
                </a:moveTo>
                <a:cubicBezTo>
                  <a:pt x="103382" y="476641"/>
                  <a:pt x="164646" y="524952"/>
                  <a:pt x="278168" y="464303"/>
                </a:cubicBezTo>
                <a:cubicBezTo>
                  <a:pt x="326599" y="432569"/>
                  <a:pt x="423827" y="457813"/>
                  <a:pt x="500837" y="403675"/>
                </a:cubicBezTo>
                <a:cubicBezTo>
                  <a:pt x="577847" y="349537"/>
                  <a:pt x="648001" y="198978"/>
                  <a:pt x="740228" y="139474"/>
                </a:cubicBezTo>
                <a:cubicBezTo>
                  <a:pt x="832455" y="79970"/>
                  <a:pt x="965558" y="0"/>
                  <a:pt x="1054199" y="46653"/>
                </a:cubicBezTo>
                <a:cubicBezTo>
                  <a:pt x="1142840" y="93306"/>
                  <a:pt x="1226430" y="301286"/>
                  <a:pt x="1272073" y="419393"/>
                </a:cubicBezTo>
                <a:cubicBezTo>
                  <a:pt x="1317716" y="537500"/>
                  <a:pt x="1341593" y="710825"/>
                  <a:pt x="1328057" y="755295"/>
                </a:cubicBezTo>
                <a:cubicBezTo>
                  <a:pt x="1314522" y="799765"/>
                  <a:pt x="1239068" y="659777"/>
                  <a:pt x="1190860" y="686214"/>
                </a:cubicBezTo>
                <a:cubicBezTo>
                  <a:pt x="1142652" y="712651"/>
                  <a:pt x="1157456" y="847973"/>
                  <a:pt x="1038808" y="913915"/>
                </a:cubicBezTo>
                <a:cubicBezTo>
                  <a:pt x="920160" y="979857"/>
                  <a:pt x="639146" y="1078756"/>
                  <a:pt x="478971" y="1081866"/>
                </a:cubicBezTo>
                <a:cubicBezTo>
                  <a:pt x="318796" y="1084976"/>
                  <a:pt x="155510" y="1008776"/>
                  <a:pt x="77755" y="932576"/>
                </a:cubicBezTo>
                <a:cubicBezTo>
                  <a:pt x="0" y="856376"/>
                  <a:pt x="12441" y="699311"/>
                  <a:pt x="12441" y="624666"/>
                </a:cubicBezTo>
                <a:cubicBezTo>
                  <a:pt x="12441" y="550021"/>
                  <a:pt x="14806" y="530095"/>
                  <a:pt x="59094" y="503368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 rot="19985933">
            <a:off x="3224184" y="5804878"/>
            <a:ext cx="189386" cy="72530"/>
          </a:xfrm>
          <a:prstGeom prst="roundRect">
            <a:avLst>
              <a:gd name="adj" fmla="val 3387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 rot="20783423">
            <a:off x="3374903" y="6077829"/>
            <a:ext cx="168006" cy="16723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Freeform 113"/>
          <p:cNvSpPr/>
          <p:nvPr/>
        </p:nvSpPr>
        <p:spPr bwMode="auto">
          <a:xfrm rot="20783423">
            <a:off x="3136757" y="5409840"/>
            <a:ext cx="1051705" cy="846642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  <a:gd name="connsiteX0" fmla="*/ 59094 w 1366934"/>
              <a:gd name="connsiteY0" fmla="*/ 401706 h 983314"/>
              <a:gd name="connsiteX1" fmla="*/ 339012 w 1366934"/>
              <a:gd name="connsiteY1" fmla="*/ 224425 h 983314"/>
              <a:gd name="connsiteX2" fmla="*/ 500837 w 1366934"/>
              <a:gd name="connsiteY2" fmla="*/ 302013 h 983314"/>
              <a:gd name="connsiteX3" fmla="*/ 740228 w 1366934"/>
              <a:gd name="connsiteY3" fmla="*/ 37812 h 983314"/>
              <a:gd name="connsiteX4" fmla="*/ 1038808 w 1366934"/>
              <a:gd name="connsiteY4" fmla="*/ 75135 h 983314"/>
              <a:gd name="connsiteX5" fmla="*/ 1272073 w 1366934"/>
              <a:gd name="connsiteY5" fmla="*/ 317731 h 983314"/>
              <a:gd name="connsiteX6" fmla="*/ 1328057 w 1366934"/>
              <a:gd name="connsiteY6" fmla="*/ 653633 h 983314"/>
              <a:gd name="connsiteX7" fmla="*/ 1038808 w 1366934"/>
              <a:gd name="connsiteY7" fmla="*/ 812253 h 983314"/>
              <a:gd name="connsiteX8" fmla="*/ 478971 w 1366934"/>
              <a:gd name="connsiteY8" fmla="*/ 980204 h 983314"/>
              <a:gd name="connsiteX9" fmla="*/ 77755 w 1366934"/>
              <a:gd name="connsiteY9" fmla="*/ 830914 h 983314"/>
              <a:gd name="connsiteX10" fmla="*/ 12441 w 1366934"/>
              <a:gd name="connsiteY10" fmla="*/ 523004 h 983314"/>
              <a:gd name="connsiteX11" fmla="*/ 59094 w 1366934"/>
              <a:gd name="connsiteY11" fmla="*/ 401706 h 983314"/>
              <a:gd name="connsiteX0" fmla="*/ 59094 w 1366934"/>
              <a:gd name="connsiteY0" fmla="*/ 503368 h 1084976"/>
              <a:gd name="connsiteX1" fmla="*/ 339012 w 1366934"/>
              <a:gd name="connsiteY1" fmla="*/ 326087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66934"/>
              <a:gd name="connsiteY0" fmla="*/ 503368 h 1084976"/>
              <a:gd name="connsiteX1" fmla="*/ 278168 w 1366934"/>
              <a:gd name="connsiteY1" fmla="*/ 464303 h 1084976"/>
              <a:gd name="connsiteX2" fmla="*/ 500837 w 1366934"/>
              <a:gd name="connsiteY2" fmla="*/ 403675 h 1084976"/>
              <a:gd name="connsiteX3" fmla="*/ 740228 w 1366934"/>
              <a:gd name="connsiteY3" fmla="*/ 139474 h 1084976"/>
              <a:gd name="connsiteX4" fmla="*/ 1054199 w 1366934"/>
              <a:gd name="connsiteY4" fmla="*/ 46653 h 1084976"/>
              <a:gd name="connsiteX5" fmla="*/ 1272073 w 1366934"/>
              <a:gd name="connsiteY5" fmla="*/ 419393 h 1084976"/>
              <a:gd name="connsiteX6" fmla="*/ 1328057 w 1366934"/>
              <a:gd name="connsiteY6" fmla="*/ 755295 h 1084976"/>
              <a:gd name="connsiteX7" fmla="*/ 1038808 w 1366934"/>
              <a:gd name="connsiteY7" fmla="*/ 913915 h 1084976"/>
              <a:gd name="connsiteX8" fmla="*/ 478971 w 1366934"/>
              <a:gd name="connsiteY8" fmla="*/ 1081866 h 1084976"/>
              <a:gd name="connsiteX9" fmla="*/ 77755 w 1366934"/>
              <a:gd name="connsiteY9" fmla="*/ 932576 h 1084976"/>
              <a:gd name="connsiteX10" fmla="*/ 12441 w 1366934"/>
              <a:gd name="connsiteY10" fmla="*/ 624666 h 1084976"/>
              <a:gd name="connsiteX11" fmla="*/ 59094 w 1366934"/>
              <a:gd name="connsiteY11" fmla="*/ 503368 h 1084976"/>
              <a:gd name="connsiteX0" fmla="*/ 59094 w 1341593"/>
              <a:gd name="connsiteY0" fmla="*/ 503368 h 1084976"/>
              <a:gd name="connsiteX1" fmla="*/ 278168 w 1341593"/>
              <a:gd name="connsiteY1" fmla="*/ 464303 h 1084976"/>
              <a:gd name="connsiteX2" fmla="*/ 500837 w 1341593"/>
              <a:gd name="connsiteY2" fmla="*/ 403675 h 1084976"/>
              <a:gd name="connsiteX3" fmla="*/ 740228 w 1341593"/>
              <a:gd name="connsiteY3" fmla="*/ 139474 h 1084976"/>
              <a:gd name="connsiteX4" fmla="*/ 1054199 w 1341593"/>
              <a:gd name="connsiteY4" fmla="*/ 46653 h 1084976"/>
              <a:gd name="connsiteX5" fmla="*/ 1272073 w 1341593"/>
              <a:gd name="connsiteY5" fmla="*/ 419393 h 1084976"/>
              <a:gd name="connsiteX6" fmla="*/ 1328057 w 1341593"/>
              <a:gd name="connsiteY6" fmla="*/ 755295 h 1084976"/>
              <a:gd name="connsiteX7" fmla="*/ 1190860 w 1341593"/>
              <a:gd name="connsiteY7" fmla="*/ 686214 h 1084976"/>
              <a:gd name="connsiteX8" fmla="*/ 1038808 w 1341593"/>
              <a:gd name="connsiteY8" fmla="*/ 913915 h 1084976"/>
              <a:gd name="connsiteX9" fmla="*/ 478971 w 1341593"/>
              <a:gd name="connsiteY9" fmla="*/ 1081866 h 1084976"/>
              <a:gd name="connsiteX10" fmla="*/ 77755 w 1341593"/>
              <a:gd name="connsiteY10" fmla="*/ 932576 h 1084976"/>
              <a:gd name="connsiteX11" fmla="*/ 12441 w 1341593"/>
              <a:gd name="connsiteY11" fmla="*/ 624666 h 1084976"/>
              <a:gd name="connsiteX12" fmla="*/ 59094 w 1341593"/>
              <a:gd name="connsiteY12" fmla="*/ 503368 h 10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1593" h="1084976">
                <a:moveTo>
                  <a:pt x="59094" y="503368"/>
                </a:moveTo>
                <a:cubicBezTo>
                  <a:pt x="103382" y="476641"/>
                  <a:pt x="164646" y="524952"/>
                  <a:pt x="278168" y="464303"/>
                </a:cubicBezTo>
                <a:cubicBezTo>
                  <a:pt x="326599" y="432569"/>
                  <a:pt x="423827" y="457813"/>
                  <a:pt x="500837" y="403675"/>
                </a:cubicBezTo>
                <a:cubicBezTo>
                  <a:pt x="577847" y="349537"/>
                  <a:pt x="648001" y="198978"/>
                  <a:pt x="740228" y="139474"/>
                </a:cubicBezTo>
                <a:cubicBezTo>
                  <a:pt x="832455" y="79970"/>
                  <a:pt x="965558" y="0"/>
                  <a:pt x="1054199" y="46653"/>
                </a:cubicBezTo>
                <a:cubicBezTo>
                  <a:pt x="1142840" y="93306"/>
                  <a:pt x="1226430" y="301286"/>
                  <a:pt x="1272073" y="419393"/>
                </a:cubicBezTo>
                <a:cubicBezTo>
                  <a:pt x="1317716" y="537500"/>
                  <a:pt x="1341593" y="710825"/>
                  <a:pt x="1328057" y="755295"/>
                </a:cubicBezTo>
                <a:cubicBezTo>
                  <a:pt x="1314522" y="799765"/>
                  <a:pt x="1239068" y="659777"/>
                  <a:pt x="1190860" y="686214"/>
                </a:cubicBezTo>
                <a:cubicBezTo>
                  <a:pt x="1142652" y="712651"/>
                  <a:pt x="1157456" y="847973"/>
                  <a:pt x="1038808" y="913915"/>
                </a:cubicBezTo>
                <a:cubicBezTo>
                  <a:pt x="920160" y="979857"/>
                  <a:pt x="639146" y="1078756"/>
                  <a:pt x="478971" y="1081866"/>
                </a:cubicBezTo>
                <a:cubicBezTo>
                  <a:pt x="318796" y="1084976"/>
                  <a:pt x="155510" y="1008776"/>
                  <a:pt x="77755" y="932576"/>
                </a:cubicBezTo>
                <a:cubicBezTo>
                  <a:pt x="0" y="856376"/>
                  <a:pt x="12441" y="699311"/>
                  <a:pt x="12441" y="624666"/>
                </a:cubicBezTo>
                <a:cubicBezTo>
                  <a:pt x="12441" y="550021"/>
                  <a:pt x="14806" y="530095"/>
                  <a:pt x="59094" y="50336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47625" cap="rnd" cmpd="dbl" algn="ctr">
            <a:noFill/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translucentPowde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130065" y="4905339"/>
            <a:ext cx="1366934" cy="970384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87123" y="4005064"/>
            <a:ext cx="3013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4. </a:t>
            </a:r>
            <a:r>
              <a:rPr lang="en-GB" sz="3200" b="1" i="0" dirty="0" err="1" smtClean="0">
                <a:solidFill>
                  <a:srgbClr val="006699"/>
                </a:solidFill>
                <a:latin typeface="+mn-lt"/>
              </a:rPr>
              <a:t>Autocrine</a:t>
            </a:r>
            <a:endParaRPr lang="en-GB" sz="32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1600" i="0" dirty="0" smtClean="0">
                <a:solidFill>
                  <a:srgbClr val="006699"/>
                </a:solidFill>
                <a:latin typeface="+mn-lt"/>
              </a:rPr>
              <a:t>Hormone acts on the same cell</a:t>
            </a:r>
            <a:endParaRPr lang="en-US" sz="16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987321" y="5333967"/>
            <a:ext cx="214314" cy="214314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 rot="19637526">
            <a:off x="6136024" y="5177556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701569" y="5405405"/>
            <a:ext cx="214312" cy="142877"/>
            <a:chOff x="2428863" y="2500306"/>
            <a:chExt cx="500064" cy="428635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50" name="Oval 49"/>
            <p:cNvSpPr/>
            <p:nvPr/>
          </p:nvSpPr>
          <p:spPr bwMode="auto">
            <a:xfrm>
              <a:off x="2714614" y="271462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6699"/>
                </a:solidFill>
              </a:endParaRPr>
            </a:p>
          </p:txBody>
        </p:sp>
      </p:grpSp>
      <p:sp>
        <p:nvSpPr>
          <p:cNvPr id="53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ellular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communication: Summary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41684E-6 C -0.00607 -0.01387 -0.01215 -0.02752 -0.01718 -0.03862 C -0.02222 -0.04973 -0.0243 -0.05852 -0.03003 -0.06731 C -0.03576 -0.0761 -0.04288 -0.08882 -0.05156 -0.09183 C -0.06024 -0.09483 -0.07309 -0.08928 -0.08281 -0.08604 C -0.09253 -0.08281 -0.10225 -0.07425 -0.10972 -0.0717 C -0.11718 -0.06916 -0.12014 -0.06962 -0.12795 -0.07031 C -0.13576 -0.07101 -0.14722 -0.0717 -0.15694 -0.07587 C -0.16666 -0.08003 -0.17586 -0.09298 -0.18593 -0.0946 C -0.196 -0.09622 -0.21146 -0.09252 -0.21718 -0.08604 C -0.22291 -0.07957 -0.21996 -0.06129 -0.22031 -0.05597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624 C -0.0118 -0.00809 -0.01111 -0.00971 -0.0125 -0.01665 C -0.01389 -0.02358 -0.01267 -0.04463 -0.02048 -0.0481 C -0.0283 -0.05157 -0.04948 -0.04116 -0.05989 -0.03769 C -0.07031 -0.03422 -0.07708 -0.03237 -0.08351 -0.02705 C -0.08993 -0.02173 -0.09132 -0.01503 -0.09913 -0.00624 C -0.10694 0.00255 -0.12031 0.01827 -0.13073 0.02521 C -0.14114 0.03215 -0.15035 0.034 -0.16215 0.03585 C -0.17396 0.0377 -0.19236 0.0377 -0.20156 0.03585 C -0.21076 0.034 -0.21614 0.03215 -0.21736 0.02521 C -0.21858 0.01827 -0.21406 0.00602 -0.20937 -0.00624 " pathEditMode="relative" rAng="0" ptsTypes="aaaaaaaaa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022E-6 C 0.00608 -0.02128 0.01233 -0.04256 0.02778 -0.05343 C 0.04323 -0.0643 0.07136 -0.06545 0.09288 -0.06568 C 0.11441 -0.06591 0.14254 -0.06106 0.1566 -0.05551 C 0.17084 -0.04996 0.17448 -0.03654 0.17795 -0.03284 " pathEditMode="relative" rAng="0" ptsTypes="aaaaA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4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400"/>
                            </p:stCondLst>
                            <p:childTnLst>
                              <p:par>
                                <p:cTn id="40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0764 C -0.01615 0.00463 -0.02292 0.00162 -0.02969 0.00324 C -0.03646 0.00486 -0.04375 0.01088 -0.05018 0.01758 C -0.0566 0.02429 -0.06129 0.0384 -0.06841 0.04349 C -0.07552 0.04858 -0.08577 0.05228 -0.09306 0.04766 C -0.10035 0.04303 -0.10868 0.02753 -0.1125 0.0162 C -0.11632 0.00486 -0.11684 -0.00994 -0.1158 -0.02105 C -0.11476 -0.03215 -0.11111 -0.04487 -0.10608 -0.05112 C -0.10104 -0.05736 -0.09219 -0.05875 -0.08559 -0.05829 C -0.079 -0.05783 -0.07014 -0.05089 -0.06632 -0.04834 " pathEditMode="relative" rAng="0" ptsTypes="aaaaaaaa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10" grpId="0" animBg="1"/>
      <p:bldP spid="111" grpId="0" animBg="1"/>
      <p:bldP spid="112" grpId="0" animBg="1"/>
      <p:bldP spid="1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557947"/>
            <a:ext cx="8568952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>
                <a:solidFill>
                  <a:srgbClr val="006699"/>
                </a:solidFill>
                <a:latin typeface="+mn-lt"/>
              </a:rPr>
              <a:t>Which one of the following 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is an example of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paracrine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communication? 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Insulin produced in the pancreas acts on skeletal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myocytes</a:t>
            </a: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Vasopressin produced in the hypothalamus acting on the kidneys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Adrenaline produced in the adrenal glands acting on the trachea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Acetylcholine acting on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presynaptic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M2 receptors</a:t>
            </a: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Insulin acting on pancreatic -cells</a:t>
            </a:r>
            <a:endParaRPr lang="en-GB" sz="1800" i="0" dirty="0">
              <a:solidFill>
                <a:srgbClr val="006699"/>
              </a:solidFill>
              <a:latin typeface="+mn-lt"/>
              <a:sym typeface="Symbol"/>
            </a:endParaRPr>
          </a:p>
          <a:p>
            <a:pPr marL="817562" indent="-457200"/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effects can be attributed to interleukin-2 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T-cell receptor activation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T-cell proliferation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T-cell receptor expression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MHC activation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T-cell apoptosis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>
            <a:off x="3571868" y="1357298"/>
            <a:ext cx="1928826" cy="5146681"/>
          </a:xfrm>
          <a:custGeom>
            <a:avLst/>
            <a:gdLst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263900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840033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550987" h="4289425">
                <a:moveTo>
                  <a:pt x="671512" y="4283075"/>
                </a:moveTo>
                <a:cubicBezTo>
                  <a:pt x="635000" y="4279900"/>
                  <a:pt x="533400" y="4257675"/>
                  <a:pt x="500062" y="4244975"/>
                </a:cubicBezTo>
                <a:cubicBezTo>
                  <a:pt x="466725" y="4232275"/>
                  <a:pt x="460375" y="4243387"/>
                  <a:pt x="471487" y="4206875"/>
                </a:cubicBezTo>
                <a:cubicBezTo>
                  <a:pt x="482599" y="4170363"/>
                  <a:pt x="554037" y="4086225"/>
                  <a:pt x="566737" y="4025900"/>
                </a:cubicBezTo>
                <a:cubicBezTo>
                  <a:pt x="579437" y="3965575"/>
                  <a:pt x="568324" y="3938587"/>
                  <a:pt x="547687" y="3844925"/>
                </a:cubicBezTo>
                <a:cubicBezTo>
                  <a:pt x="527050" y="3751263"/>
                  <a:pt x="465137" y="3568700"/>
                  <a:pt x="442912" y="3463925"/>
                </a:cubicBezTo>
                <a:cubicBezTo>
                  <a:pt x="420687" y="3359150"/>
                  <a:pt x="414337" y="3290887"/>
                  <a:pt x="414337" y="3216275"/>
                </a:cubicBezTo>
                <a:cubicBezTo>
                  <a:pt x="414337" y="3141663"/>
                  <a:pt x="438150" y="3097212"/>
                  <a:pt x="442912" y="3016250"/>
                </a:cubicBezTo>
                <a:cubicBezTo>
                  <a:pt x="447674" y="2935288"/>
                  <a:pt x="450850" y="2820988"/>
                  <a:pt x="442912" y="2730500"/>
                </a:cubicBezTo>
                <a:cubicBezTo>
                  <a:pt x="434975" y="2640013"/>
                  <a:pt x="411162" y="2549525"/>
                  <a:pt x="395287" y="2473325"/>
                </a:cubicBezTo>
                <a:cubicBezTo>
                  <a:pt x="379412" y="2397125"/>
                  <a:pt x="346075" y="2381250"/>
                  <a:pt x="347662" y="2273300"/>
                </a:cubicBezTo>
                <a:cubicBezTo>
                  <a:pt x="349250" y="2165350"/>
                  <a:pt x="392112" y="1955800"/>
                  <a:pt x="404812" y="1825625"/>
                </a:cubicBezTo>
                <a:cubicBezTo>
                  <a:pt x="417512" y="1695450"/>
                  <a:pt x="422275" y="1597025"/>
                  <a:pt x="423862" y="1492250"/>
                </a:cubicBezTo>
                <a:cubicBezTo>
                  <a:pt x="425450" y="1387475"/>
                  <a:pt x="415924" y="1262062"/>
                  <a:pt x="414337" y="1196975"/>
                </a:cubicBezTo>
                <a:cubicBezTo>
                  <a:pt x="412750" y="1131888"/>
                  <a:pt x="430212" y="1076325"/>
                  <a:pt x="414337" y="1101725"/>
                </a:cubicBezTo>
                <a:cubicBezTo>
                  <a:pt x="398462" y="1127125"/>
                  <a:pt x="341312" y="1282700"/>
                  <a:pt x="319087" y="1349375"/>
                </a:cubicBezTo>
                <a:cubicBezTo>
                  <a:pt x="296862" y="1416050"/>
                  <a:pt x="288925" y="1450975"/>
                  <a:pt x="280987" y="1501775"/>
                </a:cubicBezTo>
                <a:cubicBezTo>
                  <a:pt x="273049" y="1552575"/>
                  <a:pt x="292099" y="1582738"/>
                  <a:pt x="271462" y="1654175"/>
                </a:cubicBezTo>
                <a:cubicBezTo>
                  <a:pt x="250825" y="1725612"/>
                  <a:pt x="180974" y="1866900"/>
                  <a:pt x="157162" y="1930400"/>
                </a:cubicBezTo>
                <a:cubicBezTo>
                  <a:pt x="133350" y="1993900"/>
                  <a:pt x="122237" y="2006600"/>
                  <a:pt x="128587" y="2035175"/>
                </a:cubicBezTo>
                <a:cubicBezTo>
                  <a:pt x="134937" y="2063750"/>
                  <a:pt x="176212" y="2068513"/>
                  <a:pt x="195262" y="2101850"/>
                </a:cubicBezTo>
                <a:cubicBezTo>
                  <a:pt x="214312" y="2135188"/>
                  <a:pt x="231775" y="2203450"/>
                  <a:pt x="242887" y="2235200"/>
                </a:cubicBezTo>
                <a:cubicBezTo>
                  <a:pt x="253999" y="2266950"/>
                  <a:pt x="268287" y="2287588"/>
                  <a:pt x="261937" y="2292350"/>
                </a:cubicBezTo>
                <a:cubicBezTo>
                  <a:pt x="255587" y="2297112"/>
                  <a:pt x="223837" y="2276475"/>
                  <a:pt x="204787" y="2263775"/>
                </a:cubicBezTo>
                <a:cubicBezTo>
                  <a:pt x="185737" y="2251075"/>
                  <a:pt x="157162" y="2211387"/>
                  <a:pt x="147637" y="2216150"/>
                </a:cubicBezTo>
                <a:cubicBezTo>
                  <a:pt x="138112" y="2220913"/>
                  <a:pt x="141287" y="2270125"/>
                  <a:pt x="147637" y="2292350"/>
                </a:cubicBezTo>
                <a:cubicBezTo>
                  <a:pt x="153987" y="2314575"/>
                  <a:pt x="179387" y="2332038"/>
                  <a:pt x="185737" y="2349500"/>
                </a:cubicBezTo>
                <a:cubicBezTo>
                  <a:pt x="192087" y="2366962"/>
                  <a:pt x="198437" y="2389188"/>
                  <a:pt x="185737" y="2397125"/>
                </a:cubicBezTo>
                <a:cubicBezTo>
                  <a:pt x="173037" y="2405062"/>
                  <a:pt x="138112" y="2417762"/>
                  <a:pt x="109537" y="2397125"/>
                </a:cubicBezTo>
                <a:cubicBezTo>
                  <a:pt x="80962" y="2376488"/>
                  <a:pt x="28575" y="2322513"/>
                  <a:pt x="14287" y="2273300"/>
                </a:cubicBezTo>
                <a:cubicBezTo>
                  <a:pt x="0" y="2224088"/>
                  <a:pt x="23812" y="2143125"/>
                  <a:pt x="23812" y="2101850"/>
                </a:cubicBezTo>
                <a:cubicBezTo>
                  <a:pt x="23812" y="2060575"/>
                  <a:pt x="7937" y="2097087"/>
                  <a:pt x="14287" y="2025650"/>
                </a:cubicBezTo>
                <a:cubicBezTo>
                  <a:pt x="20637" y="1954213"/>
                  <a:pt x="49212" y="1770063"/>
                  <a:pt x="61912" y="1673225"/>
                </a:cubicBezTo>
                <a:cubicBezTo>
                  <a:pt x="74612" y="1576388"/>
                  <a:pt x="79375" y="1536700"/>
                  <a:pt x="90487" y="1444625"/>
                </a:cubicBezTo>
                <a:cubicBezTo>
                  <a:pt x="101599" y="1352550"/>
                  <a:pt x="111125" y="1222375"/>
                  <a:pt x="128587" y="1120775"/>
                </a:cubicBezTo>
                <a:cubicBezTo>
                  <a:pt x="146049" y="1019175"/>
                  <a:pt x="157162" y="903288"/>
                  <a:pt x="195262" y="835025"/>
                </a:cubicBezTo>
                <a:cubicBezTo>
                  <a:pt x="233362" y="766763"/>
                  <a:pt x="288925" y="757237"/>
                  <a:pt x="357187" y="711200"/>
                </a:cubicBezTo>
                <a:cubicBezTo>
                  <a:pt x="425449" y="665163"/>
                  <a:pt x="555625" y="595313"/>
                  <a:pt x="604837" y="558800"/>
                </a:cubicBezTo>
                <a:cubicBezTo>
                  <a:pt x="654050" y="522288"/>
                  <a:pt x="649287" y="512763"/>
                  <a:pt x="652462" y="492125"/>
                </a:cubicBezTo>
                <a:cubicBezTo>
                  <a:pt x="655637" y="471488"/>
                  <a:pt x="636587" y="476250"/>
                  <a:pt x="623887" y="434975"/>
                </a:cubicBezTo>
                <a:cubicBezTo>
                  <a:pt x="611187" y="393700"/>
                  <a:pt x="579437" y="303213"/>
                  <a:pt x="576262" y="244475"/>
                </a:cubicBezTo>
                <a:cubicBezTo>
                  <a:pt x="573087" y="185738"/>
                  <a:pt x="587375" y="120650"/>
                  <a:pt x="604837" y="82550"/>
                </a:cubicBezTo>
                <a:cubicBezTo>
                  <a:pt x="622299" y="44450"/>
                  <a:pt x="636587" y="26988"/>
                  <a:pt x="681037" y="15875"/>
                </a:cubicBezTo>
                <a:cubicBezTo>
                  <a:pt x="725487" y="4762"/>
                  <a:pt x="825500" y="0"/>
                  <a:pt x="871537" y="15875"/>
                </a:cubicBezTo>
                <a:cubicBezTo>
                  <a:pt x="917575" y="31750"/>
                  <a:pt x="938212" y="68263"/>
                  <a:pt x="957262" y="111125"/>
                </a:cubicBezTo>
                <a:cubicBezTo>
                  <a:pt x="976312" y="153988"/>
                  <a:pt x="987424" y="223838"/>
                  <a:pt x="985837" y="273050"/>
                </a:cubicBezTo>
                <a:cubicBezTo>
                  <a:pt x="984250" y="322262"/>
                  <a:pt x="958849" y="373063"/>
                  <a:pt x="947737" y="406400"/>
                </a:cubicBezTo>
                <a:cubicBezTo>
                  <a:pt x="936625" y="439737"/>
                  <a:pt x="920749" y="450850"/>
                  <a:pt x="919162" y="473075"/>
                </a:cubicBezTo>
                <a:cubicBezTo>
                  <a:pt x="917575" y="495300"/>
                  <a:pt x="922337" y="515938"/>
                  <a:pt x="938212" y="539750"/>
                </a:cubicBezTo>
                <a:cubicBezTo>
                  <a:pt x="954087" y="563563"/>
                  <a:pt x="974725" y="590550"/>
                  <a:pt x="1014412" y="615950"/>
                </a:cubicBezTo>
                <a:cubicBezTo>
                  <a:pt x="1054100" y="641350"/>
                  <a:pt x="1131887" y="673100"/>
                  <a:pt x="1176337" y="692150"/>
                </a:cubicBezTo>
                <a:cubicBezTo>
                  <a:pt x="1220787" y="711200"/>
                  <a:pt x="1249362" y="706438"/>
                  <a:pt x="1281112" y="730250"/>
                </a:cubicBezTo>
                <a:cubicBezTo>
                  <a:pt x="1312862" y="754062"/>
                  <a:pt x="1343025" y="762000"/>
                  <a:pt x="1366837" y="835025"/>
                </a:cubicBezTo>
                <a:cubicBezTo>
                  <a:pt x="1390650" y="908050"/>
                  <a:pt x="1406525" y="1065213"/>
                  <a:pt x="1423987" y="1168400"/>
                </a:cubicBezTo>
                <a:cubicBezTo>
                  <a:pt x="1441449" y="1271587"/>
                  <a:pt x="1460500" y="1368425"/>
                  <a:pt x="1471612" y="1454150"/>
                </a:cubicBezTo>
                <a:cubicBezTo>
                  <a:pt x="1482724" y="1539875"/>
                  <a:pt x="1484312" y="1609725"/>
                  <a:pt x="1490662" y="1682750"/>
                </a:cubicBezTo>
                <a:cubicBezTo>
                  <a:pt x="1497012" y="1755775"/>
                  <a:pt x="1501775" y="1835150"/>
                  <a:pt x="1509712" y="1892300"/>
                </a:cubicBezTo>
                <a:cubicBezTo>
                  <a:pt x="1517649" y="1949450"/>
                  <a:pt x="1533525" y="1990725"/>
                  <a:pt x="1538287" y="2025650"/>
                </a:cubicBezTo>
                <a:cubicBezTo>
                  <a:pt x="1543050" y="2060575"/>
                  <a:pt x="1536700" y="2073275"/>
                  <a:pt x="1538287" y="2101850"/>
                </a:cubicBezTo>
                <a:cubicBezTo>
                  <a:pt x="1539875" y="2130425"/>
                  <a:pt x="1550987" y="2157413"/>
                  <a:pt x="1547812" y="2197100"/>
                </a:cubicBezTo>
                <a:cubicBezTo>
                  <a:pt x="1544637" y="2236787"/>
                  <a:pt x="1538287" y="2306638"/>
                  <a:pt x="1519237" y="2339975"/>
                </a:cubicBezTo>
                <a:cubicBezTo>
                  <a:pt x="1500187" y="2373313"/>
                  <a:pt x="1458912" y="2387600"/>
                  <a:pt x="1433512" y="2397125"/>
                </a:cubicBezTo>
                <a:cubicBezTo>
                  <a:pt x="1408112" y="2406650"/>
                  <a:pt x="1377949" y="2401887"/>
                  <a:pt x="1366837" y="2397125"/>
                </a:cubicBezTo>
                <a:cubicBezTo>
                  <a:pt x="1355725" y="2392363"/>
                  <a:pt x="1360487" y="2386012"/>
                  <a:pt x="1366837" y="2368550"/>
                </a:cubicBezTo>
                <a:cubicBezTo>
                  <a:pt x="1373187" y="2351088"/>
                  <a:pt x="1398587" y="2319337"/>
                  <a:pt x="1404937" y="2292350"/>
                </a:cubicBezTo>
                <a:cubicBezTo>
                  <a:pt x="1411287" y="2265363"/>
                  <a:pt x="1414462" y="2209800"/>
                  <a:pt x="1404937" y="2206625"/>
                </a:cubicBezTo>
                <a:cubicBezTo>
                  <a:pt x="1395412" y="2203450"/>
                  <a:pt x="1368424" y="2260600"/>
                  <a:pt x="1347787" y="2273300"/>
                </a:cubicBezTo>
                <a:cubicBezTo>
                  <a:pt x="1327150" y="2286000"/>
                  <a:pt x="1293812" y="2286000"/>
                  <a:pt x="1281112" y="2282825"/>
                </a:cubicBezTo>
                <a:cubicBezTo>
                  <a:pt x="1268412" y="2279650"/>
                  <a:pt x="1258887" y="2278063"/>
                  <a:pt x="1271587" y="2254250"/>
                </a:cubicBezTo>
                <a:cubicBezTo>
                  <a:pt x="1284287" y="2230438"/>
                  <a:pt x="1331912" y="2179638"/>
                  <a:pt x="1357312" y="2139950"/>
                </a:cubicBezTo>
                <a:cubicBezTo>
                  <a:pt x="1382712" y="2100263"/>
                  <a:pt x="1425575" y="2073275"/>
                  <a:pt x="1423987" y="2016125"/>
                </a:cubicBezTo>
                <a:cubicBezTo>
                  <a:pt x="1422400" y="1958975"/>
                  <a:pt x="1368424" y="1868487"/>
                  <a:pt x="1347787" y="1797050"/>
                </a:cubicBezTo>
                <a:cubicBezTo>
                  <a:pt x="1327150" y="1725613"/>
                  <a:pt x="1312862" y="1649413"/>
                  <a:pt x="1300162" y="1587500"/>
                </a:cubicBezTo>
                <a:cubicBezTo>
                  <a:pt x="1287462" y="1525588"/>
                  <a:pt x="1281112" y="1474788"/>
                  <a:pt x="1271587" y="1425575"/>
                </a:cubicBezTo>
                <a:cubicBezTo>
                  <a:pt x="1262062" y="1376362"/>
                  <a:pt x="1262062" y="1346200"/>
                  <a:pt x="1243012" y="1292225"/>
                </a:cubicBezTo>
                <a:cubicBezTo>
                  <a:pt x="1223962" y="1238250"/>
                  <a:pt x="1173162" y="1049338"/>
                  <a:pt x="1157287" y="1101725"/>
                </a:cubicBezTo>
                <a:cubicBezTo>
                  <a:pt x="1141412" y="1154112"/>
                  <a:pt x="1149350" y="1492250"/>
                  <a:pt x="1147762" y="1606550"/>
                </a:cubicBezTo>
                <a:cubicBezTo>
                  <a:pt x="1146175" y="1720850"/>
                  <a:pt x="1141412" y="1717675"/>
                  <a:pt x="1147762" y="1787525"/>
                </a:cubicBezTo>
                <a:cubicBezTo>
                  <a:pt x="1154112" y="1857375"/>
                  <a:pt x="1176337" y="1966913"/>
                  <a:pt x="1185862" y="2025650"/>
                </a:cubicBezTo>
                <a:cubicBezTo>
                  <a:pt x="1195387" y="2084388"/>
                  <a:pt x="1200150" y="2092325"/>
                  <a:pt x="1204912" y="2139950"/>
                </a:cubicBezTo>
                <a:cubicBezTo>
                  <a:pt x="1209674" y="2187575"/>
                  <a:pt x="1216024" y="2243138"/>
                  <a:pt x="1214437" y="2311400"/>
                </a:cubicBezTo>
                <a:cubicBezTo>
                  <a:pt x="1212850" y="2379662"/>
                  <a:pt x="1208087" y="2461420"/>
                  <a:pt x="1195387" y="2549525"/>
                </a:cubicBezTo>
                <a:cubicBezTo>
                  <a:pt x="1182687" y="2637630"/>
                  <a:pt x="1149349" y="2747958"/>
                  <a:pt x="1138237" y="2840033"/>
                </a:cubicBezTo>
                <a:cubicBezTo>
                  <a:pt x="1127125" y="2932108"/>
                  <a:pt x="1127125" y="3018631"/>
                  <a:pt x="1128712" y="3101975"/>
                </a:cubicBezTo>
                <a:cubicBezTo>
                  <a:pt x="1130299" y="3185319"/>
                  <a:pt x="1155699" y="3251200"/>
                  <a:pt x="1147762" y="3340100"/>
                </a:cubicBezTo>
                <a:cubicBezTo>
                  <a:pt x="1139825" y="3429000"/>
                  <a:pt x="1104899" y="3519488"/>
                  <a:pt x="1081087" y="3635375"/>
                </a:cubicBezTo>
                <a:cubicBezTo>
                  <a:pt x="1057275" y="3751262"/>
                  <a:pt x="1006475" y="3943350"/>
                  <a:pt x="1004887" y="4035425"/>
                </a:cubicBezTo>
                <a:cubicBezTo>
                  <a:pt x="1003300" y="4127500"/>
                  <a:pt x="1073149" y="4148138"/>
                  <a:pt x="1071562" y="4187825"/>
                </a:cubicBezTo>
                <a:cubicBezTo>
                  <a:pt x="1069975" y="4227512"/>
                  <a:pt x="1027112" y="4257675"/>
                  <a:pt x="995362" y="4273550"/>
                </a:cubicBezTo>
                <a:cubicBezTo>
                  <a:pt x="963612" y="4289425"/>
                  <a:pt x="906462" y="4287837"/>
                  <a:pt x="881062" y="4283075"/>
                </a:cubicBezTo>
                <a:cubicBezTo>
                  <a:pt x="855662" y="4278313"/>
                  <a:pt x="849312" y="4259263"/>
                  <a:pt x="842962" y="4244975"/>
                </a:cubicBezTo>
                <a:cubicBezTo>
                  <a:pt x="836612" y="4230687"/>
                  <a:pt x="842962" y="4197350"/>
                  <a:pt x="842962" y="4197350"/>
                </a:cubicBezTo>
                <a:cubicBezTo>
                  <a:pt x="842962" y="4178300"/>
                  <a:pt x="838200" y="4159250"/>
                  <a:pt x="842962" y="4130675"/>
                </a:cubicBezTo>
                <a:cubicBezTo>
                  <a:pt x="847724" y="4102100"/>
                  <a:pt x="873124" y="4059237"/>
                  <a:pt x="871537" y="4025900"/>
                </a:cubicBezTo>
                <a:cubicBezTo>
                  <a:pt x="869950" y="3992563"/>
                  <a:pt x="833437" y="3971925"/>
                  <a:pt x="833437" y="3930650"/>
                </a:cubicBezTo>
                <a:cubicBezTo>
                  <a:pt x="833437" y="3889375"/>
                  <a:pt x="869950" y="3889375"/>
                  <a:pt x="871537" y="3778250"/>
                </a:cubicBezTo>
                <a:cubicBezTo>
                  <a:pt x="873125" y="3667125"/>
                  <a:pt x="839787" y="3494083"/>
                  <a:pt x="842962" y="3382958"/>
                </a:cubicBezTo>
                <a:cubicBezTo>
                  <a:pt x="869145" y="3251952"/>
                  <a:pt x="900112" y="3296443"/>
                  <a:pt x="890587" y="3111500"/>
                </a:cubicBezTo>
                <a:cubicBezTo>
                  <a:pt x="881062" y="2926557"/>
                  <a:pt x="817562" y="2314575"/>
                  <a:pt x="785812" y="2273300"/>
                </a:cubicBezTo>
                <a:cubicBezTo>
                  <a:pt x="754062" y="2232025"/>
                  <a:pt x="715962" y="2722563"/>
                  <a:pt x="700087" y="2863850"/>
                </a:cubicBezTo>
                <a:cubicBezTo>
                  <a:pt x="684212" y="3005137"/>
                  <a:pt x="688975" y="3040063"/>
                  <a:pt x="690562" y="3121025"/>
                </a:cubicBezTo>
                <a:cubicBezTo>
                  <a:pt x="692149" y="3201987"/>
                  <a:pt x="711199" y="3260725"/>
                  <a:pt x="709612" y="3349625"/>
                </a:cubicBezTo>
                <a:cubicBezTo>
                  <a:pt x="708025" y="3438525"/>
                  <a:pt x="684212" y="3575050"/>
                  <a:pt x="681037" y="3654425"/>
                </a:cubicBezTo>
                <a:cubicBezTo>
                  <a:pt x="677862" y="3733800"/>
                  <a:pt x="685800" y="3775075"/>
                  <a:pt x="690562" y="3825875"/>
                </a:cubicBezTo>
                <a:cubicBezTo>
                  <a:pt x="695324" y="3876675"/>
                  <a:pt x="706437" y="3922713"/>
                  <a:pt x="709612" y="3959225"/>
                </a:cubicBezTo>
                <a:cubicBezTo>
                  <a:pt x="712787" y="3995737"/>
                  <a:pt x="709612" y="4044950"/>
                  <a:pt x="709612" y="4044950"/>
                </a:cubicBezTo>
                <a:lnTo>
                  <a:pt x="709612" y="4092575"/>
                </a:lnTo>
                <a:cubicBezTo>
                  <a:pt x="709612" y="4113212"/>
                  <a:pt x="708025" y="4140200"/>
                  <a:pt x="709612" y="4168775"/>
                </a:cubicBezTo>
                <a:cubicBezTo>
                  <a:pt x="711200" y="4197350"/>
                  <a:pt x="723899" y="4243388"/>
                  <a:pt x="719137" y="4264025"/>
                </a:cubicBezTo>
                <a:cubicBezTo>
                  <a:pt x="714375" y="4284662"/>
                  <a:pt x="708024" y="4286250"/>
                  <a:pt x="671512" y="4283075"/>
                </a:cubicBezTo>
                <a:close/>
              </a:path>
            </a:pathLst>
          </a:custGeom>
          <a:solidFill>
            <a:srgbClr val="F0B670">
              <a:alpha val="66000"/>
            </a:srgbClr>
          </a:solidFill>
          <a:ln w="25400">
            <a:noFill/>
          </a:ln>
          <a:effectLst>
            <a:outerShdw blurRad="44450" dist="114300" dir="9600000" sx="99000" sy="99000" algn="ctr">
              <a:srgbClr val="000000">
                <a:alpha val="1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flat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 rot="10800000">
            <a:off x="4319048" y="1383054"/>
            <a:ext cx="441332" cy="331434"/>
          </a:xfrm>
          <a:custGeom>
            <a:avLst/>
            <a:gdLst>
              <a:gd name="connsiteX0" fmla="*/ 753980 w 1515089"/>
              <a:gd name="connsiteY0" fmla="*/ 220134 h 859144"/>
              <a:gd name="connsiteX1" fmla="*/ 684464 w 1515089"/>
              <a:gd name="connsiteY1" fmla="*/ 75755 h 859144"/>
              <a:gd name="connsiteX2" fmla="*/ 395706 w 1515089"/>
              <a:gd name="connsiteY2" fmla="*/ 38323 h 859144"/>
              <a:gd name="connsiteX3" fmla="*/ 106948 w 1515089"/>
              <a:gd name="connsiteY3" fmla="*/ 65060 h 859144"/>
              <a:gd name="connsiteX4" fmla="*/ 37432 w 1515089"/>
              <a:gd name="connsiteY4" fmla="*/ 428681 h 859144"/>
              <a:gd name="connsiteX5" fmla="*/ 331538 w 1515089"/>
              <a:gd name="connsiteY5" fmla="*/ 786955 h 859144"/>
              <a:gd name="connsiteX6" fmla="*/ 689811 w 1515089"/>
              <a:gd name="connsiteY6" fmla="*/ 786955 h 859144"/>
              <a:gd name="connsiteX7" fmla="*/ 759327 w 1515089"/>
              <a:gd name="connsiteY7" fmla="*/ 423334 h 859144"/>
              <a:gd name="connsiteX8" fmla="*/ 828843 w 1515089"/>
              <a:gd name="connsiteY8" fmla="*/ 792302 h 859144"/>
              <a:gd name="connsiteX9" fmla="*/ 1187117 w 1515089"/>
              <a:gd name="connsiteY9" fmla="*/ 786955 h 859144"/>
              <a:gd name="connsiteX10" fmla="*/ 1475875 w 1515089"/>
              <a:gd name="connsiteY10" fmla="*/ 359165 h 859144"/>
              <a:gd name="connsiteX11" fmla="*/ 1406359 w 1515089"/>
              <a:gd name="connsiteY11" fmla="*/ 75755 h 859144"/>
              <a:gd name="connsiteX12" fmla="*/ 823496 w 1515089"/>
              <a:gd name="connsiteY12" fmla="*/ 75755 h 859144"/>
              <a:gd name="connsiteX13" fmla="*/ 753980 w 1515089"/>
              <a:gd name="connsiteY13" fmla="*/ 220134 h 859144"/>
              <a:gd name="connsiteX0" fmla="*/ 753980 w 1515089"/>
              <a:gd name="connsiteY0" fmla="*/ 220134 h 859144"/>
              <a:gd name="connsiteX1" fmla="*/ 684464 w 1515089"/>
              <a:gd name="connsiteY1" fmla="*/ 75755 h 859144"/>
              <a:gd name="connsiteX2" fmla="*/ 395706 w 1515089"/>
              <a:gd name="connsiteY2" fmla="*/ 38323 h 859144"/>
              <a:gd name="connsiteX3" fmla="*/ 106948 w 1515089"/>
              <a:gd name="connsiteY3" fmla="*/ 65060 h 859144"/>
              <a:gd name="connsiteX4" fmla="*/ 37432 w 1515089"/>
              <a:gd name="connsiteY4" fmla="*/ 428681 h 859144"/>
              <a:gd name="connsiteX5" fmla="*/ 331538 w 1515089"/>
              <a:gd name="connsiteY5" fmla="*/ 786955 h 859144"/>
              <a:gd name="connsiteX6" fmla="*/ 689811 w 1515089"/>
              <a:gd name="connsiteY6" fmla="*/ 786955 h 859144"/>
              <a:gd name="connsiteX7" fmla="*/ 759327 w 1515089"/>
              <a:gd name="connsiteY7" fmla="*/ 423334 h 859144"/>
              <a:gd name="connsiteX8" fmla="*/ 828843 w 1515089"/>
              <a:gd name="connsiteY8" fmla="*/ 792302 h 859144"/>
              <a:gd name="connsiteX9" fmla="*/ 1187117 w 1515089"/>
              <a:gd name="connsiteY9" fmla="*/ 786955 h 859144"/>
              <a:gd name="connsiteX10" fmla="*/ 1475875 w 1515089"/>
              <a:gd name="connsiteY10" fmla="*/ 359165 h 859144"/>
              <a:gd name="connsiteX11" fmla="*/ 1406359 w 1515089"/>
              <a:gd name="connsiteY11" fmla="*/ 75755 h 859144"/>
              <a:gd name="connsiteX12" fmla="*/ 823496 w 1515089"/>
              <a:gd name="connsiteY12" fmla="*/ 75755 h 859144"/>
              <a:gd name="connsiteX13" fmla="*/ 753980 w 1515089"/>
              <a:gd name="connsiteY13" fmla="*/ 220134 h 85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5089" h="859144">
                <a:moveTo>
                  <a:pt x="753980" y="220134"/>
                </a:moveTo>
                <a:cubicBezTo>
                  <a:pt x="730808" y="220134"/>
                  <a:pt x="744176" y="106057"/>
                  <a:pt x="684464" y="75755"/>
                </a:cubicBezTo>
                <a:cubicBezTo>
                  <a:pt x="624752" y="45453"/>
                  <a:pt x="491959" y="40105"/>
                  <a:pt x="395706" y="38323"/>
                </a:cubicBezTo>
                <a:cubicBezTo>
                  <a:pt x="299453" y="36541"/>
                  <a:pt x="166660" y="0"/>
                  <a:pt x="106948" y="65060"/>
                </a:cubicBezTo>
                <a:cubicBezTo>
                  <a:pt x="47236" y="130120"/>
                  <a:pt x="0" y="308365"/>
                  <a:pt x="37432" y="428681"/>
                </a:cubicBezTo>
                <a:cubicBezTo>
                  <a:pt x="74864" y="548997"/>
                  <a:pt x="222808" y="727243"/>
                  <a:pt x="331538" y="786955"/>
                </a:cubicBezTo>
                <a:cubicBezTo>
                  <a:pt x="440268" y="846667"/>
                  <a:pt x="618513" y="847558"/>
                  <a:pt x="689811" y="786955"/>
                </a:cubicBezTo>
                <a:cubicBezTo>
                  <a:pt x="761109" y="726352"/>
                  <a:pt x="736155" y="422443"/>
                  <a:pt x="759327" y="423334"/>
                </a:cubicBezTo>
                <a:cubicBezTo>
                  <a:pt x="782499" y="424225"/>
                  <a:pt x="757545" y="731699"/>
                  <a:pt x="828843" y="792302"/>
                </a:cubicBezTo>
                <a:cubicBezTo>
                  <a:pt x="900141" y="852905"/>
                  <a:pt x="1079278" y="859144"/>
                  <a:pt x="1187117" y="786955"/>
                </a:cubicBezTo>
                <a:cubicBezTo>
                  <a:pt x="1294956" y="714766"/>
                  <a:pt x="1439335" y="477698"/>
                  <a:pt x="1475875" y="359165"/>
                </a:cubicBezTo>
                <a:cubicBezTo>
                  <a:pt x="1512415" y="240632"/>
                  <a:pt x="1515089" y="122990"/>
                  <a:pt x="1406359" y="75755"/>
                </a:cubicBezTo>
                <a:cubicBezTo>
                  <a:pt x="1297629" y="28520"/>
                  <a:pt x="932226" y="52583"/>
                  <a:pt x="823496" y="75755"/>
                </a:cubicBezTo>
                <a:cubicBezTo>
                  <a:pt x="755520" y="148896"/>
                  <a:pt x="777152" y="220134"/>
                  <a:pt x="753980" y="22013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 rot="21232770">
            <a:off x="4498463" y="1545279"/>
            <a:ext cx="583478" cy="982435"/>
          </a:xfrm>
          <a:custGeom>
            <a:avLst/>
            <a:gdLst>
              <a:gd name="connsiteX0" fmla="*/ 28787 w 191347"/>
              <a:gd name="connsiteY0" fmla="*/ 0 h 1527387"/>
              <a:gd name="connsiteX1" fmla="*/ 18627 w 191347"/>
              <a:gd name="connsiteY1" fmla="*/ 619760 h 1527387"/>
              <a:gd name="connsiteX2" fmla="*/ 18627 w 191347"/>
              <a:gd name="connsiteY2" fmla="*/ 1127760 h 1527387"/>
              <a:gd name="connsiteX3" fmla="*/ 130387 w 191347"/>
              <a:gd name="connsiteY3" fmla="*/ 1463040 h 1527387"/>
              <a:gd name="connsiteX4" fmla="*/ 191347 w 191347"/>
              <a:gd name="connsiteY4" fmla="*/ 1513840 h 1527387"/>
              <a:gd name="connsiteX0" fmla="*/ 28787 w 191347"/>
              <a:gd name="connsiteY0" fmla="*/ 16235 h 1543622"/>
              <a:gd name="connsiteX1" fmla="*/ 26953 w 191347"/>
              <a:gd name="connsiteY1" fmla="*/ 103293 h 1543622"/>
              <a:gd name="connsiteX2" fmla="*/ 18627 w 191347"/>
              <a:gd name="connsiteY2" fmla="*/ 635995 h 1543622"/>
              <a:gd name="connsiteX3" fmla="*/ 18627 w 191347"/>
              <a:gd name="connsiteY3" fmla="*/ 1143995 h 1543622"/>
              <a:gd name="connsiteX4" fmla="*/ 130387 w 191347"/>
              <a:gd name="connsiteY4" fmla="*/ 1479275 h 1543622"/>
              <a:gd name="connsiteX5" fmla="*/ 191347 w 191347"/>
              <a:gd name="connsiteY5" fmla="*/ 1530075 h 154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347" h="1543622">
                <a:moveTo>
                  <a:pt x="28787" y="16235"/>
                </a:moveTo>
                <a:cubicBezTo>
                  <a:pt x="28807" y="18045"/>
                  <a:pt x="28646" y="0"/>
                  <a:pt x="26953" y="103293"/>
                </a:cubicBezTo>
                <a:cubicBezTo>
                  <a:pt x="25260" y="206586"/>
                  <a:pt x="20015" y="462545"/>
                  <a:pt x="18627" y="635995"/>
                </a:cubicBezTo>
                <a:cubicBezTo>
                  <a:pt x="17239" y="809445"/>
                  <a:pt x="0" y="1003448"/>
                  <a:pt x="18627" y="1143995"/>
                </a:cubicBezTo>
                <a:cubicBezTo>
                  <a:pt x="37254" y="1284542"/>
                  <a:pt x="101600" y="1414928"/>
                  <a:pt x="130387" y="1479275"/>
                </a:cubicBezTo>
                <a:cubicBezTo>
                  <a:pt x="159174" y="1543622"/>
                  <a:pt x="175260" y="1536848"/>
                  <a:pt x="191347" y="1530075"/>
                </a:cubicBezTo>
              </a:path>
            </a:pathLst>
          </a:custGeom>
          <a:noFill/>
          <a:ln w="25400" cap="flat" cmpd="sng" algn="ctr">
            <a:solidFill>
              <a:srgbClr val="FFFF99"/>
            </a:solidFill>
            <a:prstDash val="solid"/>
            <a:round/>
            <a:headEnd type="none" w="med" len="med"/>
            <a:tailEnd type="diamond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5017135" y="1673512"/>
            <a:ext cx="950313" cy="1011711"/>
            <a:chOff x="5296121" y="2522548"/>
            <a:chExt cx="1461350" cy="1749217"/>
          </a:xfrm>
        </p:grpSpPr>
        <p:grpSp>
          <p:nvGrpSpPr>
            <p:cNvPr id="4" name="Group 38"/>
            <p:cNvGrpSpPr/>
            <p:nvPr/>
          </p:nvGrpSpPr>
          <p:grpSpPr bwMode="auto">
            <a:xfrm rot="4521279">
              <a:off x="5138203" y="3739425"/>
              <a:ext cx="690258" cy="374421"/>
              <a:chOff x="5357818" y="571480"/>
              <a:chExt cx="3214710" cy="145332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Freeform 11"/>
              <p:cNvSpPr/>
              <p:nvPr/>
            </p:nvSpPr>
            <p:spPr bwMode="auto">
              <a:xfrm>
                <a:off x="5357818" y="571480"/>
                <a:ext cx="3214710" cy="1453329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gradFill>
                <a:gsLst>
                  <a:gs pos="75999">
                    <a:srgbClr val="FFCC00"/>
                  </a:gs>
                  <a:gs pos="96000">
                    <a:srgbClr val="FF9900">
                      <a:alpha val="97000"/>
                    </a:srgbClr>
                  </a:gs>
                  <a:gs pos="0">
                    <a:srgbClr val="FF9900">
                      <a:alpha val="97000"/>
                    </a:srgbClr>
                  </a:gs>
                </a:gsLst>
                <a:lin ang="0" scaled="0"/>
              </a:gra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5357818" y="642918"/>
                <a:ext cx="3214710" cy="1276360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5357818" y="785794"/>
                <a:ext cx="3214710" cy="1071570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5357818" y="857232"/>
                <a:ext cx="3214710" cy="857256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5357818" y="1000108"/>
                <a:ext cx="3214710" cy="571504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5357818" y="1142984"/>
                <a:ext cx="3214710" cy="285752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317971" y="2522548"/>
              <a:ext cx="1439500" cy="798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06699"/>
                  </a:solidFill>
                  <a:latin typeface="+mn-lt"/>
                </a:rPr>
                <a:t>Skeletal muscle</a:t>
              </a:r>
              <a:endParaRPr lang="en-GB" sz="1200" b="1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>
              <a:off x="5557972" y="3253289"/>
              <a:ext cx="370542" cy="2858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9" name="Freeform 18"/>
          <p:cNvSpPr/>
          <p:nvPr/>
        </p:nvSpPr>
        <p:spPr bwMode="auto">
          <a:xfrm flipV="1">
            <a:off x="4286248" y="3571875"/>
            <a:ext cx="42862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9"/>
          <p:cNvGrpSpPr/>
          <p:nvPr/>
        </p:nvGrpSpPr>
        <p:grpSpPr>
          <a:xfrm>
            <a:off x="4206872" y="2786058"/>
            <a:ext cx="1150946" cy="1348569"/>
            <a:chOff x="3786182" y="4714884"/>
            <a:chExt cx="1150946" cy="1348569"/>
          </a:xfrm>
        </p:grpSpPr>
        <p:sp>
          <p:nvSpPr>
            <p:cNvPr id="21" name="Freeform 20"/>
            <p:cNvSpPr/>
            <p:nvPr/>
          </p:nvSpPr>
          <p:spPr bwMode="auto">
            <a:xfrm rot="20742093">
              <a:off x="4158283" y="5480380"/>
              <a:ext cx="427748" cy="110112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786182" y="5286388"/>
              <a:ext cx="579442" cy="357190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8" name="Group 70"/>
            <p:cNvGrpSpPr/>
            <p:nvPr/>
          </p:nvGrpSpPr>
          <p:grpSpPr>
            <a:xfrm>
              <a:off x="3794120" y="4714884"/>
              <a:ext cx="714380" cy="571504"/>
              <a:chOff x="3794120" y="4714884"/>
              <a:chExt cx="714380" cy="571504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94120" y="4714884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 rot="5400000">
                <a:off x="3901277" y="5107793"/>
                <a:ext cx="285752" cy="714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9" name="Group 71"/>
            <p:cNvGrpSpPr/>
            <p:nvPr/>
          </p:nvGrpSpPr>
          <p:grpSpPr>
            <a:xfrm>
              <a:off x="3936996" y="5572140"/>
              <a:ext cx="1000132" cy="491313"/>
              <a:chOff x="3087678" y="5521340"/>
              <a:chExt cx="1000132" cy="49131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087678" y="5735654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 bwMode="auto">
              <a:xfrm rot="5400000" flipH="1" flipV="1">
                <a:off x="3409149" y="5628497"/>
                <a:ext cx="285752" cy="714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4571999" y="3571878"/>
            <a:ext cx="133351" cy="133349"/>
            <a:chOff x="2428863" y="2500306"/>
            <a:chExt cx="466727" cy="400056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30" name="Oval 29"/>
            <p:cNvSpPr/>
            <p:nvPr/>
          </p:nvSpPr>
          <p:spPr bwMode="auto">
            <a:xfrm>
              <a:off x="2681275" y="2686046"/>
              <a:ext cx="214315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  <p:sp>
        <p:nvSpPr>
          <p:cNvPr id="37" name="Oval 36"/>
          <p:cNvSpPr/>
          <p:nvPr/>
        </p:nvSpPr>
        <p:spPr bwMode="auto">
          <a:xfrm>
            <a:off x="4500562" y="1571612"/>
            <a:ext cx="71438" cy="7143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FF00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44" y="1799760"/>
            <a:ext cx="34290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Homeostasis</a:t>
            </a:r>
          </a:p>
          <a:p>
            <a:pPr algn="l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ENDOCRINE SYSTEM</a:t>
            </a:r>
          </a:p>
          <a:p>
            <a:pPr marL="514350" indent="-514350" algn="l">
              <a:buFont typeface="+mj-lt"/>
              <a:buAutoNum type="alphaLcParenR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Slower communication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Utilises chemical 			  mediators (hormones) that travel within blood vessels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Effects can be long-lasting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8144" y="1806490"/>
            <a:ext cx="32146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Self preservation</a:t>
            </a:r>
          </a:p>
          <a:p>
            <a:pPr algn="l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NERVOUS SYSTEM</a:t>
            </a:r>
          </a:p>
          <a:p>
            <a:pPr marL="514350" indent="-514350" algn="l">
              <a:buFont typeface="+mj-lt"/>
              <a:buAutoNum type="alphaLcParenR"/>
            </a:pPr>
            <a:endParaRPr lang="en-GB" sz="2000" b="1" i="0" dirty="0" smtClean="0">
              <a:solidFill>
                <a:srgbClr val="006699"/>
              </a:solidFill>
              <a:latin typeface="+mn-lt"/>
            </a:endParaRP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Fast communication</a:t>
            </a: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Transmission of  electrical impulses along nerve fibres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Effects are generally short-acting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Why do cells</a:t>
            </a:r>
            <a:r>
              <a:rPr kumimoji="0" lang="en-GB" sz="3200" b="1" i="0" u="none" strike="noStrike" kern="0" normalizeH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need to communicate?</a:t>
            </a:r>
            <a:endParaRPr kumimoji="0" lang="en-GB" sz="3200" b="1" i="0" u="none" strike="noStrike" kern="0" normalizeH="0" baseline="0" noProof="0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278 C -0.00642 -0.00093 -0.00955 0.00394 -0.01093 0.00833 C -0.01232 0.01273 -0.0125 0.01875 -0.01423 0.02384 C -0.01597 0.02894 -0.01892 0.03843 -0.02187 0.03889 C -0.02482 0.03935 -0.02899 0.03218 -0.03177 0.02616 C -0.03455 0.02014 -0.03732 0.00995 -0.03819 0.00278 C -0.03906 -0.0044 -0.03715 -0.01319 -0.03698 -0.01736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C -0.00018 0.01134 0.00017 0.02778 3.61111E-6 0.03843 C -0.00018 0.04908 -0.00139 0.0544 -0.00105 0.06458 C -0.0007 0.07477 -0.00052 0.09074 0.00225 0.09931 C 0.00503 0.1081 0.00885 0.11227 0.01545 0.11667 C 0.02205 0.12107 0.03316 0.12338 0.04166 0.12546 C 0.05017 0.12755 0.06215 0.12917 0.06614 0.12986 " pathEditMode="relative" rAng="0" ptsTypes="aaaaaaa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9" grpId="0" animBg="1"/>
      <p:bldP spid="37" grpId="0" animBg="1"/>
      <p:bldP spid="37" grpId="1" animBg="1"/>
      <p:bldP spid="37" grpId="2" animBg="1"/>
      <p:bldP spid="38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Freeform 220"/>
          <p:cNvSpPr/>
          <p:nvPr/>
        </p:nvSpPr>
        <p:spPr bwMode="auto">
          <a:xfrm>
            <a:off x="0" y="2206598"/>
            <a:ext cx="6624736" cy="3816424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610" h="2154989">
                <a:moveTo>
                  <a:pt x="0" y="657726"/>
                </a:moveTo>
                <a:cubicBezTo>
                  <a:pt x="443831" y="712536"/>
                  <a:pt x="887663" y="767347"/>
                  <a:pt x="1203158" y="657726"/>
                </a:cubicBezTo>
                <a:cubicBezTo>
                  <a:pt x="1518653" y="548105"/>
                  <a:pt x="1652337" y="0"/>
                  <a:pt x="1892968" y="0"/>
                </a:cubicBezTo>
                <a:cubicBezTo>
                  <a:pt x="2133599" y="0"/>
                  <a:pt x="2521284" y="414421"/>
                  <a:pt x="2646947" y="657726"/>
                </a:cubicBezTo>
                <a:cubicBezTo>
                  <a:pt x="2772610" y="901031"/>
                  <a:pt x="2761915" y="1211179"/>
                  <a:pt x="2646947" y="1459832"/>
                </a:cubicBezTo>
                <a:cubicBezTo>
                  <a:pt x="2531979" y="1708485"/>
                  <a:pt x="2203116" y="2154989"/>
                  <a:pt x="1957137" y="2149642"/>
                </a:cubicBezTo>
                <a:cubicBezTo>
                  <a:pt x="1711158" y="2144295"/>
                  <a:pt x="1497263" y="1550736"/>
                  <a:pt x="1171074" y="1427747"/>
                </a:cubicBezTo>
                <a:cubicBezTo>
                  <a:pt x="844885" y="1304758"/>
                  <a:pt x="203200" y="1411705"/>
                  <a:pt x="0" y="1411705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/>
          </a:scene3d>
          <a:sp3d prstMaterial="flat">
            <a:bevelT w="635000" h="317500"/>
            <a:bevelB w="952500" h="571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i="0" dirty="0" smtClean="0">
                <a:ln>
                  <a:solidFill>
                    <a:srgbClr val="F0B670"/>
                  </a:solidFill>
                </a:ln>
                <a:solidFill>
                  <a:srgbClr val="FFFF99"/>
                </a:solidFill>
                <a:latin typeface="+mn-lt"/>
              </a:rPr>
              <a:t>PRESYNAPTIC AXON TERMINAL</a:t>
            </a:r>
            <a:endParaRPr kumimoji="0" lang="en-US" sz="1600" b="1" i="0" u="none" strike="noStrike" cap="none" normalizeH="0" baseline="0" dirty="0" smtClean="0">
              <a:ln>
                <a:solidFill>
                  <a:srgbClr val="F0B670"/>
                </a:solidFill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323528" y="4281182"/>
            <a:ext cx="4177034" cy="2433966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9525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i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latin typeface="+mn-lt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rPr>
              <a:t>	4. </a:t>
            </a:r>
            <a:r>
              <a:rPr lang="en-GB" sz="1400" b="1" i="0" dirty="0" err="1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rPr>
              <a:t>ACh</a:t>
            </a:r>
            <a:r>
              <a:rPr lang="en-GB" sz="1400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rPr>
              <a:t> reuptake</a:t>
            </a:r>
            <a:endParaRPr kumimoji="0" lang="en-US" sz="1400" b="1" i="0" u="none" strike="noStrike" cap="none" normalizeH="0" baseline="0" dirty="0" smtClean="0">
              <a:ln>
                <a:solidFill>
                  <a:srgbClr val="0066CC"/>
                </a:solidFill>
              </a:ln>
              <a:solidFill>
                <a:srgbClr val="00B0F0"/>
              </a:solidFill>
              <a:effectLst/>
              <a:latin typeface="+mn-lt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1259632" y="3087200"/>
            <a:ext cx="683568" cy="432048"/>
          </a:xfrm>
          <a:prstGeom prst="rect">
            <a:avLst/>
          </a:prstGeom>
          <a:solidFill>
            <a:srgbClr val="FFFF99">
              <a:alpha val="10000"/>
            </a:srgb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4427984" y="2062582"/>
            <a:ext cx="827584" cy="531440"/>
          </a:xfrm>
          <a:prstGeom prst="rect">
            <a:avLst/>
          </a:prstGeom>
          <a:solidFill>
            <a:srgbClr val="FFFF99">
              <a:alpha val="10000"/>
            </a:srgb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6" name="Flowchart: Document 225"/>
          <p:cNvSpPr/>
          <p:nvPr/>
        </p:nvSpPr>
        <p:spPr bwMode="auto">
          <a:xfrm rot="5400000">
            <a:off x="5323520" y="2823230"/>
            <a:ext cx="5373216" cy="2267744"/>
          </a:xfrm>
          <a:prstGeom prst="flowChartDocument">
            <a:avLst/>
          </a:prstGeom>
          <a:solidFill>
            <a:srgbClr val="F0B67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morning" dir="t"/>
          </a:scene3d>
          <a:sp3d prstMaterial="flat">
            <a:bevelT w="317500" h="190500"/>
            <a:bevelB w="3175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solidFill>
                    <a:srgbClr val="F0B670"/>
                  </a:solidFill>
                </a:ln>
                <a:solidFill>
                  <a:srgbClr val="FFFF99"/>
                </a:solidFill>
                <a:effectLst/>
                <a:latin typeface="+mn-lt"/>
                <a:cs typeface="Times New Roman" pitchFamily="18" charset="0"/>
              </a:rPr>
              <a:t>POST-SYNAPTIC CELL- MUSCLE</a:t>
            </a:r>
            <a:endParaRPr kumimoji="0" lang="en-US" sz="1600" b="1" i="0" u="none" strike="noStrike" cap="none" normalizeH="0" baseline="0" dirty="0" smtClean="0">
              <a:ln>
                <a:solidFill>
                  <a:srgbClr val="F0B670"/>
                </a:solidFill>
              </a:ln>
              <a:solidFill>
                <a:srgbClr val="FFFF99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4857752" y="1142986"/>
            <a:ext cx="3960440" cy="2664296"/>
            <a:chOff x="5004048" y="1628800"/>
            <a:chExt cx="3960440" cy="2664296"/>
          </a:xfrm>
        </p:grpSpPr>
        <p:sp>
          <p:nvSpPr>
            <p:cNvPr id="228" name="Rectangle 227"/>
            <p:cNvSpPr/>
            <p:nvPr/>
          </p:nvSpPr>
          <p:spPr bwMode="auto">
            <a:xfrm>
              <a:off x="5004048" y="1628800"/>
              <a:ext cx="3960440" cy="2664296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 w="9525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smtClean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effectLst/>
                  <a:latin typeface="+mn-lt"/>
                </a:rPr>
                <a:t>2. </a:t>
              </a:r>
              <a:r>
                <a:rPr lang="en-GB" sz="1400" b="1" i="0" dirty="0" err="1" smtClean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rPr>
                <a:t>ACh</a:t>
              </a:r>
              <a:r>
                <a:rPr lang="en-GB" sz="1400" b="1" i="0" dirty="0" smtClean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rPr>
                <a:t> </a:t>
              </a:r>
              <a:r>
                <a:rPr kumimoji="0" lang="en-GB" sz="1400" b="1" i="0" u="none" strike="noStrike" cap="none" normalizeH="0" baseline="0" dirty="0" smtClean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effectLst/>
                  <a:latin typeface="+mn-lt"/>
                </a:rPr>
                <a:t>release from vesicles</a:t>
              </a:r>
              <a:endParaRPr kumimoji="0" lang="en-US" sz="1400" b="1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</p:txBody>
        </p:sp>
        <p:pic>
          <p:nvPicPr>
            <p:cNvPr id="231" name="Picture 230" descr="axon2.tif"/>
            <p:cNvPicPr>
              <a:picLocks noChangeAspect="1"/>
            </p:cNvPicPr>
            <p:nvPr/>
          </p:nvPicPr>
          <p:blipFill>
            <a:blip r:embed="rId2" cstate="print"/>
            <a:srcRect l="27413" b="45432"/>
            <a:stretch>
              <a:fillRect/>
            </a:stretch>
          </p:blipFill>
          <p:spPr>
            <a:xfrm>
              <a:off x="5076056" y="2132856"/>
              <a:ext cx="3331190" cy="2160240"/>
            </a:xfrm>
            <a:prstGeom prst="rect">
              <a:avLst/>
            </a:prstGeom>
          </p:spPr>
        </p:pic>
      </p:grpSp>
      <p:pic>
        <p:nvPicPr>
          <p:cNvPr id="234" name="Picture 233" descr="axon2.t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7413" b="45432"/>
          <a:stretch>
            <a:fillRect/>
          </a:stretch>
        </p:blipFill>
        <p:spPr>
          <a:xfrm>
            <a:off x="4929760" y="1647042"/>
            <a:ext cx="3331190" cy="2160240"/>
          </a:xfrm>
          <a:prstGeom prst="rect">
            <a:avLst/>
          </a:prstGeom>
        </p:spPr>
      </p:pic>
      <p:grpSp>
        <p:nvGrpSpPr>
          <p:cNvPr id="237" name="Group 207"/>
          <p:cNvGrpSpPr/>
          <p:nvPr/>
        </p:nvGrpSpPr>
        <p:grpSpPr>
          <a:xfrm>
            <a:off x="395536" y="2151096"/>
            <a:ext cx="4032448" cy="730137"/>
            <a:chOff x="3500430" y="5130633"/>
            <a:chExt cx="5500726" cy="895893"/>
          </a:xfrm>
          <a:effectLst>
            <a:glow rad="101600">
              <a:srgbClr val="FFFF99">
                <a:alpha val="60000"/>
              </a:srgbClr>
            </a:glow>
          </a:effectLst>
        </p:grpSpPr>
        <p:sp>
          <p:nvSpPr>
            <p:cNvPr id="241" name="Rectangle 240"/>
            <p:cNvSpPr/>
            <p:nvPr/>
          </p:nvSpPr>
          <p:spPr bwMode="auto">
            <a:xfrm>
              <a:off x="3500430" y="5143512"/>
              <a:ext cx="5500726" cy="857256"/>
            </a:xfrm>
            <a:prstGeom prst="rect">
              <a:avLst/>
            </a:prstGeom>
            <a:solidFill>
              <a:schemeClr val="bg1">
                <a:lumMod val="6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3615474" y="551263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Freeform 244"/>
            <p:cNvSpPr/>
            <p:nvPr/>
          </p:nvSpPr>
          <p:spPr bwMode="auto">
            <a:xfrm>
              <a:off x="3897369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Freeform 249"/>
            <p:cNvSpPr/>
            <p:nvPr/>
          </p:nvSpPr>
          <p:spPr bwMode="auto">
            <a:xfrm>
              <a:off x="4192175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Freeform 250"/>
            <p:cNvSpPr/>
            <p:nvPr/>
          </p:nvSpPr>
          <p:spPr bwMode="auto">
            <a:xfrm>
              <a:off x="5620935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Freeform 251"/>
            <p:cNvSpPr/>
            <p:nvPr/>
          </p:nvSpPr>
          <p:spPr bwMode="auto">
            <a:xfrm>
              <a:off x="6473664" y="551881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Freeform 252"/>
            <p:cNvSpPr/>
            <p:nvPr/>
          </p:nvSpPr>
          <p:spPr bwMode="auto">
            <a:xfrm>
              <a:off x="6187912" y="554045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Freeform 253"/>
            <p:cNvSpPr/>
            <p:nvPr/>
          </p:nvSpPr>
          <p:spPr bwMode="auto">
            <a:xfrm>
              <a:off x="5050425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Freeform 254"/>
            <p:cNvSpPr/>
            <p:nvPr/>
          </p:nvSpPr>
          <p:spPr bwMode="auto">
            <a:xfrm>
              <a:off x="4755619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Freeform 257"/>
            <p:cNvSpPr/>
            <p:nvPr/>
          </p:nvSpPr>
          <p:spPr bwMode="auto">
            <a:xfrm>
              <a:off x="5330656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9" name="Freeform 258"/>
            <p:cNvSpPr/>
            <p:nvPr/>
          </p:nvSpPr>
          <p:spPr bwMode="auto">
            <a:xfrm>
              <a:off x="7344501" y="553239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5886838" y="5509755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4" name="Freeform 263"/>
            <p:cNvSpPr/>
            <p:nvPr/>
          </p:nvSpPr>
          <p:spPr bwMode="auto">
            <a:xfrm>
              <a:off x="4465340" y="5527864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6751356" y="5500702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7" name="Freeform 266"/>
            <p:cNvSpPr/>
            <p:nvPr/>
          </p:nvSpPr>
          <p:spPr bwMode="auto">
            <a:xfrm>
              <a:off x="7050689" y="5523337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Freeform 267"/>
            <p:cNvSpPr/>
            <p:nvPr/>
          </p:nvSpPr>
          <p:spPr bwMode="auto">
            <a:xfrm>
              <a:off x="7897897" y="5544978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7612145" y="5518810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0" name="Freeform 269"/>
            <p:cNvSpPr/>
            <p:nvPr/>
          </p:nvSpPr>
          <p:spPr bwMode="auto">
            <a:xfrm>
              <a:off x="8769728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Freeform 270"/>
            <p:cNvSpPr/>
            <p:nvPr/>
          </p:nvSpPr>
          <p:spPr bwMode="auto">
            <a:xfrm>
              <a:off x="8201757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8469401" y="5509756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Freeform 272"/>
            <p:cNvSpPr/>
            <p:nvPr/>
          </p:nvSpPr>
          <p:spPr bwMode="auto">
            <a:xfrm>
              <a:off x="4765896" y="542302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3620671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Freeform 274"/>
            <p:cNvSpPr/>
            <p:nvPr/>
          </p:nvSpPr>
          <p:spPr bwMode="auto">
            <a:xfrm>
              <a:off x="4178594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Freeform 275"/>
            <p:cNvSpPr/>
            <p:nvPr/>
          </p:nvSpPr>
          <p:spPr bwMode="auto">
            <a:xfrm>
              <a:off x="5027790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Freeform 276"/>
            <p:cNvSpPr/>
            <p:nvPr/>
          </p:nvSpPr>
          <p:spPr bwMode="auto">
            <a:xfrm>
              <a:off x="5880519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 bwMode="auto">
            <a:xfrm>
              <a:off x="6175325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Freeform 278"/>
            <p:cNvSpPr/>
            <p:nvPr/>
          </p:nvSpPr>
          <p:spPr bwMode="auto">
            <a:xfrm>
              <a:off x="7067803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0" name="Freeform 279"/>
            <p:cNvSpPr/>
            <p:nvPr/>
          </p:nvSpPr>
          <p:spPr bwMode="auto">
            <a:xfrm>
              <a:off x="7358082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3" name="Freeform 282"/>
            <p:cNvSpPr/>
            <p:nvPr/>
          </p:nvSpPr>
          <p:spPr bwMode="auto">
            <a:xfrm>
              <a:off x="650082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6" name="Freeform 285"/>
            <p:cNvSpPr/>
            <p:nvPr/>
          </p:nvSpPr>
          <p:spPr bwMode="auto">
            <a:xfrm>
              <a:off x="6769464" y="5411156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9" name="Freeform 288"/>
            <p:cNvSpPr/>
            <p:nvPr/>
          </p:nvSpPr>
          <p:spPr bwMode="auto">
            <a:xfrm>
              <a:off x="7643834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0" name="Freeform 289"/>
            <p:cNvSpPr/>
            <p:nvPr/>
          </p:nvSpPr>
          <p:spPr bwMode="auto">
            <a:xfrm>
              <a:off x="562645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3" name="Freeform 292"/>
            <p:cNvSpPr/>
            <p:nvPr/>
          </p:nvSpPr>
          <p:spPr bwMode="auto">
            <a:xfrm>
              <a:off x="5344237" y="5424737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4" name="Freeform 293"/>
            <p:cNvSpPr/>
            <p:nvPr/>
          </p:nvSpPr>
          <p:spPr bwMode="auto">
            <a:xfrm>
              <a:off x="8786842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8" name="Freeform 297"/>
            <p:cNvSpPr/>
            <p:nvPr/>
          </p:nvSpPr>
          <p:spPr bwMode="auto">
            <a:xfrm>
              <a:off x="4429124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9" name="Freeform 298"/>
            <p:cNvSpPr/>
            <p:nvPr/>
          </p:nvSpPr>
          <p:spPr bwMode="auto">
            <a:xfrm>
              <a:off x="7858148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1" name="Freeform 300"/>
            <p:cNvSpPr/>
            <p:nvPr/>
          </p:nvSpPr>
          <p:spPr bwMode="auto">
            <a:xfrm>
              <a:off x="8134846" y="5411156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8434179" y="5384988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3" name="Freeform 302"/>
            <p:cNvSpPr/>
            <p:nvPr/>
          </p:nvSpPr>
          <p:spPr bwMode="auto">
            <a:xfrm>
              <a:off x="3848566" y="5415683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50043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3786182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4071934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4357686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4643438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4929190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5214942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5500694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5786446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3" name="Oval 312"/>
            <p:cNvSpPr/>
            <p:nvPr/>
          </p:nvSpPr>
          <p:spPr bwMode="auto">
            <a:xfrm>
              <a:off x="6072198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4" name="Oval 313"/>
            <p:cNvSpPr/>
            <p:nvPr/>
          </p:nvSpPr>
          <p:spPr bwMode="auto">
            <a:xfrm>
              <a:off x="635795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6643702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6946711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7232463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7518215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9" name="Oval 318"/>
            <p:cNvSpPr/>
            <p:nvPr/>
          </p:nvSpPr>
          <p:spPr bwMode="auto">
            <a:xfrm>
              <a:off x="7803967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8089719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8375471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8661223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50043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4" name="Oval 323"/>
            <p:cNvSpPr/>
            <p:nvPr/>
          </p:nvSpPr>
          <p:spPr bwMode="auto">
            <a:xfrm>
              <a:off x="3786182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5" name="Oval 324"/>
            <p:cNvSpPr/>
            <p:nvPr/>
          </p:nvSpPr>
          <p:spPr bwMode="auto">
            <a:xfrm>
              <a:off x="4071934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4357686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7" name="Oval 326"/>
            <p:cNvSpPr/>
            <p:nvPr/>
          </p:nvSpPr>
          <p:spPr bwMode="auto">
            <a:xfrm>
              <a:off x="4643438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8" name="Oval 327"/>
            <p:cNvSpPr/>
            <p:nvPr/>
          </p:nvSpPr>
          <p:spPr bwMode="auto">
            <a:xfrm>
              <a:off x="4929190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9" name="Oval 328"/>
            <p:cNvSpPr/>
            <p:nvPr/>
          </p:nvSpPr>
          <p:spPr bwMode="auto">
            <a:xfrm>
              <a:off x="5214942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0" name="Oval 329"/>
            <p:cNvSpPr/>
            <p:nvPr/>
          </p:nvSpPr>
          <p:spPr bwMode="auto"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1" name="Oval 330"/>
            <p:cNvSpPr/>
            <p:nvPr/>
          </p:nvSpPr>
          <p:spPr bwMode="auto">
            <a:xfrm>
              <a:off x="5786446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2" name="Oval 331"/>
            <p:cNvSpPr/>
            <p:nvPr/>
          </p:nvSpPr>
          <p:spPr bwMode="auto">
            <a:xfrm>
              <a:off x="6072198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3" name="Oval 332"/>
            <p:cNvSpPr/>
            <p:nvPr/>
          </p:nvSpPr>
          <p:spPr bwMode="auto">
            <a:xfrm>
              <a:off x="635795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4" name="Oval 333"/>
            <p:cNvSpPr/>
            <p:nvPr/>
          </p:nvSpPr>
          <p:spPr bwMode="auto">
            <a:xfrm>
              <a:off x="6643702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6" name="Oval 335"/>
            <p:cNvSpPr/>
            <p:nvPr/>
          </p:nvSpPr>
          <p:spPr bwMode="auto">
            <a:xfrm>
              <a:off x="6946711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7" name="Oval 336"/>
            <p:cNvSpPr/>
            <p:nvPr/>
          </p:nvSpPr>
          <p:spPr bwMode="auto">
            <a:xfrm>
              <a:off x="7232463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8" name="Oval 337"/>
            <p:cNvSpPr/>
            <p:nvPr/>
          </p:nvSpPr>
          <p:spPr bwMode="auto">
            <a:xfrm>
              <a:off x="7518215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9" name="Oval 338"/>
            <p:cNvSpPr/>
            <p:nvPr/>
          </p:nvSpPr>
          <p:spPr bwMode="auto">
            <a:xfrm>
              <a:off x="7803967" y="5740774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 bwMode="auto">
            <a:xfrm>
              <a:off x="8089719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1" name="Oval 340"/>
            <p:cNvSpPr/>
            <p:nvPr/>
          </p:nvSpPr>
          <p:spPr bwMode="auto">
            <a:xfrm>
              <a:off x="8375471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2" name="Oval 341"/>
            <p:cNvSpPr/>
            <p:nvPr/>
          </p:nvSpPr>
          <p:spPr bwMode="auto">
            <a:xfrm>
              <a:off x="8661223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323528" y="1142984"/>
            <a:ext cx="4176464" cy="2664296"/>
            <a:chOff x="3995936" y="3573016"/>
            <a:chExt cx="4176464" cy="2664296"/>
          </a:xfrm>
        </p:grpSpPr>
        <p:grpSp>
          <p:nvGrpSpPr>
            <p:cNvPr id="344" name="Group 262"/>
            <p:cNvGrpSpPr/>
            <p:nvPr/>
          </p:nvGrpSpPr>
          <p:grpSpPr>
            <a:xfrm>
              <a:off x="3995936" y="3573016"/>
              <a:ext cx="4176464" cy="2664296"/>
              <a:chOff x="3995936" y="3573016"/>
              <a:chExt cx="4176464" cy="2664296"/>
            </a:xfrm>
          </p:grpSpPr>
          <p:sp>
            <p:nvSpPr>
              <p:cNvPr id="350" name="Rectangle 349"/>
              <p:cNvSpPr/>
              <p:nvPr/>
            </p:nvSpPr>
            <p:spPr bwMode="auto">
              <a:xfrm>
                <a:off x="3995936" y="3573016"/>
                <a:ext cx="4176464" cy="2664296"/>
              </a:xfrm>
              <a:prstGeom prst="rect">
                <a:avLst/>
              </a:prstGeom>
              <a:solidFill>
                <a:schemeClr val="bg1">
                  <a:lumMod val="95000"/>
                  <a:alpha val="70000"/>
                </a:schemeClr>
              </a:solidFill>
              <a:ln w="9525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65113" marR="0" indent="-265113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</a:pPr>
                <a:r>
                  <a:rPr lang="en-GB" sz="1400" b="1" i="0" dirty="0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Propagation of the action potential </a:t>
                </a:r>
                <a:endParaRPr kumimoji="0" lang="en-US" sz="1400" b="1" i="0" u="none" strike="noStrike" cap="none" normalizeH="0" baseline="0" dirty="0" smtClean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351" name="Group 207"/>
              <p:cNvGrpSpPr/>
              <p:nvPr/>
            </p:nvGrpSpPr>
            <p:grpSpPr>
              <a:xfrm>
                <a:off x="4085360" y="4581128"/>
                <a:ext cx="4032448" cy="730137"/>
                <a:chOff x="3500430" y="5130633"/>
                <a:chExt cx="5500726" cy="895893"/>
              </a:xfrm>
            </p:grpSpPr>
            <p:sp>
              <p:nvSpPr>
                <p:cNvPr id="352" name="Rectangle 351"/>
                <p:cNvSpPr/>
                <p:nvPr/>
              </p:nvSpPr>
              <p:spPr bwMode="auto">
                <a:xfrm>
                  <a:off x="3500430" y="5143512"/>
                  <a:ext cx="5500726" cy="857256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3" name="Freeform 352"/>
                <p:cNvSpPr/>
                <p:nvPr/>
              </p:nvSpPr>
              <p:spPr bwMode="auto">
                <a:xfrm>
                  <a:off x="3615474" y="551263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 bwMode="auto">
                <a:xfrm>
                  <a:off x="3897369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7" name="Freeform 356"/>
                <p:cNvSpPr/>
                <p:nvPr/>
              </p:nvSpPr>
              <p:spPr bwMode="auto">
                <a:xfrm>
                  <a:off x="4192175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 bwMode="auto">
                <a:xfrm>
                  <a:off x="5620935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9" name="Freeform 358"/>
                <p:cNvSpPr/>
                <p:nvPr/>
              </p:nvSpPr>
              <p:spPr bwMode="auto">
                <a:xfrm>
                  <a:off x="6473664" y="551881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0" name="Freeform 359"/>
                <p:cNvSpPr/>
                <p:nvPr/>
              </p:nvSpPr>
              <p:spPr bwMode="auto">
                <a:xfrm>
                  <a:off x="6187912" y="554045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1" name="Freeform 360"/>
                <p:cNvSpPr/>
                <p:nvPr/>
              </p:nvSpPr>
              <p:spPr bwMode="auto">
                <a:xfrm>
                  <a:off x="5050425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2" name="Freeform 361"/>
                <p:cNvSpPr/>
                <p:nvPr/>
              </p:nvSpPr>
              <p:spPr bwMode="auto">
                <a:xfrm>
                  <a:off x="4755619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3" name="Freeform 362"/>
                <p:cNvSpPr/>
                <p:nvPr/>
              </p:nvSpPr>
              <p:spPr bwMode="auto">
                <a:xfrm>
                  <a:off x="5330656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4" name="Freeform 363"/>
                <p:cNvSpPr/>
                <p:nvPr/>
              </p:nvSpPr>
              <p:spPr bwMode="auto">
                <a:xfrm>
                  <a:off x="7344501" y="553239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5" name="Freeform 364"/>
                <p:cNvSpPr/>
                <p:nvPr/>
              </p:nvSpPr>
              <p:spPr bwMode="auto">
                <a:xfrm>
                  <a:off x="5886838" y="5509755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6" name="Freeform 365"/>
                <p:cNvSpPr/>
                <p:nvPr/>
              </p:nvSpPr>
              <p:spPr bwMode="auto">
                <a:xfrm>
                  <a:off x="4465340" y="5527864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7" name="Freeform 366"/>
                <p:cNvSpPr/>
                <p:nvPr/>
              </p:nvSpPr>
              <p:spPr bwMode="auto">
                <a:xfrm>
                  <a:off x="6751356" y="5500702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8" name="Freeform 367"/>
                <p:cNvSpPr/>
                <p:nvPr/>
              </p:nvSpPr>
              <p:spPr bwMode="auto">
                <a:xfrm>
                  <a:off x="7050689" y="5523337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9" name="Freeform 368"/>
                <p:cNvSpPr/>
                <p:nvPr/>
              </p:nvSpPr>
              <p:spPr bwMode="auto">
                <a:xfrm>
                  <a:off x="7897897" y="5544978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0" name="Freeform 369"/>
                <p:cNvSpPr/>
                <p:nvPr/>
              </p:nvSpPr>
              <p:spPr bwMode="auto">
                <a:xfrm>
                  <a:off x="7612145" y="5518810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1" name="Freeform 370"/>
                <p:cNvSpPr/>
                <p:nvPr/>
              </p:nvSpPr>
              <p:spPr bwMode="auto">
                <a:xfrm>
                  <a:off x="8769728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2" name="Freeform 371"/>
                <p:cNvSpPr/>
                <p:nvPr/>
              </p:nvSpPr>
              <p:spPr bwMode="auto">
                <a:xfrm>
                  <a:off x="8201757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3" name="Freeform 372"/>
                <p:cNvSpPr/>
                <p:nvPr/>
              </p:nvSpPr>
              <p:spPr bwMode="auto">
                <a:xfrm>
                  <a:off x="8469401" y="5509756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4" name="Freeform 373"/>
                <p:cNvSpPr/>
                <p:nvPr/>
              </p:nvSpPr>
              <p:spPr bwMode="auto">
                <a:xfrm>
                  <a:off x="4765896" y="542302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5" name="Freeform 374"/>
                <p:cNvSpPr/>
                <p:nvPr/>
              </p:nvSpPr>
              <p:spPr bwMode="auto">
                <a:xfrm>
                  <a:off x="3620671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6" name="Freeform 375"/>
                <p:cNvSpPr/>
                <p:nvPr/>
              </p:nvSpPr>
              <p:spPr bwMode="auto">
                <a:xfrm>
                  <a:off x="4178594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5027790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5880519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6175325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7067803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 bwMode="auto">
                <a:xfrm>
                  <a:off x="7358082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 bwMode="auto">
                <a:xfrm>
                  <a:off x="650082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3" name="Freeform 382"/>
                <p:cNvSpPr/>
                <p:nvPr/>
              </p:nvSpPr>
              <p:spPr bwMode="auto">
                <a:xfrm>
                  <a:off x="6769464" y="5411156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4" name="Freeform 383"/>
                <p:cNvSpPr/>
                <p:nvPr/>
              </p:nvSpPr>
              <p:spPr bwMode="auto">
                <a:xfrm>
                  <a:off x="7643834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5" name="Freeform 384"/>
                <p:cNvSpPr/>
                <p:nvPr/>
              </p:nvSpPr>
              <p:spPr bwMode="auto">
                <a:xfrm>
                  <a:off x="562645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6" name="Freeform 385"/>
                <p:cNvSpPr/>
                <p:nvPr/>
              </p:nvSpPr>
              <p:spPr bwMode="auto">
                <a:xfrm>
                  <a:off x="5344237" y="5424737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7" name="Freeform 386"/>
                <p:cNvSpPr/>
                <p:nvPr/>
              </p:nvSpPr>
              <p:spPr bwMode="auto">
                <a:xfrm>
                  <a:off x="8786842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8" name="Freeform 387"/>
                <p:cNvSpPr/>
                <p:nvPr/>
              </p:nvSpPr>
              <p:spPr bwMode="auto">
                <a:xfrm>
                  <a:off x="4429124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9" name="Freeform 388"/>
                <p:cNvSpPr/>
                <p:nvPr/>
              </p:nvSpPr>
              <p:spPr bwMode="auto">
                <a:xfrm>
                  <a:off x="7858148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 bwMode="auto">
                <a:xfrm>
                  <a:off x="8134846" y="5411156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1" name="Freeform 390"/>
                <p:cNvSpPr/>
                <p:nvPr/>
              </p:nvSpPr>
              <p:spPr bwMode="auto">
                <a:xfrm>
                  <a:off x="8434179" y="5384988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2" name="Freeform 391"/>
                <p:cNvSpPr/>
                <p:nvPr/>
              </p:nvSpPr>
              <p:spPr bwMode="auto">
                <a:xfrm>
                  <a:off x="3848566" y="5415683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3" name="Oval 392"/>
                <p:cNvSpPr/>
                <p:nvPr/>
              </p:nvSpPr>
              <p:spPr bwMode="auto">
                <a:xfrm>
                  <a:off x="350043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4" name="Oval 393"/>
                <p:cNvSpPr/>
                <p:nvPr/>
              </p:nvSpPr>
              <p:spPr bwMode="auto">
                <a:xfrm>
                  <a:off x="3786182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5" name="Oval 394"/>
                <p:cNvSpPr/>
                <p:nvPr/>
              </p:nvSpPr>
              <p:spPr bwMode="auto">
                <a:xfrm>
                  <a:off x="4071934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6" name="Oval 395"/>
                <p:cNvSpPr/>
                <p:nvPr/>
              </p:nvSpPr>
              <p:spPr bwMode="auto">
                <a:xfrm>
                  <a:off x="4357686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 bwMode="auto">
                <a:xfrm>
                  <a:off x="4643438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8" name="Oval 397"/>
                <p:cNvSpPr/>
                <p:nvPr/>
              </p:nvSpPr>
              <p:spPr bwMode="auto">
                <a:xfrm>
                  <a:off x="4929190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9" name="Oval 398"/>
                <p:cNvSpPr/>
                <p:nvPr/>
              </p:nvSpPr>
              <p:spPr bwMode="auto">
                <a:xfrm>
                  <a:off x="5214942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0" name="Oval 399"/>
                <p:cNvSpPr/>
                <p:nvPr/>
              </p:nvSpPr>
              <p:spPr bwMode="auto">
                <a:xfrm>
                  <a:off x="5500694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 bwMode="auto">
                <a:xfrm>
                  <a:off x="5786446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2" name="Oval 401"/>
                <p:cNvSpPr/>
                <p:nvPr/>
              </p:nvSpPr>
              <p:spPr bwMode="auto">
                <a:xfrm>
                  <a:off x="6072198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3" name="Oval 402"/>
                <p:cNvSpPr/>
                <p:nvPr/>
              </p:nvSpPr>
              <p:spPr bwMode="auto">
                <a:xfrm>
                  <a:off x="635795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4" name="Oval 403"/>
                <p:cNvSpPr/>
                <p:nvPr/>
              </p:nvSpPr>
              <p:spPr bwMode="auto">
                <a:xfrm>
                  <a:off x="6643702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5" name="Oval 404"/>
                <p:cNvSpPr/>
                <p:nvPr/>
              </p:nvSpPr>
              <p:spPr bwMode="auto">
                <a:xfrm>
                  <a:off x="6946711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6" name="Oval 405"/>
                <p:cNvSpPr/>
                <p:nvPr/>
              </p:nvSpPr>
              <p:spPr bwMode="auto">
                <a:xfrm>
                  <a:off x="7232463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7" name="Oval 406"/>
                <p:cNvSpPr/>
                <p:nvPr/>
              </p:nvSpPr>
              <p:spPr bwMode="auto">
                <a:xfrm>
                  <a:off x="7518215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8" name="Oval 407"/>
                <p:cNvSpPr/>
                <p:nvPr/>
              </p:nvSpPr>
              <p:spPr bwMode="auto">
                <a:xfrm>
                  <a:off x="7803967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9" name="Oval 408"/>
                <p:cNvSpPr/>
                <p:nvPr/>
              </p:nvSpPr>
              <p:spPr bwMode="auto">
                <a:xfrm>
                  <a:off x="8089719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 bwMode="auto">
                <a:xfrm>
                  <a:off x="8375471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1" name="Oval 410"/>
                <p:cNvSpPr/>
                <p:nvPr/>
              </p:nvSpPr>
              <p:spPr bwMode="auto">
                <a:xfrm>
                  <a:off x="8661223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2" name="Oval 411"/>
                <p:cNvSpPr/>
                <p:nvPr/>
              </p:nvSpPr>
              <p:spPr bwMode="auto">
                <a:xfrm>
                  <a:off x="350043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3" name="Oval 103"/>
                <p:cNvSpPr/>
                <p:nvPr/>
              </p:nvSpPr>
              <p:spPr bwMode="auto">
                <a:xfrm>
                  <a:off x="3786182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4" name="Oval 413"/>
                <p:cNvSpPr/>
                <p:nvPr/>
              </p:nvSpPr>
              <p:spPr bwMode="auto">
                <a:xfrm>
                  <a:off x="4071934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5" name="Oval 414"/>
                <p:cNvSpPr/>
                <p:nvPr/>
              </p:nvSpPr>
              <p:spPr bwMode="auto">
                <a:xfrm>
                  <a:off x="4357686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6" name="Oval 415"/>
                <p:cNvSpPr/>
                <p:nvPr/>
              </p:nvSpPr>
              <p:spPr bwMode="auto">
                <a:xfrm>
                  <a:off x="4643438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7" name="Oval 416"/>
                <p:cNvSpPr/>
                <p:nvPr/>
              </p:nvSpPr>
              <p:spPr bwMode="auto">
                <a:xfrm>
                  <a:off x="4929190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8" name="Oval 417"/>
                <p:cNvSpPr/>
                <p:nvPr/>
              </p:nvSpPr>
              <p:spPr bwMode="auto">
                <a:xfrm>
                  <a:off x="5214942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9" name="Oval 418"/>
                <p:cNvSpPr/>
                <p:nvPr/>
              </p:nvSpPr>
              <p:spPr bwMode="auto">
                <a:xfrm>
                  <a:off x="5500694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0" name="Oval 110"/>
                <p:cNvSpPr/>
                <p:nvPr/>
              </p:nvSpPr>
              <p:spPr bwMode="auto">
                <a:xfrm>
                  <a:off x="5786446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2" name="Oval 421"/>
                <p:cNvSpPr/>
                <p:nvPr/>
              </p:nvSpPr>
              <p:spPr bwMode="auto">
                <a:xfrm>
                  <a:off x="6072198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 bwMode="auto">
                <a:xfrm>
                  <a:off x="635795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4" name="Oval 423"/>
                <p:cNvSpPr/>
                <p:nvPr/>
              </p:nvSpPr>
              <p:spPr bwMode="auto">
                <a:xfrm>
                  <a:off x="6643702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 bwMode="auto">
                <a:xfrm>
                  <a:off x="6946711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6" name="Oval 425"/>
                <p:cNvSpPr/>
                <p:nvPr/>
              </p:nvSpPr>
              <p:spPr bwMode="auto">
                <a:xfrm>
                  <a:off x="7232463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7" name="Oval 426"/>
                <p:cNvSpPr/>
                <p:nvPr/>
              </p:nvSpPr>
              <p:spPr bwMode="auto">
                <a:xfrm>
                  <a:off x="7518215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8" name="Oval 427"/>
                <p:cNvSpPr/>
                <p:nvPr/>
              </p:nvSpPr>
              <p:spPr bwMode="auto">
                <a:xfrm>
                  <a:off x="7803967" y="5740774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9" name="Oval 428"/>
                <p:cNvSpPr/>
                <p:nvPr/>
              </p:nvSpPr>
              <p:spPr bwMode="auto">
                <a:xfrm>
                  <a:off x="8089719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0" name="Oval 429"/>
                <p:cNvSpPr/>
                <p:nvPr/>
              </p:nvSpPr>
              <p:spPr bwMode="auto">
                <a:xfrm>
                  <a:off x="8375471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1" name="Oval 430"/>
                <p:cNvSpPr/>
                <p:nvPr/>
              </p:nvSpPr>
              <p:spPr bwMode="auto">
                <a:xfrm>
                  <a:off x="8661223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45" name="Freeform 344"/>
            <p:cNvSpPr/>
            <p:nvPr/>
          </p:nvSpPr>
          <p:spPr bwMode="auto">
            <a:xfrm>
              <a:off x="4336312" y="4509120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6" name="Freeform 345"/>
            <p:cNvSpPr/>
            <p:nvPr/>
          </p:nvSpPr>
          <p:spPr bwMode="auto">
            <a:xfrm>
              <a:off x="5075235" y="4559757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7" name="Freeform 346"/>
            <p:cNvSpPr/>
            <p:nvPr/>
          </p:nvSpPr>
          <p:spPr bwMode="auto">
            <a:xfrm>
              <a:off x="5742150" y="4517330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8" name="Freeform 347"/>
            <p:cNvSpPr/>
            <p:nvPr/>
          </p:nvSpPr>
          <p:spPr bwMode="auto">
            <a:xfrm>
              <a:off x="6549025" y="4549124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9" name="Freeform 348"/>
            <p:cNvSpPr/>
            <p:nvPr/>
          </p:nvSpPr>
          <p:spPr bwMode="auto">
            <a:xfrm>
              <a:off x="7267374" y="4506697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32" name="Freeform 431"/>
          <p:cNvSpPr/>
          <p:nvPr/>
        </p:nvSpPr>
        <p:spPr bwMode="auto">
          <a:xfrm>
            <a:off x="808741" y="2100459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3" name="Freeform 432"/>
          <p:cNvSpPr/>
          <p:nvPr/>
        </p:nvSpPr>
        <p:spPr bwMode="auto">
          <a:xfrm>
            <a:off x="1547664" y="2151096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4" name="Freeform 433"/>
          <p:cNvSpPr/>
          <p:nvPr/>
        </p:nvSpPr>
        <p:spPr bwMode="auto">
          <a:xfrm>
            <a:off x="2214579" y="2108669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5" name="Freeform 434"/>
          <p:cNvSpPr/>
          <p:nvPr/>
        </p:nvSpPr>
        <p:spPr bwMode="auto">
          <a:xfrm>
            <a:off x="3021454" y="2140463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36" name="Freeform 435"/>
          <p:cNvSpPr/>
          <p:nvPr/>
        </p:nvSpPr>
        <p:spPr bwMode="auto">
          <a:xfrm>
            <a:off x="3739803" y="2098036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37" name="Group 436"/>
          <p:cNvGrpSpPr/>
          <p:nvPr/>
        </p:nvGrpSpPr>
        <p:grpSpPr>
          <a:xfrm rot="19640315">
            <a:off x="5145784" y="1719050"/>
            <a:ext cx="551754" cy="432048"/>
            <a:chOff x="6588224" y="5044240"/>
            <a:chExt cx="551754" cy="432048"/>
          </a:xfrm>
        </p:grpSpPr>
        <p:sp>
          <p:nvSpPr>
            <p:cNvPr id="438" name="TextBox 437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5613457" y="1563159"/>
            <a:ext cx="1928563" cy="1244001"/>
            <a:chOff x="5760664" y="2117394"/>
            <a:chExt cx="1928563" cy="1244001"/>
          </a:xfrm>
        </p:grpSpPr>
        <p:sp>
          <p:nvSpPr>
            <p:cNvPr id="441" name="Freeform 440"/>
            <p:cNvSpPr/>
            <p:nvPr/>
          </p:nvSpPr>
          <p:spPr bwMode="auto">
            <a:xfrm rot="2101420">
              <a:off x="7324733" y="2495289"/>
              <a:ext cx="364494" cy="674130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2" name="Freeform 441"/>
            <p:cNvSpPr/>
            <p:nvPr/>
          </p:nvSpPr>
          <p:spPr bwMode="auto">
            <a:xfrm rot="20995609">
              <a:off x="6497878" y="2117394"/>
              <a:ext cx="398043" cy="63360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3" name="Freeform 442"/>
            <p:cNvSpPr/>
            <p:nvPr/>
          </p:nvSpPr>
          <p:spPr bwMode="auto">
            <a:xfrm rot="18850682">
              <a:off x="5846958" y="2891223"/>
              <a:ext cx="383878" cy="55646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215900"/>
              <a:bevelB w="228600" h="215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44" name="Freeform 443"/>
          <p:cNvSpPr/>
          <p:nvPr/>
        </p:nvSpPr>
        <p:spPr bwMode="auto">
          <a:xfrm rot="2101420">
            <a:off x="7289813" y="1957281"/>
            <a:ext cx="127652" cy="635491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5" name="Freeform 444"/>
          <p:cNvSpPr/>
          <p:nvPr/>
        </p:nvSpPr>
        <p:spPr bwMode="auto">
          <a:xfrm rot="20995609">
            <a:off x="6483653" y="1566587"/>
            <a:ext cx="139401" cy="597291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46" name="Freeform 445"/>
          <p:cNvSpPr/>
          <p:nvPr/>
        </p:nvSpPr>
        <p:spPr bwMode="auto">
          <a:xfrm rot="18850682">
            <a:off x="5829203" y="2353385"/>
            <a:ext cx="134441" cy="524570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 rot="19640315">
            <a:off x="5866816" y="1257709"/>
            <a:ext cx="551754" cy="432048"/>
            <a:chOff x="6588224" y="5044240"/>
            <a:chExt cx="551754" cy="432048"/>
          </a:xfrm>
        </p:grpSpPr>
        <p:sp>
          <p:nvSpPr>
            <p:cNvPr id="448" name="TextBox 447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49" name="Oval 448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50" name="Group 449"/>
          <p:cNvGrpSpPr/>
          <p:nvPr/>
        </p:nvGrpSpPr>
        <p:grpSpPr>
          <a:xfrm rot="806275">
            <a:off x="6802919" y="1257709"/>
            <a:ext cx="551754" cy="432048"/>
            <a:chOff x="6588224" y="5044240"/>
            <a:chExt cx="551754" cy="432048"/>
          </a:xfrm>
        </p:grpSpPr>
        <p:sp>
          <p:nvSpPr>
            <p:cNvPr id="451" name="TextBox 450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53" name="Group 452"/>
          <p:cNvGrpSpPr/>
          <p:nvPr/>
        </p:nvGrpSpPr>
        <p:grpSpPr>
          <a:xfrm rot="1218954">
            <a:off x="7450991" y="1545742"/>
            <a:ext cx="551754" cy="432048"/>
            <a:chOff x="6588224" y="5044240"/>
            <a:chExt cx="551754" cy="432048"/>
          </a:xfrm>
        </p:grpSpPr>
        <p:sp>
          <p:nvSpPr>
            <p:cNvPr id="454" name="TextBox 453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56" name="Oval 455"/>
          <p:cNvSpPr/>
          <p:nvPr/>
        </p:nvSpPr>
        <p:spPr bwMode="auto">
          <a:xfrm rot="19640315">
            <a:off x="6513936" y="2943186"/>
            <a:ext cx="559507" cy="594902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57" name="Oval 456"/>
          <p:cNvSpPr/>
          <p:nvPr/>
        </p:nvSpPr>
        <p:spPr bwMode="auto">
          <a:xfrm rot="19640315">
            <a:off x="6754057" y="3259218"/>
            <a:ext cx="150516" cy="165485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58" name="Oval 457"/>
          <p:cNvSpPr/>
          <p:nvPr/>
        </p:nvSpPr>
        <p:spPr bwMode="auto">
          <a:xfrm rot="19640315">
            <a:off x="6574415" y="3223593"/>
            <a:ext cx="150516" cy="165485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59" name="Oval 458"/>
          <p:cNvSpPr/>
          <p:nvPr/>
        </p:nvSpPr>
        <p:spPr bwMode="auto">
          <a:xfrm rot="19640315">
            <a:off x="6646423" y="3007569"/>
            <a:ext cx="150516" cy="165485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60" name="Oval 459"/>
          <p:cNvSpPr/>
          <p:nvPr/>
        </p:nvSpPr>
        <p:spPr bwMode="auto">
          <a:xfrm rot="19640315">
            <a:off x="6862447" y="3151585"/>
            <a:ext cx="150516" cy="165485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61" name="Freeform 460"/>
          <p:cNvSpPr/>
          <p:nvPr/>
        </p:nvSpPr>
        <p:spPr bwMode="auto">
          <a:xfrm>
            <a:off x="6385896" y="4293097"/>
            <a:ext cx="2446914" cy="2448272"/>
          </a:xfrm>
          <a:custGeom>
            <a:avLst/>
            <a:gdLst>
              <a:gd name="connsiteX0" fmla="*/ 88790 w 1592912"/>
              <a:gd name="connsiteY0" fmla="*/ 38431 h 2487433"/>
              <a:gd name="connsiteX1" fmla="*/ 49034 w 1592912"/>
              <a:gd name="connsiteY1" fmla="*/ 173603 h 2487433"/>
              <a:gd name="connsiteX2" fmla="*/ 64936 w 1592912"/>
              <a:gd name="connsiteY2" fmla="*/ 253116 h 2487433"/>
              <a:gd name="connsiteX3" fmla="*/ 208060 w 1592912"/>
              <a:gd name="connsiteY3" fmla="*/ 205409 h 2487433"/>
              <a:gd name="connsiteX4" fmla="*/ 311427 w 1592912"/>
              <a:gd name="connsiteY4" fmla="*/ 165652 h 2487433"/>
              <a:gd name="connsiteX5" fmla="*/ 446599 w 1592912"/>
              <a:gd name="connsiteY5" fmla="*/ 229262 h 2487433"/>
              <a:gd name="connsiteX6" fmla="*/ 462502 w 1592912"/>
              <a:gd name="connsiteY6" fmla="*/ 404191 h 2487433"/>
              <a:gd name="connsiteX7" fmla="*/ 359135 w 1592912"/>
              <a:gd name="connsiteY7" fmla="*/ 483704 h 2487433"/>
              <a:gd name="connsiteX8" fmla="*/ 120595 w 1592912"/>
              <a:gd name="connsiteY8" fmla="*/ 483704 h 2487433"/>
              <a:gd name="connsiteX9" fmla="*/ 17228 w 1592912"/>
              <a:gd name="connsiteY9" fmla="*/ 523461 h 2487433"/>
              <a:gd name="connsiteX10" fmla="*/ 17228 w 1592912"/>
              <a:gd name="connsiteY10" fmla="*/ 666584 h 2487433"/>
              <a:gd name="connsiteX11" fmla="*/ 41082 w 1592912"/>
              <a:gd name="connsiteY11" fmla="*/ 841513 h 2487433"/>
              <a:gd name="connsiteX12" fmla="*/ 152401 w 1592912"/>
              <a:gd name="connsiteY12" fmla="*/ 952831 h 2487433"/>
              <a:gd name="connsiteX13" fmla="*/ 303475 w 1592912"/>
              <a:gd name="connsiteY13" fmla="*/ 881269 h 2487433"/>
              <a:gd name="connsiteX14" fmla="*/ 494307 w 1592912"/>
              <a:gd name="connsiteY14" fmla="*/ 762000 h 2487433"/>
              <a:gd name="connsiteX15" fmla="*/ 645382 w 1592912"/>
              <a:gd name="connsiteY15" fmla="*/ 738146 h 2487433"/>
              <a:gd name="connsiteX16" fmla="*/ 780554 w 1592912"/>
              <a:gd name="connsiteY16" fmla="*/ 944880 h 2487433"/>
              <a:gd name="connsiteX17" fmla="*/ 685138 w 1592912"/>
              <a:gd name="connsiteY17" fmla="*/ 1080052 h 2487433"/>
              <a:gd name="connsiteX18" fmla="*/ 398891 w 1592912"/>
              <a:gd name="connsiteY18" fmla="*/ 1143662 h 2487433"/>
              <a:gd name="connsiteX19" fmla="*/ 231914 w 1592912"/>
              <a:gd name="connsiteY19" fmla="*/ 1135711 h 2487433"/>
              <a:gd name="connsiteX20" fmla="*/ 144449 w 1592912"/>
              <a:gd name="connsiteY20" fmla="*/ 1135711 h 2487433"/>
              <a:gd name="connsiteX21" fmla="*/ 128547 w 1592912"/>
              <a:gd name="connsiteY21" fmla="*/ 1366299 h 2487433"/>
              <a:gd name="connsiteX22" fmla="*/ 144449 w 1592912"/>
              <a:gd name="connsiteY22" fmla="*/ 1493520 h 2487433"/>
              <a:gd name="connsiteX23" fmla="*/ 311427 w 1592912"/>
              <a:gd name="connsiteY23" fmla="*/ 1692302 h 2487433"/>
              <a:gd name="connsiteX24" fmla="*/ 573820 w 1592912"/>
              <a:gd name="connsiteY24" fmla="*/ 1676400 h 2487433"/>
              <a:gd name="connsiteX25" fmla="*/ 669235 w 1592912"/>
              <a:gd name="connsiteY25" fmla="*/ 1580984 h 2487433"/>
              <a:gd name="connsiteX26" fmla="*/ 701041 w 1592912"/>
              <a:gd name="connsiteY26" fmla="*/ 1501471 h 2487433"/>
              <a:gd name="connsiteX27" fmla="*/ 844164 w 1592912"/>
              <a:gd name="connsiteY27" fmla="*/ 1469666 h 2487433"/>
              <a:gd name="connsiteX28" fmla="*/ 971385 w 1592912"/>
              <a:gd name="connsiteY28" fmla="*/ 1580984 h 2487433"/>
              <a:gd name="connsiteX29" fmla="*/ 979336 w 1592912"/>
              <a:gd name="connsiteY29" fmla="*/ 1692302 h 2487433"/>
              <a:gd name="connsiteX30" fmla="*/ 907775 w 1592912"/>
              <a:gd name="connsiteY30" fmla="*/ 1827475 h 2487433"/>
              <a:gd name="connsiteX31" fmla="*/ 716943 w 1592912"/>
              <a:gd name="connsiteY31" fmla="*/ 1851329 h 2487433"/>
              <a:gd name="connsiteX32" fmla="*/ 573820 w 1592912"/>
              <a:gd name="connsiteY32" fmla="*/ 1899036 h 2487433"/>
              <a:gd name="connsiteX33" fmla="*/ 557917 w 1592912"/>
              <a:gd name="connsiteY33" fmla="*/ 1994452 h 2487433"/>
              <a:gd name="connsiteX34" fmla="*/ 661284 w 1592912"/>
              <a:gd name="connsiteY34" fmla="*/ 2129624 h 2487433"/>
              <a:gd name="connsiteX35" fmla="*/ 828262 w 1592912"/>
              <a:gd name="connsiteY35" fmla="*/ 2177332 h 2487433"/>
              <a:gd name="connsiteX36" fmla="*/ 1027044 w 1592912"/>
              <a:gd name="connsiteY36" fmla="*/ 2137576 h 2487433"/>
              <a:gd name="connsiteX37" fmla="*/ 1106557 w 1592912"/>
              <a:gd name="connsiteY37" fmla="*/ 2145527 h 2487433"/>
              <a:gd name="connsiteX38" fmla="*/ 1186070 w 1592912"/>
              <a:gd name="connsiteY38" fmla="*/ 2304553 h 2487433"/>
              <a:gd name="connsiteX39" fmla="*/ 1138362 w 1592912"/>
              <a:gd name="connsiteY39" fmla="*/ 2407920 h 2487433"/>
              <a:gd name="connsiteX40" fmla="*/ 915726 w 1592912"/>
              <a:gd name="connsiteY40" fmla="*/ 2392017 h 2487433"/>
              <a:gd name="connsiteX41" fmla="*/ 788505 w 1592912"/>
              <a:gd name="connsiteY41" fmla="*/ 2392017 h 2487433"/>
              <a:gd name="connsiteX42" fmla="*/ 693089 w 1592912"/>
              <a:gd name="connsiteY42" fmla="*/ 2415871 h 2487433"/>
              <a:gd name="connsiteX43" fmla="*/ 748748 w 1592912"/>
              <a:gd name="connsiteY43" fmla="*/ 2423822 h 2487433"/>
              <a:gd name="connsiteX44" fmla="*/ 1201973 w 1592912"/>
              <a:gd name="connsiteY44" fmla="*/ 2431774 h 2487433"/>
              <a:gd name="connsiteX45" fmla="*/ 1472317 w 1592912"/>
              <a:gd name="connsiteY45" fmla="*/ 2423822 h 2487433"/>
              <a:gd name="connsiteX46" fmla="*/ 1567733 w 1592912"/>
              <a:gd name="connsiteY46" fmla="*/ 2407920 h 2487433"/>
              <a:gd name="connsiteX47" fmla="*/ 1575684 w 1592912"/>
              <a:gd name="connsiteY47" fmla="*/ 1946744 h 2487433"/>
              <a:gd name="connsiteX48" fmla="*/ 1591587 w 1592912"/>
              <a:gd name="connsiteY48" fmla="*/ 1779767 h 2487433"/>
              <a:gd name="connsiteX49" fmla="*/ 1567733 w 1592912"/>
              <a:gd name="connsiteY49" fmla="*/ 1159565 h 2487433"/>
              <a:gd name="connsiteX50" fmla="*/ 1567733 w 1592912"/>
              <a:gd name="connsiteY50" fmla="*/ 666584 h 2487433"/>
              <a:gd name="connsiteX51" fmla="*/ 1559782 w 1592912"/>
              <a:gd name="connsiteY51" fmla="*/ 324678 h 2487433"/>
              <a:gd name="connsiteX52" fmla="*/ 1575684 w 1592912"/>
              <a:gd name="connsiteY52" fmla="*/ 157701 h 2487433"/>
              <a:gd name="connsiteX53" fmla="*/ 1559782 w 1592912"/>
              <a:gd name="connsiteY53" fmla="*/ 22529 h 2487433"/>
              <a:gd name="connsiteX54" fmla="*/ 1520025 w 1592912"/>
              <a:gd name="connsiteY54" fmla="*/ 22529 h 2487433"/>
              <a:gd name="connsiteX55" fmla="*/ 1360999 w 1592912"/>
              <a:gd name="connsiteY55" fmla="*/ 14577 h 2487433"/>
              <a:gd name="connsiteX56" fmla="*/ 573820 w 1592912"/>
              <a:gd name="connsiteY56" fmla="*/ 6626 h 2487433"/>
              <a:gd name="connsiteX57" fmla="*/ 239865 w 1592912"/>
              <a:gd name="connsiteY57" fmla="*/ 6626 h 2487433"/>
              <a:gd name="connsiteX58" fmla="*/ 136498 w 1592912"/>
              <a:gd name="connsiteY58" fmla="*/ 6626 h 2487433"/>
              <a:gd name="connsiteX59" fmla="*/ 88790 w 1592912"/>
              <a:gd name="connsiteY59" fmla="*/ 38431 h 2487433"/>
              <a:gd name="connsiteX0" fmla="*/ 88790 w 2395698"/>
              <a:gd name="connsiteY0" fmla="*/ 38431 h 2487433"/>
              <a:gd name="connsiteX1" fmla="*/ 49034 w 2395698"/>
              <a:gd name="connsiteY1" fmla="*/ 173603 h 2487433"/>
              <a:gd name="connsiteX2" fmla="*/ 64936 w 2395698"/>
              <a:gd name="connsiteY2" fmla="*/ 253116 h 2487433"/>
              <a:gd name="connsiteX3" fmla="*/ 208060 w 2395698"/>
              <a:gd name="connsiteY3" fmla="*/ 205409 h 2487433"/>
              <a:gd name="connsiteX4" fmla="*/ 311427 w 2395698"/>
              <a:gd name="connsiteY4" fmla="*/ 165652 h 2487433"/>
              <a:gd name="connsiteX5" fmla="*/ 446599 w 2395698"/>
              <a:gd name="connsiteY5" fmla="*/ 229262 h 2487433"/>
              <a:gd name="connsiteX6" fmla="*/ 462502 w 2395698"/>
              <a:gd name="connsiteY6" fmla="*/ 404191 h 2487433"/>
              <a:gd name="connsiteX7" fmla="*/ 359135 w 2395698"/>
              <a:gd name="connsiteY7" fmla="*/ 483704 h 2487433"/>
              <a:gd name="connsiteX8" fmla="*/ 120595 w 2395698"/>
              <a:gd name="connsiteY8" fmla="*/ 483704 h 2487433"/>
              <a:gd name="connsiteX9" fmla="*/ 17228 w 2395698"/>
              <a:gd name="connsiteY9" fmla="*/ 523461 h 2487433"/>
              <a:gd name="connsiteX10" fmla="*/ 17228 w 2395698"/>
              <a:gd name="connsiteY10" fmla="*/ 666584 h 2487433"/>
              <a:gd name="connsiteX11" fmla="*/ 41082 w 2395698"/>
              <a:gd name="connsiteY11" fmla="*/ 841513 h 2487433"/>
              <a:gd name="connsiteX12" fmla="*/ 152401 w 2395698"/>
              <a:gd name="connsiteY12" fmla="*/ 952831 h 2487433"/>
              <a:gd name="connsiteX13" fmla="*/ 303475 w 2395698"/>
              <a:gd name="connsiteY13" fmla="*/ 881269 h 2487433"/>
              <a:gd name="connsiteX14" fmla="*/ 494307 w 2395698"/>
              <a:gd name="connsiteY14" fmla="*/ 762000 h 2487433"/>
              <a:gd name="connsiteX15" fmla="*/ 645382 w 2395698"/>
              <a:gd name="connsiteY15" fmla="*/ 738146 h 2487433"/>
              <a:gd name="connsiteX16" fmla="*/ 780554 w 2395698"/>
              <a:gd name="connsiteY16" fmla="*/ 944880 h 2487433"/>
              <a:gd name="connsiteX17" fmla="*/ 685138 w 2395698"/>
              <a:gd name="connsiteY17" fmla="*/ 1080052 h 2487433"/>
              <a:gd name="connsiteX18" fmla="*/ 398891 w 2395698"/>
              <a:gd name="connsiteY18" fmla="*/ 1143662 h 2487433"/>
              <a:gd name="connsiteX19" fmla="*/ 231914 w 2395698"/>
              <a:gd name="connsiteY19" fmla="*/ 1135711 h 2487433"/>
              <a:gd name="connsiteX20" fmla="*/ 144449 w 2395698"/>
              <a:gd name="connsiteY20" fmla="*/ 1135711 h 2487433"/>
              <a:gd name="connsiteX21" fmla="*/ 128547 w 2395698"/>
              <a:gd name="connsiteY21" fmla="*/ 1366299 h 2487433"/>
              <a:gd name="connsiteX22" fmla="*/ 144449 w 2395698"/>
              <a:gd name="connsiteY22" fmla="*/ 1493520 h 2487433"/>
              <a:gd name="connsiteX23" fmla="*/ 311427 w 2395698"/>
              <a:gd name="connsiteY23" fmla="*/ 1692302 h 2487433"/>
              <a:gd name="connsiteX24" fmla="*/ 573820 w 2395698"/>
              <a:gd name="connsiteY24" fmla="*/ 1676400 h 2487433"/>
              <a:gd name="connsiteX25" fmla="*/ 669235 w 2395698"/>
              <a:gd name="connsiteY25" fmla="*/ 1580984 h 2487433"/>
              <a:gd name="connsiteX26" fmla="*/ 701041 w 2395698"/>
              <a:gd name="connsiteY26" fmla="*/ 1501471 h 2487433"/>
              <a:gd name="connsiteX27" fmla="*/ 844164 w 2395698"/>
              <a:gd name="connsiteY27" fmla="*/ 1469666 h 2487433"/>
              <a:gd name="connsiteX28" fmla="*/ 971385 w 2395698"/>
              <a:gd name="connsiteY28" fmla="*/ 1580984 h 2487433"/>
              <a:gd name="connsiteX29" fmla="*/ 979336 w 2395698"/>
              <a:gd name="connsiteY29" fmla="*/ 1692302 h 2487433"/>
              <a:gd name="connsiteX30" fmla="*/ 907775 w 2395698"/>
              <a:gd name="connsiteY30" fmla="*/ 1827475 h 2487433"/>
              <a:gd name="connsiteX31" fmla="*/ 716943 w 2395698"/>
              <a:gd name="connsiteY31" fmla="*/ 1851329 h 2487433"/>
              <a:gd name="connsiteX32" fmla="*/ 573820 w 2395698"/>
              <a:gd name="connsiteY32" fmla="*/ 1899036 h 2487433"/>
              <a:gd name="connsiteX33" fmla="*/ 557917 w 2395698"/>
              <a:gd name="connsiteY33" fmla="*/ 1994452 h 2487433"/>
              <a:gd name="connsiteX34" fmla="*/ 661284 w 2395698"/>
              <a:gd name="connsiteY34" fmla="*/ 2129624 h 2487433"/>
              <a:gd name="connsiteX35" fmla="*/ 828262 w 2395698"/>
              <a:gd name="connsiteY35" fmla="*/ 2177332 h 2487433"/>
              <a:gd name="connsiteX36" fmla="*/ 1027044 w 2395698"/>
              <a:gd name="connsiteY36" fmla="*/ 2137576 h 2487433"/>
              <a:gd name="connsiteX37" fmla="*/ 1106557 w 2395698"/>
              <a:gd name="connsiteY37" fmla="*/ 2145527 h 2487433"/>
              <a:gd name="connsiteX38" fmla="*/ 1186070 w 2395698"/>
              <a:gd name="connsiteY38" fmla="*/ 2304553 h 2487433"/>
              <a:gd name="connsiteX39" fmla="*/ 1138362 w 2395698"/>
              <a:gd name="connsiteY39" fmla="*/ 2407920 h 2487433"/>
              <a:gd name="connsiteX40" fmla="*/ 915726 w 2395698"/>
              <a:gd name="connsiteY40" fmla="*/ 2392017 h 2487433"/>
              <a:gd name="connsiteX41" fmla="*/ 788505 w 2395698"/>
              <a:gd name="connsiteY41" fmla="*/ 2392017 h 2487433"/>
              <a:gd name="connsiteX42" fmla="*/ 693089 w 2395698"/>
              <a:gd name="connsiteY42" fmla="*/ 2415871 h 2487433"/>
              <a:gd name="connsiteX43" fmla="*/ 748748 w 2395698"/>
              <a:gd name="connsiteY43" fmla="*/ 2423822 h 2487433"/>
              <a:gd name="connsiteX44" fmla="*/ 1201973 w 2395698"/>
              <a:gd name="connsiteY44" fmla="*/ 2431774 h 2487433"/>
              <a:gd name="connsiteX45" fmla="*/ 1472317 w 2395698"/>
              <a:gd name="connsiteY45" fmla="*/ 2423822 h 2487433"/>
              <a:gd name="connsiteX46" fmla="*/ 1567733 w 2395698"/>
              <a:gd name="connsiteY46" fmla="*/ 2407920 h 2487433"/>
              <a:gd name="connsiteX47" fmla="*/ 1575684 w 2395698"/>
              <a:gd name="connsiteY47" fmla="*/ 1946744 h 2487433"/>
              <a:gd name="connsiteX48" fmla="*/ 1591587 w 2395698"/>
              <a:gd name="connsiteY48" fmla="*/ 1779767 h 2487433"/>
              <a:gd name="connsiteX49" fmla="*/ 1567733 w 2395698"/>
              <a:gd name="connsiteY49" fmla="*/ 1159565 h 2487433"/>
              <a:gd name="connsiteX50" fmla="*/ 1567733 w 2395698"/>
              <a:gd name="connsiteY50" fmla="*/ 666584 h 2487433"/>
              <a:gd name="connsiteX51" fmla="*/ 1559782 w 2395698"/>
              <a:gd name="connsiteY51" fmla="*/ 324678 h 2487433"/>
              <a:gd name="connsiteX52" fmla="*/ 1575684 w 2395698"/>
              <a:gd name="connsiteY52" fmla="*/ 157701 h 2487433"/>
              <a:gd name="connsiteX53" fmla="*/ 1559782 w 2395698"/>
              <a:gd name="connsiteY53" fmla="*/ 22529 h 2487433"/>
              <a:gd name="connsiteX54" fmla="*/ 2362568 w 2395698"/>
              <a:gd name="connsiteY54" fmla="*/ 65951 h 2487433"/>
              <a:gd name="connsiteX55" fmla="*/ 1360999 w 2395698"/>
              <a:gd name="connsiteY55" fmla="*/ 14577 h 2487433"/>
              <a:gd name="connsiteX56" fmla="*/ 573820 w 2395698"/>
              <a:gd name="connsiteY56" fmla="*/ 6626 h 2487433"/>
              <a:gd name="connsiteX57" fmla="*/ 239865 w 2395698"/>
              <a:gd name="connsiteY57" fmla="*/ 6626 h 2487433"/>
              <a:gd name="connsiteX58" fmla="*/ 136498 w 2395698"/>
              <a:gd name="connsiteY58" fmla="*/ 6626 h 2487433"/>
              <a:gd name="connsiteX59" fmla="*/ 88790 w 2395698"/>
              <a:gd name="connsiteY59" fmla="*/ 38431 h 2487433"/>
              <a:gd name="connsiteX0" fmla="*/ 88790 w 2434576"/>
              <a:gd name="connsiteY0" fmla="*/ 99911 h 2548913"/>
              <a:gd name="connsiteX1" fmla="*/ 49034 w 2434576"/>
              <a:gd name="connsiteY1" fmla="*/ 235083 h 2548913"/>
              <a:gd name="connsiteX2" fmla="*/ 64936 w 2434576"/>
              <a:gd name="connsiteY2" fmla="*/ 314596 h 2548913"/>
              <a:gd name="connsiteX3" fmla="*/ 208060 w 2434576"/>
              <a:gd name="connsiteY3" fmla="*/ 266889 h 2548913"/>
              <a:gd name="connsiteX4" fmla="*/ 311427 w 2434576"/>
              <a:gd name="connsiteY4" fmla="*/ 227132 h 2548913"/>
              <a:gd name="connsiteX5" fmla="*/ 446599 w 2434576"/>
              <a:gd name="connsiteY5" fmla="*/ 290742 h 2548913"/>
              <a:gd name="connsiteX6" fmla="*/ 462502 w 2434576"/>
              <a:gd name="connsiteY6" fmla="*/ 465671 h 2548913"/>
              <a:gd name="connsiteX7" fmla="*/ 359135 w 2434576"/>
              <a:gd name="connsiteY7" fmla="*/ 545184 h 2548913"/>
              <a:gd name="connsiteX8" fmla="*/ 120595 w 2434576"/>
              <a:gd name="connsiteY8" fmla="*/ 545184 h 2548913"/>
              <a:gd name="connsiteX9" fmla="*/ 17228 w 2434576"/>
              <a:gd name="connsiteY9" fmla="*/ 584941 h 2548913"/>
              <a:gd name="connsiteX10" fmla="*/ 17228 w 2434576"/>
              <a:gd name="connsiteY10" fmla="*/ 728064 h 2548913"/>
              <a:gd name="connsiteX11" fmla="*/ 41082 w 2434576"/>
              <a:gd name="connsiteY11" fmla="*/ 902993 h 2548913"/>
              <a:gd name="connsiteX12" fmla="*/ 152401 w 2434576"/>
              <a:gd name="connsiteY12" fmla="*/ 1014311 h 2548913"/>
              <a:gd name="connsiteX13" fmla="*/ 303475 w 2434576"/>
              <a:gd name="connsiteY13" fmla="*/ 942749 h 2548913"/>
              <a:gd name="connsiteX14" fmla="*/ 494307 w 2434576"/>
              <a:gd name="connsiteY14" fmla="*/ 823480 h 2548913"/>
              <a:gd name="connsiteX15" fmla="*/ 645382 w 2434576"/>
              <a:gd name="connsiteY15" fmla="*/ 799626 h 2548913"/>
              <a:gd name="connsiteX16" fmla="*/ 780554 w 2434576"/>
              <a:gd name="connsiteY16" fmla="*/ 1006360 h 2548913"/>
              <a:gd name="connsiteX17" fmla="*/ 685138 w 2434576"/>
              <a:gd name="connsiteY17" fmla="*/ 1141532 h 2548913"/>
              <a:gd name="connsiteX18" fmla="*/ 398891 w 2434576"/>
              <a:gd name="connsiteY18" fmla="*/ 1205142 h 2548913"/>
              <a:gd name="connsiteX19" fmla="*/ 231914 w 2434576"/>
              <a:gd name="connsiteY19" fmla="*/ 1197191 h 2548913"/>
              <a:gd name="connsiteX20" fmla="*/ 144449 w 2434576"/>
              <a:gd name="connsiteY20" fmla="*/ 1197191 h 2548913"/>
              <a:gd name="connsiteX21" fmla="*/ 128547 w 2434576"/>
              <a:gd name="connsiteY21" fmla="*/ 1427779 h 2548913"/>
              <a:gd name="connsiteX22" fmla="*/ 144449 w 2434576"/>
              <a:gd name="connsiteY22" fmla="*/ 1555000 h 2548913"/>
              <a:gd name="connsiteX23" fmla="*/ 311427 w 2434576"/>
              <a:gd name="connsiteY23" fmla="*/ 1753782 h 2548913"/>
              <a:gd name="connsiteX24" fmla="*/ 573820 w 2434576"/>
              <a:gd name="connsiteY24" fmla="*/ 1737880 h 2548913"/>
              <a:gd name="connsiteX25" fmla="*/ 669235 w 2434576"/>
              <a:gd name="connsiteY25" fmla="*/ 1642464 h 2548913"/>
              <a:gd name="connsiteX26" fmla="*/ 701041 w 2434576"/>
              <a:gd name="connsiteY26" fmla="*/ 1562951 h 2548913"/>
              <a:gd name="connsiteX27" fmla="*/ 844164 w 2434576"/>
              <a:gd name="connsiteY27" fmla="*/ 1531146 h 2548913"/>
              <a:gd name="connsiteX28" fmla="*/ 971385 w 2434576"/>
              <a:gd name="connsiteY28" fmla="*/ 1642464 h 2548913"/>
              <a:gd name="connsiteX29" fmla="*/ 979336 w 2434576"/>
              <a:gd name="connsiteY29" fmla="*/ 1753782 h 2548913"/>
              <a:gd name="connsiteX30" fmla="*/ 907775 w 2434576"/>
              <a:gd name="connsiteY30" fmla="*/ 1888955 h 2548913"/>
              <a:gd name="connsiteX31" fmla="*/ 716943 w 2434576"/>
              <a:gd name="connsiteY31" fmla="*/ 1912809 h 2548913"/>
              <a:gd name="connsiteX32" fmla="*/ 573820 w 2434576"/>
              <a:gd name="connsiteY32" fmla="*/ 1960516 h 2548913"/>
              <a:gd name="connsiteX33" fmla="*/ 557917 w 2434576"/>
              <a:gd name="connsiteY33" fmla="*/ 2055932 h 2548913"/>
              <a:gd name="connsiteX34" fmla="*/ 661284 w 2434576"/>
              <a:gd name="connsiteY34" fmla="*/ 2191104 h 2548913"/>
              <a:gd name="connsiteX35" fmla="*/ 828262 w 2434576"/>
              <a:gd name="connsiteY35" fmla="*/ 2238812 h 2548913"/>
              <a:gd name="connsiteX36" fmla="*/ 1027044 w 2434576"/>
              <a:gd name="connsiteY36" fmla="*/ 2199056 h 2548913"/>
              <a:gd name="connsiteX37" fmla="*/ 1106557 w 2434576"/>
              <a:gd name="connsiteY37" fmla="*/ 2207007 h 2548913"/>
              <a:gd name="connsiteX38" fmla="*/ 1186070 w 2434576"/>
              <a:gd name="connsiteY38" fmla="*/ 2366033 h 2548913"/>
              <a:gd name="connsiteX39" fmla="*/ 1138362 w 2434576"/>
              <a:gd name="connsiteY39" fmla="*/ 2469400 h 2548913"/>
              <a:gd name="connsiteX40" fmla="*/ 915726 w 2434576"/>
              <a:gd name="connsiteY40" fmla="*/ 2453497 h 2548913"/>
              <a:gd name="connsiteX41" fmla="*/ 788505 w 2434576"/>
              <a:gd name="connsiteY41" fmla="*/ 2453497 h 2548913"/>
              <a:gd name="connsiteX42" fmla="*/ 693089 w 2434576"/>
              <a:gd name="connsiteY42" fmla="*/ 2477351 h 2548913"/>
              <a:gd name="connsiteX43" fmla="*/ 748748 w 2434576"/>
              <a:gd name="connsiteY43" fmla="*/ 2485302 h 2548913"/>
              <a:gd name="connsiteX44" fmla="*/ 1201973 w 2434576"/>
              <a:gd name="connsiteY44" fmla="*/ 2493254 h 2548913"/>
              <a:gd name="connsiteX45" fmla="*/ 1472317 w 2434576"/>
              <a:gd name="connsiteY45" fmla="*/ 2485302 h 2548913"/>
              <a:gd name="connsiteX46" fmla="*/ 1567733 w 2434576"/>
              <a:gd name="connsiteY46" fmla="*/ 2469400 h 2548913"/>
              <a:gd name="connsiteX47" fmla="*/ 1575684 w 2434576"/>
              <a:gd name="connsiteY47" fmla="*/ 2008224 h 2548913"/>
              <a:gd name="connsiteX48" fmla="*/ 1591587 w 2434576"/>
              <a:gd name="connsiteY48" fmla="*/ 1841247 h 2548913"/>
              <a:gd name="connsiteX49" fmla="*/ 1567733 w 2434576"/>
              <a:gd name="connsiteY49" fmla="*/ 1221045 h 2548913"/>
              <a:gd name="connsiteX50" fmla="*/ 1567733 w 2434576"/>
              <a:gd name="connsiteY50" fmla="*/ 728064 h 2548913"/>
              <a:gd name="connsiteX51" fmla="*/ 1559782 w 2434576"/>
              <a:gd name="connsiteY51" fmla="*/ 386158 h 2548913"/>
              <a:gd name="connsiteX52" fmla="*/ 2434576 w 2434576"/>
              <a:gd name="connsiteY52" fmla="*/ 631487 h 2548913"/>
              <a:gd name="connsiteX53" fmla="*/ 1559782 w 2434576"/>
              <a:gd name="connsiteY53" fmla="*/ 84009 h 2548913"/>
              <a:gd name="connsiteX54" fmla="*/ 2362568 w 2434576"/>
              <a:gd name="connsiteY54" fmla="*/ 127431 h 2548913"/>
              <a:gd name="connsiteX55" fmla="*/ 1360999 w 2434576"/>
              <a:gd name="connsiteY55" fmla="*/ 76057 h 2548913"/>
              <a:gd name="connsiteX56" fmla="*/ 573820 w 2434576"/>
              <a:gd name="connsiteY56" fmla="*/ 68106 h 2548913"/>
              <a:gd name="connsiteX57" fmla="*/ 239865 w 2434576"/>
              <a:gd name="connsiteY57" fmla="*/ 68106 h 2548913"/>
              <a:gd name="connsiteX58" fmla="*/ 136498 w 2434576"/>
              <a:gd name="connsiteY58" fmla="*/ 68106 h 2548913"/>
              <a:gd name="connsiteX59" fmla="*/ 88790 w 2434576"/>
              <a:gd name="connsiteY59" fmla="*/ 99911 h 2548913"/>
              <a:gd name="connsiteX0" fmla="*/ 88790 w 2436359"/>
              <a:gd name="connsiteY0" fmla="*/ 128497 h 2577499"/>
              <a:gd name="connsiteX1" fmla="*/ 49034 w 2436359"/>
              <a:gd name="connsiteY1" fmla="*/ 263669 h 2577499"/>
              <a:gd name="connsiteX2" fmla="*/ 64936 w 2436359"/>
              <a:gd name="connsiteY2" fmla="*/ 343182 h 2577499"/>
              <a:gd name="connsiteX3" fmla="*/ 208060 w 2436359"/>
              <a:gd name="connsiteY3" fmla="*/ 295475 h 2577499"/>
              <a:gd name="connsiteX4" fmla="*/ 311427 w 2436359"/>
              <a:gd name="connsiteY4" fmla="*/ 255718 h 2577499"/>
              <a:gd name="connsiteX5" fmla="*/ 446599 w 2436359"/>
              <a:gd name="connsiteY5" fmla="*/ 319328 h 2577499"/>
              <a:gd name="connsiteX6" fmla="*/ 462502 w 2436359"/>
              <a:gd name="connsiteY6" fmla="*/ 494257 h 2577499"/>
              <a:gd name="connsiteX7" fmla="*/ 359135 w 2436359"/>
              <a:gd name="connsiteY7" fmla="*/ 573770 h 2577499"/>
              <a:gd name="connsiteX8" fmla="*/ 120595 w 2436359"/>
              <a:gd name="connsiteY8" fmla="*/ 573770 h 2577499"/>
              <a:gd name="connsiteX9" fmla="*/ 17228 w 2436359"/>
              <a:gd name="connsiteY9" fmla="*/ 613527 h 2577499"/>
              <a:gd name="connsiteX10" fmla="*/ 17228 w 2436359"/>
              <a:gd name="connsiteY10" fmla="*/ 756650 h 2577499"/>
              <a:gd name="connsiteX11" fmla="*/ 41082 w 2436359"/>
              <a:gd name="connsiteY11" fmla="*/ 931579 h 2577499"/>
              <a:gd name="connsiteX12" fmla="*/ 152401 w 2436359"/>
              <a:gd name="connsiteY12" fmla="*/ 1042897 h 2577499"/>
              <a:gd name="connsiteX13" fmla="*/ 303475 w 2436359"/>
              <a:gd name="connsiteY13" fmla="*/ 971335 h 2577499"/>
              <a:gd name="connsiteX14" fmla="*/ 494307 w 2436359"/>
              <a:gd name="connsiteY14" fmla="*/ 852066 h 2577499"/>
              <a:gd name="connsiteX15" fmla="*/ 645382 w 2436359"/>
              <a:gd name="connsiteY15" fmla="*/ 828212 h 2577499"/>
              <a:gd name="connsiteX16" fmla="*/ 780554 w 2436359"/>
              <a:gd name="connsiteY16" fmla="*/ 1034946 h 2577499"/>
              <a:gd name="connsiteX17" fmla="*/ 685138 w 2436359"/>
              <a:gd name="connsiteY17" fmla="*/ 1170118 h 2577499"/>
              <a:gd name="connsiteX18" fmla="*/ 398891 w 2436359"/>
              <a:gd name="connsiteY18" fmla="*/ 1233728 h 2577499"/>
              <a:gd name="connsiteX19" fmla="*/ 231914 w 2436359"/>
              <a:gd name="connsiteY19" fmla="*/ 1225777 h 2577499"/>
              <a:gd name="connsiteX20" fmla="*/ 144449 w 2436359"/>
              <a:gd name="connsiteY20" fmla="*/ 1225777 h 2577499"/>
              <a:gd name="connsiteX21" fmla="*/ 128547 w 2436359"/>
              <a:gd name="connsiteY21" fmla="*/ 1456365 h 2577499"/>
              <a:gd name="connsiteX22" fmla="*/ 144449 w 2436359"/>
              <a:gd name="connsiteY22" fmla="*/ 1583586 h 2577499"/>
              <a:gd name="connsiteX23" fmla="*/ 311427 w 2436359"/>
              <a:gd name="connsiteY23" fmla="*/ 1782368 h 2577499"/>
              <a:gd name="connsiteX24" fmla="*/ 573820 w 2436359"/>
              <a:gd name="connsiteY24" fmla="*/ 1766466 h 2577499"/>
              <a:gd name="connsiteX25" fmla="*/ 669235 w 2436359"/>
              <a:gd name="connsiteY25" fmla="*/ 1671050 h 2577499"/>
              <a:gd name="connsiteX26" fmla="*/ 701041 w 2436359"/>
              <a:gd name="connsiteY26" fmla="*/ 1591537 h 2577499"/>
              <a:gd name="connsiteX27" fmla="*/ 844164 w 2436359"/>
              <a:gd name="connsiteY27" fmla="*/ 1559732 h 2577499"/>
              <a:gd name="connsiteX28" fmla="*/ 971385 w 2436359"/>
              <a:gd name="connsiteY28" fmla="*/ 1671050 h 2577499"/>
              <a:gd name="connsiteX29" fmla="*/ 979336 w 2436359"/>
              <a:gd name="connsiteY29" fmla="*/ 1782368 h 2577499"/>
              <a:gd name="connsiteX30" fmla="*/ 907775 w 2436359"/>
              <a:gd name="connsiteY30" fmla="*/ 1917541 h 2577499"/>
              <a:gd name="connsiteX31" fmla="*/ 716943 w 2436359"/>
              <a:gd name="connsiteY31" fmla="*/ 1941395 h 2577499"/>
              <a:gd name="connsiteX32" fmla="*/ 573820 w 2436359"/>
              <a:gd name="connsiteY32" fmla="*/ 1989102 h 2577499"/>
              <a:gd name="connsiteX33" fmla="*/ 557917 w 2436359"/>
              <a:gd name="connsiteY33" fmla="*/ 2084518 h 2577499"/>
              <a:gd name="connsiteX34" fmla="*/ 661284 w 2436359"/>
              <a:gd name="connsiteY34" fmla="*/ 2219690 h 2577499"/>
              <a:gd name="connsiteX35" fmla="*/ 828262 w 2436359"/>
              <a:gd name="connsiteY35" fmla="*/ 2267398 h 2577499"/>
              <a:gd name="connsiteX36" fmla="*/ 1027044 w 2436359"/>
              <a:gd name="connsiteY36" fmla="*/ 2227642 h 2577499"/>
              <a:gd name="connsiteX37" fmla="*/ 1106557 w 2436359"/>
              <a:gd name="connsiteY37" fmla="*/ 2235593 h 2577499"/>
              <a:gd name="connsiteX38" fmla="*/ 1186070 w 2436359"/>
              <a:gd name="connsiteY38" fmla="*/ 2394619 h 2577499"/>
              <a:gd name="connsiteX39" fmla="*/ 1138362 w 2436359"/>
              <a:gd name="connsiteY39" fmla="*/ 2497986 h 2577499"/>
              <a:gd name="connsiteX40" fmla="*/ 915726 w 2436359"/>
              <a:gd name="connsiteY40" fmla="*/ 2482083 h 2577499"/>
              <a:gd name="connsiteX41" fmla="*/ 788505 w 2436359"/>
              <a:gd name="connsiteY41" fmla="*/ 2482083 h 2577499"/>
              <a:gd name="connsiteX42" fmla="*/ 693089 w 2436359"/>
              <a:gd name="connsiteY42" fmla="*/ 2505937 h 2577499"/>
              <a:gd name="connsiteX43" fmla="*/ 748748 w 2436359"/>
              <a:gd name="connsiteY43" fmla="*/ 2513888 h 2577499"/>
              <a:gd name="connsiteX44" fmla="*/ 1201973 w 2436359"/>
              <a:gd name="connsiteY44" fmla="*/ 2521840 h 2577499"/>
              <a:gd name="connsiteX45" fmla="*/ 1472317 w 2436359"/>
              <a:gd name="connsiteY45" fmla="*/ 2513888 h 2577499"/>
              <a:gd name="connsiteX46" fmla="*/ 1567733 w 2436359"/>
              <a:gd name="connsiteY46" fmla="*/ 2497986 h 2577499"/>
              <a:gd name="connsiteX47" fmla="*/ 1575684 w 2436359"/>
              <a:gd name="connsiteY47" fmla="*/ 2036810 h 2577499"/>
              <a:gd name="connsiteX48" fmla="*/ 1591587 w 2436359"/>
              <a:gd name="connsiteY48" fmla="*/ 1869833 h 2577499"/>
              <a:gd name="connsiteX49" fmla="*/ 1567733 w 2436359"/>
              <a:gd name="connsiteY49" fmla="*/ 1249631 h 2577499"/>
              <a:gd name="connsiteX50" fmla="*/ 1567733 w 2436359"/>
              <a:gd name="connsiteY50" fmla="*/ 756650 h 2577499"/>
              <a:gd name="connsiteX51" fmla="*/ 1559782 w 2436359"/>
              <a:gd name="connsiteY51" fmla="*/ 414744 h 2577499"/>
              <a:gd name="connsiteX52" fmla="*/ 2434576 w 2436359"/>
              <a:gd name="connsiteY52" fmla="*/ 660073 h 2577499"/>
              <a:gd name="connsiteX53" fmla="*/ 1570480 w 2436359"/>
              <a:gd name="connsiteY53" fmla="*/ 84009 h 2577499"/>
              <a:gd name="connsiteX54" fmla="*/ 2362568 w 2436359"/>
              <a:gd name="connsiteY54" fmla="*/ 156017 h 2577499"/>
              <a:gd name="connsiteX55" fmla="*/ 1360999 w 2436359"/>
              <a:gd name="connsiteY55" fmla="*/ 104643 h 2577499"/>
              <a:gd name="connsiteX56" fmla="*/ 573820 w 2436359"/>
              <a:gd name="connsiteY56" fmla="*/ 96692 h 2577499"/>
              <a:gd name="connsiteX57" fmla="*/ 239865 w 2436359"/>
              <a:gd name="connsiteY57" fmla="*/ 96692 h 2577499"/>
              <a:gd name="connsiteX58" fmla="*/ 136498 w 2436359"/>
              <a:gd name="connsiteY58" fmla="*/ 96692 h 2577499"/>
              <a:gd name="connsiteX59" fmla="*/ 88790 w 2436359"/>
              <a:gd name="connsiteY59" fmla="*/ 128497 h 2577499"/>
              <a:gd name="connsiteX0" fmla="*/ 88790 w 2568374"/>
              <a:gd name="connsiteY0" fmla="*/ 38431 h 2487433"/>
              <a:gd name="connsiteX1" fmla="*/ 49034 w 2568374"/>
              <a:gd name="connsiteY1" fmla="*/ 173603 h 2487433"/>
              <a:gd name="connsiteX2" fmla="*/ 64936 w 2568374"/>
              <a:gd name="connsiteY2" fmla="*/ 253116 h 2487433"/>
              <a:gd name="connsiteX3" fmla="*/ 208060 w 2568374"/>
              <a:gd name="connsiteY3" fmla="*/ 205409 h 2487433"/>
              <a:gd name="connsiteX4" fmla="*/ 311427 w 2568374"/>
              <a:gd name="connsiteY4" fmla="*/ 165652 h 2487433"/>
              <a:gd name="connsiteX5" fmla="*/ 446599 w 2568374"/>
              <a:gd name="connsiteY5" fmla="*/ 229262 h 2487433"/>
              <a:gd name="connsiteX6" fmla="*/ 462502 w 2568374"/>
              <a:gd name="connsiteY6" fmla="*/ 404191 h 2487433"/>
              <a:gd name="connsiteX7" fmla="*/ 359135 w 2568374"/>
              <a:gd name="connsiteY7" fmla="*/ 483704 h 2487433"/>
              <a:gd name="connsiteX8" fmla="*/ 120595 w 2568374"/>
              <a:gd name="connsiteY8" fmla="*/ 483704 h 2487433"/>
              <a:gd name="connsiteX9" fmla="*/ 17228 w 2568374"/>
              <a:gd name="connsiteY9" fmla="*/ 523461 h 2487433"/>
              <a:gd name="connsiteX10" fmla="*/ 17228 w 2568374"/>
              <a:gd name="connsiteY10" fmla="*/ 666584 h 2487433"/>
              <a:gd name="connsiteX11" fmla="*/ 41082 w 2568374"/>
              <a:gd name="connsiteY11" fmla="*/ 841513 h 2487433"/>
              <a:gd name="connsiteX12" fmla="*/ 152401 w 2568374"/>
              <a:gd name="connsiteY12" fmla="*/ 952831 h 2487433"/>
              <a:gd name="connsiteX13" fmla="*/ 303475 w 2568374"/>
              <a:gd name="connsiteY13" fmla="*/ 881269 h 2487433"/>
              <a:gd name="connsiteX14" fmla="*/ 494307 w 2568374"/>
              <a:gd name="connsiteY14" fmla="*/ 762000 h 2487433"/>
              <a:gd name="connsiteX15" fmla="*/ 645382 w 2568374"/>
              <a:gd name="connsiteY15" fmla="*/ 738146 h 2487433"/>
              <a:gd name="connsiteX16" fmla="*/ 780554 w 2568374"/>
              <a:gd name="connsiteY16" fmla="*/ 944880 h 2487433"/>
              <a:gd name="connsiteX17" fmla="*/ 685138 w 2568374"/>
              <a:gd name="connsiteY17" fmla="*/ 1080052 h 2487433"/>
              <a:gd name="connsiteX18" fmla="*/ 398891 w 2568374"/>
              <a:gd name="connsiteY18" fmla="*/ 1143662 h 2487433"/>
              <a:gd name="connsiteX19" fmla="*/ 231914 w 2568374"/>
              <a:gd name="connsiteY19" fmla="*/ 1135711 h 2487433"/>
              <a:gd name="connsiteX20" fmla="*/ 144449 w 2568374"/>
              <a:gd name="connsiteY20" fmla="*/ 1135711 h 2487433"/>
              <a:gd name="connsiteX21" fmla="*/ 128547 w 2568374"/>
              <a:gd name="connsiteY21" fmla="*/ 1366299 h 2487433"/>
              <a:gd name="connsiteX22" fmla="*/ 144449 w 2568374"/>
              <a:gd name="connsiteY22" fmla="*/ 1493520 h 2487433"/>
              <a:gd name="connsiteX23" fmla="*/ 311427 w 2568374"/>
              <a:gd name="connsiteY23" fmla="*/ 1692302 h 2487433"/>
              <a:gd name="connsiteX24" fmla="*/ 573820 w 2568374"/>
              <a:gd name="connsiteY24" fmla="*/ 1676400 h 2487433"/>
              <a:gd name="connsiteX25" fmla="*/ 669235 w 2568374"/>
              <a:gd name="connsiteY25" fmla="*/ 1580984 h 2487433"/>
              <a:gd name="connsiteX26" fmla="*/ 701041 w 2568374"/>
              <a:gd name="connsiteY26" fmla="*/ 1501471 h 2487433"/>
              <a:gd name="connsiteX27" fmla="*/ 844164 w 2568374"/>
              <a:gd name="connsiteY27" fmla="*/ 1469666 h 2487433"/>
              <a:gd name="connsiteX28" fmla="*/ 971385 w 2568374"/>
              <a:gd name="connsiteY28" fmla="*/ 1580984 h 2487433"/>
              <a:gd name="connsiteX29" fmla="*/ 979336 w 2568374"/>
              <a:gd name="connsiteY29" fmla="*/ 1692302 h 2487433"/>
              <a:gd name="connsiteX30" fmla="*/ 907775 w 2568374"/>
              <a:gd name="connsiteY30" fmla="*/ 1827475 h 2487433"/>
              <a:gd name="connsiteX31" fmla="*/ 716943 w 2568374"/>
              <a:gd name="connsiteY31" fmla="*/ 1851329 h 2487433"/>
              <a:gd name="connsiteX32" fmla="*/ 573820 w 2568374"/>
              <a:gd name="connsiteY32" fmla="*/ 1899036 h 2487433"/>
              <a:gd name="connsiteX33" fmla="*/ 557917 w 2568374"/>
              <a:gd name="connsiteY33" fmla="*/ 1994452 h 2487433"/>
              <a:gd name="connsiteX34" fmla="*/ 661284 w 2568374"/>
              <a:gd name="connsiteY34" fmla="*/ 2129624 h 2487433"/>
              <a:gd name="connsiteX35" fmla="*/ 828262 w 2568374"/>
              <a:gd name="connsiteY35" fmla="*/ 2177332 h 2487433"/>
              <a:gd name="connsiteX36" fmla="*/ 1027044 w 2568374"/>
              <a:gd name="connsiteY36" fmla="*/ 2137576 h 2487433"/>
              <a:gd name="connsiteX37" fmla="*/ 1106557 w 2568374"/>
              <a:gd name="connsiteY37" fmla="*/ 2145527 h 2487433"/>
              <a:gd name="connsiteX38" fmla="*/ 1186070 w 2568374"/>
              <a:gd name="connsiteY38" fmla="*/ 2304553 h 2487433"/>
              <a:gd name="connsiteX39" fmla="*/ 1138362 w 2568374"/>
              <a:gd name="connsiteY39" fmla="*/ 2407920 h 2487433"/>
              <a:gd name="connsiteX40" fmla="*/ 915726 w 2568374"/>
              <a:gd name="connsiteY40" fmla="*/ 2392017 h 2487433"/>
              <a:gd name="connsiteX41" fmla="*/ 788505 w 2568374"/>
              <a:gd name="connsiteY41" fmla="*/ 2392017 h 2487433"/>
              <a:gd name="connsiteX42" fmla="*/ 693089 w 2568374"/>
              <a:gd name="connsiteY42" fmla="*/ 2415871 h 2487433"/>
              <a:gd name="connsiteX43" fmla="*/ 748748 w 2568374"/>
              <a:gd name="connsiteY43" fmla="*/ 2423822 h 2487433"/>
              <a:gd name="connsiteX44" fmla="*/ 1201973 w 2568374"/>
              <a:gd name="connsiteY44" fmla="*/ 2431774 h 2487433"/>
              <a:gd name="connsiteX45" fmla="*/ 1472317 w 2568374"/>
              <a:gd name="connsiteY45" fmla="*/ 2423822 h 2487433"/>
              <a:gd name="connsiteX46" fmla="*/ 1567733 w 2568374"/>
              <a:gd name="connsiteY46" fmla="*/ 2407920 h 2487433"/>
              <a:gd name="connsiteX47" fmla="*/ 1575684 w 2568374"/>
              <a:gd name="connsiteY47" fmla="*/ 1946744 h 2487433"/>
              <a:gd name="connsiteX48" fmla="*/ 1591587 w 2568374"/>
              <a:gd name="connsiteY48" fmla="*/ 1779767 h 2487433"/>
              <a:gd name="connsiteX49" fmla="*/ 1567733 w 2568374"/>
              <a:gd name="connsiteY49" fmla="*/ 1159565 h 2487433"/>
              <a:gd name="connsiteX50" fmla="*/ 1567733 w 2568374"/>
              <a:gd name="connsiteY50" fmla="*/ 666584 h 2487433"/>
              <a:gd name="connsiteX51" fmla="*/ 1559782 w 2568374"/>
              <a:gd name="connsiteY51" fmla="*/ 324678 h 2487433"/>
              <a:gd name="connsiteX52" fmla="*/ 2434576 w 2568374"/>
              <a:gd name="connsiteY52" fmla="*/ 570007 h 2487433"/>
              <a:gd name="connsiteX53" fmla="*/ 2362568 w 2568374"/>
              <a:gd name="connsiteY53" fmla="*/ 65951 h 2487433"/>
              <a:gd name="connsiteX54" fmla="*/ 1360999 w 2568374"/>
              <a:gd name="connsiteY54" fmla="*/ 14577 h 2487433"/>
              <a:gd name="connsiteX55" fmla="*/ 573820 w 2568374"/>
              <a:gd name="connsiteY55" fmla="*/ 6626 h 2487433"/>
              <a:gd name="connsiteX56" fmla="*/ 239865 w 2568374"/>
              <a:gd name="connsiteY56" fmla="*/ 6626 h 2487433"/>
              <a:gd name="connsiteX57" fmla="*/ 136498 w 2568374"/>
              <a:gd name="connsiteY57" fmla="*/ 6626 h 2487433"/>
              <a:gd name="connsiteX58" fmla="*/ 88790 w 2568374"/>
              <a:gd name="connsiteY58" fmla="*/ 38431 h 2487433"/>
              <a:gd name="connsiteX0" fmla="*/ 88790 w 2568373"/>
              <a:gd name="connsiteY0" fmla="*/ 44488 h 2493490"/>
              <a:gd name="connsiteX1" fmla="*/ 49034 w 2568373"/>
              <a:gd name="connsiteY1" fmla="*/ 179660 h 2493490"/>
              <a:gd name="connsiteX2" fmla="*/ 64936 w 2568373"/>
              <a:gd name="connsiteY2" fmla="*/ 259173 h 2493490"/>
              <a:gd name="connsiteX3" fmla="*/ 208060 w 2568373"/>
              <a:gd name="connsiteY3" fmla="*/ 211466 h 2493490"/>
              <a:gd name="connsiteX4" fmla="*/ 311427 w 2568373"/>
              <a:gd name="connsiteY4" fmla="*/ 171709 h 2493490"/>
              <a:gd name="connsiteX5" fmla="*/ 446599 w 2568373"/>
              <a:gd name="connsiteY5" fmla="*/ 235319 h 2493490"/>
              <a:gd name="connsiteX6" fmla="*/ 462502 w 2568373"/>
              <a:gd name="connsiteY6" fmla="*/ 410248 h 2493490"/>
              <a:gd name="connsiteX7" fmla="*/ 359135 w 2568373"/>
              <a:gd name="connsiteY7" fmla="*/ 489761 h 2493490"/>
              <a:gd name="connsiteX8" fmla="*/ 120595 w 2568373"/>
              <a:gd name="connsiteY8" fmla="*/ 489761 h 2493490"/>
              <a:gd name="connsiteX9" fmla="*/ 17228 w 2568373"/>
              <a:gd name="connsiteY9" fmla="*/ 529518 h 2493490"/>
              <a:gd name="connsiteX10" fmla="*/ 17228 w 2568373"/>
              <a:gd name="connsiteY10" fmla="*/ 672641 h 2493490"/>
              <a:gd name="connsiteX11" fmla="*/ 41082 w 2568373"/>
              <a:gd name="connsiteY11" fmla="*/ 847570 h 2493490"/>
              <a:gd name="connsiteX12" fmla="*/ 152401 w 2568373"/>
              <a:gd name="connsiteY12" fmla="*/ 958888 h 2493490"/>
              <a:gd name="connsiteX13" fmla="*/ 303475 w 2568373"/>
              <a:gd name="connsiteY13" fmla="*/ 887326 h 2493490"/>
              <a:gd name="connsiteX14" fmla="*/ 494307 w 2568373"/>
              <a:gd name="connsiteY14" fmla="*/ 768057 h 2493490"/>
              <a:gd name="connsiteX15" fmla="*/ 645382 w 2568373"/>
              <a:gd name="connsiteY15" fmla="*/ 744203 h 2493490"/>
              <a:gd name="connsiteX16" fmla="*/ 780554 w 2568373"/>
              <a:gd name="connsiteY16" fmla="*/ 950937 h 2493490"/>
              <a:gd name="connsiteX17" fmla="*/ 685138 w 2568373"/>
              <a:gd name="connsiteY17" fmla="*/ 1086109 h 2493490"/>
              <a:gd name="connsiteX18" fmla="*/ 398891 w 2568373"/>
              <a:gd name="connsiteY18" fmla="*/ 1149719 h 2493490"/>
              <a:gd name="connsiteX19" fmla="*/ 231914 w 2568373"/>
              <a:gd name="connsiteY19" fmla="*/ 1141768 h 2493490"/>
              <a:gd name="connsiteX20" fmla="*/ 144449 w 2568373"/>
              <a:gd name="connsiteY20" fmla="*/ 1141768 h 2493490"/>
              <a:gd name="connsiteX21" fmla="*/ 128547 w 2568373"/>
              <a:gd name="connsiteY21" fmla="*/ 1372356 h 2493490"/>
              <a:gd name="connsiteX22" fmla="*/ 144449 w 2568373"/>
              <a:gd name="connsiteY22" fmla="*/ 1499577 h 2493490"/>
              <a:gd name="connsiteX23" fmla="*/ 311427 w 2568373"/>
              <a:gd name="connsiteY23" fmla="*/ 1698359 h 2493490"/>
              <a:gd name="connsiteX24" fmla="*/ 573820 w 2568373"/>
              <a:gd name="connsiteY24" fmla="*/ 1682457 h 2493490"/>
              <a:gd name="connsiteX25" fmla="*/ 669235 w 2568373"/>
              <a:gd name="connsiteY25" fmla="*/ 1587041 h 2493490"/>
              <a:gd name="connsiteX26" fmla="*/ 701041 w 2568373"/>
              <a:gd name="connsiteY26" fmla="*/ 1507528 h 2493490"/>
              <a:gd name="connsiteX27" fmla="*/ 844164 w 2568373"/>
              <a:gd name="connsiteY27" fmla="*/ 1475723 h 2493490"/>
              <a:gd name="connsiteX28" fmla="*/ 971385 w 2568373"/>
              <a:gd name="connsiteY28" fmla="*/ 1587041 h 2493490"/>
              <a:gd name="connsiteX29" fmla="*/ 979336 w 2568373"/>
              <a:gd name="connsiteY29" fmla="*/ 1698359 h 2493490"/>
              <a:gd name="connsiteX30" fmla="*/ 907775 w 2568373"/>
              <a:gd name="connsiteY30" fmla="*/ 1833532 h 2493490"/>
              <a:gd name="connsiteX31" fmla="*/ 716943 w 2568373"/>
              <a:gd name="connsiteY31" fmla="*/ 1857386 h 2493490"/>
              <a:gd name="connsiteX32" fmla="*/ 573820 w 2568373"/>
              <a:gd name="connsiteY32" fmla="*/ 1905093 h 2493490"/>
              <a:gd name="connsiteX33" fmla="*/ 557917 w 2568373"/>
              <a:gd name="connsiteY33" fmla="*/ 2000509 h 2493490"/>
              <a:gd name="connsiteX34" fmla="*/ 661284 w 2568373"/>
              <a:gd name="connsiteY34" fmla="*/ 2135681 h 2493490"/>
              <a:gd name="connsiteX35" fmla="*/ 828262 w 2568373"/>
              <a:gd name="connsiteY35" fmla="*/ 2183389 h 2493490"/>
              <a:gd name="connsiteX36" fmla="*/ 1027044 w 2568373"/>
              <a:gd name="connsiteY36" fmla="*/ 2143633 h 2493490"/>
              <a:gd name="connsiteX37" fmla="*/ 1106557 w 2568373"/>
              <a:gd name="connsiteY37" fmla="*/ 2151584 h 2493490"/>
              <a:gd name="connsiteX38" fmla="*/ 1186070 w 2568373"/>
              <a:gd name="connsiteY38" fmla="*/ 2310610 h 2493490"/>
              <a:gd name="connsiteX39" fmla="*/ 1138362 w 2568373"/>
              <a:gd name="connsiteY39" fmla="*/ 2413977 h 2493490"/>
              <a:gd name="connsiteX40" fmla="*/ 915726 w 2568373"/>
              <a:gd name="connsiteY40" fmla="*/ 2398074 h 2493490"/>
              <a:gd name="connsiteX41" fmla="*/ 788505 w 2568373"/>
              <a:gd name="connsiteY41" fmla="*/ 2398074 h 2493490"/>
              <a:gd name="connsiteX42" fmla="*/ 693089 w 2568373"/>
              <a:gd name="connsiteY42" fmla="*/ 2421928 h 2493490"/>
              <a:gd name="connsiteX43" fmla="*/ 748748 w 2568373"/>
              <a:gd name="connsiteY43" fmla="*/ 2429879 h 2493490"/>
              <a:gd name="connsiteX44" fmla="*/ 1201973 w 2568373"/>
              <a:gd name="connsiteY44" fmla="*/ 2437831 h 2493490"/>
              <a:gd name="connsiteX45" fmla="*/ 1472317 w 2568373"/>
              <a:gd name="connsiteY45" fmla="*/ 2429879 h 2493490"/>
              <a:gd name="connsiteX46" fmla="*/ 1567733 w 2568373"/>
              <a:gd name="connsiteY46" fmla="*/ 2413977 h 2493490"/>
              <a:gd name="connsiteX47" fmla="*/ 1575684 w 2568373"/>
              <a:gd name="connsiteY47" fmla="*/ 1952801 h 2493490"/>
              <a:gd name="connsiteX48" fmla="*/ 1591587 w 2568373"/>
              <a:gd name="connsiteY48" fmla="*/ 1785824 h 2493490"/>
              <a:gd name="connsiteX49" fmla="*/ 1567733 w 2568373"/>
              <a:gd name="connsiteY49" fmla="*/ 1165622 h 2493490"/>
              <a:gd name="connsiteX50" fmla="*/ 1567733 w 2568373"/>
              <a:gd name="connsiteY50" fmla="*/ 672641 h 2493490"/>
              <a:gd name="connsiteX51" fmla="*/ 1559782 w 2568373"/>
              <a:gd name="connsiteY51" fmla="*/ 330735 h 2493490"/>
              <a:gd name="connsiteX52" fmla="*/ 2434576 w 2568373"/>
              <a:gd name="connsiteY52" fmla="*/ 576064 h 2493490"/>
              <a:gd name="connsiteX53" fmla="*/ 2362567 w 2568373"/>
              <a:gd name="connsiteY53" fmla="*/ 0 h 2493490"/>
              <a:gd name="connsiteX54" fmla="*/ 1360999 w 2568373"/>
              <a:gd name="connsiteY54" fmla="*/ 20634 h 2493490"/>
              <a:gd name="connsiteX55" fmla="*/ 573820 w 2568373"/>
              <a:gd name="connsiteY55" fmla="*/ 12683 h 2493490"/>
              <a:gd name="connsiteX56" fmla="*/ 239865 w 2568373"/>
              <a:gd name="connsiteY56" fmla="*/ 12683 h 2493490"/>
              <a:gd name="connsiteX57" fmla="*/ 136498 w 2568373"/>
              <a:gd name="connsiteY57" fmla="*/ 12683 h 2493490"/>
              <a:gd name="connsiteX58" fmla="*/ 88790 w 2568373"/>
              <a:gd name="connsiteY58" fmla="*/ 44488 h 2493490"/>
              <a:gd name="connsiteX0" fmla="*/ 88790 w 2568373"/>
              <a:gd name="connsiteY0" fmla="*/ 44488 h 2493490"/>
              <a:gd name="connsiteX1" fmla="*/ 49034 w 2568373"/>
              <a:gd name="connsiteY1" fmla="*/ 179660 h 2493490"/>
              <a:gd name="connsiteX2" fmla="*/ 64936 w 2568373"/>
              <a:gd name="connsiteY2" fmla="*/ 259173 h 2493490"/>
              <a:gd name="connsiteX3" fmla="*/ 208060 w 2568373"/>
              <a:gd name="connsiteY3" fmla="*/ 211466 h 2493490"/>
              <a:gd name="connsiteX4" fmla="*/ 311427 w 2568373"/>
              <a:gd name="connsiteY4" fmla="*/ 171709 h 2493490"/>
              <a:gd name="connsiteX5" fmla="*/ 446599 w 2568373"/>
              <a:gd name="connsiteY5" fmla="*/ 235319 h 2493490"/>
              <a:gd name="connsiteX6" fmla="*/ 462502 w 2568373"/>
              <a:gd name="connsiteY6" fmla="*/ 410248 h 2493490"/>
              <a:gd name="connsiteX7" fmla="*/ 359135 w 2568373"/>
              <a:gd name="connsiteY7" fmla="*/ 489761 h 2493490"/>
              <a:gd name="connsiteX8" fmla="*/ 120595 w 2568373"/>
              <a:gd name="connsiteY8" fmla="*/ 489761 h 2493490"/>
              <a:gd name="connsiteX9" fmla="*/ 17228 w 2568373"/>
              <a:gd name="connsiteY9" fmla="*/ 529518 h 2493490"/>
              <a:gd name="connsiteX10" fmla="*/ 17228 w 2568373"/>
              <a:gd name="connsiteY10" fmla="*/ 672641 h 2493490"/>
              <a:gd name="connsiteX11" fmla="*/ 41082 w 2568373"/>
              <a:gd name="connsiteY11" fmla="*/ 847570 h 2493490"/>
              <a:gd name="connsiteX12" fmla="*/ 152401 w 2568373"/>
              <a:gd name="connsiteY12" fmla="*/ 958888 h 2493490"/>
              <a:gd name="connsiteX13" fmla="*/ 303475 w 2568373"/>
              <a:gd name="connsiteY13" fmla="*/ 887326 h 2493490"/>
              <a:gd name="connsiteX14" fmla="*/ 494307 w 2568373"/>
              <a:gd name="connsiteY14" fmla="*/ 768057 h 2493490"/>
              <a:gd name="connsiteX15" fmla="*/ 645382 w 2568373"/>
              <a:gd name="connsiteY15" fmla="*/ 744203 h 2493490"/>
              <a:gd name="connsiteX16" fmla="*/ 780554 w 2568373"/>
              <a:gd name="connsiteY16" fmla="*/ 950937 h 2493490"/>
              <a:gd name="connsiteX17" fmla="*/ 685138 w 2568373"/>
              <a:gd name="connsiteY17" fmla="*/ 1086109 h 2493490"/>
              <a:gd name="connsiteX18" fmla="*/ 398891 w 2568373"/>
              <a:gd name="connsiteY18" fmla="*/ 1149719 h 2493490"/>
              <a:gd name="connsiteX19" fmla="*/ 231914 w 2568373"/>
              <a:gd name="connsiteY19" fmla="*/ 1141768 h 2493490"/>
              <a:gd name="connsiteX20" fmla="*/ 144449 w 2568373"/>
              <a:gd name="connsiteY20" fmla="*/ 1141768 h 2493490"/>
              <a:gd name="connsiteX21" fmla="*/ 128547 w 2568373"/>
              <a:gd name="connsiteY21" fmla="*/ 1372356 h 2493490"/>
              <a:gd name="connsiteX22" fmla="*/ 144449 w 2568373"/>
              <a:gd name="connsiteY22" fmla="*/ 1499577 h 2493490"/>
              <a:gd name="connsiteX23" fmla="*/ 311427 w 2568373"/>
              <a:gd name="connsiteY23" fmla="*/ 1698359 h 2493490"/>
              <a:gd name="connsiteX24" fmla="*/ 573820 w 2568373"/>
              <a:gd name="connsiteY24" fmla="*/ 1682457 h 2493490"/>
              <a:gd name="connsiteX25" fmla="*/ 669235 w 2568373"/>
              <a:gd name="connsiteY25" fmla="*/ 1587041 h 2493490"/>
              <a:gd name="connsiteX26" fmla="*/ 701041 w 2568373"/>
              <a:gd name="connsiteY26" fmla="*/ 1507528 h 2493490"/>
              <a:gd name="connsiteX27" fmla="*/ 844164 w 2568373"/>
              <a:gd name="connsiteY27" fmla="*/ 1475723 h 2493490"/>
              <a:gd name="connsiteX28" fmla="*/ 971385 w 2568373"/>
              <a:gd name="connsiteY28" fmla="*/ 1587041 h 2493490"/>
              <a:gd name="connsiteX29" fmla="*/ 979336 w 2568373"/>
              <a:gd name="connsiteY29" fmla="*/ 1698359 h 2493490"/>
              <a:gd name="connsiteX30" fmla="*/ 907775 w 2568373"/>
              <a:gd name="connsiteY30" fmla="*/ 1833532 h 2493490"/>
              <a:gd name="connsiteX31" fmla="*/ 716943 w 2568373"/>
              <a:gd name="connsiteY31" fmla="*/ 1857386 h 2493490"/>
              <a:gd name="connsiteX32" fmla="*/ 573820 w 2568373"/>
              <a:gd name="connsiteY32" fmla="*/ 1905093 h 2493490"/>
              <a:gd name="connsiteX33" fmla="*/ 557917 w 2568373"/>
              <a:gd name="connsiteY33" fmla="*/ 2000509 h 2493490"/>
              <a:gd name="connsiteX34" fmla="*/ 661284 w 2568373"/>
              <a:gd name="connsiteY34" fmla="*/ 2135681 h 2493490"/>
              <a:gd name="connsiteX35" fmla="*/ 828262 w 2568373"/>
              <a:gd name="connsiteY35" fmla="*/ 2183389 h 2493490"/>
              <a:gd name="connsiteX36" fmla="*/ 1027044 w 2568373"/>
              <a:gd name="connsiteY36" fmla="*/ 2143633 h 2493490"/>
              <a:gd name="connsiteX37" fmla="*/ 1106557 w 2568373"/>
              <a:gd name="connsiteY37" fmla="*/ 2151584 h 2493490"/>
              <a:gd name="connsiteX38" fmla="*/ 1186070 w 2568373"/>
              <a:gd name="connsiteY38" fmla="*/ 2310610 h 2493490"/>
              <a:gd name="connsiteX39" fmla="*/ 1138362 w 2568373"/>
              <a:gd name="connsiteY39" fmla="*/ 2413977 h 2493490"/>
              <a:gd name="connsiteX40" fmla="*/ 915726 w 2568373"/>
              <a:gd name="connsiteY40" fmla="*/ 2398074 h 2493490"/>
              <a:gd name="connsiteX41" fmla="*/ 788505 w 2568373"/>
              <a:gd name="connsiteY41" fmla="*/ 2398074 h 2493490"/>
              <a:gd name="connsiteX42" fmla="*/ 693089 w 2568373"/>
              <a:gd name="connsiteY42" fmla="*/ 2421928 h 2493490"/>
              <a:gd name="connsiteX43" fmla="*/ 748748 w 2568373"/>
              <a:gd name="connsiteY43" fmla="*/ 2429879 h 2493490"/>
              <a:gd name="connsiteX44" fmla="*/ 1201973 w 2568373"/>
              <a:gd name="connsiteY44" fmla="*/ 2437831 h 2493490"/>
              <a:gd name="connsiteX45" fmla="*/ 1472317 w 2568373"/>
              <a:gd name="connsiteY45" fmla="*/ 2429879 h 2493490"/>
              <a:gd name="connsiteX46" fmla="*/ 1567733 w 2568373"/>
              <a:gd name="connsiteY46" fmla="*/ 2413977 h 2493490"/>
              <a:gd name="connsiteX47" fmla="*/ 1575684 w 2568373"/>
              <a:gd name="connsiteY47" fmla="*/ 1952801 h 2493490"/>
              <a:gd name="connsiteX48" fmla="*/ 1591587 w 2568373"/>
              <a:gd name="connsiteY48" fmla="*/ 1785824 h 2493490"/>
              <a:gd name="connsiteX49" fmla="*/ 1567733 w 2568373"/>
              <a:gd name="connsiteY49" fmla="*/ 1165622 h 2493490"/>
              <a:gd name="connsiteX50" fmla="*/ 1567733 w 2568373"/>
              <a:gd name="connsiteY50" fmla="*/ 672641 h 2493490"/>
              <a:gd name="connsiteX51" fmla="*/ 1559782 w 2568373"/>
              <a:gd name="connsiteY51" fmla="*/ 330735 h 2493490"/>
              <a:gd name="connsiteX52" fmla="*/ 2434576 w 2568373"/>
              <a:gd name="connsiteY52" fmla="*/ 576064 h 2493490"/>
              <a:gd name="connsiteX53" fmla="*/ 2362567 w 2568373"/>
              <a:gd name="connsiteY53" fmla="*/ 0 h 2493490"/>
              <a:gd name="connsiteX54" fmla="*/ 1360999 w 2568373"/>
              <a:gd name="connsiteY54" fmla="*/ 20634 h 2493490"/>
              <a:gd name="connsiteX55" fmla="*/ 573820 w 2568373"/>
              <a:gd name="connsiteY55" fmla="*/ 12683 h 2493490"/>
              <a:gd name="connsiteX56" fmla="*/ 239865 w 2568373"/>
              <a:gd name="connsiteY56" fmla="*/ 12683 h 2493490"/>
              <a:gd name="connsiteX57" fmla="*/ 136498 w 2568373"/>
              <a:gd name="connsiteY57" fmla="*/ 12683 h 2493490"/>
              <a:gd name="connsiteX58" fmla="*/ 88790 w 2568373"/>
              <a:gd name="connsiteY58" fmla="*/ 44488 h 2493490"/>
              <a:gd name="connsiteX0" fmla="*/ 88790 w 2580375"/>
              <a:gd name="connsiteY0" fmla="*/ 38431 h 2487433"/>
              <a:gd name="connsiteX1" fmla="*/ 49034 w 2580375"/>
              <a:gd name="connsiteY1" fmla="*/ 173603 h 2487433"/>
              <a:gd name="connsiteX2" fmla="*/ 64936 w 2580375"/>
              <a:gd name="connsiteY2" fmla="*/ 253116 h 2487433"/>
              <a:gd name="connsiteX3" fmla="*/ 208060 w 2580375"/>
              <a:gd name="connsiteY3" fmla="*/ 205409 h 2487433"/>
              <a:gd name="connsiteX4" fmla="*/ 311427 w 2580375"/>
              <a:gd name="connsiteY4" fmla="*/ 165652 h 2487433"/>
              <a:gd name="connsiteX5" fmla="*/ 446599 w 2580375"/>
              <a:gd name="connsiteY5" fmla="*/ 229262 h 2487433"/>
              <a:gd name="connsiteX6" fmla="*/ 462502 w 2580375"/>
              <a:gd name="connsiteY6" fmla="*/ 404191 h 2487433"/>
              <a:gd name="connsiteX7" fmla="*/ 359135 w 2580375"/>
              <a:gd name="connsiteY7" fmla="*/ 483704 h 2487433"/>
              <a:gd name="connsiteX8" fmla="*/ 120595 w 2580375"/>
              <a:gd name="connsiteY8" fmla="*/ 483704 h 2487433"/>
              <a:gd name="connsiteX9" fmla="*/ 17228 w 2580375"/>
              <a:gd name="connsiteY9" fmla="*/ 523461 h 2487433"/>
              <a:gd name="connsiteX10" fmla="*/ 17228 w 2580375"/>
              <a:gd name="connsiteY10" fmla="*/ 666584 h 2487433"/>
              <a:gd name="connsiteX11" fmla="*/ 41082 w 2580375"/>
              <a:gd name="connsiteY11" fmla="*/ 841513 h 2487433"/>
              <a:gd name="connsiteX12" fmla="*/ 152401 w 2580375"/>
              <a:gd name="connsiteY12" fmla="*/ 952831 h 2487433"/>
              <a:gd name="connsiteX13" fmla="*/ 303475 w 2580375"/>
              <a:gd name="connsiteY13" fmla="*/ 881269 h 2487433"/>
              <a:gd name="connsiteX14" fmla="*/ 494307 w 2580375"/>
              <a:gd name="connsiteY14" fmla="*/ 762000 h 2487433"/>
              <a:gd name="connsiteX15" fmla="*/ 645382 w 2580375"/>
              <a:gd name="connsiteY15" fmla="*/ 738146 h 2487433"/>
              <a:gd name="connsiteX16" fmla="*/ 780554 w 2580375"/>
              <a:gd name="connsiteY16" fmla="*/ 944880 h 2487433"/>
              <a:gd name="connsiteX17" fmla="*/ 685138 w 2580375"/>
              <a:gd name="connsiteY17" fmla="*/ 1080052 h 2487433"/>
              <a:gd name="connsiteX18" fmla="*/ 398891 w 2580375"/>
              <a:gd name="connsiteY18" fmla="*/ 1143662 h 2487433"/>
              <a:gd name="connsiteX19" fmla="*/ 231914 w 2580375"/>
              <a:gd name="connsiteY19" fmla="*/ 1135711 h 2487433"/>
              <a:gd name="connsiteX20" fmla="*/ 144449 w 2580375"/>
              <a:gd name="connsiteY20" fmla="*/ 1135711 h 2487433"/>
              <a:gd name="connsiteX21" fmla="*/ 128547 w 2580375"/>
              <a:gd name="connsiteY21" fmla="*/ 1366299 h 2487433"/>
              <a:gd name="connsiteX22" fmla="*/ 144449 w 2580375"/>
              <a:gd name="connsiteY22" fmla="*/ 1493520 h 2487433"/>
              <a:gd name="connsiteX23" fmla="*/ 311427 w 2580375"/>
              <a:gd name="connsiteY23" fmla="*/ 1692302 h 2487433"/>
              <a:gd name="connsiteX24" fmla="*/ 573820 w 2580375"/>
              <a:gd name="connsiteY24" fmla="*/ 1676400 h 2487433"/>
              <a:gd name="connsiteX25" fmla="*/ 669235 w 2580375"/>
              <a:gd name="connsiteY25" fmla="*/ 1580984 h 2487433"/>
              <a:gd name="connsiteX26" fmla="*/ 701041 w 2580375"/>
              <a:gd name="connsiteY26" fmla="*/ 1501471 h 2487433"/>
              <a:gd name="connsiteX27" fmla="*/ 844164 w 2580375"/>
              <a:gd name="connsiteY27" fmla="*/ 1469666 h 2487433"/>
              <a:gd name="connsiteX28" fmla="*/ 971385 w 2580375"/>
              <a:gd name="connsiteY28" fmla="*/ 1580984 h 2487433"/>
              <a:gd name="connsiteX29" fmla="*/ 979336 w 2580375"/>
              <a:gd name="connsiteY29" fmla="*/ 1692302 h 2487433"/>
              <a:gd name="connsiteX30" fmla="*/ 907775 w 2580375"/>
              <a:gd name="connsiteY30" fmla="*/ 1827475 h 2487433"/>
              <a:gd name="connsiteX31" fmla="*/ 716943 w 2580375"/>
              <a:gd name="connsiteY31" fmla="*/ 1851329 h 2487433"/>
              <a:gd name="connsiteX32" fmla="*/ 573820 w 2580375"/>
              <a:gd name="connsiteY32" fmla="*/ 1899036 h 2487433"/>
              <a:gd name="connsiteX33" fmla="*/ 557917 w 2580375"/>
              <a:gd name="connsiteY33" fmla="*/ 1994452 h 2487433"/>
              <a:gd name="connsiteX34" fmla="*/ 661284 w 2580375"/>
              <a:gd name="connsiteY34" fmla="*/ 2129624 h 2487433"/>
              <a:gd name="connsiteX35" fmla="*/ 828262 w 2580375"/>
              <a:gd name="connsiteY35" fmla="*/ 2177332 h 2487433"/>
              <a:gd name="connsiteX36" fmla="*/ 1027044 w 2580375"/>
              <a:gd name="connsiteY36" fmla="*/ 2137576 h 2487433"/>
              <a:gd name="connsiteX37" fmla="*/ 1106557 w 2580375"/>
              <a:gd name="connsiteY37" fmla="*/ 2145527 h 2487433"/>
              <a:gd name="connsiteX38" fmla="*/ 1186070 w 2580375"/>
              <a:gd name="connsiteY38" fmla="*/ 2304553 h 2487433"/>
              <a:gd name="connsiteX39" fmla="*/ 1138362 w 2580375"/>
              <a:gd name="connsiteY39" fmla="*/ 2407920 h 2487433"/>
              <a:gd name="connsiteX40" fmla="*/ 915726 w 2580375"/>
              <a:gd name="connsiteY40" fmla="*/ 2392017 h 2487433"/>
              <a:gd name="connsiteX41" fmla="*/ 788505 w 2580375"/>
              <a:gd name="connsiteY41" fmla="*/ 2392017 h 2487433"/>
              <a:gd name="connsiteX42" fmla="*/ 693089 w 2580375"/>
              <a:gd name="connsiteY42" fmla="*/ 2415871 h 2487433"/>
              <a:gd name="connsiteX43" fmla="*/ 748748 w 2580375"/>
              <a:gd name="connsiteY43" fmla="*/ 2423822 h 2487433"/>
              <a:gd name="connsiteX44" fmla="*/ 1201973 w 2580375"/>
              <a:gd name="connsiteY44" fmla="*/ 2431774 h 2487433"/>
              <a:gd name="connsiteX45" fmla="*/ 1472317 w 2580375"/>
              <a:gd name="connsiteY45" fmla="*/ 2423822 h 2487433"/>
              <a:gd name="connsiteX46" fmla="*/ 1567733 w 2580375"/>
              <a:gd name="connsiteY46" fmla="*/ 2407920 h 2487433"/>
              <a:gd name="connsiteX47" fmla="*/ 1575684 w 2580375"/>
              <a:gd name="connsiteY47" fmla="*/ 1946744 h 2487433"/>
              <a:gd name="connsiteX48" fmla="*/ 1591587 w 2580375"/>
              <a:gd name="connsiteY48" fmla="*/ 1779767 h 2487433"/>
              <a:gd name="connsiteX49" fmla="*/ 1567733 w 2580375"/>
              <a:gd name="connsiteY49" fmla="*/ 1159565 h 2487433"/>
              <a:gd name="connsiteX50" fmla="*/ 1567733 w 2580375"/>
              <a:gd name="connsiteY50" fmla="*/ 666584 h 2487433"/>
              <a:gd name="connsiteX51" fmla="*/ 1559782 w 2580375"/>
              <a:gd name="connsiteY51" fmla="*/ 324678 h 2487433"/>
              <a:gd name="connsiteX52" fmla="*/ 2434576 w 2580375"/>
              <a:gd name="connsiteY52" fmla="*/ 570007 h 2487433"/>
              <a:gd name="connsiteX53" fmla="*/ 2434576 w 2580375"/>
              <a:gd name="connsiteY53" fmla="*/ 65951 h 2487433"/>
              <a:gd name="connsiteX54" fmla="*/ 1360999 w 2580375"/>
              <a:gd name="connsiteY54" fmla="*/ 14577 h 2487433"/>
              <a:gd name="connsiteX55" fmla="*/ 573820 w 2580375"/>
              <a:gd name="connsiteY55" fmla="*/ 6626 h 2487433"/>
              <a:gd name="connsiteX56" fmla="*/ 239865 w 2580375"/>
              <a:gd name="connsiteY56" fmla="*/ 6626 h 2487433"/>
              <a:gd name="connsiteX57" fmla="*/ 136498 w 2580375"/>
              <a:gd name="connsiteY57" fmla="*/ 6626 h 2487433"/>
              <a:gd name="connsiteX58" fmla="*/ 88790 w 2580375"/>
              <a:gd name="connsiteY58" fmla="*/ 38431 h 2487433"/>
              <a:gd name="connsiteX0" fmla="*/ 88790 w 2580375"/>
              <a:gd name="connsiteY0" fmla="*/ 38431 h 2487433"/>
              <a:gd name="connsiteX1" fmla="*/ 49034 w 2580375"/>
              <a:gd name="connsiteY1" fmla="*/ 173603 h 2487433"/>
              <a:gd name="connsiteX2" fmla="*/ 64936 w 2580375"/>
              <a:gd name="connsiteY2" fmla="*/ 253116 h 2487433"/>
              <a:gd name="connsiteX3" fmla="*/ 208060 w 2580375"/>
              <a:gd name="connsiteY3" fmla="*/ 205409 h 2487433"/>
              <a:gd name="connsiteX4" fmla="*/ 311427 w 2580375"/>
              <a:gd name="connsiteY4" fmla="*/ 165652 h 2487433"/>
              <a:gd name="connsiteX5" fmla="*/ 446599 w 2580375"/>
              <a:gd name="connsiteY5" fmla="*/ 229262 h 2487433"/>
              <a:gd name="connsiteX6" fmla="*/ 462502 w 2580375"/>
              <a:gd name="connsiteY6" fmla="*/ 404191 h 2487433"/>
              <a:gd name="connsiteX7" fmla="*/ 359135 w 2580375"/>
              <a:gd name="connsiteY7" fmla="*/ 483704 h 2487433"/>
              <a:gd name="connsiteX8" fmla="*/ 120595 w 2580375"/>
              <a:gd name="connsiteY8" fmla="*/ 483704 h 2487433"/>
              <a:gd name="connsiteX9" fmla="*/ 17228 w 2580375"/>
              <a:gd name="connsiteY9" fmla="*/ 523461 h 2487433"/>
              <a:gd name="connsiteX10" fmla="*/ 17228 w 2580375"/>
              <a:gd name="connsiteY10" fmla="*/ 666584 h 2487433"/>
              <a:gd name="connsiteX11" fmla="*/ 41082 w 2580375"/>
              <a:gd name="connsiteY11" fmla="*/ 841513 h 2487433"/>
              <a:gd name="connsiteX12" fmla="*/ 152401 w 2580375"/>
              <a:gd name="connsiteY12" fmla="*/ 952831 h 2487433"/>
              <a:gd name="connsiteX13" fmla="*/ 303475 w 2580375"/>
              <a:gd name="connsiteY13" fmla="*/ 881269 h 2487433"/>
              <a:gd name="connsiteX14" fmla="*/ 494307 w 2580375"/>
              <a:gd name="connsiteY14" fmla="*/ 762000 h 2487433"/>
              <a:gd name="connsiteX15" fmla="*/ 645382 w 2580375"/>
              <a:gd name="connsiteY15" fmla="*/ 738146 h 2487433"/>
              <a:gd name="connsiteX16" fmla="*/ 780554 w 2580375"/>
              <a:gd name="connsiteY16" fmla="*/ 944880 h 2487433"/>
              <a:gd name="connsiteX17" fmla="*/ 685138 w 2580375"/>
              <a:gd name="connsiteY17" fmla="*/ 1080052 h 2487433"/>
              <a:gd name="connsiteX18" fmla="*/ 398891 w 2580375"/>
              <a:gd name="connsiteY18" fmla="*/ 1143662 h 2487433"/>
              <a:gd name="connsiteX19" fmla="*/ 231914 w 2580375"/>
              <a:gd name="connsiteY19" fmla="*/ 1135711 h 2487433"/>
              <a:gd name="connsiteX20" fmla="*/ 144449 w 2580375"/>
              <a:gd name="connsiteY20" fmla="*/ 1135711 h 2487433"/>
              <a:gd name="connsiteX21" fmla="*/ 128547 w 2580375"/>
              <a:gd name="connsiteY21" fmla="*/ 1366299 h 2487433"/>
              <a:gd name="connsiteX22" fmla="*/ 144449 w 2580375"/>
              <a:gd name="connsiteY22" fmla="*/ 1493520 h 2487433"/>
              <a:gd name="connsiteX23" fmla="*/ 311427 w 2580375"/>
              <a:gd name="connsiteY23" fmla="*/ 1692302 h 2487433"/>
              <a:gd name="connsiteX24" fmla="*/ 573820 w 2580375"/>
              <a:gd name="connsiteY24" fmla="*/ 1676400 h 2487433"/>
              <a:gd name="connsiteX25" fmla="*/ 669235 w 2580375"/>
              <a:gd name="connsiteY25" fmla="*/ 1580984 h 2487433"/>
              <a:gd name="connsiteX26" fmla="*/ 701041 w 2580375"/>
              <a:gd name="connsiteY26" fmla="*/ 1501471 h 2487433"/>
              <a:gd name="connsiteX27" fmla="*/ 844164 w 2580375"/>
              <a:gd name="connsiteY27" fmla="*/ 1469666 h 2487433"/>
              <a:gd name="connsiteX28" fmla="*/ 971385 w 2580375"/>
              <a:gd name="connsiteY28" fmla="*/ 1580984 h 2487433"/>
              <a:gd name="connsiteX29" fmla="*/ 979336 w 2580375"/>
              <a:gd name="connsiteY29" fmla="*/ 1692302 h 2487433"/>
              <a:gd name="connsiteX30" fmla="*/ 907775 w 2580375"/>
              <a:gd name="connsiteY30" fmla="*/ 1827475 h 2487433"/>
              <a:gd name="connsiteX31" fmla="*/ 716943 w 2580375"/>
              <a:gd name="connsiteY31" fmla="*/ 1851329 h 2487433"/>
              <a:gd name="connsiteX32" fmla="*/ 573820 w 2580375"/>
              <a:gd name="connsiteY32" fmla="*/ 1899036 h 2487433"/>
              <a:gd name="connsiteX33" fmla="*/ 557917 w 2580375"/>
              <a:gd name="connsiteY33" fmla="*/ 1994452 h 2487433"/>
              <a:gd name="connsiteX34" fmla="*/ 661284 w 2580375"/>
              <a:gd name="connsiteY34" fmla="*/ 2129624 h 2487433"/>
              <a:gd name="connsiteX35" fmla="*/ 828262 w 2580375"/>
              <a:gd name="connsiteY35" fmla="*/ 2177332 h 2487433"/>
              <a:gd name="connsiteX36" fmla="*/ 1027044 w 2580375"/>
              <a:gd name="connsiteY36" fmla="*/ 2137576 h 2487433"/>
              <a:gd name="connsiteX37" fmla="*/ 1106557 w 2580375"/>
              <a:gd name="connsiteY37" fmla="*/ 2145527 h 2487433"/>
              <a:gd name="connsiteX38" fmla="*/ 1186070 w 2580375"/>
              <a:gd name="connsiteY38" fmla="*/ 2304553 h 2487433"/>
              <a:gd name="connsiteX39" fmla="*/ 1138362 w 2580375"/>
              <a:gd name="connsiteY39" fmla="*/ 2407920 h 2487433"/>
              <a:gd name="connsiteX40" fmla="*/ 915726 w 2580375"/>
              <a:gd name="connsiteY40" fmla="*/ 2392017 h 2487433"/>
              <a:gd name="connsiteX41" fmla="*/ 788505 w 2580375"/>
              <a:gd name="connsiteY41" fmla="*/ 2392017 h 2487433"/>
              <a:gd name="connsiteX42" fmla="*/ 693089 w 2580375"/>
              <a:gd name="connsiteY42" fmla="*/ 2415871 h 2487433"/>
              <a:gd name="connsiteX43" fmla="*/ 748748 w 2580375"/>
              <a:gd name="connsiteY43" fmla="*/ 2423822 h 2487433"/>
              <a:gd name="connsiteX44" fmla="*/ 1201973 w 2580375"/>
              <a:gd name="connsiteY44" fmla="*/ 2431774 h 2487433"/>
              <a:gd name="connsiteX45" fmla="*/ 1472317 w 2580375"/>
              <a:gd name="connsiteY45" fmla="*/ 2423822 h 2487433"/>
              <a:gd name="connsiteX46" fmla="*/ 1567733 w 2580375"/>
              <a:gd name="connsiteY46" fmla="*/ 2407920 h 2487433"/>
              <a:gd name="connsiteX47" fmla="*/ 1575684 w 2580375"/>
              <a:gd name="connsiteY47" fmla="*/ 1946744 h 2487433"/>
              <a:gd name="connsiteX48" fmla="*/ 1591587 w 2580375"/>
              <a:gd name="connsiteY48" fmla="*/ 1779767 h 2487433"/>
              <a:gd name="connsiteX49" fmla="*/ 1567733 w 2580375"/>
              <a:gd name="connsiteY49" fmla="*/ 1159565 h 2487433"/>
              <a:gd name="connsiteX50" fmla="*/ 1567733 w 2580375"/>
              <a:gd name="connsiteY50" fmla="*/ 666584 h 2487433"/>
              <a:gd name="connsiteX51" fmla="*/ 1559782 w 2580375"/>
              <a:gd name="connsiteY51" fmla="*/ 324678 h 2487433"/>
              <a:gd name="connsiteX52" fmla="*/ 2434576 w 2580375"/>
              <a:gd name="connsiteY52" fmla="*/ 570007 h 2487433"/>
              <a:gd name="connsiteX53" fmla="*/ 2434576 w 2580375"/>
              <a:gd name="connsiteY53" fmla="*/ 65951 h 2487433"/>
              <a:gd name="connsiteX54" fmla="*/ 1360999 w 2580375"/>
              <a:gd name="connsiteY54" fmla="*/ 14577 h 2487433"/>
              <a:gd name="connsiteX55" fmla="*/ 573820 w 2580375"/>
              <a:gd name="connsiteY55" fmla="*/ 6626 h 2487433"/>
              <a:gd name="connsiteX56" fmla="*/ 239865 w 2580375"/>
              <a:gd name="connsiteY56" fmla="*/ 6626 h 2487433"/>
              <a:gd name="connsiteX57" fmla="*/ 136498 w 2580375"/>
              <a:gd name="connsiteY57" fmla="*/ 6626 h 2487433"/>
              <a:gd name="connsiteX58" fmla="*/ 88790 w 2580375"/>
              <a:gd name="connsiteY58" fmla="*/ 38431 h 2487433"/>
              <a:gd name="connsiteX0" fmla="*/ 88790 w 2580375"/>
              <a:gd name="connsiteY0" fmla="*/ 44488 h 2493490"/>
              <a:gd name="connsiteX1" fmla="*/ 49034 w 2580375"/>
              <a:gd name="connsiteY1" fmla="*/ 179660 h 2493490"/>
              <a:gd name="connsiteX2" fmla="*/ 64936 w 2580375"/>
              <a:gd name="connsiteY2" fmla="*/ 259173 h 2493490"/>
              <a:gd name="connsiteX3" fmla="*/ 208060 w 2580375"/>
              <a:gd name="connsiteY3" fmla="*/ 211466 h 2493490"/>
              <a:gd name="connsiteX4" fmla="*/ 311427 w 2580375"/>
              <a:gd name="connsiteY4" fmla="*/ 171709 h 2493490"/>
              <a:gd name="connsiteX5" fmla="*/ 446599 w 2580375"/>
              <a:gd name="connsiteY5" fmla="*/ 235319 h 2493490"/>
              <a:gd name="connsiteX6" fmla="*/ 462502 w 2580375"/>
              <a:gd name="connsiteY6" fmla="*/ 410248 h 2493490"/>
              <a:gd name="connsiteX7" fmla="*/ 359135 w 2580375"/>
              <a:gd name="connsiteY7" fmla="*/ 489761 h 2493490"/>
              <a:gd name="connsiteX8" fmla="*/ 120595 w 2580375"/>
              <a:gd name="connsiteY8" fmla="*/ 489761 h 2493490"/>
              <a:gd name="connsiteX9" fmla="*/ 17228 w 2580375"/>
              <a:gd name="connsiteY9" fmla="*/ 529518 h 2493490"/>
              <a:gd name="connsiteX10" fmla="*/ 17228 w 2580375"/>
              <a:gd name="connsiteY10" fmla="*/ 672641 h 2493490"/>
              <a:gd name="connsiteX11" fmla="*/ 41082 w 2580375"/>
              <a:gd name="connsiteY11" fmla="*/ 847570 h 2493490"/>
              <a:gd name="connsiteX12" fmla="*/ 152401 w 2580375"/>
              <a:gd name="connsiteY12" fmla="*/ 958888 h 2493490"/>
              <a:gd name="connsiteX13" fmla="*/ 303475 w 2580375"/>
              <a:gd name="connsiteY13" fmla="*/ 887326 h 2493490"/>
              <a:gd name="connsiteX14" fmla="*/ 494307 w 2580375"/>
              <a:gd name="connsiteY14" fmla="*/ 768057 h 2493490"/>
              <a:gd name="connsiteX15" fmla="*/ 645382 w 2580375"/>
              <a:gd name="connsiteY15" fmla="*/ 744203 h 2493490"/>
              <a:gd name="connsiteX16" fmla="*/ 780554 w 2580375"/>
              <a:gd name="connsiteY16" fmla="*/ 950937 h 2493490"/>
              <a:gd name="connsiteX17" fmla="*/ 685138 w 2580375"/>
              <a:gd name="connsiteY17" fmla="*/ 1086109 h 2493490"/>
              <a:gd name="connsiteX18" fmla="*/ 398891 w 2580375"/>
              <a:gd name="connsiteY18" fmla="*/ 1149719 h 2493490"/>
              <a:gd name="connsiteX19" fmla="*/ 231914 w 2580375"/>
              <a:gd name="connsiteY19" fmla="*/ 1141768 h 2493490"/>
              <a:gd name="connsiteX20" fmla="*/ 144449 w 2580375"/>
              <a:gd name="connsiteY20" fmla="*/ 1141768 h 2493490"/>
              <a:gd name="connsiteX21" fmla="*/ 128547 w 2580375"/>
              <a:gd name="connsiteY21" fmla="*/ 1372356 h 2493490"/>
              <a:gd name="connsiteX22" fmla="*/ 144449 w 2580375"/>
              <a:gd name="connsiteY22" fmla="*/ 1499577 h 2493490"/>
              <a:gd name="connsiteX23" fmla="*/ 311427 w 2580375"/>
              <a:gd name="connsiteY23" fmla="*/ 1698359 h 2493490"/>
              <a:gd name="connsiteX24" fmla="*/ 573820 w 2580375"/>
              <a:gd name="connsiteY24" fmla="*/ 1682457 h 2493490"/>
              <a:gd name="connsiteX25" fmla="*/ 669235 w 2580375"/>
              <a:gd name="connsiteY25" fmla="*/ 1587041 h 2493490"/>
              <a:gd name="connsiteX26" fmla="*/ 701041 w 2580375"/>
              <a:gd name="connsiteY26" fmla="*/ 1507528 h 2493490"/>
              <a:gd name="connsiteX27" fmla="*/ 844164 w 2580375"/>
              <a:gd name="connsiteY27" fmla="*/ 1475723 h 2493490"/>
              <a:gd name="connsiteX28" fmla="*/ 971385 w 2580375"/>
              <a:gd name="connsiteY28" fmla="*/ 1587041 h 2493490"/>
              <a:gd name="connsiteX29" fmla="*/ 979336 w 2580375"/>
              <a:gd name="connsiteY29" fmla="*/ 1698359 h 2493490"/>
              <a:gd name="connsiteX30" fmla="*/ 907775 w 2580375"/>
              <a:gd name="connsiteY30" fmla="*/ 1833532 h 2493490"/>
              <a:gd name="connsiteX31" fmla="*/ 716943 w 2580375"/>
              <a:gd name="connsiteY31" fmla="*/ 1857386 h 2493490"/>
              <a:gd name="connsiteX32" fmla="*/ 573820 w 2580375"/>
              <a:gd name="connsiteY32" fmla="*/ 1905093 h 2493490"/>
              <a:gd name="connsiteX33" fmla="*/ 557917 w 2580375"/>
              <a:gd name="connsiteY33" fmla="*/ 2000509 h 2493490"/>
              <a:gd name="connsiteX34" fmla="*/ 661284 w 2580375"/>
              <a:gd name="connsiteY34" fmla="*/ 2135681 h 2493490"/>
              <a:gd name="connsiteX35" fmla="*/ 828262 w 2580375"/>
              <a:gd name="connsiteY35" fmla="*/ 2183389 h 2493490"/>
              <a:gd name="connsiteX36" fmla="*/ 1027044 w 2580375"/>
              <a:gd name="connsiteY36" fmla="*/ 2143633 h 2493490"/>
              <a:gd name="connsiteX37" fmla="*/ 1106557 w 2580375"/>
              <a:gd name="connsiteY37" fmla="*/ 2151584 h 2493490"/>
              <a:gd name="connsiteX38" fmla="*/ 1186070 w 2580375"/>
              <a:gd name="connsiteY38" fmla="*/ 2310610 h 2493490"/>
              <a:gd name="connsiteX39" fmla="*/ 1138362 w 2580375"/>
              <a:gd name="connsiteY39" fmla="*/ 2413977 h 2493490"/>
              <a:gd name="connsiteX40" fmla="*/ 915726 w 2580375"/>
              <a:gd name="connsiteY40" fmla="*/ 2398074 h 2493490"/>
              <a:gd name="connsiteX41" fmla="*/ 788505 w 2580375"/>
              <a:gd name="connsiteY41" fmla="*/ 2398074 h 2493490"/>
              <a:gd name="connsiteX42" fmla="*/ 693089 w 2580375"/>
              <a:gd name="connsiteY42" fmla="*/ 2421928 h 2493490"/>
              <a:gd name="connsiteX43" fmla="*/ 748748 w 2580375"/>
              <a:gd name="connsiteY43" fmla="*/ 2429879 h 2493490"/>
              <a:gd name="connsiteX44" fmla="*/ 1201973 w 2580375"/>
              <a:gd name="connsiteY44" fmla="*/ 2437831 h 2493490"/>
              <a:gd name="connsiteX45" fmla="*/ 1472317 w 2580375"/>
              <a:gd name="connsiteY45" fmla="*/ 2429879 h 2493490"/>
              <a:gd name="connsiteX46" fmla="*/ 1567733 w 2580375"/>
              <a:gd name="connsiteY46" fmla="*/ 2413977 h 2493490"/>
              <a:gd name="connsiteX47" fmla="*/ 1575684 w 2580375"/>
              <a:gd name="connsiteY47" fmla="*/ 1952801 h 2493490"/>
              <a:gd name="connsiteX48" fmla="*/ 1591587 w 2580375"/>
              <a:gd name="connsiteY48" fmla="*/ 1785824 h 2493490"/>
              <a:gd name="connsiteX49" fmla="*/ 1567733 w 2580375"/>
              <a:gd name="connsiteY49" fmla="*/ 1165622 h 2493490"/>
              <a:gd name="connsiteX50" fmla="*/ 1567733 w 2580375"/>
              <a:gd name="connsiteY50" fmla="*/ 672641 h 2493490"/>
              <a:gd name="connsiteX51" fmla="*/ 1559782 w 2580375"/>
              <a:gd name="connsiteY51" fmla="*/ 330735 h 2493490"/>
              <a:gd name="connsiteX52" fmla="*/ 2434576 w 2580375"/>
              <a:gd name="connsiteY52" fmla="*/ 576064 h 2493490"/>
              <a:gd name="connsiteX53" fmla="*/ 2434576 w 2580375"/>
              <a:gd name="connsiteY53" fmla="*/ 0 h 2493490"/>
              <a:gd name="connsiteX54" fmla="*/ 1360999 w 2580375"/>
              <a:gd name="connsiteY54" fmla="*/ 20634 h 2493490"/>
              <a:gd name="connsiteX55" fmla="*/ 573820 w 2580375"/>
              <a:gd name="connsiteY55" fmla="*/ 12683 h 2493490"/>
              <a:gd name="connsiteX56" fmla="*/ 239865 w 2580375"/>
              <a:gd name="connsiteY56" fmla="*/ 12683 h 2493490"/>
              <a:gd name="connsiteX57" fmla="*/ 136498 w 2580375"/>
              <a:gd name="connsiteY57" fmla="*/ 12683 h 2493490"/>
              <a:gd name="connsiteX58" fmla="*/ 88790 w 2580375"/>
              <a:gd name="connsiteY58" fmla="*/ 44488 h 2493490"/>
              <a:gd name="connsiteX0" fmla="*/ 88790 w 2580375"/>
              <a:gd name="connsiteY0" fmla="*/ 44488 h 2493490"/>
              <a:gd name="connsiteX1" fmla="*/ 49034 w 2580375"/>
              <a:gd name="connsiteY1" fmla="*/ 179660 h 2493490"/>
              <a:gd name="connsiteX2" fmla="*/ 64936 w 2580375"/>
              <a:gd name="connsiteY2" fmla="*/ 259173 h 2493490"/>
              <a:gd name="connsiteX3" fmla="*/ 208060 w 2580375"/>
              <a:gd name="connsiteY3" fmla="*/ 211466 h 2493490"/>
              <a:gd name="connsiteX4" fmla="*/ 311427 w 2580375"/>
              <a:gd name="connsiteY4" fmla="*/ 171709 h 2493490"/>
              <a:gd name="connsiteX5" fmla="*/ 446599 w 2580375"/>
              <a:gd name="connsiteY5" fmla="*/ 235319 h 2493490"/>
              <a:gd name="connsiteX6" fmla="*/ 462502 w 2580375"/>
              <a:gd name="connsiteY6" fmla="*/ 410248 h 2493490"/>
              <a:gd name="connsiteX7" fmla="*/ 359135 w 2580375"/>
              <a:gd name="connsiteY7" fmla="*/ 489761 h 2493490"/>
              <a:gd name="connsiteX8" fmla="*/ 120595 w 2580375"/>
              <a:gd name="connsiteY8" fmla="*/ 489761 h 2493490"/>
              <a:gd name="connsiteX9" fmla="*/ 17228 w 2580375"/>
              <a:gd name="connsiteY9" fmla="*/ 529518 h 2493490"/>
              <a:gd name="connsiteX10" fmla="*/ 17228 w 2580375"/>
              <a:gd name="connsiteY10" fmla="*/ 672641 h 2493490"/>
              <a:gd name="connsiteX11" fmla="*/ 41082 w 2580375"/>
              <a:gd name="connsiteY11" fmla="*/ 847570 h 2493490"/>
              <a:gd name="connsiteX12" fmla="*/ 152401 w 2580375"/>
              <a:gd name="connsiteY12" fmla="*/ 958888 h 2493490"/>
              <a:gd name="connsiteX13" fmla="*/ 303475 w 2580375"/>
              <a:gd name="connsiteY13" fmla="*/ 887326 h 2493490"/>
              <a:gd name="connsiteX14" fmla="*/ 494307 w 2580375"/>
              <a:gd name="connsiteY14" fmla="*/ 768057 h 2493490"/>
              <a:gd name="connsiteX15" fmla="*/ 645382 w 2580375"/>
              <a:gd name="connsiteY15" fmla="*/ 744203 h 2493490"/>
              <a:gd name="connsiteX16" fmla="*/ 780554 w 2580375"/>
              <a:gd name="connsiteY16" fmla="*/ 950937 h 2493490"/>
              <a:gd name="connsiteX17" fmla="*/ 685138 w 2580375"/>
              <a:gd name="connsiteY17" fmla="*/ 1086109 h 2493490"/>
              <a:gd name="connsiteX18" fmla="*/ 398891 w 2580375"/>
              <a:gd name="connsiteY18" fmla="*/ 1149719 h 2493490"/>
              <a:gd name="connsiteX19" fmla="*/ 231914 w 2580375"/>
              <a:gd name="connsiteY19" fmla="*/ 1141768 h 2493490"/>
              <a:gd name="connsiteX20" fmla="*/ 144449 w 2580375"/>
              <a:gd name="connsiteY20" fmla="*/ 1141768 h 2493490"/>
              <a:gd name="connsiteX21" fmla="*/ 128547 w 2580375"/>
              <a:gd name="connsiteY21" fmla="*/ 1372356 h 2493490"/>
              <a:gd name="connsiteX22" fmla="*/ 144449 w 2580375"/>
              <a:gd name="connsiteY22" fmla="*/ 1499577 h 2493490"/>
              <a:gd name="connsiteX23" fmla="*/ 311427 w 2580375"/>
              <a:gd name="connsiteY23" fmla="*/ 1698359 h 2493490"/>
              <a:gd name="connsiteX24" fmla="*/ 573820 w 2580375"/>
              <a:gd name="connsiteY24" fmla="*/ 1682457 h 2493490"/>
              <a:gd name="connsiteX25" fmla="*/ 669235 w 2580375"/>
              <a:gd name="connsiteY25" fmla="*/ 1587041 h 2493490"/>
              <a:gd name="connsiteX26" fmla="*/ 701041 w 2580375"/>
              <a:gd name="connsiteY26" fmla="*/ 1507528 h 2493490"/>
              <a:gd name="connsiteX27" fmla="*/ 844164 w 2580375"/>
              <a:gd name="connsiteY27" fmla="*/ 1475723 h 2493490"/>
              <a:gd name="connsiteX28" fmla="*/ 971385 w 2580375"/>
              <a:gd name="connsiteY28" fmla="*/ 1587041 h 2493490"/>
              <a:gd name="connsiteX29" fmla="*/ 979336 w 2580375"/>
              <a:gd name="connsiteY29" fmla="*/ 1698359 h 2493490"/>
              <a:gd name="connsiteX30" fmla="*/ 907775 w 2580375"/>
              <a:gd name="connsiteY30" fmla="*/ 1833532 h 2493490"/>
              <a:gd name="connsiteX31" fmla="*/ 716943 w 2580375"/>
              <a:gd name="connsiteY31" fmla="*/ 1857386 h 2493490"/>
              <a:gd name="connsiteX32" fmla="*/ 573820 w 2580375"/>
              <a:gd name="connsiteY32" fmla="*/ 1905093 h 2493490"/>
              <a:gd name="connsiteX33" fmla="*/ 557917 w 2580375"/>
              <a:gd name="connsiteY33" fmla="*/ 2000509 h 2493490"/>
              <a:gd name="connsiteX34" fmla="*/ 661284 w 2580375"/>
              <a:gd name="connsiteY34" fmla="*/ 2135681 h 2493490"/>
              <a:gd name="connsiteX35" fmla="*/ 828262 w 2580375"/>
              <a:gd name="connsiteY35" fmla="*/ 2183389 h 2493490"/>
              <a:gd name="connsiteX36" fmla="*/ 1027044 w 2580375"/>
              <a:gd name="connsiteY36" fmla="*/ 2143633 h 2493490"/>
              <a:gd name="connsiteX37" fmla="*/ 1106557 w 2580375"/>
              <a:gd name="connsiteY37" fmla="*/ 2151584 h 2493490"/>
              <a:gd name="connsiteX38" fmla="*/ 1186070 w 2580375"/>
              <a:gd name="connsiteY38" fmla="*/ 2310610 h 2493490"/>
              <a:gd name="connsiteX39" fmla="*/ 1138362 w 2580375"/>
              <a:gd name="connsiteY39" fmla="*/ 2413977 h 2493490"/>
              <a:gd name="connsiteX40" fmla="*/ 915726 w 2580375"/>
              <a:gd name="connsiteY40" fmla="*/ 2398074 h 2493490"/>
              <a:gd name="connsiteX41" fmla="*/ 788505 w 2580375"/>
              <a:gd name="connsiteY41" fmla="*/ 2398074 h 2493490"/>
              <a:gd name="connsiteX42" fmla="*/ 693089 w 2580375"/>
              <a:gd name="connsiteY42" fmla="*/ 2421928 h 2493490"/>
              <a:gd name="connsiteX43" fmla="*/ 748748 w 2580375"/>
              <a:gd name="connsiteY43" fmla="*/ 2429879 h 2493490"/>
              <a:gd name="connsiteX44" fmla="*/ 1201973 w 2580375"/>
              <a:gd name="connsiteY44" fmla="*/ 2437831 h 2493490"/>
              <a:gd name="connsiteX45" fmla="*/ 1472317 w 2580375"/>
              <a:gd name="connsiteY45" fmla="*/ 2429879 h 2493490"/>
              <a:gd name="connsiteX46" fmla="*/ 1567733 w 2580375"/>
              <a:gd name="connsiteY46" fmla="*/ 2413977 h 2493490"/>
              <a:gd name="connsiteX47" fmla="*/ 1575684 w 2580375"/>
              <a:gd name="connsiteY47" fmla="*/ 1952801 h 2493490"/>
              <a:gd name="connsiteX48" fmla="*/ 1591587 w 2580375"/>
              <a:gd name="connsiteY48" fmla="*/ 1785824 h 2493490"/>
              <a:gd name="connsiteX49" fmla="*/ 1567733 w 2580375"/>
              <a:gd name="connsiteY49" fmla="*/ 1165622 h 2493490"/>
              <a:gd name="connsiteX50" fmla="*/ 1567733 w 2580375"/>
              <a:gd name="connsiteY50" fmla="*/ 672641 h 2493490"/>
              <a:gd name="connsiteX51" fmla="*/ 1559782 w 2580375"/>
              <a:gd name="connsiteY51" fmla="*/ 330735 h 2493490"/>
              <a:gd name="connsiteX52" fmla="*/ 2434576 w 2580375"/>
              <a:gd name="connsiteY52" fmla="*/ 576064 h 2493490"/>
              <a:gd name="connsiteX53" fmla="*/ 2434576 w 2580375"/>
              <a:gd name="connsiteY53" fmla="*/ 0 h 2493490"/>
              <a:gd name="connsiteX54" fmla="*/ 1360999 w 2580375"/>
              <a:gd name="connsiteY54" fmla="*/ 20634 h 2493490"/>
              <a:gd name="connsiteX55" fmla="*/ 573820 w 2580375"/>
              <a:gd name="connsiteY55" fmla="*/ 12683 h 2493490"/>
              <a:gd name="connsiteX56" fmla="*/ 239865 w 2580375"/>
              <a:gd name="connsiteY56" fmla="*/ 12683 h 2493490"/>
              <a:gd name="connsiteX57" fmla="*/ 136498 w 2580375"/>
              <a:gd name="connsiteY57" fmla="*/ 12683 h 2493490"/>
              <a:gd name="connsiteX58" fmla="*/ 88790 w 2580375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1559782 w 2446914"/>
              <a:gd name="connsiteY51" fmla="*/ 330735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60999 w 2446914"/>
              <a:gd name="connsiteY54" fmla="*/ 20634 h 2493490"/>
              <a:gd name="connsiteX55" fmla="*/ 573820 w 2446914"/>
              <a:gd name="connsiteY55" fmla="*/ 12683 h 2493490"/>
              <a:gd name="connsiteX56" fmla="*/ 239865 w 2446914"/>
              <a:gd name="connsiteY56" fmla="*/ 12683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1559782 w 2446914"/>
              <a:gd name="connsiteY51" fmla="*/ 330735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54456 w 2446914"/>
              <a:gd name="connsiteY54" fmla="*/ 0 h 2493490"/>
              <a:gd name="connsiteX55" fmla="*/ 573820 w 2446914"/>
              <a:gd name="connsiteY55" fmla="*/ 12683 h 2493490"/>
              <a:gd name="connsiteX56" fmla="*/ 239865 w 2446914"/>
              <a:gd name="connsiteY56" fmla="*/ 12683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1559782 w 2446914"/>
              <a:gd name="connsiteY51" fmla="*/ 330735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54456 w 2446914"/>
              <a:gd name="connsiteY54" fmla="*/ 0 h 2493490"/>
              <a:gd name="connsiteX55" fmla="*/ 562368 w 2446914"/>
              <a:gd name="connsiteY55" fmla="*/ 0 h 2493490"/>
              <a:gd name="connsiteX56" fmla="*/ 239865 w 2446914"/>
              <a:gd name="connsiteY56" fmla="*/ 12683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1559782 w 2446914"/>
              <a:gd name="connsiteY51" fmla="*/ 330735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54456 w 2446914"/>
              <a:gd name="connsiteY54" fmla="*/ 0 h 2493490"/>
              <a:gd name="connsiteX55" fmla="*/ 562368 w 2446914"/>
              <a:gd name="connsiteY55" fmla="*/ 0 h 2493490"/>
              <a:gd name="connsiteX56" fmla="*/ 202328 w 2446914"/>
              <a:gd name="connsiteY56" fmla="*/ 0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579050"/>
              <a:gd name="connsiteY0" fmla="*/ 44488 h 2493490"/>
              <a:gd name="connsiteX1" fmla="*/ 49034 w 2579050"/>
              <a:gd name="connsiteY1" fmla="*/ 179660 h 2493490"/>
              <a:gd name="connsiteX2" fmla="*/ 64936 w 2579050"/>
              <a:gd name="connsiteY2" fmla="*/ 259173 h 2493490"/>
              <a:gd name="connsiteX3" fmla="*/ 208060 w 2579050"/>
              <a:gd name="connsiteY3" fmla="*/ 211466 h 2493490"/>
              <a:gd name="connsiteX4" fmla="*/ 311427 w 2579050"/>
              <a:gd name="connsiteY4" fmla="*/ 171709 h 2493490"/>
              <a:gd name="connsiteX5" fmla="*/ 446599 w 2579050"/>
              <a:gd name="connsiteY5" fmla="*/ 235319 h 2493490"/>
              <a:gd name="connsiteX6" fmla="*/ 462502 w 2579050"/>
              <a:gd name="connsiteY6" fmla="*/ 410248 h 2493490"/>
              <a:gd name="connsiteX7" fmla="*/ 359135 w 2579050"/>
              <a:gd name="connsiteY7" fmla="*/ 489761 h 2493490"/>
              <a:gd name="connsiteX8" fmla="*/ 120595 w 2579050"/>
              <a:gd name="connsiteY8" fmla="*/ 489761 h 2493490"/>
              <a:gd name="connsiteX9" fmla="*/ 17228 w 2579050"/>
              <a:gd name="connsiteY9" fmla="*/ 529518 h 2493490"/>
              <a:gd name="connsiteX10" fmla="*/ 17228 w 2579050"/>
              <a:gd name="connsiteY10" fmla="*/ 672641 h 2493490"/>
              <a:gd name="connsiteX11" fmla="*/ 41082 w 2579050"/>
              <a:gd name="connsiteY11" fmla="*/ 847570 h 2493490"/>
              <a:gd name="connsiteX12" fmla="*/ 152401 w 2579050"/>
              <a:gd name="connsiteY12" fmla="*/ 958888 h 2493490"/>
              <a:gd name="connsiteX13" fmla="*/ 303475 w 2579050"/>
              <a:gd name="connsiteY13" fmla="*/ 887326 h 2493490"/>
              <a:gd name="connsiteX14" fmla="*/ 494307 w 2579050"/>
              <a:gd name="connsiteY14" fmla="*/ 768057 h 2493490"/>
              <a:gd name="connsiteX15" fmla="*/ 645382 w 2579050"/>
              <a:gd name="connsiteY15" fmla="*/ 744203 h 2493490"/>
              <a:gd name="connsiteX16" fmla="*/ 780554 w 2579050"/>
              <a:gd name="connsiteY16" fmla="*/ 950937 h 2493490"/>
              <a:gd name="connsiteX17" fmla="*/ 685138 w 2579050"/>
              <a:gd name="connsiteY17" fmla="*/ 1086109 h 2493490"/>
              <a:gd name="connsiteX18" fmla="*/ 398891 w 2579050"/>
              <a:gd name="connsiteY18" fmla="*/ 1149719 h 2493490"/>
              <a:gd name="connsiteX19" fmla="*/ 231914 w 2579050"/>
              <a:gd name="connsiteY19" fmla="*/ 1141768 h 2493490"/>
              <a:gd name="connsiteX20" fmla="*/ 144449 w 2579050"/>
              <a:gd name="connsiteY20" fmla="*/ 1141768 h 2493490"/>
              <a:gd name="connsiteX21" fmla="*/ 128547 w 2579050"/>
              <a:gd name="connsiteY21" fmla="*/ 1372356 h 2493490"/>
              <a:gd name="connsiteX22" fmla="*/ 144449 w 2579050"/>
              <a:gd name="connsiteY22" fmla="*/ 1499577 h 2493490"/>
              <a:gd name="connsiteX23" fmla="*/ 311427 w 2579050"/>
              <a:gd name="connsiteY23" fmla="*/ 1698359 h 2493490"/>
              <a:gd name="connsiteX24" fmla="*/ 573820 w 2579050"/>
              <a:gd name="connsiteY24" fmla="*/ 1682457 h 2493490"/>
              <a:gd name="connsiteX25" fmla="*/ 669235 w 2579050"/>
              <a:gd name="connsiteY25" fmla="*/ 1587041 h 2493490"/>
              <a:gd name="connsiteX26" fmla="*/ 701041 w 2579050"/>
              <a:gd name="connsiteY26" fmla="*/ 1507528 h 2493490"/>
              <a:gd name="connsiteX27" fmla="*/ 844164 w 2579050"/>
              <a:gd name="connsiteY27" fmla="*/ 1475723 h 2493490"/>
              <a:gd name="connsiteX28" fmla="*/ 971385 w 2579050"/>
              <a:gd name="connsiteY28" fmla="*/ 1587041 h 2493490"/>
              <a:gd name="connsiteX29" fmla="*/ 979336 w 2579050"/>
              <a:gd name="connsiteY29" fmla="*/ 1698359 h 2493490"/>
              <a:gd name="connsiteX30" fmla="*/ 907775 w 2579050"/>
              <a:gd name="connsiteY30" fmla="*/ 1833532 h 2493490"/>
              <a:gd name="connsiteX31" fmla="*/ 716943 w 2579050"/>
              <a:gd name="connsiteY31" fmla="*/ 1857386 h 2493490"/>
              <a:gd name="connsiteX32" fmla="*/ 573820 w 2579050"/>
              <a:gd name="connsiteY32" fmla="*/ 1905093 h 2493490"/>
              <a:gd name="connsiteX33" fmla="*/ 557917 w 2579050"/>
              <a:gd name="connsiteY33" fmla="*/ 2000509 h 2493490"/>
              <a:gd name="connsiteX34" fmla="*/ 661284 w 2579050"/>
              <a:gd name="connsiteY34" fmla="*/ 2135681 h 2493490"/>
              <a:gd name="connsiteX35" fmla="*/ 828262 w 2579050"/>
              <a:gd name="connsiteY35" fmla="*/ 2183389 h 2493490"/>
              <a:gd name="connsiteX36" fmla="*/ 1027044 w 2579050"/>
              <a:gd name="connsiteY36" fmla="*/ 2143633 h 2493490"/>
              <a:gd name="connsiteX37" fmla="*/ 1106557 w 2579050"/>
              <a:gd name="connsiteY37" fmla="*/ 2151584 h 2493490"/>
              <a:gd name="connsiteX38" fmla="*/ 1186070 w 2579050"/>
              <a:gd name="connsiteY38" fmla="*/ 2310610 h 2493490"/>
              <a:gd name="connsiteX39" fmla="*/ 1138362 w 2579050"/>
              <a:gd name="connsiteY39" fmla="*/ 2413977 h 2493490"/>
              <a:gd name="connsiteX40" fmla="*/ 915726 w 2579050"/>
              <a:gd name="connsiteY40" fmla="*/ 2398074 h 2493490"/>
              <a:gd name="connsiteX41" fmla="*/ 788505 w 2579050"/>
              <a:gd name="connsiteY41" fmla="*/ 2398074 h 2493490"/>
              <a:gd name="connsiteX42" fmla="*/ 693089 w 2579050"/>
              <a:gd name="connsiteY42" fmla="*/ 2421928 h 2493490"/>
              <a:gd name="connsiteX43" fmla="*/ 748748 w 2579050"/>
              <a:gd name="connsiteY43" fmla="*/ 2429879 h 2493490"/>
              <a:gd name="connsiteX44" fmla="*/ 1201973 w 2579050"/>
              <a:gd name="connsiteY44" fmla="*/ 2437831 h 2493490"/>
              <a:gd name="connsiteX45" fmla="*/ 1472317 w 2579050"/>
              <a:gd name="connsiteY45" fmla="*/ 2429879 h 2493490"/>
              <a:gd name="connsiteX46" fmla="*/ 1567733 w 2579050"/>
              <a:gd name="connsiteY46" fmla="*/ 2413977 h 2493490"/>
              <a:gd name="connsiteX47" fmla="*/ 1575684 w 2579050"/>
              <a:gd name="connsiteY47" fmla="*/ 1952801 h 2493490"/>
              <a:gd name="connsiteX48" fmla="*/ 1591587 w 2579050"/>
              <a:gd name="connsiteY48" fmla="*/ 1785824 h 2493490"/>
              <a:gd name="connsiteX49" fmla="*/ 1567733 w 2579050"/>
              <a:gd name="connsiteY49" fmla="*/ 1165622 h 2493490"/>
              <a:gd name="connsiteX50" fmla="*/ 1567733 w 2579050"/>
              <a:gd name="connsiteY50" fmla="*/ 672641 h 2493490"/>
              <a:gd name="connsiteX51" fmla="*/ 2434576 w 2579050"/>
              <a:gd name="connsiteY51" fmla="*/ 2448272 h 2493490"/>
              <a:gd name="connsiteX52" fmla="*/ 2434576 w 2579050"/>
              <a:gd name="connsiteY52" fmla="*/ 576064 h 2493490"/>
              <a:gd name="connsiteX53" fmla="*/ 2434576 w 2579050"/>
              <a:gd name="connsiteY53" fmla="*/ 0 h 2493490"/>
              <a:gd name="connsiteX54" fmla="*/ 1354456 w 2579050"/>
              <a:gd name="connsiteY54" fmla="*/ 0 h 2493490"/>
              <a:gd name="connsiteX55" fmla="*/ 562368 w 2579050"/>
              <a:gd name="connsiteY55" fmla="*/ 0 h 2493490"/>
              <a:gd name="connsiteX56" fmla="*/ 202328 w 2579050"/>
              <a:gd name="connsiteY56" fmla="*/ 0 h 2493490"/>
              <a:gd name="connsiteX57" fmla="*/ 136498 w 2579050"/>
              <a:gd name="connsiteY57" fmla="*/ 12683 h 2493490"/>
              <a:gd name="connsiteX58" fmla="*/ 88790 w 2579050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2434576 w 2446914"/>
              <a:gd name="connsiteY51" fmla="*/ 2448272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54456 w 2446914"/>
              <a:gd name="connsiteY54" fmla="*/ 0 h 2493490"/>
              <a:gd name="connsiteX55" fmla="*/ 562368 w 2446914"/>
              <a:gd name="connsiteY55" fmla="*/ 0 h 2493490"/>
              <a:gd name="connsiteX56" fmla="*/ 202328 w 2446914"/>
              <a:gd name="connsiteY56" fmla="*/ 0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446914"/>
              <a:gd name="connsiteY0" fmla="*/ 44488 h 2493490"/>
              <a:gd name="connsiteX1" fmla="*/ 49034 w 2446914"/>
              <a:gd name="connsiteY1" fmla="*/ 179660 h 2493490"/>
              <a:gd name="connsiteX2" fmla="*/ 64936 w 2446914"/>
              <a:gd name="connsiteY2" fmla="*/ 259173 h 2493490"/>
              <a:gd name="connsiteX3" fmla="*/ 208060 w 2446914"/>
              <a:gd name="connsiteY3" fmla="*/ 211466 h 2493490"/>
              <a:gd name="connsiteX4" fmla="*/ 311427 w 2446914"/>
              <a:gd name="connsiteY4" fmla="*/ 171709 h 2493490"/>
              <a:gd name="connsiteX5" fmla="*/ 446599 w 2446914"/>
              <a:gd name="connsiteY5" fmla="*/ 235319 h 2493490"/>
              <a:gd name="connsiteX6" fmla="*/ 462502 w 2446914"/>
              <a:gd name="connsiteY6" fmla="*/ 410248 h 2493490"/>
              <a:gd name="connsiteX7" fmla="*/ 359135 w 2446914"/>
              <a:gd name="connsiteY7" fmla="*/ 489761 h 2493490"/>
              <a:gd name="connsiteX8" fmla="*/ 120595 w 2446914"/>
              <a:gd name="connsiteY8" fmla="*/ 489761 h 2493490"/>
              <a:gd name="connsiteX9" fmla="*/ 17228 w 2446914"/>
              <a:gd name="connsiteY9" fmla="*/ 529518 h 2493490"/>
              <a:gd name="connsiteX10" fmla="*/ 17228 w 2446914"/>
              <a:gd name="connsiteY10" fmla="*/ 672641 h 2493490"/>
              <a:gd name="connsiteX11" fmla="*/ 41082 w 2446914"/>
              <a:gd name="connsiteY11" fmla="*/ 847570 h 2493490"/>
              <a:gd name="connsiteX12" fmla="*/ 152401 w 2446914"/>
              <a:gd name="connsiteY12" fmla="*/ 958888 h 2493490"/>
              <a:gd name="connsiteX13" fmla="*/ 303475 w 2446914"/>
              <a:gd name="connsiteY13" fmla="*/ 887326 h 2493490"/>
              <a:gd name="connsiteX14" fmla="*/ 494307 w 2446914"/>
              <a:gd name="connsiteY14" fmla="*/ 768057 h 2493490"/>
              <a:gd name="connsiteX15" fmla="*/ 645382 w 2446914"/>
              <a:gd name="connsiteY15" fmla="*/ 744203 h 2493490"/>
              <a:gd name="connsiteX16" fmla="*/ 780554 w 2446914"/>
              <a:gd name="connsiteY16" fmla="*/ 950937 h 2493490"/>
              <a:gd name="connsiteX17" fmla="*/ 685138 w 2446914"/>
              <a:gd name="connsiteY17" fmla="*/ 1086109 h 2493490"/>
              <a:gd name="connsiteX18" fmla="*/ 398891 w 2446914"/>
              <a:gd name="connsiteY18" fmla="*/ 1149719 h 2493490"/>
              <a:gd name="connsiteX19" fmla="*/ 231914 w 2446914"/>
              <a:gd name="connsiteY19" fmla="*/ 1141768 h 2493490"/>
              <a:gd name="connsiteX20" fmla="*/ 144449 w 2446914"/>
              <a:gd name="connsiteY20" fmla="*/ 1141768 h 2493490"/>
              <a:gd name="connsiteX21" fmla="*/ 128547 w 2446914"/>
              <a:gd name="connsiteY21" fmla="*/ 1372356 h 2493490"/>
              <a:gd name="connsiteX22" fmla="*/ 144449 w 2446914"/>
              <a:gd name="connsiteY22" fmla="*/ 1499577 h 2493490"/>
              <a:gd name="connsiteX23" fmla="*/ 311427 w 2446914"/>
              <a:gd name="connsiteY23" fmla="*/ 1698359 h 2493490"/>
              <a:gd name="connsiteX24" fmla="*/ 573820 w 2446914"/>
              <a:gd name="connsiteY24" fmla="*/ 1682457 h 2493490"/>
              <a:gd name="connsiteX25" fmla="*/ 669235 w 2446914"/>
              <a:gd name="connsiteY25" fmla="*/ 1587041 h 2493490"/>
              <a:gd name="connsiteX26" fmla="*/ 701041 w 2446914"/>
              <a:gd name="connsiteY26" fmla="*/ 1507528 h 2493490"/>
              <a:gd name="connsiteX27" fmla="*/ 844164 w 2446914"/>
              <a:gd name="connsiteY27" fmla="*/ 1475723 h 2493490"/>
              <a:gd name="connsiteX28" fmla="*/ 971385 w 2446914"/>
              <a:gd name="connsiteY28" fmla="*/ 1587041 h 2493490"/>
              <a:gd name="connsiteX29" fmla="*/ 979336 w 2446914"/>
              <a:gd name="connsiteY29" fmla="*/ 1698359 h 2493490"/>
              <a:gd name="connsiteX30" fmla="*/ 907775 w 2446914"/>
              <a:gd name="connsiteY30" fmla="*/ 1833532 h 2493490"/>
              <a:gd name="connsiteX31" fmla="*/ 716943 w 2446914"/>
              <a:gd name="connsiteY31" fmla="*/ 1857386 h 2493490"/>
              <a:gd name="connsiteX32" fmla="*/ 573820 w 2446914"/>
              <a:gd name="connsiteY32" fmla="*/ 1905093 h 2493490"/>
              <a:gd name="connsiteX33" fmla="*/ 557917 w 2446914"/>
              <a:gd name="connsiteY33" fmla="*/ 2000509 h 2493490"/>
              <a:gd name="connsiteX34" fmla="*/ 661284 w 2446914"/>
              <a:gd name="connsiteY34" fmla="*/ 2135681 h 2493490"/>
              <a:gd name="connsiteX35" fmla="*/ 828262 w 2446914"/>
              <a:gd name="connsiteY35" fmla="*/ 2183389 h 2493490"/>
              <a:gd name="connsiteX36" fmla="*/ 1027044 w 2446914"/>
              <a:gd name="connsiteY36" fmla="*/ 2143633 h 2493490"/>
              <a:gd name="connsiteX37" fmla="*/ 1106557 w 2446914"/>
              <a:gd name="connsiteY37" fmla="*/ 2151584 h 2493490"/>
              <a:gd name="connsiteX38" fmla="*/ 1186070 w 2446914"/>
              <a:gd name="connsiteY38" fmla="*/ 2310610 h 2493490"/>
              <a:gd name="connsiteX39" fmla="*/ 1138362 w 2446914"/>
              <a:gd name="connsiteY39" fmla="*/ 2413977 h 2493490"/>
              <a:gd name="connsiteX40" fmla="*/ 915726 w 2446914"/>
              <a:gd name="connsiteY40" fmla="*/ 2398074 h 2493490"/>
              <a:gd name="connsiteX41" fmla="*/ 788505 w 2446914"/>
              <a:gd name="connsiteY41" fmla="*/ 2398074 h 2493490"/>
              <a:gd name="connsiteX42" fmla="*/ 693089 w 2446914"/>
              <a:gd name="connsiteY42" fmla="*/ 2421928 h 2493490"/>
              <a:gd name="connsiteX43" fmla="*/ 748748 w 2446914"/>
              <a:gd name="connsiteY43" fmla="*/ 2429879 h 2493490"/>
              <a:gd name="connsiteX44" fmla="*/ 1201973 w 2446914"/>
              <a:gd name="connsiteY44" fmla="*/ 2437831 h 2493490"/>
              <a:gd name="connsiteX45" fmla="*/ 1472317 w 2446914"/>
              <a:gd name="connsiteY45" fmla="*/ 2429879 h 2493490"/>
              <a:gd name="connsiteX46" fmla="*/ 1567733 w 2446914"/>
              <a:gd name="connsiteY46" fmla="*/ 2413977 h 2493490"/>
              <a:gd name="connsiteX47" fmla="*/ 1575684 w 2446914"/>
              <a:gd name="connsiteY47" fmla="*/ 1952801 h 2493490"/>
              <a:gd name="connsiteX48" fmla="*/ 1591587 w 2446914"/>
              <a:gd name="connsiteY48" fmla="*/ 1785824 h 2493490"/>
              <a:gd name="connsiteX49" fmla="*/ 1567733 w 2446914"/>
              <a:gd name="connsiteY49" fmla="*/ 1165622 h 2493490"/>
              <a:gd name="connsiteX50" fmla="*/ 1567733 w 2446914"/>
              <a:gd name="connsiteY50" fmla="*/ 672641 h 2493490"/>
              <a:gd name="connsiteX51" fmla="*/ 2434576 w 2446914"/>
              <a:gd name="connsiteY51" fmla="*/ 2448272 h 2493490"/>
              <a:gd name="connsiteX52" fmla="*/ 2434576 w 2446914"/>
              <a:gd name="connsiteY52" fmla="*/ 576064 h 2493490"/>
              <a:gd name="connsiteX53" fmla="*/ 2434576 w 2446914"/>
              <a:gd name="connsiteY53" fmla="*/ 0 h 2493490"/>
              <a:gd name="connsiteX54" fmla="*/ 1354456 w 2446914"/>
              <a:gd name="connsiteY54" fmla="*/ 0 h 2493490"/>
              <a:gd name="connsiteX55" fmla="*/ 562368 w 2446914"/>
              <a:gd name="connsiteY55" fmla="*/ 0 h 2493490"/>
              <a:gd name="connsiteX56" fmla="*/ 202328 w 2446914"/>
              <a:gd name="connsiteY56" fmla="*/ 0 h 2493490"/>
              <a:gd name="connsiteX57" fmla="*/ 136498 w 2446914"/>
              <a:gd name="connsiteY57" fmla="*/ 12683 h 2493490"/>
              <a:gd name="connsiteX58" fmla="*/ 88790 w 2446914"/>
              <a:gd name="connsiteY58" fmla="*/ 44488 h 2493490"/>
              <a:gd name="connsiteX0" fmla="*/ 88790 w 2446914"/>
              <a:gd name="connsiteY0" fmla="*/ 44488 h 2546532"/>
              <a:gd name="connsiteX1" fmla="*/ 49034 w 2446914"/>
              <a:gd name="connsiteY1" fmla="*/ 179660 h 2546532"/>
              <a:gd name="connsiteX2" fmla="*/ 64936 w 2446914"/>
              <a:gd name="connsiteY2" fmla="*/ 259173 h 2546532"/>
              <a:gd name="connsiteX3" fmla="*/ 208060 w 2446914"/>
              <a:gd name="connsiteY3" fmla="*/ 211466 h 2546532"/>
              <a:gd name="connsiteX4" fmla="*/ 311427 w 2446914"/>
              <a:gd name="connsiteY4" fmla="*/ 171709 h 2546532"/>
              <a:gd name="connsiteX5" fmla="*/ 446599 w 2446914"/>
              <a:gd name="connsiteY5" fmla="*/ 235319 h 2546532"/>
              <a:gd name="connsiteX6" fmla="*/ 462502 w 2446914"/>
              <a:gd name="connsiteY6" fmla="*/ 410248 h 2546532"/>
              <a:gd name="connsiteX7" fmla="*/ 359135 w 2446914"/>
              <a:gd name="connsiteY7" fmla="*/ 489761 h 2546532"/>
              <a:gd name="connsiteX8" fmla="*/ 120595 w 2446914"/>
              <a:gd name="connsiteY8" fmla="*/ 489761 h 2546532"/>
              <a:gd name="connsiteX9" fmla="*/ 17228 w 2446914"/>
              <a:gd name="connsiteY9" fmla="*/ 529518 h 2546532"/>
              <a:gd name="connsiteX10" fmla="*/ 17228 w 2446914"/>
              <a:gd name="connsiteY10" fmla="*/ 672641 h 2546532"/>
              <a:gd name="connsiteX11" fmla="*/ 41082 w 2446914"/>
              <a:gd name="connsiteY11" fmla="*/ 847570 h 2546532"/>
              <a:gd name="connsiteX12" fmla="*/ 152401 w 2446914"/>
              <a:gd name="connsiteY12" fmla="*/ 958888 h 2546532"/>
              <a:gd name="connsiteX13" fmla="*/ 303475 w 2446914"/>
              <a:gd name="connsiteY13" fmla="*/ 887326 h 2546532"/>
              <a:gd name="connsiteX14" fmla="*/ 494307 w 2446914"/>
              <a:gd name="connsiteY14" fmla="*/ 768057 h 2546532"/>
              <a:gd name="connsiteX15" fmla="*/ 645382 w 2446914"/>
              <a:gd name="connsiteY15" fmla="*/ 744203 h 2546532"/>
              <a:gd name="connsiteX16" fmla="*/ 780554 w 2446914"/>
              <a:gd name="connsiteY16" fmla="*/ 950937 h 2546532"/>
              <a:gd name="connsiteX17" fmla="*/ 685138 w 2446914"/>
              <a:gd name="connsiteY17" fmla="*/ 1086109 h 2546532"/>
              <a:gd name="connsiteX18" fmla="*/ 398891 w 2446914"/>
              <a:gd name="connsiteY18" fmla="*/ 1149719 h 2546532"/>
              <a:gd name="connsiteX19" fmla="*/ 231914 w 2446914"/>
              <a:gd name="connsiteY19" fmla="*/ 1141768 h 2546532"/>
              <a:gd name="connsiteX20" fmla="*/ 144449 w 2446914"/>
              <a:gd name="connsiteY20" fmla="*/ 1141768 h 2546532"/>
              <a:gd name="connsiteX21" fmla="*/ 128547 w 2446914"/>
              <a:gd name="connsiteY21" fmla="*/ 1372356 h 2546532"/>
              <a:gd name="connsiteX22" fmla="*/ 144449 w 2446914"/>
              <a:gd name="connsiteY22" fmla="*/ 1499577 h 2546532"/>
              <a:gd name="connsiteX23" fmla="*/ 311427 w 2446914"/>
              <a:gd name="connsiteY23" fmla="*/ 1698359 h 2546532"/>
              <a:gd name="connsiteX24" fmla="*/ 573820 w 2446914"/>
              <a:gd name="connsiteY24" fmla="*/ 1682457 h 2546532"/>
              <a:gd name="connsiteX25" fmla="*/ 669235 w 2446914"/>
              <a:gd name="connsiteY25" fmla="*/ 1587041 h 2546532"/>
              <a:gd name="connsiteX26" fmla="*/ 701041 w 2446914"/>
              <a:gd name="connsiteY26" fmla="*/ 1507528 h 2546532"/>
              <a:gd name="connsiteX27" fmla="*/ 844164 w 2446914"/>
              <a:gd name="connsiteY27" fmla="*/ 1475723 h 2546532"/>
              <a:gd name="connsiteX28" fmla="*/ 971385 w 2446914"/>
              <a:gd name="connsiteY28" fmla="*/ 1587041 h 2546532"/>
              <a:gd name="connsiteX29" fmla="*/ 979336 w 2446914"/>
              <a:gd name="connsiteY29" fmla="*/ 1698359 h 2546532"/>
              <a:gd name="connsiteX30" fmla="*/ 907775 w 2446914"/>
              <a:gd name="connsiteY30" fmla="*/ 1833532 h 2546532"/>
              <a:gd name="connsiteX31" fmla="*/ 716943 w 2446914"/>
              <a:gd name="connsiteY31" fmla="*/ 1857386 h 2546532"/>
              <a:gd name="connsiteX32" fmla="*/ 573820 w 2446914"/>
              <a:gd name="connsiteY32" fmla="*/ 1905093 h 2546532"/>
              <a:gd name="connsiteX33" fmla="*/ 557917 w 2446914"/>
              <a:gd name="connsiteY33" fmla="*/ 2000509 h 2546532"/>
              <a:gd name="connsiteX34" fmla="*/ 661284 w 2446914"/>
              <a:gd name="connsiteY34" fmla="*/ 2135681 h 2546532"/>
              <a:gd name="connsiteX35" fmla="*/ 828262 w 2446914"/>
              <a:gd name="connsiteY35" fmla="*/ 2183389 h 2546532"/>
              <a:gd name="connsiteX36" fmla="*/ 1027044 w 2446914"/>
              <a:gd name="connsiteY36" fmla="*/ 2143633 h 2546532"/>
              <a:gd name="connsiteX37" fmla="*/ 1106557 w 2446914"/>
              <a:gd name="connsiteY37" fmla="*/ 2151584 h 2546532"/>
              <a:gd name="connsiteX38" fmla="*/ 1186070 w 2446914"/>
              <a:gd name="connsiteY38" fmla="*/ 2310610 h 2546532"/>
              <a:gd name="connsiteX39" fmla="*/ 1138362 w 2446914"/>
              <a:gd name="connsiteY39" fmla="*/ 2413977 h 2546532"/>
              <a:gd name="connsiteX40" fmla="*/ 915726 w 2446914"/>
              <a:gd name="connsiteY40" fmla="*/ 2398074 h 2546532"/>
              <a:gd name="connsiteX41" fmla="*/ 788505 w 2446914"/>
              <a:gd name="connsiteY41" fmla="*/ 2398074 h 2546532"/>
              <a:gd name="connsiteX42" fmla="*/ 693089 w 2446914"/>
              <a:gd name="connsiteY42" fmla="*/ 2421928 h 2546532"/>
              <a:gd name="connsiteX43" fmla="*/ 748748 w 2446914"/>
              <a:gd name="connsiteY43" fmla="*/ 2429879 h 2546532"/>
              <a:gd name="connsiteX44" fmla="*/ 1201973 w 2446914"/>
              <a:gd name="connsiteY44" fmla="*/ 2437831 h 2546532"/>
              <a:gd name="connsiteX45" fmla="*/ 1472317 w 2446914"/>
              <a:gd name="connsiteY45" fmla="*/ 2429879 h 2546532"/>
              <a:gd name="connsiteX46" fmla="*/ 1567733 w 2446914"/>
              <a:gd name="connsiteY46" fmla="*/ 2413977 h 2546532"/>
              <a:gd name="connsiteX47" fmla="*/ 1575684 w 2446914"/>
              <a:gd name="connsiteY47" fmla="*/ 1952801 h 2546532"/>
              <a:gd name="connsiteX48" fmla="*/ 1591587 w 2446914"/>
              <a:gd name="connsiteY48" fmla="*/ 1785824 h 2546532"/>
              <a:gd name="connsiteX49" fmla="*/ 1567733 w 2446914"/>
              <a:gd name="connsiteY49" fmla="*/ 1165622 h 2546532"/>
              <a:gd name="connsiteX50" fmla="*/ 2434576 w 2446914"/>
              <a:gd name="connsiteY50" fmla="*/ 2448272 h 2546532"/>
              <a:gd name="connsiteX51" fmla="*/ 2434576 w 2446914"/>
              <a:gd name="connsiteY51" fmla="*/ 576064 h 2546532"/>
              <a:gd name="connsiteX52" fmla="*/ 2434576 w 2446914"/>
              <a:gd name="connsiteY52" fmla="*/ 0 h 2546532"/>
              <a:gd name="connsiteX53" fmla="*/ 1354456 w 2446914"/>
              <a:gd name="connsiteY53" fmla="*/ 0 h 2546532"/>
              <a:gd name="connsiteX54" fmla="*/ 562368 w 2446914"/>
              <a:gd name="connsiteY54" fmla="*/ 0 h 2546532"/>
              <a:gd name="connsiteX55" fmla="*/ 202328 w 2446914"/>
              <a:gd name="connsiteY55" fmla="*/ 0 h 2546532"/>
              <a:gd name="connsiteX56" fmla="*/ 136498 w 2446914"/>
              <a:gd name="connsiteY56" fmla="*/ 12683 h 2546532"/>
              <a:gd name="connsiteX57" fmla="*/ 88790 w 2446914"/>
              <a:gd name="connsiteY57" fmla="*/ 44488 h 2546532"/>
              <a:gd name="connsiteX0" fmla="*/ 88790 w 2446914"/>
              <a:gd name="connsiteY0" fmla="*/ 44488 h 2649899"/>
              <a:gd name="connsiteX1" fmla="*/ 49034 w 2446914"/>
              <a:gd name="connsiteY1" fmla="*/ 179660 h 2649899"/>
              <a:gd name="connsiteX2" fmla="*/ 64936 w 2446914"/>
              <a:gd name="connsiteY2" fmla="*/ 259173 h 2649899"/>
              <a:gd name="connsiteX3" fmla="*/ 208060 w 2446914"/>
              <a:gd name="connsiteY3" fmla="*/ 211466 h 2649899"/>
              <a:gd name="connsiteX4" fmla="*/ 311427 w 2446914"/>
              <a:gd name="connsiteY4" fmla="*/ 171709 h 2649899"/>
              <a:gd name="connsiteX5" fmla="*/ 446599 w 2446914"/>
              <a:gd name="connsiteY5" fmla="*/ 235319 h 2649899"/>
              <a:gd name="connsiteX6" fmla="*/ 462502 w 2446914"/>
              <a:gd name="connsiteY6" fmla="*/ 410248 h 2649899"/>
              <a:gd name="connsiteX7" fmla="*/ 359135 w 2446914"/>
              <a:gd name="connsiteY7" fmla="*/ 489761 h 2649899"/>
              <a:gd name="connsiteX8" fmla="*/ 120595 w 2446914"/>
              <a:gd name="connsiteY8" fmla="*/ 489761 h 2649899"/>
              <a:gd name="connsiteX9" fmla="*/ 17228 w 2446914"/>
              <a:gd name="connsiteY9" fmla="*/ 529518 h 2649899"/>
              <a:gd name="connsiteX10" fmla="*/ 17228 w 2446914"/>
              <a:gd name="connsiteY10" fmla="*/ 672641 h 2649899"/>
              <a:gd name="connsiteX11" fmla="*/ 41082 w 2446914"/>
              <a:gd name="connsiteY11" fmla="*/ 847570 h 2649899"/>
              <a:gd name="connsiteX12" fmla="*/ 152401 w 2446914"/>
              <a:gd name="connsiteY12" fmla="*/ 958888 h 2649899"/>
              <a:gd name="connsiteX13" fmla="*/ 303475 w 2446914"/>
              <a:gd name="connsiteY13" fmla="*/ 887326 h 2649899"/>
              <a:gd name="connsiteX14" fmla="*/ 494307 w 2446914"/>
              <a:gd name="connsiteY14" fmla="*/ 768057 h 2649899"/>
              <a:gd name="connsiteX15" fmla="*/ 645382 w 2446914"/>
              <a:gd name="connsiteY15" fmla="*/ 744203 h 2649899"/>
              <a:gd name="connsiteX16" fmla="*/ 780554 w 2446914"/>
              <a:gd name="connsiteY16" fmla="*/ 950937 h 2649899"/>
              <a:gd name="connsiteX17" fmla="*/ 685138 w 2446914"/>
              <a:gd name="connsiteY17" fmla="*/ 1086109 h 2649899"/>
              <a:gd name="connsiteX18" fmla="*/ 398891 w 2446914"/>
              <a:gd name="connsiteY18" fmla="*/ 1149719 h 2649899"/>
              <a:gd name="connsiteX19" fmla="*/ 231914 w 2446914"/>
              <a:gd name="connsiteY19" fmla="*/ 1141768 h 2649899"/>
              <a:gd name="connsiteX20" fmla="*/ 144449 w 2446914"/>
              <a:gd name="connsiteY20" fmla="*/ 1141768 h 2649899"/>
              <a:gd name="connsiteX21" fmla="*/ 128547 w 2446914"/>
              <a:gd name="connsiteY21" fmla="*/ 1372356 h 2649899"/>
              <a:gd name="connsiteX22" fmla="*/ 144449 w 2446914"/>
              <a:gd name="connsiteY22" fmla="*/ 1499577 h 2649899"/>
              <a:gd name="connsiteX23" fmla="*/ 311427 w 2446914"/>
              <a:gd name="connsiteY23" fmla="*/ 1698359 h 2649899"/>
              <a:gd name="connsiteX24" fmla="*/ 573820 w 2446914"/>
              <a:gd name="connsiteY24" fmla="*/ 1682457 h 2649899"/>
              <a:gd name="connsiteX25" fmla="*/ 669235 w 2446914"/>
              <a:gd name="connsiteY25" fmla="*/ 1587041 h 2649899"/>
              <a:gd name="connsiteX26" fmla="*/ 701041 w 2446914"/>
              <a:gd name="connsiteY26" fmla="*/ 1507528 h 2649899"/>
              <a:gd name="connsiteX27" fmla="*/ 844164 w 2446914"/>
              <a:gd name="connsiteY27" fmla="*/ 1475723 h 2649899"/>
              <a:gd name="connsiteX28" fmla="*/ 971385 w 2446914"/>
              <a:gd name="connsiteY28" fmla="*/ 1587041 h 2649899"/>
              <a:gd name="connsiteX29" fmla="*/ 979336 w 2446914"/>
              <a:gd name="connsiteY29" fmla="*/ 1698359 h 2649899"/>
              <a:gd name="connsiteX30" fmla="*/ 907775 w 2446914"/>
              <a:gd name="connsiteY30" fmla="*/ 1833532 h 2649899"/>
              <a:gd name="connsiteX31" fmla="*/ 716943 w 2446914"/>
              <a:gd name="connsiteY31" fmla="*/ 1857386 h 2649899"/>
              <a:gd name="connsiteX32" fmla="*/ 573820 w 2446914"/>
              <a:gd name="connsiteY32" fmla="*/ 1905093 h 2649899"/>
              <a:gd name="connsiteX33" fmla="*/ 557917 w 2446914"/>
              <a:gd name="connsiteY33" fmla="*/ 2000509 h 2649899"/>
              <a:gd name="connsiteX34" fmla="*/ 661284 w 2446914"/>
              <a:gd name="connsiteY34" fmla="*/ 2135681 h 2649899"/>
              <a:gd name="connsiteX35" fmla="*/ 828262 w 2446914"/>
              <a:gd name="connsiteY35" fmla="*/ 2183389 h 2649899"/>
              <a:gd name="connsiteX36" fmla="*/ 1027044 w 2446914"/>
              <a:gd name="connsiteY36" fmla="*/ 2143633 h 2649899"/>
              <a:gd name="connsiteX37" fmla="*/ 1106557 w 2446914"/>
              <a:gd name="connsiteY37" fmla="*/ 2151584 h 2649899"/>
              <a:gd name="connsiteX38" fmla="*/ 1186070 w 2446914"/>
              <a:gd name="connsiteY38" fmla="*/ 2310610 h 2649899"/>
              <a:gd name="connsiteX39" fmla="*/ 1138362 w 2446914"/>
              <a:gd name="connsiteY39" fmla="*/ 2413977 h 2649899"/>
              <a:gd name="connsiteX40" fmla="*/ 915726 w 2446914"/>
              <a:gd name="connsiteY40" fmla="*/ 2398074 h 2649899"/>
              <a:gd name="connsiteX41" fmla="*/ 788505 w 2446914"/>
              <a:gd name="connsiteY41" fmla="*/ 2398074 h 2649899"/>
              <a:gd name="connsiteX42" fmla="*/ 693089 w 2446914"/>
              <a:gd name="connsiteY42" fmla="*/ 2421928 h 2649899"/>
              <a:gd name="connsiteX43" fmla="*/ 748748 w 2446914"/>
              <a:gd name="connsiteY43" fmla="*/ 2429879 h 2649899"/>
              <a:gd name="connsiteX44" fmla="*/ 1201973 w 2446914"/>
              <a:gd name="connsiteY44" fmla="*/ 2437831 h 2649899"/>
              <a:gd name="connsiteX45" fmla="*/ 1472317 w 2446914"/>
              <a:gd name="connsiteY45" fmla="*/ 2429879 h 2649899"/>
              <a:gd name="connsiteX46" fmla="*/ 1567733 w 2446914"/>
              <a:gd name="connsiteY46" fmla="*/ 2413977 h 2649899"/>
              <a:gd name="connsiteX47" fmla="*/ 1575684 w 2446914"/>
              <a:gd name="connsiteY47" fmla="*/ 1952801 h 2649899"/>
              <a:gd name="connsiteX48" fmla="*/ 1591587 w 2446914"/>
              <a:gd name="connsiteY48" fmla="*/ 1785824 h 2649899"/>
              <a:gd name="connsiteX49" fmla="*/ 2434576 w 2446914"/>
              <a:gd name="connsiteY49" fmla="*/ 2448272 h 2649899"/>
              <a:gd name="connsiteX50" fmla="*/ 2434576 w 2446914"/>
              <a:gd name="connsiteY50" fmla="*/ 576064 h 2649899"/>
              <a:gd name="connsiteX51" fmla="*/ 2434576 w 2446914"/>
              <a:gd name="connsiteY51" fmla="*/ 0 h 2649899"/>
              <a:gd name="connsiteX52" fmla="*/ 1354456 w 2446914"/>
              <a:gd name="connsiteY52" fmla="*/ 0 h 2649899"/>
              <a:gd name="connsiteX53" fmla="*/ 562368 w 2446914"/>
              <a:gd name="connsiteY53" fmla="*/ 0 h 2649899"/>
              <a:gd name="connsiteX54" fmla="*/ 202328 w 2446914"/>
              <a:gd name="connsiteY54" fmla="*/ 0 h 2649899"/>
              <a:gd name="connsiteX55" fmla="*/ 136498 w 2446914"/>
              <a:gd name="connsiteY55" fmla="*/ 12683 h 2649899"/>
              <a:gd name="connsiteX56" fmla="*/ 88790 w 2446914"/>
              <a:gd name="connsiteY56" fmla="*/ 44488 h 2649899"/>
              <a:gd name="connsiteX0" fmla="*/ 88790 w 2446914"/>
              <a:gd name="connsiteY0" fmla="*/ 44488 h 2677728"/>
              <a:gd name="connsiteX1" fmla="*/ 49034 w 2446914"/>
              <a:gd name="connsiteY1" fmla="*/ 179660 h 2677728"/>
              <a:gd name="connsiteX2" fmla="*/ 64936 w 2446914"/>
              <a:gd name="connsiteY2" fmla="*/ 259173 h 2677728"/>
              <a:gd name="connsiteX3" fmla="*/ 208060 w 2446914"/>
              <a:gd name="connsiteY3" fmla="*/ 211466 h 2677728"/>
              <a:gd name="connsiteX4" fmla="*/ 311427 w 2446914"/>
              <a:gd name="connsiteY4" fmla="*/ 171709 h 2677728"/>
              <a:gd name="connsiteX5" fmla="*/ 446599 w 2446914"/>
              <a:gd name="connsiteY5" fmla="*/ 235319 h 2677728"/>
              <a:gd name="connsiteX6" fmla="*/ 462502 w 2446914"/>
              <a:gd name="connsiteY6" fmla="*/ 410248 h 2677728"/>
              <a:gd name="connsiteX7" fmla="*/ 359135 w 2446914"/>
              <a:gd name="connsiteY7" fmla="*/ 489761 h 2677728"/>
              <a:gd name="connsiteX8" fmla="*/ 120595 w 2446914"/>
              <a:gd name="connsiteY8" fmla="*/ 489761 h 2677728"/>
              <a:gd name="connsiteX9" fmla="*/ 17228 w 2446914"/>
              <a:gd name="connsiteY9" fmla="*/ 529518 h 2677728"/>
              <a:gd name="connsiteX10" fmla="*/ 17228 w 2446914"/>
              <a:gd name="connsiteY10" fmla="*/ 672641 h 2677728"/>
              <a:gd name="connsiteX11" fmla="*/ 41082 w 2446914"/>
              <a:gd name="connsiteY11" fmla="*/ 847570 h 2677728"/>
              <a:gd name="connsiteX12" fmla="*/ 152401 w 2446914"/>
              <a:gd name="connsiteY12" fmla="*/ 958888 h 2677728"/>
              <a:gd name="connsiteX13" fmla="*/ 303475 w 2446914"/>
              <a:gd name="connsiteY13" fmla="*/ 887326 h 2677728"/>
              <a:gd name="connsiteX14" fmla="*/ 494307 w 2446914"/>
              <a:gd name="connsiteY14" fmla="*/ 768057 h 2677728"/>
              <a:gd name="connsiteX15" fmla="*/ 645382 w 2446914"/>
              <a:gd name="connsiteY15" fmla="*/ 744203 h 2677728"/>
              <a:gd name="connsiteX16" fmla="*/ 780554 w 2446914"/>
              <a:gd name="connsiteY16" fmla="*/ 950937 h 2677728"/>
              <a:gd name="connsiteX17" fmla="*/ 685138 w 2446914"/>
              <a:gd name="connsiteY17" fmla="*/ 1086109 h 2677728"/>
              <a:gd name="connsiteX18" fmla="*/ 398891 w 2446914"/>
              <a:gd name="connsiteY18" fmla="*/ 1149719 h 2677728"/>
              <a:gd name="connsiteX19" fmla="*/ 231914 w 2446914"/>
              <a:gd name="connsiteY19" fmla="*/ 1141768 h 2677728"/>
              <a:gd name="connsiteX20" fmla="*/ 144449 w 2446914"/>
              <a:gd name="connsiteY20" fmla="*/ 1141768 h 2677728"/>
              <a:gd name="connsiteX21" fmla="*/ 128547 w 2446914"/>
              <a:gd name="connsiteY21" fmla="*/ 1372356 h 2677728"/>
              <a:gd name="connsiteX22" fmla="*/ 144449 w 2446914"/>
              <a:gd name="connsiteY22" fmla="*/ 1499577 h 2677728"/>
              <a:gd name="connsiteX23" fmla="*/ 311427 w 2446914"/>
              <a:gd name="connsiteY23" fmla="*/ 1698359 h 2677728"/>
              <a:gd name="connsiteX24" fmla="*/ 573820 w 2446914"/>
              <a:gd name="connsiteY24" fmla="*/ 1682457 h 2677728"/>
              <a:gd name="connsiteX25" fmla="*/ 669235 w 2446914"/>
              <a:gd name="connsiteY25" fmla="*/ 1587041 h 2677728"/>
              <a:gd name="connsiteX26" fmla="*/ 701041 w 2446914"/>
              <a:gd name="connsiteY26" fmla="*/ 1507528 h 2677728"/>
              <a:gd name="connsiteX27" fmla="*/ 844164 w 2446914"/>
              <a:gd name="connsiteY27" fmla="*/ 1475723 h 2677728"/>
              <a:gd name="connsiteX28" fmla="*/ 971385 w 2446914"/>
              <a:gd name="connsiteY28" fmla="*/ 1587041 h 2677728"/>
              <a:gd name="connsiteX29" fmla="*/ 979336 w 2446914"/>
              <a:gd name="connsiteY29" fmla="*/ 1698359 h 2677728"/>
              <a:gd name="connsiteX30" fmla="*/ 907775 w 2446914"/>
              <a:gd name="connsiteY30" fmla="*/ 1833532 h 2677728"/>
              <a:gd name="connsiteX31" fmla="*/ 716943 w 2446914"/>
              <a:gd name="connsiteY31" fmla="*/ 1857386 h 2677728"/>
              <a:gd name="connsiteX32" fmla="*/ 573820 w 2446914"/>
              <a:gd name="connsiteY32" fmla="*/ 1905093 h 2677728"/>
              <a:gd name="connsiteX33" fmla="*/ 557917 w 2446914"/>
              <a:gd name="connsiteY33" fmla="*/ 2000509 h 2677728"/>
              <a:gd name="connsiteX34" fmla="*/ 661284 w 2446914"/>
              <a:gd name="connsiteY34" fmla="*/ 2135681 h 2677728"/>
              <a:gd name="connsiteX35" fmla="*/ 828262 w 2446914"/>
              <a:gd name="connsiteY35" fmla="*/ 2183389 h 2677728"/>
              <a:gd name="connsiteX36" fmla="*/ 1027044 w 2446914"/>
              <a:gd name="connsiteY36" fmla="*/ 2143633 h 2677728"/>
              <a:gd name="connsiteX37" fmla="*/ 1106557 w 2446914"/>
              <a:gd name="connsiteY37" fmla="*/ 2151584 h 2677728"/>
              <a:gd name="connsiteX38" fmla="*/ 1186070 w 2446914"/>
              <a:gd name="connsiteY38" fmla="*/ 2310610 h 2677728"/>
              <a:gd name="connsiteX39" fmla="*/ 1138362 w 2446914"/>
              <a:gd name="connsiteY39" fmla="*/ 2413977 h 2677728"/>
              <a:gd name="connsiteX40" fmla="*/ 915726 w 2446914"/>
              <a:gd name="connsiteY40" fmla="*/ 2398074 h 2677728"/>
              <a:gd name="connsiteX41" fmla="*/ 788505 w 2446914"/>
              <a:gd name="connsiteY41" fmla="*/ 2398074 h 2677728"/>
              <a:gd name="connsiteX42" fmla="*/ 693089 w 2446914"/>
              <a:gd name="connsiteY42" fmla="*/ 2421928 h 2677728"/>
              <a:gd name="connsiteX43" fmla="*/ 748748 w 2446914"/>
              <a:gd name="connsiteY43" fmla="*/ 2429879 h 2677728"/>
              <a:gd name="connsiteX44" fmla="*/ 1201973 w 2446914"/>
              <a:gd name="connsiteY44" fmla="*/ 2437831 h 2677728"/>
              <a:gd name="connsiteX45" fmla="*/ 1472317 w 2446914"/>
              <a:gd name="connsiteY45" fmla="*/ 2429879 h 2677728"/>
              <a:gd name="connsiteX46" fmla="*/ 1567733 w 2446914"/>
              <a:gd name="connsiteY46" fmla="*/ 2413977 h 2677728"/>
              <a:gd name="connsiteX47" fmla="*/ 1575684 w 2446914"/>
              <a:gd name="connsiteY47" fmla="*/ 1952801 h 2677728"/>
              <a:gd name="connsiteX48" fmla="*/ 2434576 w 2446914"/>
              <a:gd name="connsiteY48" fmla="*/ 2448272 h 2677728"/>
              <a:gd name="connsiteX49" fmla="*/ 2434576 w 2446914"/>
              <a:gd name="connsiteY49" fmla="*/ 576064 h 2677728"/>
              <a:gd name="connsiteX50" fmla="*/ 2434576 w 2446914"/>
              <a:gd name="connsiteY50" fmla="*/ 0 h 2677728"/>
              <a:gd name="connsiteX51" fmla="*/ 1354456 w 2446914"/>
              <a:gd name="connsiteY51" fmla="*/ 0 h 2677728"/>
              <a:gd name="connsiteX52" fmla="*/ 562368 w 2446914"/>
              <a:gd name="connsiteY52" fmla="*/ 0 h 2677728"/>
              <a:gd name="connsiteX53" fmla="*/ 202328 w 2446914"/>
              <a:gd name="connsiteY53" fmla="*/ 0 h 2677728"/>
              <a:gd name="connsiteX54" fmla="*/ 136498 w 2446914"/>
              <a:gd name="connsiteY54" fmla="*/ 12683 h 2677728"/>
              <a:gd name="connsiteX55" fmla="*/ 88790 w 2446914"/>
              <a:gd name="connsiteY55" fmla="*/ 44488 h 2677728"/>
              <a:gd name="connsiteX0" fmla="*/ 88790 w 2446914"/>
              <a:gd name="connsiteY0" fmla="*/ 44488 h 2754591"/>
              <a:gd name="connsiteX1" fmla="*/ 49034 w 2446914"/>
              <a:gd name="connsiteY1" fmla="*/ 179660 h 2754591"/>
              <a:gd name="connsiteX2" fmla="*/ 64936 w 2446914"/>
              <a:gd name="connsiteY2" fmla="*/ 259173 h 2754591"/>
              <a:gd name="connsiteX3" fmla="*/ 208060 w 2446914"/>
              <a:gd name="connsiteY3" fmla="*/ 211466 h 2754591"/>
              <a:gd name="connsiteX4" fmla="*/ 311427 w 2446914"/>
              <a:gd name="connsiteY4" fmla="*/ 171709 h 2754591"/>
              <a:gd name="connsiteX5" fmla="*/ 446599 w 2446914"/>
              <a:gd name="connsiteY5" fmla="*/ 235319 h 2754591"/>
              <a:gd name="connsiteX6" fmla="*/ 462502 w 2446914"/>
              <a:gd name="connsiteY6" fmla="*/ 410248 h 2754591"/>
              <a:gd name="connsiteX7" fmla="*/ 359135 w 2446914"/>
              <a:gd name="connsiteY7" fmla="*/ 489761 h 2754591"/>
              <a:gd name="connsiteX8" fmla="*/ 120595 w 2446914"/>
              <a:gd name="connsiteY8" fmla="*/ 489761 h 2754591"/>
              <a:gd name="connsiteX9" fmla="*/ 17228 w 2446914"/>
              <a:gd name="connsiteY9" fmla="*/ 529518 h 2754591"/>
              <a:gd name="connsiteX10" fmla="*/ 17228 w 2446914"/>
              <a:gd name="connsiteY10" fmla="*/ 672641 h 2754591"/>
              <a:gd name="connsiteX11" fmla="*/ 41082 w 2446914"/>
              <a:gd name="connsiteY11" fmla="*/ 847570 h 2754591"/>
              <a:gd name="connsiteX12" fmla="*/ 152401 w 2446914"/>
              <a:gd name="connsiteY12" fmla="*/ 958888 h 2754591"/>
              <a:gd name="connsiteX13" fmla="*/ 303475 w 2446914"/>
              <a:gd name="connsiteY13" fmla="*/ 887326 h 2754591"/>
              <a:gd name="connsiteX14" fmla="*/ 494307 w 2446914"/>
              <a:gd name="connsiteY14" fmla="*/ 768057 h 2754591"/>
              <a:gd name="connsiteX15" fmla="*/ 645382 w 2446914"/>
              <a:gd name="connsiteY15" fmla="*/ 744203 h 2754591"/>
              <a:gd name="connsiteX16" fmla="*/ 780554 w 2446914"/>
              <a:gd name="connsiteY16" fmla="*/ 950937 h 2754591"/>
              <a:gd name="connsiteX17" fmla="*/ 685138 w 2446914"/>
              <a:gd name="connsiteY17" fmla="*/ 1086109 h 2754591"/>
              <a:gd name="connsiteX18" fmla="*/ 398891 w 2446914"/>
              <a:gd name="connsiteY18" fmla="*/ 1149719 h 2754591"/>
              <a:gd name="connsiteX19" fmla="*/ 231914 w 2446914"/>
              <a:gd name="connsiteY19" fmla="*/ 1141768 h 2754591"/>
              <a:gd name="connsiteX20" fmla="*/ 144449 w 2446914"/>
              <a:gd name="connsiteY20" fmla="*/ 1141768 h 2754591"/>
              <a:gd name="connsiteX21" fmla="*/ 128547 w 2446914"/>
              <a:gd name="connsiteY21" fmla="*/ 1372356 h 2754591"/>
              <a:gd name="connsiteX22" fmla="*/ 144449 w 2446914"/>
              <a:gd name="connsiteY22" fmla="*/ 1499577 h 2754591"/>
              <a:gd name="connsiteX23" fmla="*/ 311427 w 2446914"/>
              <a:gd name="connsiteY23" fmla="*/ 1698359 h 2754591"/>
              <a:gd name="connsiteX24" fmla="*/ 573820 w 2446914"/>
              <a:gd name="connsiteY24" fmla="*/ 1682457 h 2754591"/>
              <a:gd name="connsiteX25" fmla="*/ 669235 w 2446914"/>
              <a:gd name="connsiteY25" fmla="*/ 1587041 h 2754591"/>
              <a:gd name="connsiteX26" fmla="*/ 701041 w 2446914"/>
              <a:gd name="connsiteY26" fmla="*/ 1507528 h 2754591"/>
              <a:gd name="connsiteX27" fmla="*/ 844164 w 2446914"/>
              <a:gd name="connsiteY27" fmla="*/ 1475723 h 2754591"/>
              <a:gd name="connsiteX28" fmla="*/ 971385 w 2446914"/>
              <a:gd name="connsiteY28" fmla="*/ 1587041 h 2754591"/>
              <a:gd name="connsiteX29" fmla="*/ 979336 w 2446914"/>
              <a:gd name="connsiteY29" fmla="*/ 1698359 h 2754591"/>
              <a:gd name="connsiteX30" fmla="*/ 907775 w 2446914"/>
              <a:gd name="connsiteY30" fmla="*/ 1833532 h 2754591"/>
              <a:gd name="connsiteX31" fmla="*/ 716943 w 2446914"/>
              <a:gd name="connsiteY31" fmla="*/ 1857386 h 2754591"/>
              <a:gd name="connsiteX32" fmla="*/ 573820 w 2446914"/>
              <a:gd name="connsiteY32" fmla="*/ 1905093 h 2754591"/>
              <a:gd name="connsiteX33" fmla="*/ 557917 w 2446914"/>
              <a:gd name="connsiteY33" fmla="*/ 2000509 h 2754591"/>
              <a:gd name="connsiteX34" fmla="*/ 661284 w 2446914"/>
              <a:gd name="connsiteY34" fmla="*/ 2135681 h 2754591"/>
              <a:gd name="connsiteX35" fmla="*/ 828262 w 2446914"/>
              <a:gd name="connsiteY35" fmla="*/ 2183389 h 2754591"/>
              <a:gd name="connsiteX36" fmla="*/ 1027044 w 2446914"/>
              <a:gd name="connsiteY36" fmla="*/ 2143633 h 2754591"/>
              <a:gd name="connsiteX37" fmla="*/ 1106557 w 2446914"/>
              <a:gd name="connsiteY37" fmla="*/ 2151584 h 2754591"/>
              <a:gd name="connsiteX38" fmla="*/ 1186070 w 2446914"/>
              <a:gd name="connsiteY38" fmla="*/ 2310610 h 2754591"/>
              <a:gd name="connsiteX39" fmla="*/ 1138362 w 2446914"/>
              <a:gd name="connsiteY39" fmla="*/ 2413977 h 2754591"/>
              <a:gd name="connsiteX40" fmla="*/ 915726 w 2446914"/>
              <a:gd name="connsiteY40" fmla="*/ 2398074 h 2754591"/>
              <a:gd name="connsiteX41" fmla="*/ 788505 w 2446914"/>
              <a:gd name="connsiteY41" fmla="*/ 2398074 h 2754591"/>
              <a:gd name="connsiteX42" fmla="*/ 693089 w 2446914"/>
              <a:gd name="connsiteY42" fmla="*/ 2421928 h 2754591"/>
              <a:gd name="connsiteX43" fmla="*/ 748748 w 2446914"/>
              <a:gd name="connsiteY43" fmla="*/ 2429879 h 2754591"/>
              <a:gd name="connsiteX44" fmla="*/ 1201973 w 2446914"/>
              <a:gd name="connsiteY44" fmla="*/ 2437831 h 2754591"/>
              <a:gd name="connsiteX45" fmla="*/ 1472317 w 2446914"/>
              <a:gd name="connsiteY45" fmla="*/ 2429879 h 2754591"/>
              <a:gd name="connsiteX46" fmla="*/ 1567733 w 2446914"/>
              <a:gd name="connsiteY46" fmla="*/ 2413977 h 2754591"/>
              <a:gd name="connsiteX47" fmla="*/ 2434576 w 2446914"/>
              <a:gd name="connsiteY47" fmla="*/ 2448272 h 2754591"/>
              <a:gd name="connsiteX48" fmla="*/ 2434576 w 2446914"/>
              <a:gd name="connsiteY48" fmla="*/ 576064 h 2754591"/>
              <a:gd name="connsiteX49" fmla="*/ 2434576 w 2446914"/>
              <a:gd name="connsiteY49" fmla="*/ 0 h 2754591"/>
              <a:gd name="connsiteX50" fmla="*/ 1354456 w 2446914"/>
              <a:gd name="connsiteY50" fmla="*/ 0 h 2754591"/>
              <a:gd name="connsiteX51" fmla="*/ 562368 w 2446914"/>
              <a:gd name="connsiteY51" fmla="*/ 0 h 2754591"/>
              <a:gd name="connsiteX52" fmla="*/ 202328 w 2446914"/>
              <a:gd name="connsiteY52" fmla="*/ 0 h 2754591"/>
              <a:gd name="connsiteX53" fmla="*/ 136498 w 2446914"/>
              <a:gd name="connsiteY53" fmla="*/ 12683 h 2754591"/>
              <a:gd name="connsiteX54" fmla="*/ 88790 w 2446914"/>
              <a:gd name="connsiteY54" fmla="*/ 44488 h 2754591"/>
              <a:gd name="connsiteX0" fmla="*/ 88790 w 2446914"/>
              <a:gd name="connsiteY0" fmla="*/ 44488 h 2754591"/>
              <a:gd name="connsiteX1" fmla="*/ 49034 w 2446914"/>
              <a:gd name="connsiteY1" fmla="*/ 179660 h 2754591"/>
              <a:gd name="connsiteX2" fmla="*/ 64936 w 2446914"/>
              <a:gd name="connsiteY2" fmla="*/ 259173 h 2754591"/>
              <a:gd name="connsiteX3" fmla="*/ 208060 w 2446914"/>
              <a:gd name="connsiteY3" fmla="*/ 211466 h 2754591"/>
              <a:gd name="connsiteX4" fmla="*/ 311427 w 2446914"/>
              <a:gd name="connsiteY4" fmla="*/ 171709 h 2754591"/>
              <a:gd name="connsiteX5" fmla="*/ 446599 w 2446914"/>
              <a:gd name="connsiteY5" fmla="*/ 235319 h 2754591"/>
              <a:gd name="connsiteX6" fmla="*/ 462502 w 2446914"/>
              <a:gd name="connsiteY6" fmla="*/ 410248 h 2754591"/>
              <a:gd name="connsiteX7" fmla="*/ 359135 w 2446914"/>
              <a:gd name="connsiteY7" fmla="*/ 489761 h 2754591"/>
              <a:gd name="connsiteX8" fmla="*/ 120595 w 2446914"/>
              <a:gd name="connsiteY8" fmla="*/ 489761 h 2754591"/>
              <a:gd name="connsiteX9" fmla="*/ 17228 w 2446914"/>
              <a:gd name="connsiteY9" fmla="*/ 529518 h 2754591"/>
              <a:gd name="connsiteX10" fmla="*/ 17228 w 2446914"/>
              <a:gd name="connsiteY10" fmla="*/ 672641 h 2754591"/>
              <a:gd name="connsiteX11" fmla="*/ 41082 w 2446914"/>
              <a:gd name="connsiteY11" fmla="*/ 847570 h 2754591"/>
              <a:gd name="connsiteX12" fmla="*/ 152401 w 2446914"/>
              <a:gd name="connsiteY12" fmla="*/ 958888 h 2754591"/>
              <a:gd name="connsiteX13" fmla="*/ 303475 w 2446914"/>
              <a:gd name="connsiteY13" fmla="*/ 887326 h 2754591"/>
              <a:gd name="connsiteX14" fmla="*/ 494307 w 2446914"/>
              <a:gd name="connsiteY14" fmla="*/ 768057 h 2754591"/>
              <a:gd name="connsiteX15" fmla="*/ 645382 w 2446914"/>
              <a:gd name="connsiteY15" fmla="*/ 744203 h 2754591"/>
              <a:gd name="connsiteX16" fmla="*/ 780554 w 2446914"/>
              <a:gd name="connsiteY16" fmla="*/ 950937 h 2754591"/>
              <a:gd name="connsiteX17" fmla="*/ 685138 w 2446914"/>
              <a:gd name="connsiteY17" fmla="*/ 1086109 h 2754591"/>
              <a:gd name="connsiteX18" fmla="*/ 398891 w 2446914"/>
              <a:gd name="connsiteY18" fmla="*/ 1149719 h 2754591"/>
              <a:gd name="connsiteX19" fmla="*/ 231914 w 2446914"/>
              <a:gd name="connsiteY19" fmla="*/ 1141768 h 2754591"/>
              <a:gd name="connsiteX20" fmla="*/ 144449 w 2446914"/>
              <a:gd name="connsiteY20" fmla="*/ 1141768 h 2754591"/>
              <a:gd name="connsiteX21" fmla="*/ 128547 w 2446914"/>
              <a:gd name="connsiteY21" fmla="*/ 1372356 h 2754591"/>
              <a:gd name="connsiteX22" fmla="*/ 144449 w 2446914"/>
              <a:gd name="connsiteY22" fmla="*/ 1499577 h 2754591"/>
              <a:gd name="connsiteX23" fmla="*/ 311427 w 2446914"/>
              <a:gd name="connsiteY23" fmla="*/ 1698359 h 2754591"/>
              <a:gd name="connsiteX24" fmla="*/ 573820 w 2446914"/>
              <a:gd name="connsiteY24" fmla="*/ 1682457 h 2754591"/>
              <a:gd name="connsiteX25" fmla="*/ 669235 w 2446914"/>
              <a:gd name="connsiteY25" fmla="*/ 1587041 h 2754591"/>
              <a:gd name="connsiteX26" fmla="*/ 701041 w 2446914"/>
              <a:gd name="connsiteY26" fmla="*/ 1507528 h 2754591"/>
              <a:gd name="connsiteX27" fmla="*/ 844164 w 2446914"/>
              <a:gd name="connsiteY27" fmla="*/ 1475723 h 2754591"/>
              <a:gd name="connsiteX28" fmla="*/ 971385 w 2446914"/>
              <a:gd name="connsiteY28" fmla="*/ 1587041 h 2754591"/>
              <a:gd name="connsiteX29" fmla="*/ 979336 w 2446914"/>
              <a:gd name="connsiteY29" fmla="*/ 1698359 h 2754591"/>
              <a:gd name="connsiteX30" fmla="*/ 907775 w 2446914"/>
              <a:gd name="connsiteY30" fmla="*/ 1833532 h 2754591"/>
              <a:gd name="connsiteX31" fmla="*/ 716943 w 2446914"/>
              <a:gd name="connsiteY31" fmla="*/ 1857386 h 2754591"/>
              <a:gd name="connsiteX32" fmla="*/ 573820 w 2446914"/>
              <a:gd name="connsiteY32" fmla="*/ 1905093 h 2754591"/>
              <a:gd name="connsiteX33" fmla="*/ 557917 w 2446914"/>
              <a:gd name="connsiteY33" fmla="*/ 2000509 h 2754591"/>
              <a:gd name="connsiteX34" fmla="*/ 661284 w 2446914"/>
              <a:gd name="connsiteY34" fmla="*/ 2135681 h 2754591"/>
              <a:gd name="connsiteX35" fmla="*/ 828262 w 2446914"/>
              <a:gd name="connsiteY35" fmla="*/ 2183389 h 2754591"/>
              <a:gd name="connsiteX36" fmla="*/ 1027044 w 2446914"/>
              <a:gd name="connsiteY36" fmla="*/ 2143633 h 2754591"/>
              <a:gd name="connsiteX37" fmla="*/ 1106557 w 2446914"/>
              <a:gd name="connsiteY37" fmla="*/ 2151584 h 2754591"/>
              <a:gd name="connsiteX38" fmla="*/ 1186070 w 2446914"/>
              <a:gd name="connsiteY38" fmla="*/ 2310610 h 2754591"/>
              <a:gd name="connsiteX39" fmla="*/ 1138362 w 2446914"/>
              <a:gd name="connsiteY39" fmla="*/ 2413977 h 2754591"/>
              <a:gd name="connsiteX40" fmla="*/ 915726 w 2446914"/>
              <a:gd name="connsiteY40" fmla="*/ 2398074 h 2754591"/>
              <a:gd name="connsiteX41" fmla="*/ 788505 w 2446914"/>
              <a:gd name="connsiteY41" fmla="*/ 2398074 h 2754591"/>
              <a:gd name="connsiteX42" fmla="*/ 693089 w 2446914"/>
              <a:gd name="connsiteY42" fmla="*/ 2421928 h 2754591"/>
              <a:gd name="connsiteX43" fmla="*/ 748748 w 2446914"/>
              <a:gd name="connsiteY43" fmla="*/ 2429879 h 2754591"/>
              <a:gd name="connsiteX44" fmla="*/ 1201973 w 2446914"/>
              <a:gd name="connsiteY44" fmla="*/ 2437831 h 2754591"/>
              <a:gd name="connsiteX45" fmla="*/ 1472317 w 2446914"/>
              <a:gd name="connsiteY45" fmla="*/ 2429879 h 2754591"/>
              <a:gd name="connsiteX46" fmla="*/ 1714496 w 2446914"/>
              <a:gd name="connsiteY46" fmla="*/ 2088231 h 2754591"/>
              <a:gd name="connsiteX47" fmla="*/ 2434576 w 2446914"/>
              <a:gd name="connsiteY47" fmla="*/ 2448272 h 2754591"/>
              <a:gd name="connsiteX48" fmla="*/ 2434576 w 2446914"/>
              <a:gd name="connsiteY48" fmla="*/ 576064 h 2754591"/>
              <a:gd name="connsiteX49" fmla="*/ 2434576 w 2446914"/>
              <a:gd name="connsiteY49" fmla="*/ 0 h 2754591"/>
              <a:gd name="connsiteX50" fmla="*/ 1354456 w 2446914"/>
              <a:gd name="connsiteY50" fmla="*/ 0 h 2754591"/>
              <a:gd name="connsiteX51" fmla="*/ 562368 w 2446914"/>
              <a:gd name="connsiteY51" fmla="*/ 0 h 2754591"/>
              <a:gd name="connsiteX52" fmla="*/ 202328 w 2446914"/>
              <a:gd name="connsiteY52" fmla="*/ 0 h 2754591"/>
              <a:gd name="connsiteX53" fmla="*/ 136498 w 2446914"/>
              <a:gd name="connsiteY53" fmla="*/ 12683 h 2754591"/>
              <a:gd name="connsiteX54" fmla="*/ 88790 w 2446914"/>
              <a:gd name="connsiteY54" fmla="*/ 44488 h 2754591"/>
              <a:gd name="connsiteX0" fmla="*/ 88790 w 2446914"/>
              <a:gd name="connsiteY0" fmla="*/ 44488 h 2488146"/>
              <a:gd name="connsiteX1" fmla="*/ 49034 w 2446914"/>
              <a:gd name="connsiteY1" fmla="*/ 179660 h 2488146"/>
              <a:gd name="connsiteX2" fmla="*/ 64936 w 2446914"/>
              <a:gd name="connsiteY2" fmla="*/ 259173 h 2488146"/>
              <a:gd name="connsiteX3" fmla="*/ 208060 w 2446914"/>
              <a:gd name="connsiteY3" fmla="*/ 211466 h 2488146"/>
              <a:gd name="connsiteX4" fmla="*/ 311427 w 2446914"/>
              <a:gd name="connsiteY4" fmla="*/ 171709 h 2488146"/>
              <a:gd name="connsiteX5" fmla="*/ 446599 w 2446914"/>
              <a:gd name="connsiteY5" fmla="*/ 235319 h 2488146"/>
              <a:gd name="connsiteX6" fmla="*/ 462502 w 2446914"/>
              <a:gd name="connsiteY6" fmla="*/ 410248 h 2488146"/>
              <a:gd name="connsiteX7" fmla="*/ 359135 w 2446914"/>
              <a:gd name="connsiteY7" fmla="*/ 489761 h 2488146"/>
              <a:gd name="connsiteX8" fmla="*/ 120595 w 2446914"/>
              <a:gd name="connsiteY8" fmla="*/ 489761 h 2488146"/>
              <a:gd name="connsiteX9" fmla="*/ 17228 w 2446914"/>
              <a:gd name="connsiteY9" fmla="*/ 529518 h 2488146"/>
              <a:gd name="connsiteX10" fmla="*/ 17228 w 2446914"/>
              <a:gd name="connsiteY10" fmla="*/ 672641 h 2488146"/>
              <a:gd name="connsiteX11" fmla="*/ 41082 w 2446914"/>
              <a:gd name="connsiteY11" fmla="*/ 847570 h 2488146"/>
              <a:gd name="connsiteX12" fmla="*/ 152401 w 2446914"/>
              <a:gd name="connsiteY12" fmla="*/ 958888 h 2488146"/>
              <a:gd name="connsiteX13" fmla="*/ 303475 w 2446914"/>
              <a:gd name="connsiteY13" fmla="*/ 887326 h 2488146"/>
              <a:gd name="connsiteX14" fmla="*/ 494307 w 2446914"/>
              <a:gd name="connsiteY14" fmla="*/ 768057 h 2488146"/>
              <a:gd name="connsiteX15" fmla="*/ 645382 w 2446914"/>
              <a:gd name="connsiteY15" fmla="*/ 744203 h 2488146"/>
              <a:gd name="connsiteX16" fmla="*/ 780554 w 2446914"/>
              <a:gd name="connsiteY16" fmla="*/ 950937 h 2488146"/>
              <a:gd name="connsiteX17" fmla="*/ 685138 w 2446914"/>
              <a:gd name="connsiteY17" fmla="*/ 1086109 h 2488146"/>
              <a:gd name="connsiteX18" fmla="*/ 398891 w 2446914"/>
              <a:gd name="connsiteY18" fmla="*/ 1149719 h 2488146"/>
              <a:gd name="connsiteX19" fmla="*/ 231914 w 2446914"/>
              <a:gd name="connsiteY19" fmla="*/ 1141768 h 2488146"/>
              <a:gd name="connsiteX20" fmla="*/ 144449 w 2446914"/>
              <a:gd name="connsiteY20" fmla="*/ 1141768 h 2488146"/>
              <a:gd name="connsiteX21" fmla="*/ 128547 w 2446914"/>
              <a:gd name="connsiteY21" fmla="*/ 1372356 h 2488146"/>
              <a:gd name="connsiteX22" fmla="*/ 144449 w 2446914"/>
              <a:gd name="connsiteY22" fmla="*/ 1499577 h 2488146"/>
              <a:gd name="connsiteX23" fmla="*/ 311427 w 2446914"/>
              <a:gd name="connsiteY23" fmla="*/ 1698359 h 2488146"/>
              <a:gd name="connsiteX24" fmla="*/ 573820 w 2446914"/>
              <a:gd name="connsiteY24" fmla="*/ 1682457 h 2488146"/>
              <a:gd name="connsiteX25" fmla="*/ 669235 w 2446914"/>
              <a:gd name="connsiteY25" fmla="*/ 1587041 h 2488146"/>
              <a:gd name="connsiteX26" fmla="*/ 701041 w 2446914"/>
              <a:gd name="connsiteY26" fmla="*/ 1507528 h 2488146"/>
              <a:gd name="connsiteX27" fmla="*/ 844164 w 2446914"/>
              <a:gd name="connsiteY27" fmla="*/ 1475723 h 2488146"/>
              <a:gd name="connsiteX28" fmla="*/ 971385 w 2446914"/>
              <a:gd name="connsiteY28" fmla="*/ 1587041 h 2488146"/>
              <a:gd name="connsiteX29" fmla="*/ 979336 w 2446914"/>
              <a:gd name="connsiteY29" fmla="*/ 1698359 h 2488146"/>
              <a:gd name="connsiteX30" fmla="*/ 907775 w 2446914"/>
              <a:gd name="connsiteY30" fmla="*/ 1833532 h 2488146"/>
              <a:gd name="connsiteX31" fmla="*/ 716943 w 2446914"/>
              <a:gd name="connsiteY31" fmla="*/ 1857386 h 2488146"/>
              <a:gd name="connsiteX32" fmla="*/ 573820 w 2446914"/>
              <a:gd name="connsiteY32" fmla="*/ 1905093 h 2488146"/>
              <a:gd name="connsiteX33" fmla="*/ 557917 w 2446914"/>
              <a:gd name="connsiteY33" fmla="*/ 2000509 h 2488146"/>
              <a:gd name="connsiteX34" fmla="*/ 661284 w 2446914"/>
              <a:gd name="connsiteY34" fmla="*/ 2135681 h 2488146"/>
              <a:gd name="connsiteX35" fmla="*/ 828262 w 2446914"/>
              <a:gd name="connsiteY35" fmla="*/ 2183389 h 2488146"/>
              <a:gd name="connsiteX36" fmla="*/ 1027044 w 2446914"/>
              <a:gd name="connsiteY36" fmla="*/ 2143633 h 2488146"/>
              <a:gd name="connsiteX37" fmla="*/ 1106557 w 2446914"/>
              <a:gd name="connsiteY37" fmla="*/ 2151584 h 2488146"/>
              <a:gd name="connsiteX38" fmla="*/ 1186070 w 2446914"/>
              <a:gd name="connsiteY38" fmla="*/ 2310610 h 2488146"/>
              <a:gd name="connsiteX39" fmla="*/ 1138362 w 2446914"/>
              <a:gd name="connsiteY39" fmla="*/ 2413977 h 2488146"/>
              <a:gd name="connsiteX40" fmla="*/ 915726 w 2446914"/>
              <a:gd name="connsiteY40" fmla="*/ 2398074 h 2488146"/>
              <a:gd name="connsiteX41" fmla="*/ 788505 w 2446914"/>
              <a:gd name="connsiteY41" fmla="*/ 2398074 h 2488146"/>
              <a:gd name="connsiteX42" fmla="*/ 693089 w 2446914"/>
              <a:gd name="connsiteY42" fmla="*/ 2421928 h 2488146"/>
              <a:gd name="connsiteX43" fmla="*/ 748748 w 2446914"/>
              <a:gd name="connsiteY43" fmla="*/ 2429879 h 2488146"/>
              <a:gd name="connsiteX44" fmla="*/ 1201973 w 2446914"/>
              <a:gd name="connsiteY44" fmla="*/ 2437831 h 2488146"/>
              <a:gd name="connsiteX45" fmla="*/ 1472317 w 2446914"/>
              <a:gd name="connsiteY45" fmla="*/ 2429879 h 2488146"/>
              <a:gd name="connsiteX46" fmla="*/ 1714496 w 2446914"/>
              <a:gd name="connsiteY46" fmla="*/ 2088231 h 2488146"/>
              <a:gd name="connsiteX47" fmla="*/ 2434576 w 2446914"/>
              <a:gd name="connsiteY47" fmla="*/ 2448272 h 2488146"/>
              <a:gd name="connsiteX48" fmla="*/ 2434576 w 2446914"/>
              <a:gd name="connsiteY48" fmla="*/ 576064 h 2488146"/>
              <a:gd name="connsiteX49" fmla="*/ 2434576 w 2446914"/>
              <a:gd name="connsiteY49" fmla="*/ 0 h 2488146"/>
              <a:gd name="connsiteX50" fmla="*/ 1354456 w 2446914"/>
              <a:gd name="connsiteY50" fmla="*/ 0 h 2488146"/>
              <a:gd name="connsiteX51" fmla="*/ 562368 w 2446914"/>
              <a:gd name="connsiteY51" fmla="*/ 0 h 2488146"/>
              <a:gd name="connsiteX52" fmla="*/ 202328 w 2446914"/>
              <a:gd name="connsiteY52" fmla="*/ 0 h 2488146"/>
              <a:gd name="connsiteX53" fmla="*/ 136498 w 2446914"/>
              <a:gd name="connsiteY53" fmla="*/ 12683 h 2488146"/>
              <a:gd name="connsiteX54" fmla="*/ 88790 w 2446914"/>
              <a:gd name="connsiteY54" fmla="*/ 44488 h 2488146"/>
              <a:gd name="connsiteX0" fmla="*/ 88790 w 2446914"/>
              <a:gd name="connsiteY0" fmla="*/ 44488 h 2488146"/>
              <a:gd name="connsiteX1" fmla="*/ 49034 w 2446914"/>
              <a:gd name="connsiteY1" fmla="*/ 179660 h 2488146"/>
              <a:gd name="connsiteX2" fmla="*/ 64936 w 2446914"/>
              <a:gd name="connsiteY2" fmla="*/ 259173 h 2488146"/>
              <a:gd name="connsiteX3" fmla="*/ 208060 w 2446914"/>
              <a:gd name="connsiteY3" fmla="*/ 211466 h 2488146"/>
              <a:gd name="connsiteX4" fmla="*/ 311427 w 2446914"/>
              <a:gd name="connsiteY4" fmla="*/ 171709 h 2488146"/>
              <a:gd name="connsiteX5" fmla="*/ 446599 w 2446914"/>
              <a:gd name="connsiteY5" fmla="*/ 235319 h 2488146"/>
              <a:gd name="connsiteX6" fmla="*/ 462502 w 2446914"/>
              <a:gd name="connsiteY6" fmla="*/ 410248 h 2488146"/>
              <a:gd name="connsiteX7" fmla="*/ 359135 w 2446914"/>
              <a:gd name="connsiteY7" fmla="*/ 489761 h 2488146"/>
              <a:gd name="connsiteX8" fmla="*/ 120595 w 2446914"/>
              <a:gd name="connsiteY8" fmla="*/ 489761 h 2488146"/>
              <a:gd name="connsiteX9" fmla="*/ 17228 w 2446914"/>
              <a:gd name="connsiteY9" fmla="*/ 529518 h 2488146"/>
              <a:gd name="connsiteX10" fmla="*/ 17228 w 2446914"/>
              <a:gd name="connsiteY10" fmla="*/ 672641 h 2488146"/>
              <a:gd name="connsiteX11" fmla="*/ 41082 w 2446914"/>
              <a:gd name="connsiteY11" fmla="*/ 847570 h 2488146"/>
              <a:gd name="connsiteX12" fmla="*/ 152401 w 2446914"/>
              <a:gd name="connsiteY12" fmla="*/ 958888 h 2488146"/>
              <a:gd name="connsiteX13" fmla="*/ 303475 w 2446914"/>
              <a:gd name="connsiteY13" fmla="*/ 887326 h 2488146"/>
              <a:gd name="connsiteX14" fmla="*/ 494307 w 2446914"/>
              <a:gd name="connsiteY14" fmla="*/ 768057 h 2488146"/>
              <a:gd name="connsiteX15" fmla="*/ 645382 w 2446914"/>
              <a:gd name="connsiteY15" fmla="*/ 744203 h 2488146"/>
              <a:gd name="connsiteX16" fmla="*/ 780554 w 2446914"/>
              <a:gd name="connsiteY16" fmla="*/ 950937 h 2488146"/>
              <a:gd name="connsiteX17" fmla="*/ 685138 w 2446914"/>
              <a:gd name="connsiteY17" fmla="*/ 1086109 h 2488146"/>
              <a:gd name="connsiteX18" fmla="*/ 398891 w 2446914"/>
              <a:gd name="connsiteY18" fmla="*/ 1149719 h 2488146"/>
              <a:gd name="connsiteX19" fmla="*/ 231914 w 2446914"/>
              <a:gd name="connsiteY19" fmla="*/ 1141768 h 2488146"/>
              <a:gd name="connsiteX20" fmla="*/ 144449 w 2446914"/>
              <a:gd name="connsiteY20" fmla="*/ 1141768 h 2488146"/>
              <a:gd name="connsiteX21" fmla="*/ 128547 w 2446914"/>
              <a:gd name="connsiteY21" fmla="*/ 1372356 h 2488146"/>
              <a:gd name="connsiteX22" fmla="*/ 144449 w 2446914"/>
              <a:gd name="connsiteY22" fmla="*/ 1499577 h 2488146"/>
              <a:gd name="connsiteX23" fmla="*/ 311427 w 2446914"/>
              <a:gd name="connsiteY23" fmla="*/ 1698359 h 2488146"/>
              <a:gd name="connsiteX24" fmla="*/ 573820 w 2446914"/>
              <a:gd name="connsiteY24" fmla="*/ 1682457 h 2488146"/>
              <a:gd name="connsiteX25" fmla="*/ 669235 w 2446914"/>
              <a:gd name="connsiteY25" fmla="*/ 1587041 h 2488146"/>
              <a:gd name="connsiteX26" fmla="*/ 701041 w 2446914"/>
              <a:gd name="connsiteY26" fmla="*/ 1507528 h 2488146"/>
              <a:gd name="connsiteX27" fmla="*/ 844164 w 2446914"/>
              <a:gd name="connsiteY27" fmla="*/ 1475723 h 2488146"/>
              <a:gd name="connsiteX28" fmla="*/ 971385 w 2446914"/>
              <a:gd name="connsiteY28" fmla="*/ 1587041 h 2488146"/>
              <a:gd name="connsiteX29" fmla="*/ 979336 w 2446914"/>
              <a:gd name="connsiteY29" fmla="*/ 1698359 h 2488146"/>
              <a:gd name="connsiteX30" fmla="*/ 907775 w 2446914"/>
              <a:gd name="connsiteY30" fmla="*/ 1833532 h 2488146"/>
              <a:gd name="connsiteX31" fmla="*/ 716943 w 2446914"/>
              <a:gd name="connsiteY31" fmla="*/ 1857386 h 2488146"/>
              <a:gd name="connsiteX32" fmla="*/ 573820 w 2446914"/>
              <a:gd name="connsiteY32" fmla="*/ 1905093 h 2488146"/>
              <a:gd name="connsiteX33" fmla="*/ 557917 w 2446914"/>
              <a:gd name="connsiteY33" fmla="*/ 2000509 h 2488146"/>
              <a:gd name="connsiteX34" fmla="*/ 661284 w 2446914"/>
              <a:gd name="connsiteY34" fmla="*/ 2135681 h 2488146"/>
              <a:gd name="connsiteX35" fmla="*/ 828262 w 2446914"/>
              <a:gd name="connsiteY35" fmla="*/ 2183389 h 2488146"/>
              <a:gd name="connsiteX36" fmla="*/ 1027044 w 2446914"/>
              <a:gd name="connsiteY36" fmla="*/ 2143633 h 2488146"/>
              <a:gd name="connsiteX37" fmla="*/ 1106557 w 2446914"/>
              <a:gd name="connsiteY37" fmla="*/ 2151584 h 2488146"/>
              <a:gd name="connsiteX38" fmla="*/ 1186070 w 2446914"/>
              <a:gd name="connsiteY38" fmla="*/ 2310610 h 2488146"/>
              <a:gd name="connsiteX39" fmla="*/ 1138362 w 2446914"/>
              <a:gd name="connsiteY39" fmla="*/ 2413977 h 2488146"/>
              <a:gd name="connsiteX40" fmla="*/ 915726 w 2446914"/>
              <a:gd name="connsiteY40" fmla="*/ 2398074 h 2488146"/>
              <a:gd name="connsiteX41" fmla="*/ 788505 w 2446914"/>
              <a:gd name="connsiteY41" fmla="*/ 2398074 h 2488146"/>
              <a:gd name="connsiteX42" fmla="*/ 693089 w 2446914"/>
              <a:gd name="connsiteY42" fmla="*/ 2421928 h 2488146"/>
              <a:gd name="connsiteX43" fmla="*/ 748748 w 2446914"/>
              <a:gd name="connsiteY43" fmla="*/ 2429879 h 2488146"/>
              <a:gd name="connsiteX44" fmla="*/ 1201973 w 2446914"/>
              <a:gd name="connsiteY44" fmla="*/ 2437831 h 2488146"/>
              <a:gd name="connsiteX45" fmla="*/ 1472317 w 2446914"/>
              <a:gd name="connsiteY45" fmla="*/ 2429879 h 2488146"/>
              <a:gd name="connsiteX46" fmla="*/ 1714496 w 2446914"/>
              <a:gd name="connsiteY46" fmla="*/ 2088231 h 2488146"/>
              <a:gd name="connsiteX47" fmla="*/ 2434576 w 2446914"/>
              <a:gd name="connsiteY47" fmla="*/ 2448272 h 2488146"/>
              <a:gd name="connsiteX48" fmla="*/ 2434576 w 2446914"/>
              <a:gd name="connsiteY48" fmla="*/ 576064 h 2488146"/>
              <a:gd name="connsiteX49" fmla="*/ 2434576 w 2446914"/>
              <a:gd name="connsiteY49" fmla="*/ 0 h 2488146"/>
              <a:gd name="connsiteX50" fmla="*/ 1354456 w 2446914"/>
              <a:gd name="connsiteY50" fmla="*/ 0 h 2488146"/>
              <a:gd name="connsiteX51" fmla="*/ 562368 w 2446914"/>
              <a:gd name="connsiteY51" fmla="*/ 0 h 2488146"/>
              <a:gd name="connsiteX52" fmla="*/ 202328 w 2446914"/>
              <a:gd name="connsiteY52" fmla="*/ 0 h 2488146"/>
              <a:gd name="connsiteX53" fmla="*/ 136498 w 2446914"/>
              <a:gd name="connsiteY53" fmla="*/ 12683 h 2488146"/>
              <a:gd name="connsiteX54" fmla="*/ 88790 w 2446914"/>
              <a:gd name="connsiteY54" fmla="*/ 44488 h 2488146"/>
              <a:gd name="connsiteX0" fmla="*/ 88790 w 2446914"/>
              <a:gd name="connsiteY0" fmla="*/ 44488 h 2757241"/>
              <a:gd name="connsiteX1" fmla="*/ 49034 w 2446914"/>
              <a:gd name="connsiteY1" fmla="*/ 179660 h 2757241"/>
              <a:gd name="connsiteX2" fmla="*/ 64936 w 2446914"/>
              <a:gd name="connsiteY2" fmla="*/ 259173 h 2757241"/>
              <a:gd name="connsiteX3" fmla="*/ 208060 w 2446914"/>
              <a:gd name="connsiteY3" fmla="*/ 211466 h 2757241"/>
              <a:gd name="connsiteX4" fmla="*/ 311427 w 2446914"/>
              <a:gd name="connsiteY4" fmla="*/ 171709 h 2757241"/>
              <a:gd name="connsiteX5" fmla="*/ 446599 w 2446914"/>
              <a:gd name="connsiteY5" fmla="*/ 235319 h 2757241"/>
              <a:gd name="connsiteX6" fmla="*/ 462502 w 2446914"/>
              <a:gd name="connsiteY6" fmla="*/ 410248 h 2757241"/>
              <a:gd name="connsiteX7" fmla="*/ 359135 w 2446914"/>
              <a:gd name="connsiteY7" fmla="*/ 489761 h 2757241"/>
              <a:gd name="connsiteX8" fmla="*/ 120595 w 2446914"/>
              <a:gd name="connsiteY8" fmla="*/ 489761 h 2757241"/>
              <a:gd name="connsiteX9" fmla="*/ 17228 w 2446914"/>
              <a:gd name="connsiteY9" fmla="*/ 529518 h 2757241"/>
              <a:gd name="connsiteX10" fmla="*/ 17228 w 2446914"/>
              <a:gd name="connsiteY10" fmla="*/ 672641 h 2757241"/>
              <a:gd name="connsiteX11" fmla="*/ 41082 w 2446914"/>
              <a:gd name="connsiteY11" fmla="*/ 847570 h 2757241"/>
              <a:gd name="connsiteX12" fmla="*/ 152401 w 2446914"/>
              <a:gd name="connsiteY12" fmla="*/ 958888 h 2757241"/>
              <a:gd name="connsiteX13" fmla="*/ 303475 w 2446914"/>
              <a:gd name="connsiteY13" fmla="*/ 887326 h 2757241"/>
              <a:gd name="connsiteX14" fmla="*/ 494307 w 2446914"/>
              <a:gd name="connsiteY14" fmla="*/ 768057 h 2757241"/>
              <a:gd name="connsiteX15" fmla="*/ 645382 w 2446914"/>
              <a:gd name="connsiteY15" fmla="*/ 744203 h 2757241"/>
              <a:gd name="connsiteX16" fmla="*/ 780554 w 2446914"/>
              <a:gd name="connsiteY16" fmla="*/ 950937 h 2757241"/>
              <a:gd name="connsiteX17" fmla="*/ 685138 w 2446914"/>
              <a:gd name="connsiteY17" fmla="*/ 1086109 h 2757241"/>
              <a:gd name="connsiteX18" fmla="*/ 398891 w 2446914"/>
              <a:gd name="connsiteY18" fmla="*/ 1149719 h 2757241"/>
              <a:gd name="connsiteX19" fmla="*/ 231914 w 2446914"/>
              <a:gd name="connsiteY19" fmla="*/ 1141768 h 2757241"/>
              <a:gd name="connsiteX20" fmla="*/ 144449 w 2446914"/>
              <a:gd name="connsiteY20" fmla="*/ 1141768 h 2757241"/>
              <a:gd name="connsiteX21" fmla="*/ 128547 w 2446914"/>
              <a:gd name="connsiteY21" fmla="*/ 1372356 h 2757241"/>
              <a:gd name="connsiteX22" fmla="*/ 144449 w 2446914"/>
              <a:gd name="connsiteY22" fmla="*/ 1499577 h 2757241"/>
              <a:gd name="connsiteX23" fmla="*/ 311427 w 2446914"/>
              <a:gd name="connsiteY23" fmla="*/ 1698359 h 2757241"/>
              <a:gd name="connsiteX24" fmla="*/ 573820 w 2446914"/>
              <a:gd name="connsiteY24" fmla="*/ 1682457 h 2757241"/>
              <a:gd name="connsiteX25" fmla="*/ 669235 w 2446914"/>
              <a:gd name="connsiteY25" fmla="*/ 1587041 h 2757241"/>
              <a:gd name="connsiteX26" fmla="*/ 701041 w 2446914"/>
              <a:gd name="connsiteY26" fmla="*/ 1507528 h 2757241"/>
              <a:gd name="connsiteX27" fmla="*/ 844164 w 2446914"/>
              <a:gd name="connsiteY27" fmla="*/ 1475723 h 2757241"/>
              <a:gd name="connsiteX28" fmla="*/ 971385 w 2446914"/>
              <a:gd name="connsiteY28" fmla="*/ 1587041 h 2757241"/>
              <a:gd name="connsiteX29" fmla="*/ 979336 w 2446914"/>
              <a:gd name="connsiteY29" fmla="*/ 1698359 h 2757241"/>
              <a:gd name="connsiteX30" fmla="*/ 907775 w 2446914"/>
              <a:gd name="connsiteY30" fmla="*/ 1833532 h 2757241"/>
              <a:gd name="connsiteX31" fmla="*/ 716943 w 2446914"/>
              <a:gd name="connsiteY31" fmla="*/ 1857386 h 2757241"/>
              <a:gd name="connsiteX32" fmla="*/ 573820 w 2446914"/>
              <a:gd name="connsiteY32" fmla="*/ 1905093 h 2757241"/>
              <a:gd name="connsiteX33" fmla="*/ 557917 w 2446914"/>
              <a:gd name="connsiteY33" fmla="*/ 2000509 h 2757241"/>
              <a:gd name="connsiteX34" fmla="*/ 661284 w 2446914"/>
              <a:gd name="connsiteY34" fmla="*/ 2135681 h 2757241"/>
              <a:gd name="connsiteX35" fmla="*/ 828262 w 2446914"/>
              <a:gd name="connsiteY35" fmla="*/ 2183389 h 2757241"/>
              <a:gd name="connsiteX36" fmla="*/ 1027044 w 2446914"/>
              <a:gd name="connsiteY36" fmla="*/ 2143633 h 2757241"/>
              <a:gd name="connsiteX37" fmla="*/ 1106557 w 2446914"/>
              <a:gd name="connsiteY37" fmla="*/ 2151584 h 2757241"/>
              <a:gd name="connsiteX38" fmla="*/ 1186070 w 2446914"/>
              <a:gd name="connsiteY38" fmla="*/ 2310610 h 2757241"/>
              <a:gd name="connsiteX39" fmla="*/ 1138362 w 2446914"/>
              <a:gd name="connsiteY39" fmla="*/ 2413977 h 2757241"/>
              <a:gd name="connsiteX40" fmla="*/ 915726 w 2446914"/>
              <a:gd name="connsiteY40" fmla="*/ 2398074 h 2757241"/>
              <a:gd name="connsiteX41" fmla="*/ 788505 w 2446914"/>
              <a:gd name="connsiteY41" fmla="*/ 2398074 h 2757241"/>
              <a:gd name="connsiteX42" fmla="*/ 693089 w 2446914"/>
              <a:gd name="connsiteY42" fmla="*/ 2421928 h 2757241"/>
              <a:gd name="connsiteX43" fmla="*/ 748748 w 2446914"/>
              <a:gd name="connsiteY43" fmla="*/ 2429879 h 2757241"/>
              <a:gd name="connsiteX44" fmla="*/ 1201973 w 2446914"/>
              <a:gd name="connsiteY44" fmla="*/ 2437831 h 2757241"/>
              <a:gd name="connsiteX45" fmla="*/ 1472317 w 2446914"/>
              <a:gd name="connsiteY45" fmla="*/ 2429879 h 2757241"/>
              <a:gd name="connsiteX46" fmla="*/ 2434576 w 2446914"/>
              <a:gd name="connsiteY46" fmla="*/ 2448272 h 2757241"/>
              <a:gd name="connsiteX47" fmla="*/ 2434576 w 2446914"/>
              <a:gd name="connsiteY47" fmla="*/ 576064 h 2757241"/>
              <a:gd name="connsiteX48" fmla="*/ 2434576 w 2446914"/>
              <a:gd name="connsiteY48" fmla="*/ 0 h 2757241"/>
              <a:gd name="connsiteX49" fmla="*/ 1354456 w 2446914"/>
              <a:gd name="connsiteY49" fmla="*/ 0 h 2757241"/>
              <a:gd name="connsiteX50" fmla="*/ 562368 w 2446914"/>
              <a:gd name="connsiteY50" fmla="*/ 0 h 2757241"/>
              <a:gd name="connsiteX51" fmla="*/ 202328 w 2446914"/>
              <a:gd name="connsiteY51" fmla="*/ 0 h 2757241"/>
              <a:gd name="connsiteX52" fmla="*/ 136498 w 2446914"/>
              <a:gd name="connsiteY52" fmla="*/ 12683 h 2757241"/>
              <a:gd name="connsiteX53" fmla="*/ 88790 w 2446914"/>
              <a:gd name="connsiteY53" fmla="*/ 44488 h 2757241"/>
              <a:gd name="connsiteX0" fmla="*/ 88790 w 2446914"/>
              <a:gd name="connsiteY0" fmla="*/ 44488 h 2448272"/>
              <a:gd name="connsiteX1" fmla="*/ 49034 w 2446914"/>
              <a:gd name="connsiteY1" fmla="*/ 179660 h 2448272"/>
              <a:gd name="connsiteX2" fmla="*/ 64936 w 2446914"/>
              <a:gd name="connsiteY2" fmla="*/ 259173 h 2448272"/>
              <a:gd name="connsiteX3" fmla="*/ 208060 w 2446914"/>
              <a:gd name="connsiteY3" fmla="*/ 211466 h 2448272"/>
              <a:gd name="connsiteX4" fmla="*/ 311427 w 2446914"/>
              <a:gd name="connsiteY4" fmla="*/ 171709 h 2448272"/>
              <a:gd name="connsiteX5" fmla="*/ 446599 w 2446914"/>
              <a:gd name="connsiteY5" fmla="*/ 235319 h 2448272"/>
              <a:gd name="connsiteX6" fmla="*/ 462502 w 2446914"/>
              <a:gd name="connsiteY6" fmla="*/ 410248 h 2448272"/>
              <a:gd name="connsiteX7" fmla="*/ 359135 w 2446914"/>
              <a:gd name="connsiteY7" fmla="*/ 489761 h 2448272"/>
              <a:gd name="connsiteX8" fmla="*/ 120595 w 2446914"/>
              <a:gd name="connsiteY8" fmla="*/ 489761 h 2448272"/>
              <a:gd name="connsiteX9" fmla="*/ 17228 w 2446914"/>
              <a:gd name="connsiteY9" fmla="*/ 529518 h 2448272"/>
              <a:gd name="connsiteX10" fmla="*/ 17228 w 2446914"/>
              <a:gd name="connsiteY10" fmla="*/ 672641 h 2448272"/>
              <a:gd name="connsiteX11" fmla="*/ 41082 w 2446914"/>
              <a:gd name="connsiteY11" fmla="*/ 847570 h 2448272"/>
              <a:gd name="connsiteX12" fmla="*/ 152401 w 2446914"/>
              <a:gd name="connsiteY12" fmla="*/ 958888 h 2448272"/>
              <a:gd name="connsiteX13" fmla="*/ 303475 w 2446914"/>
              <a:gd name="connsiteY13" fmla="*/ 887326 h 2448272"/>
              <a:gd name="connsiteX14" fmla="*/ 494307 w 2446914"/>
              <a:gd name="connsiteY14" fmla="*/ 768057 h 2448272"/>
              <a:gd name="connsiteX15" fmla="*/ 645382 w 2446914"/>
              <a:gd name="connsiteY15" fmla="*/ 744203 h 2448272"/>
              <a:gd name="connsiteX16" fmla="*/ 780554 w 2446914"/>
              <a:gd name="connsiteY16" fmla="*/ 950937 h 2448272"/>
              <a:gd name="connsiteX17" fmla="*/ 685138 w 2446914"/>
              <a:gd name="connsiteY17" fmla="*/ 1086109 h 2448272"/>
              <a:gd name="connsiteX18" fmla="*/ 398891 w 2446914"/>
              <a:gd name="connsiteY18" fmla="*/ 1149719 h 2448272"/>
              <a:gd name="connsiteX19" fmla="*/ 231914 w 2446914"/>
              <a:gd name="connsiteY19" fmla="*/ 1141768 h 2448272"/>
              <a:gd name="connsiteX20" fmla="*/ 144449 w 2446914"/>
              <a:gd name="connsiteY20" fmla="*/ 1141768 h 2448272"/>
              <a:gd name="connsiteX21" fmla="*/ 128547 w 2446914"/>
              <a:gd name="connsiteY21" fmla="*/ 1372356 h 2448272"/>
              <a:gd name="connsiteX22" fmla="*/ 144449 w 2446914"/>
              <a:gd name="connsiteY22" fmla="*/ 1499577 h 2448272"/>
              <a:gd name="connsiteX23" fmla="*/ 311427 w 2446914"/>
              <a:gd name="connsiteY23" fmla="*/ 1698359 h 2448272"/>
              <a:gd name="connsiteX24" fmla="*/ 573820 w 2446914"/>
              <a:gd name="connsiteY24" fmla="*/ 1682457 h 2448272"/>
              <a:gd name="connsiteX25" fmla="*/ 669235 w 2446914"/>
              <a:gd name="connsiteY25" fmla="*/ 1587041 h 2448272"/>
              <a:gd name="connsiteX26" fmla="*/ 701041 w 2446914"/>
              <a:gd name="connsiteY26" fmla="*/ 1507528 h 2448272"/>
              <a:gd name="connsiteX27" fmla="*/ 844164 w 2446914"/>
              <a:gd name="connsiteY27" fmla="*/ 1475723 h 2448272"/>
              <a:gd name="connsiteX28" fmla="*/ 971385 w 2446914"/>
              <a:gd name="connsiteY28" fmla="*/ 1587041 h 2448272"/>
              <a:gd name="connsiteX29" fmla="*/ 979336 w 2446914"/>
              <a:gd name="connsiteY29" fmla="*/ 1698359 h 2448272"/>
              <a:gd name="connsiteX30" fmla="*/ 907775 w 2446914"/>
              <a:gd name="connsiteY30" fmla="*/ 1833532 h 2448272"/>
              <a:gd name="connsiteX31" fmla="*/ 716943 w 2446914"/>
              <a:gd name="connsiteY31" fmla="*/ 1857386 h 2448272"/>
              <a:gd name="connsiteX32" fmla="*/ 573820 w 2446914"/>
              <a:gd name="connsiteY32" fmla="*/ 1905093 h 2448272"/>
              <a:gd name="connsiteX33" fmla="*/ 557917 w 2446914"/>
              <a:gd name="connsiteY33" fmla="*/ 2000509 h 2448272"/>
              <a:gd name="connsiteX34" fmla="*/ 661284 w 2446914"/>
              <a:gd name="connsiteY34" fmla="*/ 2135681 h 2448272"/>
              <a:gd name="connsiteX35" fmla="*/ 828262 w 2446914"/>
              <a:gd name="connsiteY35" fmla="*/ 2183389 h 2448272"/>
              <a:gd name="connsiteX36" fmla="*/ 1027044 w 2446914"/>
              <a:gd name="connsiteY36" fmla="*/ 2143633 h 2448272"/>
              <a:gd name="connsiteX37" fmla="*/ 1106557 w 2446914"/>
              <a:gd name="connsiteY37" fmla="*/ 2151584 h 2448272"/>
              <a:gd name="connsiteX38" fmla="*/ 1186070 w 2446914"/>
              <a:gd name="connsiteY38" fmla="*/ 2310610 h 2448272"/>
              <a:gd name="connsiteX39" fmla="*/ 1138362 w 2446914"/>
              <a:gd name="connsiteY39" fmla="*/ 2413977 h 2448272"/>
              <a:gd name="connsiteX40" fmla="*/ 915726 w 2446914"/>
              <a:gd name="connsiteY40" fmla="*/ 2398074 h 2448272"/>
              <a:gd name="connsiteX41" fmla="*/ 788505 w 2446914"/>
              <a:gd name="connsiteY41" fmla="*/ 2398074 h 2448272"/>
              <a:gd name="connsiteX42" fmla="*/ 693089 w 2446914"/>
              <a:gd name="connsiteY42" fmla="*/ 2421928 h 2448272"/>
              <a:gd name="connsiteX43" fmla="*/ 748748 w 2446914"/>
              <a:gd name="connsiteY43" fmla="*/ 2429879 h 2448272"/>
              <a:gd name="connsiteX44" fmla="*/ 1201973 w 2446914"/>
              <a:gd name="connsiteY44" fmla="*/ 2437831 h 2448272"/>
              <a:gd name="connsiteX45" fmla="*/ 1472317 w 2446914"/>
              <a:gd name="connsiteY45" fmla="*/ 2429879 h 2448272"/>
              <a:gd name="connsiteX46" fmla="*/ 2434576 w 2446914"/>
              <a:gd name="connsiteY46" fmla="*/ 2448272 h 2448272"/>
              <a:gd name="connsiteX47" fmla="*/ 2434576 w 2446914"/>
              <a:gd name="connsiteY47" fmla="*/ 576064 h 2448272"/>
              <a:gd name="connsiteX48" fmla="*/ 2434576 w 2446914"/>
              <a:gd name="connsiteY48" fmla="*/ 0 h 2448272"/>
              <a:gd name="connsiteX49" fmla="*/ 1354456 w 2446914"/>
              <a:gd name="connsiteY49" fmla="*/ 0 h 2448272"/>
              <a:gd name="connsiteX50" fmla="*/ 562368 w 2446914"/>
              <a:gd name="connsiteY50" fmla="*/ 0 h 2448272"/>
              <a:gd name="connsiteX51" fmla="*/ 202328 w 2446914"/>
              <a:gd name="connsiteY51" fmla="*/ 0 h 2448272"/>
              <a:gd name="connsiteX52" fmla="*/ 136498 w 2446914"/>
              <a:gd name="connsiteY52" fmla="*/ 12683 h 2448272"/>
              <a:gd name="connsiteX53" fmla="*/ 88790 w 2446914"/>
              <a:gd name="connsiteY53" fmla="*/ 44488 h 244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446914" h="2448272">
                <a:moveTo>
                  <a:pt x="88790" y="44488"/>
                </a:moveTo>
                <a:cubicBezTo>
                  <a:pt x="74213" y="72318"/>
                  <a:pt x="53010" y="143879"/>
                  <a:pt x="49034" y="179660"/>
                </a:cubicBezTo>
                <a:cubicBezTo>
                  <a:pt x="45058" y="215441"/>
                  <a:pt x="38432" y="253872"/>
                  <a:pt x="64936" y="259173"/>
                </a:cubicBezTo>
                <a:cubicBezTo>
                  <a:pt x="91440" y="264474"/>
                  <a:pt x="166978" y="226043"/>
                  <a:pt x="208060" y="211466"/>
                </a:cubicBezTo>
                <a:cubicBezTo>
                  <a:pt x="249142" y="196889"/>
                  <a:pt x="271671" y="167734"/>
                  <a:pt x="311427" y="171709"/>
                </a:cubicBezTo>
                <a:cubicBezTo>
                  <a:pt x="351184" y="175685"/>
                  <a:pt x="421420" y="195563"/>
                  <a:pt x="446599" y="235319"/>
                </a:cubicBezTo>
                <a:cubicBezTo>
                  <a:pt x="471778" y="275076"/>
                  <a:pt x="477079" y="367841"/>
                  <a:pt x="462502" y="410248"/>
                </a:cubicBezTo>
                <a:cubicBezTo>
                  <a:pt x="447925" y="452655"/>
                  <a:pt x="416119" y="476509"/>
                  <a:pt x="359135" y="489761"/>
                </a:cubicBezTo>
                <a:cubicBezTo>
                  <a:pt x="302151" y="503013"/>
                  <a:pt x="177579" y="483135"/>
                  <a:pt x="120595" y="489761"/>
                </a:cubicBezTo>
                <a:cubicBezTo>
                  <a:pt x="63611" y="496387"/>
                  <a:pt x="34456" y="499038"/>
                  <a:pt x="17228" y="529518"/>
                </a:cubicBezTo>
                <a:cubicBezTo>
                  <a:pt x="0" y="559998"/>
                  <a:pt x="13252" y="619632"/>
                  <a:pt x="17228" y="672641"/>
                </a:cubicBezTo>
                <a:cubicBezTo>
                  <a:pt x="21204" y="725650"/>
                  <a:pt x="18553" y="799862"/>
                  <a:pt x="41082" y="847570"/>
                </a:cubicBezTo>
                <a:cubicBezTo>
                  <a:pt x="63611" y="895278"/>
                  <a:pt x="108669" y="952262"/>
                  <a:pt x="152401" y="958888"/>
                </a:cubicBezTo>
                <a:cubicBezTo>
                  <a:pt x="196133" y="965514"/>
                  <a:pt x="246491" y="919131"/>
                  <a:pt x="303475" y="887326"/>
                </a:cubicBezTo>
                <a:cubicBezTo>
                  <a:pt x="360459" y="855521"/>
                  <a:pt x="437323" y="791911"/>
                  <a:pt x="494307" y="768057"/>
                </a:cubicBezTo>
                <a:cubicBezTo>
                  <a:pt x="551291" y="744203"/>
                  <a:pt x="597674" y="713723"/>
                  <a:pt x="645382" y="744203"/>
                </a:cubicBezTo>
                <a:cubicBezTo>
                  <a:pt x="693090" y="774683"/>
                  <a:pt x="773928" y="893953"/>
                  <a:pt x="780554" y="950937"/>
                </a:cubicBezTo>
                <a:cubicBezTo>
                  <a:pt x="787180" y="1007921"/>
                  <a:pt x="748749" y="1052979"/>
                  <a:pt x="685138" y="1086109"/>
                </a:cubicBezTo>
                <a:cubicBezTo>
                  <a:pt x="621528" y="1119239"/>
                  <a:pt x="474428" y="1140443"/>
                  <a:pt x="398891" y="1149719"/>
                </a:cubicBezTo>
                <a:cubicBezTo>
                  <a:pt x="323354" y="1158995"/>
                  <a:pt x="274321" y="1143093"/>
                  <a:pt x="231914" y="1141768"/>
                </a:cubicBezTo>
                <a:cubicBezTo>
                  <a:pt x="189507" y="1140443"/>
                  <a:pt x="161677" y="1103337"/>
                  <a:pt x="144449" y="1141768"/>
                </a:cubicBezTo>
                <a:cubicBezTo>
                  <a:pt x="127221" y="1180199"/>
                  <a:pt x="128547" y="1312721"/>
                  <a:pt x="128547" y="1372356"/>
                </a:cubicBezTo>
                <a:cubicBezTo>
                  <a:pt x="128547" y="1431991"/>
                  <a:pt x="113969" y="1445243"/>
                  <a:pt x="144449" y="1499577"/>
                </a:cubicBezTo>
                <a:cubicBezTo>
                  <a:pt x="174929" y="1553911"/>
                  <a:pt x="239865" y="1667879"/>
                  <a:pt x="311427" y="1698359"/>
                </a:cubicBezTo>
                <a:cubicBezTo>
                  <a:pt x="382989" y="1728839"/>
                  <a:pt x="514185" y="1701010"/>
                  <a:pt x="573820" y="1682457"/>
                </a:cubicBezTo>
                <a:cubicBezTo>
                  <a:pt x="633455" y="1663904"/>
                  <a:pt x="648032" y="1616196"/>
                  <a:pt x="669235" y="1587041"/>
                </a:cubicBezTo>
                <a:cubicBezTo>
                  <a:pt x="690438" y="1557886"/>
                  <a:pt x="671886" y="1526081"/>
                  <a:pt x="701041" y="1507528"/>
                </a:cubicBezTo>
                <a:cubicBezTo>
                  <a:pt x="730196" y="1488975"/>
                  <a:pt x="799107" y="1462471"/>
                  <a:pt x="844164" y="1475723"/>
                </a:cubicBezTo>
                <a:cubicBezTo>
                  <a:pt x="889221" y="1488975"/>
                  <a:pt x="948856" y="1549935"/>
                  <a:pt x="971385" y="1587041"/>
                </a:cubicBezTo>
                <a:cubicBezTo>
                  <a:pt x="993914" y="1624147"/>
                  <a:pt x="989938" y="1657277"/>
                  <a:pt x="979336" y="1698359"/>
                </a:cubicBezTo>
                <a:cubicBezTo>
                  <a:pt x="968734" y="1739441"/>
                  <a:pt x="951507" y="1807028"/>
                  <a:pt x="907775" y="1833532"/>
                </a:cubicBezTo>
                <a:cubicBezTo>
                  <a:pt x="864043" y="1860036"/>
                  <a:pt x="772602" y="1845459"/>
                  <a:pt x="716943" y="1857386"/>
                </a:cubicBezTo>
                <a:cubicBezTo>
                  <a:pt x="661284" y="1869313"/>
                  <a:pt x="600324" y="1881239"/>
                  <a:pt x="573820" y="1905093"/>
                </a:cubicBezTo>
                <a:cubicBezTo>
                  <a:pt x="547316" y="1928947"/>
                  <a:pt x="543340" y="1962078"/>
                  <a:pt x="557917" y="2000509"/>
                </a:cubicBezTo>
                <a:cubicBezTo>
                  <a:pt x="572494" y="2038940"/>
                  <a:pt x="616227" y="2105201"/>
                  <a:pt x="661284" y="2135681"/>
                </a:cubicBezTo>
                <a:cubicBezTo>
                  <a:pt x="706342" y="2166161"/>
                  <a:pt x="767302" y="2182064"/>
                  <a:pt x="828262" y="2183389"/>
                </a:cubicBezTo>
                <a:cubicBezTo>
                  <a:pt x="889222" y="2184714"/>
                  <a:pt x="980662" y="2148934"/>
                  <a:pt x="1027044" y="2143633"/>
                </a:cubicBezTo>
                <a:cubicBezTo>
                  <a:pt x="1073426" y="2138332"/>
                  <a:pt x="1080053" y="2123755"/>
                  <a:pt x="1106557" y="2151584"/>
                </a:cubicBezTo>
                <a:cubicBezTo>
                  <a:pt x="1133061" y="2179413"/>
                  <a:pt x="1180769" y="2266878"/>
                  <a:pt x="1186070" y="2310610"/>
                </a:cubicBezTo>
                <a:cubicBezTo>
                  <a:pt x="1191371" y="2354342"/>
                  <a:pt x="1183419" y="2399400"/>
                  <a:pt x="1138362" y="2413977"/>
                </a:cubicBezTo>
                <a:cubicBezTo>
                  <a:pt x="1093305" y="2428554"/>
                  <a:pt x="974035" y="2400724"/>
                  <a:pt x="915726" y="2398074"/>
                </a:cubicBezTo>
                <a:cubicBezTo>
                  <a:pt x="857417" y="2395424"/>
                  <a:pt x="825611" y="2394098"/>
                  <a:pt x="788505" y="2398074"/>
                </a:cubicBezTo>
                <a:cubicBezTo>
                  <a:pt x="751399" y="2402050"/>
                  <a:pt x="699715" y="2416627"/>
                  <a:pt x="693089" y="2421928"/>
                </a:cubicBezTo>
                <a:cubicBezTo>
                  <a:pt x="686463" y="2427229"/>
                  <a:pt x="663934" y="2427228"/>
                  <a:pt x="748748" y="2429879"/>
                </a:cubicBezTo>
                <a:cubicBezTo>
                  <a:pt x="833562" y="2432530"/>
                  <a:pt x="1081378" y="2437831"/>
                  <a:pt x="1201973" y="2437831"/>
                </a:cubicBezTo>
                <a:cubicBezTo>
                  <a:pt x="1322568" y="2437831"/>
                  <a:pt x="1266883" y="2428139"/>
                  <a:pt x="1472317" y="2429879"/>
                </a:cubicBezTo>
                <a:cubicBezTo>
                  <a:pt x="1677751" y="2431619"/>
                  <a:pt x="1924326" y="2447296"/>
                  <a:pt x="2434576" y="2448272"/>
                </a:cubicBezTo>
                <a:cubicBezTo>
                  <a:pt x="2440510" y="2075705"/>
                  <a:pt x="2430318" y="969684"/>
                  <a:pt x="2434576" y="576064"/>
                </a:cubicBezTo>
                <a:cubicBezTo>
                  <a:pt x="2433884" y="391206"/>
                  <a:pt x="2446914" y="284436"/>
                  <a:pt x="2434576" y="0"/>
                </a:cubicBezTo>
                <a:lnTo>
                  <a:pt x="1354456" y="0"/>
                </a:lnTo>
                <a:lnTo>
                  <a:pt x="562368" y="0"/>
                </a:lnTo>
                <a:lnTo>
                  <a:pt x="202328" y="0"/>
                </a:lnTo>
                <a:cubicBezTo>
                  <a:pt x="129441" y="0"/>
                  <a:pt x="155421" y="5268"/>
                  <a:pt x="136498" y="12683"/>
                </a:cubicBezTo>
                <a:cubicBezTo>
                  <a:pt x="117575" y="20098"/>
                  <a:pt x="103367" y="16659"/>
                  <a:pt x="88790" y="44488"/>
                </a:cubicBez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68000"/>
                </a:srgbClr>
              </a:gs>
              <a:gs pos="50000">
                <a:srgbClr val="FFFF99">
                  <a:alpha val="72000"/>
                </a:srgbClr>
              </a:gs>
              <a:gs pos="100000">
                <a:srgbClr val="FFFFCC">
                  <a:alpha val="56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62" name="Group 461"/>
          <p:cNvGrpSpPr/>
          <p:nvPr/>
        </p:nvGrpSpPr>
        <p:grpSpPr>
          <a:xfrm>
            <a:off x="4857752" y="4289268"/>
            <a:ext cx="3963808" cy="2448272"/>
            <a:chOff x="5000680" y="4293096"/>
            <a:chExt cx="3960440" cy="2448272"/>
          </a:xfrm>
        </p:grpSpPr>
        <p:sp>
          <p:nvSpPr>
            <p:cNvPr id="463" name="Rectangle 462"/>
            <p:cNvSpPr/>
            <p:nvPr/>
          </p:nvSpPr>
          <p:spPr bwMode="auto">
            <a:xfrm>
              <a:off x="5000680" y="4293096"/>
              <a:ext cx="3960440" cy="2448272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 w="9525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1400" b="1" i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latin typeface="+mn-lt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b="1" i="0" dirty="0" smtClean="0">
                  <a:ln>
                    <a:solidFill>
                      <a:srgbClr val="0066CC"/>
                    </a:solidFill>
                  </a:ln>
                  <a:solidFill>
                    <a:srgbClr val="00B0F0"/>
                  </a:solidFill>
                  <a:latin typeface="+mn-lt"/>
                </a:rPr>
                <a:t>3.  Activation of 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b="1" i="0" dirty="0" smtClean="0">
                  <a:ln>
                    <a:solidFill>
                      <a:srgbClr val="0066CC"/>
                    </a:solidFill>
                  </a:ln>
                  <a:solidFill>
                    <a:srgbClr val="00B0F0"/>
                  </a:solidFill>
                  <a:latin typeface="+mn-lt"/>
                </a:rPr>
                <a:t>Postsynaptic nicotinic receptors</a:t>
              </a:r>
              <a:endParaRPr kumimoji="0" lang="en-US" sz="1400" b="1" i="0" u="none" strike="noStrike" cap="none" normalizeH="0" baseline="0" dirty="0" smtClean="0">
                <a:ln>
                  <a:solidFill>
                    <a:srgbClr val="0066CC"/>
                  </a:solidFill>
                </a:ln>
                <a:solidFill>
                  <a:srgbClr val="00B0F0"/>
                </a:solidFill>
                <a:effectLst/>
                <a:latin typeface="+mn-lt"/>
              </a:endParaRPr>
            </a:p>
          </p:txBody>
        </p:sp>
        <p:sp>
          <p:nvSpPr>
            <p:cNvPr id="464" name="Freeform 463"/>
            <p:cNvSpPr/>
            <p:nvPr/>
          </p:nvSpPr>
          <p:spPr bwMode="auto">
            <a:xfrm>
              <a:off x="6503720" y="4310743"/>
              <a:ext cx="1159822" cy="2430625"/>
            </a:xfrm>
            <a:custGeom>
              <a:avLst/>
              <a:gdLst>
                <a:gd name="connsiteX0" fmla="*/ 75210 w 1159822"/>
                <a:gd name="connsiteY0" fmla="*/ 0 h 2553195"/>
                <a:gd name="connsiteX1" fmla="*/ 39584 w 1159822"/>
                <a:gd name="connsiteY1" fmla="*/ 201880 h 2553195"/>
                <a:gd name="connsiteX2" fmla="*/ 51459 w 1159822"/>
                <a:gd name="connsiteY2" fmla="*/ 308758 h 2553195"/>
                <a:gd name="connsiteX3" fmla="*/ 158337 w 1159822"/>
                <a:gd name="connsiteY3" fmla="*/ 320634 h 2553195"/>
                <a:gd name="connsiteX4" fmla="*/ 277090 w 1159822"/>
                <a:gd name="connsiteY4" fmla="*/ 225631 h 2553195"/>
                <a:gd name="connsiteX5" fmla="*/ 419594 w 1159822"/>
                <a:gd name="connsiteY5" fmla="*/ 273132 h 2553195"/>
                <a:gd name="connsiteX6" fmla="*/ 407719 w 1159822"/>
                <a:gd name="connsiteY6" fmla="*/ 427512 h 2553195"/>
                <a:gd name="connsiteX7" fmla="*/ 253340 w 1159822"/>
                <a:gd name="connsiteY7" fmla="*/ 451262 h 2553195"/>
                <a:gd name="connsiteX8" fmla="*/ 87085 w 1159822"/>
                <a:gd name="connsiteY8" fmla="*/ 451262 h 2553195"/>
                <a:gd name="connsiteX9" fmla="*/ 15833 w 1159822"/>
                <a:gd name="connsiteY9" fmla="*/ 510639 h 2553195"/>
                <a:gd name="connsiteX10" fmla="*/ 3958 w 1159822"/>
                <a:gd name="connsiteY10" fmla="*/ 688769 h 2553195"/>
                <a:gd name="connsiteX11" fmla="*/ 39584 w 1159822"/>
                <a:gd name="connsiteY11" fmla="*/ 926275 h 2553195"/>
                <a:gd name="connsiteX12" fmla="*/ 182088 w 1159822"/>
                <a:gd name="connsiteY12" fmla="*/ 1045028 h 2553195"/>
                <a:gd name="connsiteX13" fmla="*/ 407719 w 1159822"/>
                <a:gd name="connsiteY13" fmla="*/ 926275 h 2553195"/>
                <a:gd name="connsiteX14" fmla="*/ 562098 w 1159822"/>
                <a:gd name="connsiteY14" fmla="*/ 807522 h 2553195"/>
                <a:gd name="connsiteX15" fmla="*/ 704602 w 1159822"/>
                <a:gd name="connsiteY15" fmla="*/ 890649 h 2553195"/>
                <a:gd name="connsiteX16" fmla="*/ 704602 w 1159822"/>
                <a:gd name="connsiteY16" fmla="*/ 1045028 h 2553195"/>
                <a:gd name="connsiteX17" fmla="*/ 443345 w 1159822"/>
                <a:gd name="connsiteY17" fmla="*/ 1128156 h 2553195"/>
                <a:gd name="connsiteX18" fmla="*/ 300841 w 1159822"/>
                <a:gd name="connsiteY18" fmla="*/ 1128156 h 2553195"/>
                <a:gd name="connsiteX19" fmla="*/ 122711 w 1159822"/>
                <a:gd name="connsiteY19" fmla="*/ 1151906 h 2553195"/>
                <a:gd name="connsiteX20" fmla="*/ 98961 w 1159822"/>
                <a:gd name="connsiteY20" fmla="*/ 1330036 h 2553195"/>
                <a:gd name="connsiteX21" fmla="*/ 98961 w 1159822"/>
                <a:gd name="connsiteY21" fmla="*/ 1531917 h 2553195"/>
                <a:gd name="connsiteX22" fmla="*/ 170212 w 1159822"/>
                <a:gd name="connsiteY22" fmla="*/ 1674421 h 2553195"/>
                <a:gd name="connsiteX23" fmla="*/ 324592 w 1159822"/>
                <a:gd name="connsiteY23" fmla="*/ 1828800 h 2553195"/>
                <a:gd name="connsiteX24" fmla="*/ 490846 w 1159822"/>
                <a:gd name="connsiteY24" fmla="*/ 1840675 h 2553195"/>
                <a:gd name="connsiteX25" fmla="*/ 716477 w 1159822"/>
                <a:gd name="connsiteY25" fmla="*/ 1721922 h 2553195"/>
                <a:gd name="connsiteX26" fmla="*/ 752103 w 1159822"/>
                <a:gd name="connsiteY26" fmla="*/ 1626919 h 2553195"/>
                <a:gd name="connsiteX27" fmla="*/ 858981 w 1159822"/>
                <a:gd name="connsiteY27" fmla="*/ 1591293 h 2553195"/>
                <a:gd name="connsiteX28" fmla="*/ 965859 w 1159822"/>
                <a:gd name="connsiteY28" fmla="*/ 1698171 h 2553195"/>
                <a:gd name="connsiteX29" fmla="*/ 882732 w 1159822"/>
                <a:gd name="connsiteY29" fmla="*/ 1852551 h 2553195"/>
                <a:gd name="connsiteX30" fmla="*/ 740228 w 1159822"/>
                <a:gd name="connsiteY30" fmla="*/ 1876301 h 2553195"/>
                <a:gd name="connsiteX31" fmla="*/ 538348 w 1159822"/>
                <a:gd name="connsiteY31" fmla="*/ 1959428 h 2553195"/>
                <a:gd name="connsiteX32" fmla="*/ 562098 w 1159822"/>
                <a:gd name="connsiteY32" fmla="*/ 2208810 h 2553195"/>
                <a:gd name="connsiteX33" fmla="*/ 704602 w 1159822"/>
                <a:gd name="connsiteY33" fmla="*/ 2315688 h 2553195"/>
                <a:gd name="connsiteX34" fmla="*/ 918358 w 1159822"/>
                <a:gd name="connsiteY34" fmla="*/ 2315688 h 2553195"/>
                <a:gd name="connsiteX35" fmla="*/ 1096488 w 1159822"/>
                <a:gd name="connsiteY35" fmla="*/ 2291938 h 2553195"/>
                <a:gd name="connsiteX36" fmla="*/ 1155864 w 1159822"/>
                <a:gd name="connsiteY36" fmla="*/ 2434441 h 2553195"/>
                <a:gd name="connsiteX37" fmla="*/ 1072737 w 1159822"/>
                <a:gd name="connsiteY37" fmla="*/ 2470067 h 2553195"/>
                <a:gd name="connsiteX38" fmla="*/ 906483 w 1159822"/>
                <a:gd name="connsiteY38" fmla="*/ 2446317 h 2553195"/>
                <a:gd name="connsiteX39" fmla="*/ 775854 w 1159822"/>
                <a:gd name="connsiteY39" fmla="*/ 2446317 h 2553195"/>
                <a:gd name="connsiteX40" fmla="*/ 609599 w 1159822"/>
                <a:gd name="connsiteY40" fmla="*/ 2493818 h 2553195"/>
                <a:gd name="connsiteX41" fmla="*/ 585849 w 1159822"/>
                <a:gd name="connsiteY41" fmla="*/ 2553195 h 25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59822" h="2553195">
                  <a:moveTo>
                    <a:pt x="75210" y="0"/>
                  </a:moveTo>
                  <a:cubicBezTo>
                    <a:pt x="59376" y="75210"/>
                    <a:pt x="43543" y="150420"/>
                    <a:pt x="39584" y="201880"/>
                  </a:cubicBezTo>
                  <a:cubicBezTo>
                    <a:pt x="35625" y="253340"/>
                    <a:pt x="31667" y="288966"/>
                    <a:pt x="51459" y="308758"/>
                  </a:cubicBezTo>
                  <a:cubicBezTo>
                    <a:pt x="71251" y="328550"/>
                    <a:pt x="120732" y="334488"/>
                    <a:pt x="158337" y="320634"/>
                  </a:cubicBezTo>
                  <a:cubicBezTo>
                    <a:pt x="195942" y="306780"/>
                    <a:pt x="233547" y="233548"/>
                    <a:pt x="277090" y="225631"/>
                  </a:cubicBezTo>
                  <a:cubicBezTo>
                    <a:pt x="320633" y="217714"/>
                    <a:pt x="397823" y="239485"/>
                    <a:pt x="419594" y="273132"/>
                  </a:cubicBezTo>
                  <a:cubicBezTo>
                    <a:pt x="441365" y="306779"/>
                    <a:pt x="435428" y="397824"/>
                    <a:pt x="407719" y="427512"/>
                  </a:cubicBezTo>
                  <a:cubicBezTo>
                    <a:pt x="380010" y="457200"/>
                    <a:pt x="306779" y="447304"/>
                    <a:pt x="253340" y="451262"/>
                  </a:cubicBezTo>
                  <a:cubicBezTo>
                    <a:pt x="199901" y="455220"/>
                    <a:pt x="126669" y="441366"/>
                    <a:pt x="87085" y="451262"/>
                  </a:cubicBezTo>
                  <a:cubicBezTo>
                    <a:pt x="47501" y="461158"/>
                    <a:pt x="29687" y="471055"/>
                    <a:pt x="15833" y="510639"/>
                  </a:cubicBezTo>
                  <a:cubicBezTo>
                    <a:pt x="1979" y="550223"/>
                    <a:pt x="0" y="619496"/>
                    <a:pt x="3958" y="688769"/>
                  </a:cubicBezTo>
                  <a:cubicBezTo>
                    <a:pt x="7916" y="758042"/>
                    <a:pt x="9896" y="866899"/>
                    <a:pt x="39584" y="926275"/>
                  </a:cubicBezTo>
                  <a:cubicBezTo>
                    <a:pt x="69272" y="985652"/>
                    <a:pt x="120732" y="1045028"/>
                    <a:pt x="182088" y="1045028"/>
                  </a:cubicBezTo>
                  <a:cubicBezTo>
                    <a:pt x="243444" y="1045028"/>
                    <a:pt x="344384" y="965859"/>
                    <a:pt x="407719" y="926275"/>
                  </a:cubicBezTo>
                  <a:cubicBezTo>
                    <a:pt x="471054" y="886691"/>
                    <a:pt x="512618" y="813460"/>
                    <a:pt x="562098" y="807522"/>
                  </a:cubicBezTo>
                  <a:cubicBezTo>
                    <a:pt x="611578" y="801584"/>
                    <a:pt x="680851" y="851065"/>
                    <a:pt x="704602" y="890649"/>
                  </a:cubicBezTo>
                  <a:cubicBezTo>
                    <a:pt x="728353" y="930233"/>
                    <a:pt x="748145" y="1005444"/>
                    <a:pt x="704602" y="1045028"/>
                  </a:cubicBezTo>
                  <a:cubicBezTo>
                    <a:pt x="661059" y="1084612"/>
                    <a:pt x="510639" y="1114301"/>
                    <a:pt x="443345" y="1128156"/>
                  </a:cubicBezTo>
                  <a:cubicBezTo>
                    <a:pt x="376052" y="1142011"/>
                    <a:pt x="354280" y="1124198"/>
                    <a:pt x="300841" y="1128156"/>
                  </a:cubicBezTo>
                  <a:cubicBezTo>
                    <a:pt x="247402" y="1132114"/>
                    <a:pt x="156358" y="1118259"/>
                    <a:pt x="122711" y="1151906"/>
                  </a:cubicBezTo>
                  <a:cubicBezTo>
                    <a:pt x="89064" y="1185553"/>
                    <a:pt x="102919" y="1266701"/>
                    <a:pt x="98961" y="1330036"/>
                  </a:cubicBezTo>
                  <a:cubicBezTo>
                    <a:pt x="95003" y="1393371"/>
                    <a:pt x="87086" y="1474520"/>
                    <a:pt x="98961" y="1531917"/>
                  </a:cubicBezTo>
                  <a:cubicBezTo>
                    <a:pt x="110836" y="1589315"/>
                    <a:pt x="132607" y="1624941"/>
                    <a:pt x="170212" y="1674421"/>
                  </a:cubicBezTo>
                  <a:cubicBezTo>
                    <a:pt x="207817" y="1723901"/>
                    <a:pt x="271153" y="1801091"/>
                    <a:pt x="324592" y="1828800"/>
                  </a:cubicBezTo>
                  <a:cubicBezTo>
                    <a:pt x="378031" y="1856509"/>
                    <a:pt x="425532" y="1858488"/>
                    <a:pt x="490846" y="1840675"/>
                  </a:cubicBezTo>
                  <a:cubicBezTo>
                    <a:pt x="556160" y="1822862"/>
                    <a:pt x="672934" y="1757548"/>
                    <a:pt x="716477" y="1721922"/>
                  </a:cubicBezTo>
                  <a:cubicBezTo>
                    <a:pt x="760020" y="1686296"/>
                    <a:pt x="728352" y="1648691"/>
                    <a:pt x="752103" y="1626919"/>
                  </a:cubicBezTo>
                  <a:cubicBezTo>
                    <a:pt x="775854" y="1605148"/>
                    <a:pt x="823355" y="1579418"/>
                    <a:pt x="858981" y="1591293"/>
                  </a:cubicBezTo>
                  <a:cubicBezTo>
                    <a:pt x="894607" y="1603168"/>
                    <a:pt x="961901" y="1654628"/>
                    <a:pt x="965859" y="1698171"/>
                  </a:cubicBezTo>
                  <a:cubicBezTo>
                    <a:pt x="969817" y="1741714"/>
                    <a:pt x="920337" y="1822863"/>
                    <a:pt x="882732" y="1852551"/>
                  </a:cubicBezTo>
                  <a:cubicBezTo>
                    <a:pt x="845127" y="1882239"/>
                    <a:pt x="797625" y="1858488"/>
                    <a:pt x="740228" y="1876301"/>
                  </a:cubicBezTo>
                  <a:cubicBezTo>
                    <a:pt x="682831" y="1894114"/>
                    <a:pt x="568036" y="1904010"/>
                    <a:pt x="538348" y="1959428"/>
                  </a:cubicBezTo>
                  <a:cubicBezTo>
                    <a:pt x="508660" y="2014846"/>
                    <a:pt x="534389" y="2149433"/>
                    <a:pt x="562098" y="2208810"/>
                  </a:cubicBezTo>
                  <a:cubicBezTo>
                    <a:pt x="589807" y="2268187"/>
                    <a:pt x="645225" y="2297875"/>
                    <a:pt x="704602" y="2315688"/>
                  </a:cubicBezTo>
                  <a:cubicBezTo>
                    <a:pt x="763979" y="2333501"/>
                    <a:pt x="853044" y="2319646"/>
                    <a:pt x="918358" y="2315688"/>
                  </a:cubicBezTo>
                  <a:cubicBezTo>
                    <a:pt x="983672" y="2311730"/>
                    <a:pt x="1056904" y="2272146"/>
                    <a:pt x="1096488" y="2291938"/>
                  </a:cubicBezTo>
                  <a:cubicBezTo>
                    <a:pt x="1136072" y="2311730"/>
                    <a:pt x="1159822" y="2404753"/>
                    <a:pt x="1155864" y="2434441"/>
                  </a:cubicBezTo>
                  <a:cubicBezTo>
                    <a:pt x="1151906" y="2464129"/>
                    <a:pt x="1114300" y="2468088"/>
                    <a:pt x="1072737" y="2470067"/>
                  </a:cubicBezTo>
                  <a:cubicBezTo>
                    <a:pt x="1031174" y="2472046"/>
                    <a:pt x="955963" y="2450275"/>
                    <a:pt x="906483" y="2446317"/>
                  </a:cubicBezTo>
                  <a:cubicBezTo>
                    <a:pt x="857003" y="2442359"/>
                    <a:pt x="825335" y="2438400"/>
                    <a:pt x="775854" y="2446317"/>
                  </a:cubicBezTo>
                  <a:cubicBezTo>
                    <a:pt x="726373" y="2454234"/>
                    <a:pt x="641266" y="2476005"/>
                    <a:pt x="609599" y="2493818"/>
                  </a:cubicBezTo>
                  <a:cubicBezTo>
                    <a:pt x="577932" y="2511631"/>
                    <a:pt x="581890" y="2532413"/>
                    <a:pt x="585849" y="2553195"/>
                  </a:cubicBezTo>
                </a:path>
              </a:pathLst>
            </a:custGeom>
            <a:noFill/>
            <a:ln w="92075" cap="flat" cmpd="dbl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5" name="Freeform 464"/>
            <p:cNvSpPr/>
            <p:nvPr/>
          </p:nvSpPr>
          <p:spPr bwMode="auto">
            <a:xfrm rot="16200000">
              <a:off x="6437672" y="4875696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6" name="Freeform 465"/>
            <p:cNvSpPr/>
            <p:nvPr/>
          </p:nvSpPr>
          <p:spPr bwMode="auto">
            <a:xfrm rot="15644537">
              <a:off x="6452415" y="4312882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7" name="Freeform 466"/>
            <p:cNvSpPr/>
            <p:nvPr/>
          </p:nvSpPr>
          <p:spPr bwMode="auto">
            <a:xfrm rot="15110617">
              <a:off x="7078284" y="5032510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8" name="Freeform 467"/>
            <p:cNvSpPr/>
            <p:nvPr/>
          </p:nvSpPr>
          <p:spPr bwMode="auto">
            <a:xfrm rot="16506107">
              <a:off x="6515098" y="5451681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9" name="Freeform 468"/>
            <p:cNvSpPr/>
            <p:nvPr/>
          </p:nvSpPr>
          <p:spPr bwMode="auto">
            <a:xfrm rot="15527815">
              <a:off x="6587105" y="5785667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0" name="Freeform 469"/>
            <p:cNvSpPr/>
            <p:nvPr/>
          </p:nvSpPr>
          <p:spPr bwMode="auto">
            <a:xfrm rot="15865851">
              <a:off x="6941728" y="6243848"/>
              <a:ext cx="210953" cy="34189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  <a:gd name="connsiteX0" fmla="*/ 254000 w 924060"/>
                <a:gd name="connsiteY0" fmla="*/ 117642 h 975895"/>
                <a:gd name="connsiteX1" fmla="*/ 93579 w 924060"/>
                <a:gd name="connsiteY1" fmla="*/ 855579 h 975895"/>
                <a:gd name="connsiteX2" fmla="*/ 815474 w 924060"/>
                <a:gd name="connsiteY2" fmla="*/ 839537 h 975895"/>
                <a:gd name="connsiteX3" fmla="*/ 745101 w 924060"/>
                <a:gd name="connsiteY3" fmla="*/ 510087 h 975895"/>
                <a:gd name="connsiteX4" fmla="*/ 655053 w 924060"/>
                <a:gd name="connsiteY4" fmla="*/ 149726 h 975895"/>
                <a:gd name="connsiteX5" fmla="*/ 254000 w 924060"/>
                <a:gd name="connsiteY5" fmla="*/ 117642 h 975895"/>
                <a:gd name="connsiteX0" fmla="*/ 278464 w 948524"/>
                <a:gd name="connsiteY0" fmla="*/ 62804 h 852905"/>
                <a:gd name="connsiteX1" fmla="*/ 131680 w 948524"/>
                <a:gd name="connsiteY1" fmla="*/ 471714 h 852905"/>
                <a:gd name="connsiteX2" fmla="*/ 118043 w 948524"/>
                <a:gd name="connsiteY2" fmla="*/ 800741 h 852905"/>
                <a:gd name="connsiteX3" fmla="*/ 839938 w 948524"/>
                <a:gd name="connsiteY3" fmla="*/ 784699 h 852905"/>
                <a:gd name="connsiteX4" fmla="*/ 769565 w 948524"/>
                <a:gd name="connsiteY4" fmla="*/ 455249 h 852905"/>
                <a:gd name="connsiteX5" fmla="*/ 679517 w 948524"/>
                <a:gd name="connsiteY5" fmla="*/ 94888 h 852905"/>
                <a:gd name="connsiteX6" fmla="*/ 278464 w 948524"/>
                <a:gd name="connsiteY6" fmla="*/ 62804 h 852905"/>
                <a:gd name="connsiteX0" fmla="*/ 278464 w 948524"/>
                <a:gd name="connsiteY0" fmla="*/ 68310 h 858411"/>
                <a:gd name="connsiteX1" fmla="*/ 131680 w 948524"/>
                <a:gd name="connsiteY1" fmla="*/ 477220 h 858411"/>
                <a:gd name="connsiteX2" fmla="*/ 118043 w 948524"/>
                <a:gd name="connsiteY2" fmla="*/ 806247 h 858411"/>
                <a:gd name="connsiteX3" fmla="*/ 839938 w 948524"/>
                <a:gd name="connsiteY3" fmla="*/ 790205 h 858411"/>
                <a:gd name="connsiteX4" fmla="*/ 769565 w 948524"/>
                <a:gd name="connsiteY4" fmla="*/ 460755 h 858411"/>
                <a:gd name="connsiteX5" fmla="*/ 576478 w 948524"/>
                <a:gd name="connsiteY5" fmla="*/ 67354 h 858411"/>
                <a:gd name="connsiteX6" fmla="*/ 278464 w 948524"/>
                <a:gd name="connsiteY6" fmla="*/ 68310 h 858411"/>
                <a:gd name="connsiteX0" fmla="*/ 222639 w 828209"/>
                <a:gd name="connsiteY0" fmla="*/ 68312 h 866337"/>
                <a:gd name="connsiteX1" fmla="*/ 75855 w 828209"/>
                <a:gd name="connsiteY1" fmla="*/ 477222 h 866337"/>
                <a:gd name="connsiteX2" fmla="*/ 62218 w 828209"/>
                <a:gd name="connsiteY2" fmla="*/ 806249 h 866337"/>
                <a:gd name="connsiteX3" fmla="*/ 449163 w 828209"/>
                <a:gd name="connsiteY3" fmla="*/ 837754 h 866337"/>
                <a:gd name="connsiteX4" fmla="*/ 784113 w 828209"/>
                <a:gd name="connsiteY4" fmla="*/ 790207 h 866337"/>
                <a:gd name="connsiteX5" fmla="*/ 713740 w 828209"/>
                <a:gd name="connsiteY5" fmla="*/ 460757 h 866337"/>
                <a:gd name="connsiteX6" fmla="*/ 520653 w 828209"/>
                <a:gd name="connsiteY6" fmla="*/ 67356 h 866337"/>
                <a:gd name="connsiteX7" fmla="*/ 222639 w 828209"/>
                <a:gd name="connsiteY7" fmla="*/ 68312 h 866337"/>
                <a:gd name="connsiteX0" fmla="*/ 223189 w 828209"/>
                <a:gd name="connsiteY0" fmla="*/ 68310 h 963015"/>
                <a:gd name="connsiteX1" fmla="*/ 76405 w 828209"/>
                <a:gd name="connsiteY1" fmla="*/ 477220 h 963015"/>
                <a:gd name="connsiteX2" fmla="*/ 62768 w 828209"/>
                <a:gd name="connsiteY2" fmla="*/ 806247 h 963015"/>
                <a:gd name="connsiteX3" fmla="*/ 453012 w 828209"/>
                <a:gd name="connsiteY3" fmla="*/ 960340 h 963015"/>
                <a:gd name="connsiteX4" fmla="*/ 784663 w 828209"/>
                <a:gd name="connsiteY4" fmla="*/ 790205 h 963015"/>
                <a:gd name="connsiteX5" fmla="*/ 714290 w 828209"/>
                <a:gd name="connsiteY5" fmla="*/ 460755 h 963015"/>
                <a:gd name="connsiteX6" fmla="*/ 521203 w 828209"/>
                <a:gd name="connsiteY6" fmla="*/ 67354 h 963015"/>
                <a:gd name="connsiteX7" fmla="*/ 223189 w 828209"/>
                <a:gd name="connsiteY7" fmla="*/ 68310 h 96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209" h="963015">
                  <a:moveTo>
                    <a:pt x="223189" y="68310"/>
                  </a:moveTo>
                  <a:cubicBezTo>
                    <a:pt x="149056" y="136621"/>
                    <a:pt x="103142" y="354231"/>
                    <a:pt x="76405" y="477220"/>
                  </a:cubicBezTo>
                  <a:cubicBezTo>
                    <a:pt x="49668" y="600209"/>
                    <a:pt x="0" y="725727"/>
                    <a:pt x="62768" y="806247"/>
                  </a:cubicBezTo>
                  <a:cubicBezTo>
                    <a:pt x="125536" y="886767"/>
                    <a:pt x="332696" y="963014"/>
                    <a:pt x="453012" y="960340"/>
                  </a:cubicBezTo>
                  <a:cubicBezTo>
                    <a:pt x="573328" y="957666"/>
                    <a:pt x="741117" y="873469"/>
                    <a:pt x="784663" y="790205"/>
                  </a:cubicBezTo>
                  <a:cubicBezTo>
                    <a:pt x="828209" y="706941"/>
                    <a:pt x="758200" y="581230"/>
                    <a:pt x="714290" y="460755"/>
                  </a:cubicBezTo>
                  <a:cubicBezTo>
                    <a:pt x="670380" y="340280"/>
                    <a:pt x="603053" y="132762"/>
                    <a:pt x="521203" y="67354"/>
                  </a:cubicBezTo>
                  <a:cubicBezTo>
                    <a:pt x="439353" y="1946"/>
                    <a:pt x="297322" y="-1"/>
                    <a:pt x="223189" y="683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rgbClr val="E78E24"/>
                </a:gs>
                <a:gs pos="9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28600" h="127000"/>
              <a:bevelB w="228600" h="127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71" name="Freeform 470"/>
          <p:cNvSpPr/>
          <p:nvPr/>
        </p:nvSpPr>
        <p:spPr bwMode="auto">
          <a:xfrm rot="16804391">
            <a:off x="6324772" y="4874496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2" name="Freeform 471"/>
          <p:cNvSpPr/>
          <p:nvPr/>
        </p:nvSpPr>
        <p:spPr bwMode="auto">
          <a:xfrm rot="16248928">
            <a:off x="6339515" y="4294153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3" name="Freeform 472"/>
          <p:cNvSpPr/>
          <p:nvPr/>
        </p:nvSpPr>
        <p:spPr bwMode="auto">
          <a:xfrm rot="15715008">
            <a:off x="6965384" y="5031310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4" name="Freeform 473"/>
          <p:cNvSpPr/>
          <p:nvPr/>
        </p:nvSpPr>
        <p:spPr bwMode="auto">
          <a:xfrm rot="17110498">
            <a:off x="6404327" y="5450481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5" name="Freeform 474"/>
          <p:cNvSpPr/>
          <p:nvPr/>
        </p:nvSpPr>
        <p:spPr bwMode="auto">
          <a:xfrm rot="16132206">
            <a:off x="6474205" y="5784467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6" name="Freeform 475"/>
          <p:cNvSpPr/>
          <p:nvPr/>
        </p:nvSpPr>
        <p:spPr bwMode="auto">
          <a:xfrm rot="16470242">
            <a:off x="6828828" y="6242648"/>
            <a:ext cx="147692" cy="328763"/>
          </a:xfrm>
          <a:custGeom>
            <a:avLst/>
            <a:gdLst>
              <a:gd name="connsiteX0" fmla="*/ 5687 w 225189"/>
              <a:gd name="connsiteY0" fmla="*/ 23883 h 439003"/>
              <a:gd name="connsiteX1" fmla="*/ 87574 w 225189"/>
              <a:gd name="connsiteY1" fmla="*/ 10236 h 439003"/>
              <a:gd name="connsiteX2" fmla="*/ 94398 w 225189"/>
              <a:gd name="connsiteY2" fmla="*/ 85298 h 439003"/>
              <a:gd name="connsiteX3" fmla="*/ 210404 w 225189"/>
              <a:gd name="connsiteY3" fmla="*/ 351430 h 439003"/>
              <a:gd name="connsiteX4" fmla="*/ 183108 w 225189"/>
              <a:gd name="connsiteY4" fmla="*/ 378725 h 439003"/>
              <a:gd name="connsiteX5" fmla="*/ 121693 w 225189"/>
              <a:gd name="connsiteY5" fmla="*/ 399197 h 439003"/>
              <a:gd name="connsiteX6" fmla="*/ 80750 w 225189"/>
              <a:gd name="connsiteY6" fmla="*/ 385549 h 439003"/>
              <a:gd name="connsiteX7" fmla="*/ 53455 w 225189"/>
              <a:gd name="connsiteY7" fmla="*/ 78474 h 439003"/>
              <a:gd name="connsiteX8" fmla="*/ 5687 w 225189"/>
              <a:gd name="connsiteY8" fmla="*/ 23883 h 439003"/>
              <a:gd name="connsiteX0" fmla="*/ 5687 w 239973"/>
              <a:gd name="connsiteY0" fmla="*/ 23883 h 446964"/>
              <a:gd name="connsiteX1" fmla="*/ 87574 w 239973"/>
              <a:gd name="connsiteY1" fmla="*/ 10236 h 446964"/>
              <a:gd name="connsiteX2" fmla="*/ 94398 w 239973"/>
              <a:gd name="connsiteY2" fmla="*/ 85298 h 446964"/>
              <a:gd name="connsiteX3" fmla="*/ 210404 w 239973"/>
              <a:gd name="connsiteY3" fmla="*/ 351430 h 446964"/>
              <a:gd name="connsiteX4" fmla="*/ 225189 w 239973"/>
              <a:gd name="connsiteY4" fmla="*/ 439003 h 446964"/>
              <a:gd name="connsiteX5" fmla="*/ 121693 w 239973"/>
              <a:gd name="connsiteY5" fmla="*/ 399197 h 446964"/>
              <a:gd name="connsiteX6" fmla="*/ 80750 w 239973"/>
              <a:gd name="connsiteY6" fmla="*/ 385549 h 446964"/>
              <a:gd name="connsiteX7" fmla="*/ 53455 w 239973"/>
              <a:gd name="connsiteY7" fmla="*/ 78474 h 446964"/>
              <a:gd name="connsiteX8" fmla="*/ 5687 w 239973"/>
              <a:gd name="connsiteY8" fmla="*/ 23883 h 446964"/>
              <a:gd name="connsiteX0" fmla="*/ 5687 w 242424"/>
              <a:gd name="connsiteY0" fmla="*/ 23883 h 453599"/>
              <a:gd name="connsiteX1" fmla="*/ 87574 w 242424"/>
              <a:gd name="connsiteY1" fmla="*/ 10236 h 453599"/>
              <a:gd name="connsiteX2" fmla="*/ 94398 w 242424"/>
              <a:gd name="connsiteY2" fmla="*/ 85298 h 453599"/>
              <a:gd name="connsiteX3" fmla="*/ 210404 w 242424"/>
              <a:gd name="connsiteY3" fmla="*/ 351430 h 453599"/>
              <a:gd name="connsiteX4" fmla="*/ 225189 w 242424"/>
              <a:gd name="connsiteY4" fmla="*/ 439003 h 453599"/>
              <a:gd name="connsiteX5" fmla="*/ 106994 w 242424"/>
              <a:gd name="connsiteY5" fmla="*/ 439003 h 453599"/>
              <a:gd name="connsiteX6" fmla="*/ 80750 w 242424"/>
              <a:gd name="connsiteY6" fmla="*/ 385549 h 453599"/>
              <a:gd name="connsiteX7" fmla="*/ 53455 w 242424"/>
              <a:gd name="connsiteY7" fmla="*/ 78474 h 453599"/>
              <a:gd name="connsiteX8" fmla="*/ 5687 w 242424"/>
              <a:gd name="connsiteY8" fmla="*/ 23883 h 4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424" h="453599">
                <a:moveTo>
                  <a:pt x="5687" y="23883"/>
                </a:moveTo>
                <a:cubicBezTo>
                  <a:pt x="11374" y="12510"/>
                  <a:pt x="72789" y="0"/>
                  <a:pt x="87574" y="10236"/>
                </a:cubicBezTo>
                <a:cubicBezTo>
                  <a:pt x="102359" y="20472"/>
                  <a:pt x="73926" y="28432"/>
                  <a:pt x="94398" y="85298"/>
                </a:cubicBezTo>
                <a:cubicBezTo>
                  <a:pt x="114870" y="142164"/>
                  <a:pt x="188606" y="292479"/>
                  <a:pt x="210404" y="351430"/>
                </a:cubicBezTo>
                <a:cubicBezTo>
                  <a:pt x="232202" y="410381"/>
                  <a:pt x="242424" y="424407"/>
                  <a:pt x="225189" y="439003"/>
                </a:cubicBezTo>
                <a:cubicBezTo>
                  <a:pt x="207954" y="453599"/>
                  <a:pt x="131067" y="447912"/>
                  <a:pt x="106994" y="439003"/>
                </a:cubicBezTo>
                <a:cubicBezTo>
                  <a:pt x="82921" y="430094"/>
                  <a:pt x="89673" y="445637"/>
                  <a:pt x="80750" y="385549"/>
                </a:cubicBezTo>
                <a:cubicBezTo>
                  <a:pt x="71827" y="325461"/>
                  <a:pt x="64828" y="136477"/>
                  <a:pt x="53455" y="78474"/>
                </a:cubicBezTo>
                <a:cubicBezTo>
                  <a:pt x="42082" y="20471"/>
                  <a:pt x="0" y="35256"/>
                  <a:pt x="5687" y="23883"/>
                </a:cubicBezTo>
                <a:close/>
              </a:path>
            </a:pathLst>
          </a:custGeom>
          <a:solidFill>
            <a:srgbClr val="040404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7" name="Oval 476"/>
          <p:cNvSpPr/>
          <p:nvPr/>
        </p:nvSpPr>
        <p:spPr bwMode="auto">
          <a:xfrm rot="19640315">
            <a:off x="5541946" y="5684952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8" name="Oval 477"/>
          <p:cNvSpPr/>
          <p:nvPr/>
        </p:nvSpPr>
        <p:spPr bwMode="auto">
          <a:xfrm rot="19640315">
            <a:off x="5253914" y="4892863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9" name="Oval 478"/>
          <p:cNvSpPr/>
          <p:nvPr/>
        </p:nvSpPr>
        <p:spPr bwMode="auto">
          <a:xfrm rot="19640315">
            <a:off x="5397931" y="4532823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0" name="Oval 479"/>
          <p:cNvSpPr/>
          <p:nvPr/>
        </p:nvSpPr>
        <p:spPr bwMode="auto">
          <a:xfrm rot="19640315">
            <a:off x="5181907" y="5324910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1" name="Oval 480"/>
          <p:cNvSpPr/>
          <p:nvPr/>
        </p:nvSpPr>
        <p:spPr bwMode="auto">
          <a:xfrm rot="19640315">
            <a:off x="5469937" y="5108887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2" name="Oval 481"/>
          <p:cNvSpPr/>
          <p:nvPr/>
        </p:nvSpPr>
        <p:spPr bwMode="auto">
          <a:xfrm rot="19640315">
            <a:off x="5325921" y="6261015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3" name="Oval 482"/>
          <p:cNvSpPr/>
          <p:nvPr/>
        </p:nvSpPr>
        <p:spPr bwMode="auto">
          <a:xfrm rot="19640315">
            <a:off x="5973995" y="6549046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4" name="Oval 483"/>
          <p:cNvSpPr/>
          <p:nvPr/>
        </p:nvSpPr>
        <p:spPr bwMode="auto">
          <a:xfrm rot="19640315">
            <a:off x="5325921" y="5828968"/>
            <a:ext cx="150516" cy="165485"/>
          </a:xfrm>
          <a:prstGeom prst="ellipse">
            <a:avLst/>
          </a:prstGeom>
          <a:solidFill>
            <a:srgbClr val="00B05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5" name="Rectangle 484"/>
          <p:cNvSpPr/>
          <p:nvPr/>
        </p:nvSpPr>
        <p:spPr bwMode="auto">
          <a:xfrm>
            <a:off x="6441928" y="3303226"/>
            <a:ext cx="827584" cy="531440"/>
          </a:xfrm>
          <a:prstGeom prst="rect">
            <a:avLst/>
          </a:prstGeom>
          <a:solidFill>
            <a:srgbClr val="FFFF99">
              <a:alpha val="10000"/>
            </a:srgb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86" name="Group 485"/>
          <p:cNvGrpSpPr/>
          <p:nvPr/>
        </p:nvGrpSpPr>
        <p:grpSpPr>
          <a:xfrm>
            <a:off x="3348604" y="4329800"/>
            <a:ext cx="719641" cy="2304256"/>
            <a:chOff x="3060571" y="4464078"/>
            <a:chExt cx="719641" cy="2304256"/>
          </a:xfrm>
        </p:grpSpPr>
        <p:sp>
          <p:nvSpPr>
            <p:cNvPr id="487" name="Rectangle 486"/>
            <p:cNvSpPr/>
            <p:nvPr/>
          </p:nvSpPr>
          <p:spPr bwMode="auto">
            <a:xfrm rot="16200000">
              <a:off x="2304457" y="5275919"/>
              <a:ext cx="2232249" cy="698649"/>
            </a:xfrm>
            <a:prstGeom prst="rect">
              <a:avLst/>
            </a:prstGeom>
            <a:solidFill>
              <a:srgbClr val="FFFFCC">
                <a:alpha val="2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8" name="Freeform 487"/>
            <p:cNvSpPr/>
            <p:nvPr/>
          </p:nvSpPr>
          <p:spPr bwMode="auto">
            <a:xfrm rot="16200000">
              <a:off x="3431730" y="658639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9" name="Freeform 488"/>
            <p:cNvSpPr/>
            <p:nvPr/>
          </p:nvSpPr>
          <p:spPr bwMode="auto">
            <a:xfrm rot="16200000">
              <a:off x="3440457" y="637974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0" name="Freeform 489"/>
            <p:cNvSpPr/>
            <p:nvPr/>
          </p:nvSpPr>
          <p:spPr bwMode="auto">
            <a:xfrm rot="16200000">
              <a:off x="3433078" y="616363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1" name="Freeform 490"/>
            <p:cNvSpPr/>
            <p:nvPr/>
          </p:nvSpPr>
          <p:spPr bwMode="auto">
            <a:xfrm rot="16200000">
              <a:off x="3440457" y="51162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2" name="Freeform 491"/>
            <p:cNvSpPr/>
            <p:nvPr/>
          </p:nvSpPr>
          <p:spPr bwMode="auto">
            <a:xfrm rot="16200000">
              <a:off x="3436767" y="4491126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3" name="Freeform 492"/>
            <p:cNvSpPr/>
            <p:nvPr/>
          </p:nvSpPr>
          <p:spPr bwMode="auto">
            <a:xfrm rot="16200000">
              <a:off x="3454404" y="470060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4" name="Freeform 493"/>
            <p:cNvSpPr/>
            <p:nvPr/>
          </p:nvSpPr>
          <p:spPr bwMode="auto">
            <a:xfrm rot="16200000">
              <a:off x="3429388" y="5534467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5" name="Freeform 494"/>
            <p:cNvSpPr/>
            <p:nvPr/>
          </p:nvSpPr>
          <p:spPr bwMode="auto">
            <a:xfrm rot="16200000">
              <a:off x="3433078" y="575058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6" name="Freeform 495"/>
            <p:cNvSpPr/>
            <p:nvPr/>
          </p:nvSpPr>
          <p:spPr bwMode="auto">
            <a:xfrm rot="16200000">
              <a:off x="3429388" y="5329037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7" name="Freeform 496"/>
            <p:cNvSpPr/>
            <p:nvPr/>
          </p:nvSpPr>
          <p:spPr bwMode="auto">
            <a:xfrm rot="16200000">
              <a:off x="3436066" y="491888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8" name="Freeform 497"/>
            <p:cNvSpPr/>
            <p:nvPr/>
          </p:nvSpPr>
          <p:spPr bwMode="auto">
            <a:xfrm rot="16200000">
              <a:off x="3450825" y="5960949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9" name="Freeform 498"/>
            <p:cNvSpPr/>
            <p:nvPr/>
          </p:nvSpPr>
          <p:spPr bwMode="auto">
            <a:xfrm rot="16200000">
              <a:off x="3362049" y="576364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0" name="Freeform 499"/>
            <p:cNvSpPr/>
            <p:nvPr/>
          </p:nvSpPr>
          <p:spPr bwMode="auto">
            <a:xfrm rot="16200000">
              <a:off x="3359754" y="6603180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1" name="Freeform 500"/>
            <p:cNvSpPr/>
            <p:nvPr/>
          </p:nvSpPr>
          <p:spPr bwMode="auto">
            <a:xfrm rot="16200000">
              <a:off x="3359754" y="6194180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2" name="Freeform 501"/>
            <p:cNvSpPr/>
            <p:nvPr/>
          </p:nvSpPr>
          <p:spPr bwMode="auto">
            <a:xfrm rot="16200000">
              <a:off x="3345806" y="5571655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3" name="Freeform 502"/>
            <p:cNvSpPr/>
            <p:nvPr/>
          </p:nvSpPr>
          <p:spPr bwMode="auto">
            <a:xfrm rot="16200000">
              <a:off x="3359754" y="4946540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4" name="Freeform 503"/>
            <p:cNvSpPr/>
            <p:nvPr/>
          </p:nvSpPr>
          <p:spPr bwMode="auto">
            <a:xfrm rot="16200000">
              <a:off x="3367133" y="4730425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5" name="Freeform 504"/>
            <p:cNvSpPr/>
            <p:nvPr/>
          </p:nvSpPr>
          <p:spPr bwMode="auto">
            <a:xfrm rot="16200000">
              <a:off x="3349947" y="447462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6" name="Freeform 505"/>
            <p:cNvSpPr/>
            <p:nvPr/>
          </p:nvSpPr>
          <p:spPr bwMode="auto">
            <a:xfrm rot="16200000">
              <a:off x="3349947" y="5115602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7" name="Freeform 506"/>
            <p:cNvSpPr/>
            <p:nvPr/>
          </p:nvSpPr>
          <p:spPr bwMode="auto">
            <a:xfrm rot="16200000">
              <a:off x="3346257" y="5322490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8" name="Freeform 507"/>
            <p:cNvSpPr/>
            <p:nvPr/>
          </p:nvSpPr>
          <p:spPr bwMode="auto">
            <a:xfrm rot="16200000">
              <a:off x="3370025" y="5955214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9" name="Freeform 508"/>
            <p:cNvSpPr/>
            <p:nvPr/>
          </p:nvSpPr>
          <p:spPr bwMode="auto">
            <a:xfrm rot="16200000">
              <a:off x="3358957" y="6380807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0" name="Oval 509"/>
            <p:cNvSpPr/>
            <p:nvPr/>
          </p:nvSpPr>
          <p:spPr bwMode="auto">
            <a:xfrm rot="16200000">
              <a:off x="3082770" y="6547153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1" name="Oval 510"/>
            <p:cNvSpPr/>
            <p:nvPr/>
          </p:nvSpPr>
          <p:spPr bwMode="auto">
            <a:xfrm rot="16200000">
              <a:off x="3093266" y="6337675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2" name="Oval 511"/>
            <p:cNvSpPr/>
            <p:nvPr/>
          </p:nvSpPr>
          <p:spPr bwMode="auto">
            <a:xfrm rot="16200000">
              <a:off x="3082770" y="612819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 rot="16200000">
              <a:off x="3103762" y="591872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4" name="Oval 513"/>
            <p:cNvSpPr/>
            <p:nvPr/>
          </p:nvSpPr>
          <p:spPr bwMode="auto">
            <a:xfrm rot="16200000">
              <a:off x="3082770" y="570924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5" name="Oval 514"/>
            <p:cNvSpPr/>
            <p:nvPr/>
          </p:nvSpPr>
          <p:spPr bwMode="auto">
            <a:xfrm rot="16200000">
              <a:off x="3072274" y="549976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6" name="Oval 515"/>
            <p:cNvSpPr/>
            <p:nvPr/>
          </p:nvSpPr>
          <p:spPr bwMode="auto">
            <a:xfrm rot="16200000">
              <a:off x="3082770" y="529028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7" name="Oval 516"/>
            <p:cNvSpPr/>
            <p:nvPr/>
          </p:nvSpPr>
          <p:spPr bwMode="auto">
            <a:xfrm rot="16200000">
              <a:off x="3093266" y="508080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8" name="Oval 517"/>
            <p:cNvSpPr/>
            <p:nvPr/>
          </p:nvSpPr>
          <p:spPr bwMode="auto">
            <a:xfrm rot="16200000">
              <a:off x="3082770" y="4871331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9" name="Oval 518"/>
            <p:cNvSpPr/>
            <p:nvPr/>
          </p:nvSpPr>
          <p:spPr bwMode="auto">
            <a:xfrm rot="16200000">
              <a:off x="3103762" y="4661853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0" name="Oval 519"/>
            <p:cNvSpPr/>
            <p:nvPr/>
          </p:nvSpPr>
          <p:spPr bwMode="auto">
            <a:xfrm rot="16200000">
              <a:off x="3082770" y="4452375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1" name="Oval 520"/>
            <p:cNvSpPr/>
            <p:nvPr/>
          </p:nvSpPr>
          <p:spPr bwMode="auto">
            <a:xfrm rot="16200000">
              <a:off x="3538040" y="6547153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2" name="Oval 521"/>
            <p:cNvSpPr/>
            <p:nvPr/>
          </p:nvSpPr>
          <p:spPr bwMode="auto">
            <a:xfrm rot="16200000">
              <a:off x="3548536" y="6337675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3" name="Oval 522"/>
            <p:cNvSpPr/>
            <p:nvPr/>
          </p:nvSpPr>
          <p:spPr bwMode="auto">
            <a:xfrm rot="16200000">
              <a:off x="3538040" y="612819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4" name="Oval 523"/>
            <p:cNvSpPr/>
            <p:nvPr/>
          </p:nvSpPr>
          <p:spPr bwMode="auto">
            <a:xfrm rot="16200000">
              <a:off x="3559032" y="591872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5" name="Oval 524"/>
            <p:cNvSpPr/>
            <p:nvPr/>
          </p:nvSpPr>
          <p:spPr bwMode="auto">
            <a:xfrm rot="16200000">
              <a:off x="3538040" y="570924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6" name="Oval 525"/>
            <p:cNvSpPr/>
            <p:nvPr/>
          </p:nvSpPr>
          <p:spPr bwMode="auto">
            <a:xfrm rot="16200000">
              <a:off x="3527544" y="549976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7" name="Oval 526"/>
            <p:cNvSpPr/>
            <p:nvPr/>
          </p:nvSpPr>
          <p:spPr bwMode="auto">
            <a:xfrm rot="16200000">
              <a:off x="3538040" y="529028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8" name="Oval 527"/>
            <p:cNvSpPr/>
            <p:nvPr/>
          </p:nvSpPr>
          <p:spPr bwMode="auto">
            <a:xfrm rot="16200000">
              <a:off x="3548536" y="508080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9" name="Oval 528"/>
            <p:cNvSpPr/>
            <p:nvPr/>
          </p:nvSpPr>
          <p:spPr bwMode="auto">
            <a:xfrm rot="16200000">
              <a:off x="3538040" y="4871331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0" name="Oval 529"/>
            <p:cNvSpPr/>
            <p:nvPr/>
          </p:nvSpPr>
          <p:spPr bwMode="auto">
            <a:xfrm rot="16200000">
              <a:off x="3559032" y="4661853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1" name="Oval 530"/>
            <p:cNvSpPr/>
            <p:nvPr/>
          </p:nvSpPr>
          <p:spPr bwMode="auto">
            <a:xfrm rot="16200000">
              <a:off x="3538040" y="4452375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36" name="Oval 535"/>
          <p:cNvSpPr/>
          <p:nvPr/>
        </p:nvSpPr>
        <p:spPr bwMode="auto">
          <a:xfrm rot="19640315">
            <a:off x="2785759" y="5282618"/>
            <a:ext cx="247535" cy="265459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7" name="Oval 536"/>
          <p:cNvSpPr/>
          <p:nvPr/>
        </p:nvSpPr>
        <p:spPr bwMode="auto">
          <a:xfrm rot="19640315">
            <a:off x="2848024" y="5087311"/>
            <a:ext cx="351607" cy="385506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38" name="Group 537"/>
          <p:cNvGrpSpPr/>
          <p:nvPr/>
        </p:nvGrpSpPr>
        <p:grpSpPr>
          <a:xfrm>
            <a:off x="319088" y="4372635"/>
            <a:ext cx="1081208" cy="2201862"/>
            <a:chOff x="319088" y="4506913"/>
            <a:chExt cx="1081208" cy="2201862"/>
          </a:xfrm>
        </p:grpSpPr>
        <p:grpSp>
          <p:nvGrpSpPr>
            <p:cNvPr id="539" name="Group 193"/>
            <p:cNvGrpSpPr/>
            <p:nvPr/>
          </p:nvGrpSpPr>
          <p:grpSpPr>
            <a:xfrm rot="364792">
              <a:off x="414582" y="6496032"/>
              <a:ext cx="688153" cy="209478"/>
              <a:chOff x="638614" y="6531890"/>
              <a:chExt cx="688153" cy="209478"/>
            </a:xfrm>
          </p:grpSpPr>
          <p:sp>
            <p:nvSpPr>
              <p:cNvPr id="586" name="Freeform 585"/>
              <p:cNvSpPr/>
              <p:nvPr/>
            </p:nvSpPr>
            <p:spPr bwMode="auto">
              <a:xfrm rot="16200000">
                <a:off x="999277" y="6559429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7" name="Freeform 586"/>
              <p:cNvSpPr/>
              <p:nvPr/>
            </p:nvSpPr>
            <p:spPr bwMode="auto">
              <a:xfrm rot="16200000">
                <a:off x="927301" y="65762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8" name="Oval 587"/>
              <p:cNvSpPr/>
              <p:nvPr/>
            </p:nvSpPr>
            <p:spPr bwMode="auto">
              <a:xfrm rot="16200000">
                <a:off x="650317" y="6520187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9" name="Oval 588"/>
              <p:cNvSpPr/>
              <p:nvPr/>
            </p:nvSpPr>
            <p:spPr bwMode="auto">
              <a:xfrm rot="16200000">
                <a:off x="1105587" y="6520187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0" name="Group 191"/>
            <p:cNvGrpSpPr/>
            <p:nvPr/>
          </p:nvGrpSpPr>
          <p:grpSpPr>
            <a:xfrm rot="370331">
              <a:off x="611564" y="6097367"/>
              <a:ext cx="688153" cy="209478"/>
              <a:chOff x="638614" y="6112935"/>
              <a:chExt cx="688153" cy="209478"/>
            </a:xfrm>
          </p:grpSpPr>
          <p:sp>
            <p:nvSpPr>
              <p:cNvPr id="582" name="Freeform 581"/>
              <p:cNvSpPr/>
              <p:nvPr/>
            </p:nvSpPr>
            <p:spPr bwMode="auto">
              <a:xfrm rot="16200000">
                <a:off x="1000625" y="6136664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3" name="Freeform 582"/>
              <p:cNvSpPr/>
              <p:nvPr/>
            </p:nvSpPr>
            <p:spPr bwMode="auto">
              <a:xfrm rot="16200000">
                <a:off x="927301" y="61672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4" name="Oval 583"/>
              <p:cNvSpPr/>
              <p:nvPr/>
            </p:nvSpPr>
            <p:spPr bwMode="auto">
              <a:xfrm rot="16200000">
                <a:off x="650317" y="610123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5" name="Oval 584"/>
              <p:cNvSpPr/>
              <p:nvPr/>
            </p:nvSpPr>
            <p:spPr bwMode="auto">
              <a:xfrm rot="16200000">
                <a:off x="1105587" y="610123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1" name="Group 190"/>
            <p:cNvGrpSpPr/>
            <p:nvPr/>
          </p:nvGrpSpPr>
          <p:grpSpPr>
            <a:xfrm rot="399659">
              <a:off x="539556" y="6294466"/>
              <a:ext cx="688153" cy="209478"/>
              <a:chOff x="659606" y="5903457"/>
              <a:chExt cx="688153" cy="209478"/>
            </a:xfrm>
          </p:grpSpPr>
          <p:sp>
            <p:nvSpPr>
              <p:cNvPr id="578" name="Freeform 577"/>
              <p:cNvSpPr/>
              <p:nvPr/>
            </p:nvSpPr>
            <p:spPr bwMode="auto">
              <a:xfrm rot="16200000">
                <a:off x="1018372" y="593398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9" name="Freeform 578"/>
              <p:cNvSpPr/>
              <p:nvPr/>
            </p:nvSpPr>
            <p:spPr bwMode="auto">
              <a:xfrm rot="16200000">
                <a:off x="937572" y="5928248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0" name="Oval 579"/>
              <p:cNvSpPr/>
              <p:nvPr/>
            </p:nvSpPr>
            <p:spPr bwMode="auto">
              <a:xfrm rot="16200000">
                <a:off x="671309" y="589175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1" name="Oval 580"/>
              <p:cNvSpPr/>
              <p:nvPr/>
            </p:nvSpPr>
            <p:spPr bwMode="auto">
              <a:xfrm rot="16200000">
                <a:off x="1126579" y="589175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2" name="Group 189"/>
            <p:cNvGrpSpPr/>
            <p:nvPr/>
          </p:nvGrpSpPr>
          <p:grpSpPr>
            <a:xfrm rot="151521">
              <a:off x="683568" y="5877276"/>
              <a:ext cx="688153" cy="209478"/>
              <a:chOff x="638614" y="5693979"/>
              <a:chExt cx="688153" cy="209478"/>
            </a:xfrm>
          </p:grpSpPr>
          <p:sp>
            <p:nvSpPr>
              <p:cNvPr id="574" name="Freeform 573"/>
              <p:cNvSpPr/>
              <p:nvPr/>
            </p:nvSpPr>
            <p:spPr bwMode="auto">
              <a:xfrm rot="16200000">
                <a:off x="1000625" y="572361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5" name="Freeform 574"/>
              <p:cNvSpPr/>
              <p:nvPr/>
            </p:nvSpPr>
            <p:spPr bwMode="auto">
              <a:xfrm rot="16200000">
                <a:off x="929596" y="573667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6" name="Oval 575"/>
              <p:cNvSpPr/>
              <p:nvPr/>
            </p:nvSpPr>
            <p:spPr bwMode="auto">
              <a:xfrm rot="16200000">
                <a:off x="650317" y="56822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7" name="Oval 576"/>
              <p:cNvSpPr/>
              <p:nvPr/>
            </p:nvSpPr>
            <p:spPr bwMode="auto">
              <a:xfrm rot="16200000">
                <a:off x="1105587" y="56822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3" name="Group 188"/>
            <p:cNvGrpSpPr/>
            <p:nvPr/>
          </p:nvGrpSpPr>
          <p:grpSpPr>
            <a:xfrm>
              <a:off x="712143" y="5661248"/>
              <a:ext cx="688153" cy="209478"/>
              <a:chOff x="628118" y="5484501"/>
              <a:chExt cx="688153" cy="209478"/>
            </a:xfrm>
          </p:grpSpPr>
          <p:sp>
            <p:nvSpPr>
              <p:cNvPr id="570" name="Freeform 569"/>
              <p:cNvSpPr/>
              <p:nvPr/>
            </p:nvSpPr>
            <p:spPr bwMode="auto">
              <a:xfrm rot="16200000">
                <a:off x="996935" y="550750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1" name="Freeform 570"/>
              <p:cNvSpPr/>
              <p:nvPr/>
            </p:nvSpPr>
            <p:spPr bwMode="auto">
              <a:xfrm rot="16200000">
                <a:off x="913353" y="554468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2" name="Oval 571"/>
              <p:cNvSpPr/>
              <p:nvPr/>
            </p:nvSpPr>
            <p:spPr bwMode="auto">
              <a:xfrm rot="16200000">
                <a:off x="639821" y="54727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3" name="Oval 572"/>
              <p:cNvSpPr/>
              <p:nvPr/>
            </p:nvSpPr>
            <p:spPr bwMode="auto">
              <a:xfrm rot="16200000">
                <a:off x="1095091" y="54727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4" name="Group 187"/>
            <p:cNvGrpSpPr/>
            <p:nvPr/>
          </p:nvGrpSpPr>
          <p:grpSpPr>
            <a:xfrm rot="21344715">
              <a:off x="712143" y="5435699"/>
              <a:ext cx="688153" cy="209478"/>
              <a:chOff x="638614" y="5275023"/>
              <a:chExt cx="688153" cy="209478"/>
            </a:xfrm>
          </p:grpSpPr>
          <p:sp>
            <p:nvSpPr>
              <p:cNvPr id="566" name="Freeform 565"/>
              <p:cNvSpPr/>
              <p:nvPr/>
            </p:nvSpPr>
            <p:spPr bwMode="auto">
              <a:xfrm rot="16200000">
                <a:off x="996935" y="53020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7" name="Freeform 566"/>
              <p:cNvSpPr/>
              <p:nvPr/>
            </p:nvSpPr>
            <p:spPr bwMode="auto">
              <a:xfrm rot="16200000">
                <a:off x="913804" y="529552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8" name="Oval 567"/>
              <p:cNvSpPr/>
              <p:nvPr/>
            </p:nvSpPr>
            <p:spPr bwMode="auto">
              <a:xfrm rot="16200000">
                <a:off x="650317" y="52633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9" name="Oval 568"/>
              <p:cNvSpPr/>
              <p:nvPr/>
            </p:nvSpPr>
            <p:spPr bwMode="auto">
              <a:xfrm rot="16200000">
                <a:off x="1105587" y="52633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5" name="Group 186"/>
            <p:cNvGrpSpPr/>
            <p:nvPr/>
          </p:nvGrpSpPr>
          <p:grpSpPr>
            <a:xfrm rot="20955904">
              <a:off x="582985" y="4975076"/>
              <a:ext cx="688153" cy="209478"/>
              <a:chOff x="649110" y="5065545"/>
              <a:chExt cx="688153" cy="209478"/>
            </a:xfrm>
          </p:grpSpPr>
          <p:sp>
            <p:nvSpPr>
              <p:cNvPr id="562" name="Freeform 561"/>
              <p:cNvSpPr/>
              <p:nvPr/>
            </p:nvSpPr>
            <p:spPr bwMode="auto">
              <a:xfrm rot="16200000">
                <a:off x="1008004" y="5089274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3" name="Freeform 562"/>
              <p:cNvSpPr/>
              <p:nvPr/>
            </p:nvSpPr>
            <p:spPr bwMode="auto">
              <a:xfrm rot="16200000">
                <a:off x="917494" y="5088636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4" name="Oval 563"/>
              <p:cNvSpPr/>
              <p:nvPr/>
            </p:nvSpPr>
            <p:spPr bwMode="auto">
              <a:xfrm rot="16200000">
                <a:off x="660813" y="50538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5" name="Oval 564"/>
              <p:cNvSpPr/>
              <p:nvPr/>
            </p:nvSpPr>
            <p:spPr bwMode="auto">
              <a:xfrm rot="16200000">
                <a:off x="1116083" y="50538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6" name="Group 185"/>
            <p:cNvGrpSpPr/>
            <p:nvPr/>
          </p:nvGrpSpPr>
          <p:grpSpPr>
            <a:xfrm rot="21020321">
              <a:off x="674043" y="5200621"/>
              <a:ext cx="688153" cy="209478"/>
              <a:chOff x="638614" y="4856068"/>
              <a:chExt cx="688153" cy="209478"/>
            </a:xfrm>
          </p:grpSpPr>
          <p:sp>
            <p:nvSpPr>
              <p:cNvPr id="558" name="Freeform 557"/>
              <p:cNvSpPr/>
              <p:nvPr/>
            </p:nvSpPr>
            <p:spPr bwMode="auto">
              <a:xfrm rot="16200000">
                <a:off x="1003613" y="489191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9" name="Freeform 558"/>
              <p:cNvSpPr/>
              <p:nvPr/>
            </p:nvSpPr>
            <p:spPr bwMode="auto">
              <a:xfrm rot="16200000">
                <a:off x="927301" y="491957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0" name="Oval 559"/>
              <p:cNvSpPr/>
              <p:nvPr/>
            </p:nvSpPr>
            <p:spPr bwMode="auto">
              <a:xfrm rot="16200000">
                <a:off x="650317" y="484436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1" name="Oval 560"/>
              <p:cNvSpPr/>
              <p:nvPr/>
            </p:nvSpPr>
            <p:spPr bwMode="auto">
              <a:xfrm rot="16200000">
                <a:off x="1105587" y="484436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47" name="Group 184"/>
            <p:cNvGrpSpPr/>
            <p:nvPr/>
          </p:nvGrpSpPr>
          <p:grpSpPr>
            <a:xfrm rot="20716757">
              <a:off x="480123" y="4772661"/>
              <a:ext cx="688153" cy="209478"/>
              <a:chOff x="659606" y="4646590"/>
              <a:chExt cx="688153" cy="209478"/>
            </a:xfrm>
          </p:grpSpPr>
          <p:sp>
            <p:nvSpPr>
              <p:cNvPr id="554" name="Freeform 553"/>
              <p:cNvSpPr/>
              <p:nvPr/>
            </p:nvSpPr>
            <p:spPr bwMode="auto">
              <a:xfrm rot="16200000">
                <a:off x="1021951" y="46736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5" name="Freeform 554"/>
              <p:cNvSpPr/>
              <p:nvPr/>
            </p:nvSpPr>
            <p:spPr bwMode="auto">
              <a:xfrm rot="16200000">
                <a:off x="934680" y="470345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6" name="Oval 555"/>
              <p:cNvSpPr/>
              <p:nvPr/>
            </p:nvSpPr>
            <p:spPr bwMode="auto">
              <a:xfrm rot="16200000">
                <a:off x="671309" y="4634887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7" name="Oval 556"/>
              <p:cNvSpPr/>
              <p:nvPr/>
            </p:nvSpPr>
            <p:spPr bwMode="auto">
              <a:xfrm rot="16200000">
                <a:off x="1126579" y="4634887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548" name="Freeform 547"/>
            <p:cNvSpPr/>
            <p:nvPr/>
          </p:nvSpPr>
          <p:spPr bwMode="auto">
            <a:xfrm>
              <a:off x="319088" y="4506913"/>
              <a:ext cx="1065212" cy="2201862"/>
            </a:xfrm>
            <a:custGeom>
              <a:avLst/>
              <a:gdLst>
                <a:gd name="connsiteX0" fmla="*/ 52387 w 1065212"/>
                <a:gd name="connsiteY0" fmla="*/ 150812 h 2201862"/>
                <a:gd name="connsiteX1" fmla="*/ 338137 w 1065212"/>
                <a:gd name="connsiteY1" fmla="*/ 74612 h 2201862"/>
                <a:gd name="connsiteX2" fmla="*/ 595312 w 1065212"/>
                <a:gd name="connsiteY2" fmla="*/ 26987 h 2201862"/>
                <a:gd name="connsiteX3" fmla="*/ 700087 w 1065212"/>
                <a:gd name="connsiteY3" fmla="*/ 84137 h 2201862"/>
                <a:gd name="connsiteX4" fmla="*/ 928687 w 1065212"/>
                <a:gd name="connsiteY4" fmla="*/ 531812 h 2201862"/>
                <a:gd name="connsiteX5" fmla="*/ 1042987 w 1065212"/>
                <a:gd name="connsiteY5" fmla="*/ 912812 h 2201862"/>
                <a:gd name="connsiteX6" fmla="*/ 1052512 w 1065212"/>
                <a:gd name="connsiteY6" fmla="*/ 1265237 h 2201862"/>
                <a:gd name="connsiteX7" fmla="*/ 966787 w 1065212"/>
                <a:gd name="connsiteY7" fmla="*/ 1636712 h 2201862"/>
                <a:gd name="connsiteX8" fmla="*/ 814387 w 1065212"/>
                <a:gd name="connsiteY8" fmla="*/ 2017712 h 2201862"/>
                <a:gd name="connsiteX9" fmla="*/ 709612 w 1065212"/>
                <a:gd name="connsiteY9" fmla="*/ 2160587 h 2201862"/>
                <a:gd name="connsiteX10" fmla="*/ 633412 w 1065212"/>
                <a:gd name="connsiteY10" fmla="*/ 2198687 h 2201862"/>
                <a:gd name="connsiteX11" fmla="*/ 319087 w 1065212"/>
                <a:gd name="connsiteY11" fmla="*/ 2179637 h 2201862"/>
                <a:gd name="connsiteX12" fmla="*/ 138112 w 1065212"/>
                <a:gd name="connsiteY12" fmla="*/ 2132012 h 2201862"/>
                <a:gd name="connsiteX13" fmla="*/ 80962 w 1065212"/>
                <a:gd name="connsiteY13" fmla="*/ 2036762 h 2201862"/>
                <a:gd name="connsiteX14" fmla="*/ 233362 w 1065212"/>
                <a:gd name="connsiteY14" fmla="*/ 1855787 h 2201862"/>
                <a:gd name="connsiteX15" fmla="*/ 366712 w 1065212"/>
                <a:gd name="connsiteY15" fmla="*/ 1512887 h 2201862"/>
                <a:gd name="connsiteX16" fmla="*/ 433387 w 1065212"/>
                <a:gd name="connsiteY16" fmla="*/ 1198562 h 2201862"/>
                <a:gd name="connsiteX17" fmla="*/ 395287 w 1065212"/>
                <a:gd name="connsiteY17" fmla="*/ 855662 h 2201862"/>
                <a:gd name="connsiteX18" fmla="*/ 319087 w 1065212"/>
                <a:gd name="connsiteY18" fmla="*/ 655637 h 2201862"/>
                <a:gd name="connsiteX19" fmla="*/ 223837 w 1065212"/>
                <a:gd name="connsiteY19" fmla="*/ 474662 h 2201862"/>
                <a:gd name="connsiteX20" fmla="*/ 71437 w 1065212"/>
                <a:gd name="connsiteY20" fmla="*/ 303212 h 2201862"/>
                <a:gd name="connsiteX21" fmla="*/ 23812 w 1065212"/>
                <a:gd name="connsiteY21" fmla="*/ 217487 h 2201862"/>
                <a:gd name="connsiteX22" fmla="*/ 52387 w 1065212"/>
                <a:gd name="connsiteY22" fmla="*/ 150812 h 220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65212" h="2201862">
                  <a:moveTo>
                    <a:pt x="52387" y="150812"/>
                  </a:moveTo>
                  <a:cubicBezTo>
                    <a:pt x="104774" y="127000"/>
                    <a:pt x="247650" y="95250"/>
                    <a:pt x="338137" y="74612"/>
                  </a:cubicBezTo>
                  <a:cubicBezTo>
                    <a:pt x="428625" y="53975"/>
                    <a:pt x="534987" y="25400"/>
                    <a:pt x="595312" y="26987"/>
                  </a:cubicBezTo>
                  <a:cubicBezTo>
                    <a:pt x="655637" y="28574"/>
                    <a:pt x="644525" y="0"/>
                    <a:pt x="700087" y="84137"/>
                  </a:cubicBezTo>
                  <a:cubicBezTo>
                    <a:pt x="755649" y="168274"/>
                    <a:pt x="871537" y="393700"/>
                    <a:pt x="928687" y="531812"/>
                  </a:cubicBezTo>
                  <a:cubicBezTo>
                    <a:pt x="985837" y="669925"/>
                    <a:pt x="1022350" y="790575"/>
                    <a:pt x="1042987" y="912812"/>
                  </a:cubicBezTo>
                  <a:cubicBezTo>
                    <a:pt x="1063625" y="1035050"/>
                    <a:pt x="1065212" y="1144587"/>
                    <a:pt x="1052512" y="1265237"/>
                  </a:cubicBezTo>
                  <a:cubicBezTo>
                    <a:pt x="1039812" y="1385887"/>
                    <a:pt x="1006475" y="1511300"/>
                    <a:pt x="966787" y="1636712"/>
                  </a:cubicBezTo>
                  <a:cubicBezTo>
                    <a:pt x="927100" y="1762125"/>
                    <a:pt x="857249" y="1930400"/>
                    <a:pt x="814387" y="2017712"/>
                  </a:cubicBezTo>
                  <a:cubicBezTo>
                    <a:pt x="771525" y="2105024"/>
                    <a:pt x="739774" y="2130425"/>
                    <a:pt x="709612" y="2160587"/>
                  </a:cubicBezTo>
                  <a:cubicBezTo>
                    <a:pt x="679450" y="2190749"/>
                    <a:pt x="698500" y="2195512"/>
                    <a:pt x="633412" y="2198687"/>
                  </a:cubicBezTo>
                  <a:cubicBezTo>
                    <a:pt x="568325" y="2201862"/>
                    <a:pt x="401637" y="2190749"/>
                    <a:pt x="319087" y="2179637"/>
                  </a:cubicBezTo>
                  <a:cubicBezTo>
                    <a:pt x="236537" y="2168525"/>
                    <a:pt x="177800" y="2155825"/>
                    <a:pt x="138112" y="2132012"/>
                  </a:cubicBezTo>
                  <a:cubicBezTo>
                    <a:pt x="98425" y="2108200"/>
                    <a:pt x="65087" y="2082800"/>
                    <a:pt x="80962" y="2036762"/>
                  </a:cubicBezTo>
                  <a:cubicBezTo>
                    <a:pt x="96837" y="1990725"/>
                    <a:pt x="185737" y="1943100"/>
                    <a:pt x="233362" y="1855787"/>
                  </a:cubicBezTo>
                  <a:cubicBezTo>
                    <a:pt x="280987" y="1768474"/>
                    <a:pt x="333375" y="1622424"/>
                    <a:pt x="366712" y="1512887"/>
                  </a:cubicBezTo>
                  <a:cubicBezTo>
                    <a:pt x="400049" y="1403350"/>
                    <a:pt x="428625" y="1308099"/>
                    <a:pt x="433387" y="1198562"/>
                  </a:cubicBezTo>
                  <a:cubicBezTo>
                    <a:pt x="438149" y="1089025"/>
                    <a:pt x="414337" y="946150"/>
                    <a:pt x="395287" y="855662"/>
                  </a:cubicBezTo>
                  <a:cubicBezTo>
                    <a:pt x="376237" y="765174"/>
                    <a:pt x="347662" y="719137"/>
                    <a:pt x="319087" y="655637"/>
                  </a:cubicBezTo>
                  <a:cubicBezTo>
                    <a:pt x="290512" y="592137"/>
                    <a:pt x="265112" y="533399"/>
                    <a:pt x="223837" y="474662"/>
                  </a:cubicBezTo>
                  <a:cubicBezTo>
                    <a:pt x="182562" y="415925"/>
                    <a:pt x="104774" y="346074"/>
                    <a:pt x="71437" y="303212"/>
                  </a:cubicBezTo>
                  <a:cubicBezTo>
                    <a:pt x="38100" y="260350"/>
                    <a:pt x="26987" y="239712"/>
                    <a:pt x="23812" y="217487"/>
                  </a:cubicBezTo>
                  <a:cubicBezTo>
                    <a:pt x="20637" y="195262"/>
                    <a:pt x="0" y="174624"/>
                    <a:pt x="52387" y="150812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49" name="Group 183"/>
            <p:cNvGrpSpPr/>
            <p:nvPr/>
          </p:nvGrpSpPr>
          <p:grpSpPr>
            <a:xfrm rot="20586924">
              <a:off x="333053" y="4598169"/>
              <a:ext cx="688153" cy="209478"/>
              <a:chOff x="323528" y="4515666"/>
              <a:chExt cx="688153" cy="209478"/>
            </a:xfrm>
          </p:grpSpPr>
          <p:sp>
            <p:nvSpPr>
              <p:cNvPr id="550" name="Freeform 549"/>
              <p:cNvSpPr/>
              <p:nvPr/>
            </p:nvSpPr>
            <p:spPr bwMode="auto">
              <a:xfrm rot="16200000">
                <a:off x="689228" y="4542714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1" name="Freeform 550"/>
              <p:cNvSpPr/>
              <p:nvPr/>
            </p:nvSpPr>
            <p:spPr bwMode="auto">
              <a:xfrm rot="16200000">
                <a:off x="602408" y="4526211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2" name="Oval 551"/>
              <p:cNvSpPr/>
              <p:nvPr/>
            </p:nvSpPr>
            <p:spPr bwMode="auto">
              <a:xfrm rot="16200000">
                <a:off x="335231" y="450396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3" name="Oval 552"/>
              <p:cNvSpPr/>
              <p:nvPr/>
            </p:nvSpPr>
            <p:spPr bwMode="auto">
              <a:xfrm rot="16200000">
                <a:off x="790501" y="450396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90" name="Freeform 589"/>
          <p:cNvSpPr/>
          <p:nvPr/>
        </p:nvSpPr>
        <p:spPr bwMode="auto">
          <a:xfrm rot="11502454">
            <a:off x="1547612" y="4879402"/>
            <a:ext cx="600278" cy="606424"/>
          </a:xfrm>
          <a:custGeom>
            <a:avLst/>
            <a:gdLst>
              <a:gd name="connsiteX0" fmla="*/ 231775 w 595312"/>
              <a:gd name="connsiteY0" fmla="*/ 11112 h 606424"/>
              <a:gd name="connsiteX1" fmla="*/ 203200 w 595312"/>
              <a:gd name="connsiteY1" fmla="*/ 153987 h 606424"/>
              <a:gd name="connsiteX2" fmla="*/ 260350 w 595312"/>
              <a:gd name="connsiteY2" fmla="*/ 258762 h 606424"/>
              <a:gd name="connsiteX3" fmla="*/ 365125 w 595312"/>
              <a:gd name="connsiteY3" fmla="*/ 325437 h 606424"/>
              <a:gd name="connsiteX4" fmla="*/ 460375 w 595312"/>
              <a:gd name="connsiteY4" fmla="*/ 344487 h 606424"/>
              <a:gd name="connsiteX5" fmla="*/ 574675 w 595312"/>
              <a:gd name="connsiteY5" fmla="*/ 306387 h 606424"/>
              <a:gd name="connsiteX6" fmla="*/ 584200 w 595312"/>
              <a:gd name="connsiteY6" fmla="*/ 354012 h 606424"/>
              <a:gd name="connsiteX7" fmla="*/ 555625 w 595312"/>
              <a:gd name="connsiteY7" fmla="*/ 458787 h 606424"/>
              <a:gd name="connsiteX8" fmla="*/ 460375 w 595312"/>
              <a:gd name="connsiteY8" fmla="*/ 554037 h 606424"/>
              <a:gd name="connsiteX9" fmla="*/ 307975 w 595312"/>
              <a:gd name="connsiteY9" fmla="*/ 601662 h 606424"/>
              <a:gd name="connsiteX10" fmla="*/ 174625 w 595312"/>
              <a:gd name="connsiteY10" fmla="*/ 582612 h 606424"/>
              <a:gd name="connsiteX11" fmla="*/ 60325 w 595312"/>
              <a:gd name="connsiteY11" fmla="*/ 477837 h 606424"/>
              <a:gd name="connsiteX12" fmla="*/ 3175 w 595312"/>
              <a:gd name="connsiteY12" fmla="*/ 363537 h 606424"/>
              <a:gd name="connsiteX13" fmla="*/ 41275 w 595312"/>
              <a:gd name="connsiteY13" fmla="*/ 182562 h 606424"/>
              <a:gd name="connsiteX14" fmla="*/ 88900 w 595312"/>
              <a:gd name="connsiteY14" fmla="*/ 87312 h 606424"/>
              <a:gd name="connsiteX15" fmla="*/ 231775 w 595312"/>
              <a:gd name="connsiteY15" fmla="*/ 11112 h 606424"/>
              <a:gd name="connsiteX0" fmla="*/ 236741 w 600278"/>
              <a:gd name="connsiteY0" fmla="*/ 11112 h 606424"/>
              <a:gd name="connsiteX1" fmla="*/ 208166 w 600278"/>
              <a:gd name="connsiteY1" fmla="*/ 153987 h 606424"/>
              <a:gd name="connsiteX2" fmla="*/ 265316 w 600278"/>
              <a:gd name="connsiteY2" fmla="*/ 258762 h 606424"/>
              <a:gd name="connsiteX3" fmla="*/ 370091 w 600278"/>
              <a:gd name="connsiteY3" fmla="*/ 325437 h 606424"/>
              <a:gd name="connsiteX4" fmla="*/ 465341 w 600278"/>
              <a:gd name="connsiteY4" fmla="*/ 344487 h 606424"/>
              <a:gd name="connsiteX5" fmla="*/ 579641 w 600278"/>
              <a:gd name="connsiteY5" fmla="*/ 306387 h 606424"/>
              <a:gd name="connsiteX6" fmla="*/ 589166 w 600278"/>
              <a:gd name="connsiteY6" fmla="*/ 354012 h 606424"/>
              <a:gd name="connsiteX7" fmla="*/ 560591 w 600278"/>
              <a:gd name="connsiteY7" fmla="*/ 458787 h 606424"/>
              <a:gd name="connsiteX8" fmla="*/ 465341 w 600278"/>
              <a:gd name="connsiteY8" fmla="*/ 554037 h 606424"/>
              <a:gd name="connsiteX9" fmla="*/ 312941 w 600278"/>
              <a:gd name="connsiteY9" fmla="*/ 601662 h 606424"/>
              <a:gd name="connsiteX10" fmla="*/ 179591 w 600278"/>
              <a:gd name="connsiteY10" fmla="*/ 582612 h 606424"/>
              <a:gd name="connsiteX11" fmla="*/ 65291 w 600278"/>
              <a:gd name="connsiteY11" fmla="*/ 477837 h 606424"/>
              <a:gd name="connsiteX12" fmla="*/ 8141 w 600278"/>
              <a:gd name="connsiteY12" fmla="*/ 363537 h 606424"/>
              <a:gd name="connsiteX13" fmla="*/ 16445 w 600278"/>
              <a:gd name="connsiteY13" fmla="*/ 248028 h 606424"/>
              <a:gd name="connsiteX14" fmla="*/ 93866 w 600278"/>
              <a:gd name="connsiteY14" fmla="*/ 87312 h 606424"/>
              <a:gd name="connsiteX15" fmla="*/ 236741 w 600278"/>
              <a:gd name="connsiteY15" fmla="*/ 11112 h 6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0278" h="606424">
                <a:moveTo>
                  <a:pt x="236741" y="11112"/>
                </a:moveTo>
                <a:cubicBezTo>
                  <a:pt x="255791" y="22224"/>
                  <a:pt x="203404" y="112712"/>
                  <a:pt x="208166" y="153987"/>
                </a:cubicBezTo>
                <a:cubicBezTo>
                  <a:pt x="212928" y="195262"/>
                  <a:pt x="238329" y="230187"/>
                  <a:pt x="265316" y="258762"/>
                </a:cubicBezTo>
                <a:cubicBezTo>
                  <a:pt x="292304" y="287337"/>
                  <a:pt x="336754" y="311150"/>
                  <a:pt x="370091" y="325437"/>
                </a:cubicBezTo>
                <a:cubicBezTo>
                  <a:pt x="403428" y="339724"/>
                  <a:pt x="430416" y="347662"/>
                  <a:pt x="465341" y="344487"/>
                </a:cubicBezTo>
                <a:cubicBezTo>
                  <a:pt x="500266" y="341312"/>
                  <a:pt x="559004" y="304800"/>
                  <a:pt x="579641" y="306387"/>
                </a:cubicBezTo>
                <a:cubicBezTo>
                  <a:pt x="600278" y="307974"/>
                  <a:pt x="592341" y="328612"/>
                  <a:pt x="589166" y="354012"/>
                </a:cubicBezTo>
                <a:cubicBezTo>
                  <a:pt x="585991" y="379412"/>
                  <a:pt x="581229" y="425450"/>
                  <a:pt x="560591" y="458787"/>
                </a:cubicBezTo>
                <a:cubicBezTo>
                  <a:pt x="539954" y="492125"/>
                  <a:pt x="506616" y="530225"/>
                  <a:pt x="465341" y="554037"/>
                </a:cubicBezTo>
                <a:cubicBezTo>
                  <a:pt x="424066" y="577849"/>
                  <a:pt x="360566" y="596900"/>
                  <a:pt x="312941" y="601662"/>
                </a:cubicBezTo>
                <a:cubicBezTo>
                  <a:pt x="265316" y="606424"/>
                  <a:pt x="220866" y="603250"/>
                  <a:pt x="179591" y="582612"/>
                </a:cubicBezTo>
                <a:cubicBezTo>
                  <a:pt x="138316" y="561975"/>
                  <a:pt x="93866" y="514349"/>
                  <a:pt x="65291" y="477837"/>
                </a:cubicBezTo>
                <a:cubicBezTo>
                  <a:pt x="36716" y="441325"/>
                  <a:pt x="16282" y="401838"/>
                  <a:pt x="8141" y="363537"/>
                </a:cubicBezTo>
                <a:cubicBezTo>
                  <a:pt x="0" y="325236"/>
                  <a:pt x="2158" y="294065"/>
                  <a:pt x="16445" y="248028"/>
                </a:cubicBezTo>
                <a:cubicBezTo>
                  <a:pt x="30732" y="201991"/>
                  <a:pt x="57150" y="126798"/>
                  <a:pt x="93866" y="87312"/>
                </a:cubicBezTo>
                <a:cubicBezTo>
                  <a:pt x="130582" y="47826"/>
                  <a:pt x="217691" y="0"/>
                  <a:pt x="236741" y="1111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 h="88900"/>
            <a:bevelB w="1397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91" name="Rectangle 590"/>
          <p:cNvSpPr/>
          <p:nvPr/>
        </p:nvSpPr>
        <p:spPr bwMode="auto">
          <a:xfrm>
            <a:off x="6120680" y="5345832"/>
            <a:ext cx="827584" cy="531440"/>
          </a:xfrm>
          <a:prstGeom prst="rect">
            <a:avLst/>
          </a:prstGeom>
          <a:solidFill>
            <a:srgbClr val="FFFF99">
              <a:alpha val="10000"/>
            </a:srgb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2" name="Title 1"/>
          <p:cNvSpPr txBox="1">
            <a:spLocks/>
          </p:cNvSpPr>
          <p:nvPr/>
        </p:nvSpPr>
        <p:spPr>
          <a:xfrm>
            <a:off x="1691680" y="52083"/>
            <a:ext cx="720080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Neuromuscular junction</a:t>
            </a:r>
            <a:endParaRPr kumimoji="0" lang="en-US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593" name="Group 592"/>
          <p:cNvGrpSpPr/>
          <p:nvPr/>
        </p:nvGrpSpPr>
        <p:grpSpPr>
          <a:xfrm>
            <a:off x="605081" y="1607725"/>
            <a:ext cx="569387" cy="1653761"/>
            <a:chOff x="3635896" y="1537949"/>
            <a:chExt cx="569387" cy="1653761"/>
          </a:xfrm>
        </p:grpSpPr>
        <p:cxnSp>
          <p:nvCxnSpPr>
            <p:cNvPr id="594" name="Straight Arrow Connector 593"/>
            <p:cNvCxnSpPr>
              <a:stCxn id="595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595" name="TextBox 594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596" name="Group 595"/>
          <p:cNvGrpSpPr/>
          <p:nvPr/>
        </p:nvGrpSpPr>
        <p:grpSpPr>
          <a:xfrm>
            <a:off x="1344004" y="1626568"/>
            <a:ext cx="569387" cy="1653761"/>
            <a:chOff x="3635896" y="1537949"/>
            <a:chExt cx="569387" cy="1653761"/>
          </a:xfrm>
        </p:grpSpPr>
        <p:cxnSp>
          <p:nvCxnSpPr>
            <p:cNvPr id="597" name="Straight Arrow Connector 596"/>
            <p:cNvCxnSpPr>
              <a:stCxn id="598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598" name="TextBox 597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599" name="Group 598"/>
          <p:cNvGrpSpPr/>
          <p:nvPr/>
        </p:nvGrpSpPr>
        <p:grpSpPr>
          <a:xfrm>
            <a:off x="2005132" y="1626568"/>
            <a:ext cx="569387" cy="1653761"/>
            <a:chOff x="3635896" y="1537949"/>
            <a:chExt cx="569387" cy="1653761"/>
          </a:xfrm>
        </p:grpSpPr>
        <p:cxnSp>
          <p:nvCxnSpPr>
            <p:cNvPr id="600" name="Straight Arrow Connector 599"/>
            <p:cNvCxnSpPr>
              <a:stCxn id="601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01" name="TextBox 600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602" name="Group 601"/>
          <p:cNvGrpSpPr/>
          <p:nvPr/>
        </p:nvGrpSpPr>
        <p:grpSpPr>
          <a:xfrm>
            <a:off x="2816063" y="1656044"/>
            <a:ext cx="569387" cy="1653761"/>
            <a:chOff x="3635896" y="1537949"/>
            <a:chExt cx="569387" cy="1653761"/>
          </a:xfrm>
        </p:grpSpPr>
        <p:cxnSp>
          <p:nvCxnSpPr>
            <p:cNvPr id="603" name="Straight Arrow Connector 602"/>
            <p:cNvCxnSpPr>
              <a:stCxn id="604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04" name="TextBox 603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3536143" y="1624145"/>
            <a:ext cx="569387" cy="1653761"/>
            <a:chOff x="3635896" y="1537949"/>
            <a:chExt cx="569387" cy="1653761"/>
          </a:xfrm>
        </p:grpSpPr>
        <p:cxnSp>
          <p:nvCxnSpPr>
            <p:cNvPr id="606" name="Straight Arrow Connector 605"/>
            <p:cNvCxnSpPr>
              <a:stCxn id="607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07" name="TextBox 606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 rot="16200000">
            <a:off x="3413023" y="4258505"/>
            <a:ext cx="723402" cy="1395944"/>
            <a:chOff x="1185989" y="1967869"/>
            <a:chExt cx="579386" cy="1179920"/>
          </a:xfrm>
        </p:grpSpPr>
        <p:sp>
          <p:nvSpPr>
            <p:cNvPr id="355" name="Freeform 354"/>
            <p:cNvSpPr/>
            <p:nvPr/>
          </p:nvSpPr>
          <p:spPr bwMode="auto">
            <a:xfrm flipH="1">
              <a:off x="1345068" y="1967869"/>
              <a:ext cx="297338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1" name="Freeform 420"/>
            <p:cNvSpPr/>
            <p:nvPr/>
          </p:nvSpPr>
          <p:spPr bwMode="auto">
            <a:xfrm>
              <a:off x="1185989" y="1980964"/>
              <a:ext cx="579386" cy="1149989"/>
            </a:xfrm>
            <a:custGeom>
              <a:avLst/>
              <a:gdLst>
                <a:gd name="connsiteX0" fmla="*/ 677918 w 1403132"/>
                <a:gd name="connsiteY0" fmla="*/ 144517 h 3034862"/>
                <a:gd name="connsiteX1" fmla="*/ 331077 w 1403132"/>
                <a:gd name="connsiteY1" fmla="*/ 144517 h 3034862"/>
                <a:gd name="connsiteX2" fmla="*/ 47297 w 1403132"/>
                <a:gd name="connsiteY2" fmla="*/ 869731 h 3034862"/>
                <a:gd name="connsiteX3" fmla="*/ 47297 w 1403132"/>
                <a:gd name="connsiteY3" fmla="*/ 1610710 h 3034862"/>
                <a:gd name="connsiteX4" fmla="*/ 315311 w 1403132"/>
                <a:gd name="connsiteY4" fmla="*/ 2320159 h 3034862"/>
                <a:gd name="connsiteX5" fmla="*/ 693684 w 1403132"/>
                <a:gd name="connsiteY5" fmla="*/ 3029607 h 3034862"/>
                <a:gd name="connsiteX6" fmla="*/ 1056290 w 1403132"/>
                <a:gd name="connsiteY6" fmla="*/ 2288628 h 3034862"/>
                <a:gd name="connsiteX7" fmla="*/ 1355835 w 1403132"/>
                <a:gd name="connsiteY7" fmla="*/ 1594945 h 3034862"/>
                <a:gd name="connsiteX8" fmla="*/ 1340070 w 1403132"/>
                <a:gd name="connsiteY8" fmla="*/ 838200 h 3034862"/>
                <a:gd name="connsiteX9" fmla="*/ 1056290 w 1403132"/>
                <a:gd name="connsiteY9" fmla="*/ 112986 h 3034862"/>
                <a:gd name="connsiteX10" fmla="*/ 677918 w 1403132"/>
                <a:gd name="connsiteY10" fmla="*/ 144517 h 303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132" h="3034862">
                  <a:moveTo>
                    <a:pt x="677918" y="144517"/>
                  </a:moveTo>
                  <a:cubicBezTo>
                    <a:pt x="557049" y="149772"/>
                    <a:pt x="436180" y="23648"/>
                    <a:pt x="331077" y="144517"/>
                  </a:cubicBezTo>
                  <a:cubicBezTo>
                    <a:pt x="225974" y="265386"/>
                    <a:pt x="94594" y="625366"/>
                    <a:pt x="47297" y="869731"/>
                  </a:cubicBezTo>
                  <a:cubicBezTo>
                    <a:pt x="0" y="1114096"/>
                    <a:pt x="2628" y="1368972"/>
                    <a:pt x="47297" y="1610710"/>
                  </a:cubicBezTo>
                  <a:cubicBezTo>
                    <a:pt x="91966" y="1852448"/>
                    <a:pt x="207580" y="2083676"/>
                    <a:pt x="315311" y="2320159"/>
                  </a:cubicBezTo>
                  <a:cubicBezTo>
                    <a:pt x="423042" y="2556642"/>
                    <a:pt x="570188" y="3034862"/>
                    <a:pt x="693684" y="3029607"/>
                  </a:cubicBezTo>
                  <a:cubicBezTo>
                    <a:pt x="817181" y="3024352"/>
                    <a:pt x="945932" y="2527738"/>
                    <a:pt x="1056290" y="2288628"/>
                  </a:cubicBezTo>
                  <a:cubicBezTo>
                    <a:pt x="1166648" y="2049518"/>
                    <a:pt x="1308538" y="1836683"/>
                    <a:pt x="1355835" y="1594945"/>
                  </a:cubicBezTo>
                  <a:cubicBezTo>
                    <a:pt x="1403132" y="1353207"/>
                    <a:pt x="1389994" y="1085193"/>
                    <a:pt x="1340070" y="838200"/>
                  </a:cubicBezTo>
                  <a:cubicBezTo>
                    <a:pt x="1290146" y="591207"/>
                    <a:pt x="1164021" y="225972"/>
                    <a:pt x="1056290" y="112986"/>
                  </a:cubicBezTo>
                  <a:cubicBezTo>
                    <a:pt x="948559" y="0"/>
                    <a:pt x="798787" y="139262"/>
                    <a:pt x="677918" y="144517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508000" prstMaterial="flat">
              <a:bevelT w="635000" h="508000"/>
              <a:bevelB w="635000" h="508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8" name="Freeform 607"/>
            <p:cNvSpPr/>
            <p:nvPr/>
          </p:nvSpPr>
          <p:spPr bwMode="auto">
            <a:xfrm>
              <a:off x="1331640" y="1988840"/>
              <a:ext cx="338517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0.1313 L 1.11111E-6 3.5876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13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11 -0.04717 L 4.72222E-6 7.51445E-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8.33333E-7 3.68178E-6 C 0.00486 0.01642 0.00973 0.03284 0.01684 0.04671 C 0.02396 0.06059 0.03403 0.07354 0.04289 0.08302 C 0.05174 0.0925 0.05886 0.09643 0.07014 0.10384 C 0.08143 0.11124 0.09584 0.11956 0.11042 0.12789 " pathEditMode="relative" ptsTypes="aaaaA">
                                      <p:cBhvr>
                                        <p:cTn id="110" dur="2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21 -2.20167E-6 C 0.004 -0.00208 0.02379 -0.01688 0.03056 -0.01225 C 0.03733 -0.00763 0.03525 0.00532 0.03976 0.02752 C 0.04427 0.04972 0.05348 0.09575 0.05782 0.12096 C 0.06216 0.14616 0.06407 0.16744 0.06563 0.1797 " pathEditMode="relative" rAng="0" ptsTypes="aaaaa">
                                      <p:cBhvr>
                                        <p:cTn id="115" dur="2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810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16667E-6 -2.20167E-6 C -0.00816 -0.00115 -0.03854 -0.01156 -0.04861 -0.00717 C -0.05868 -0.00277 -0.06145 0.00231 -0.06024 0.02567 C -0.05902 0.04903 -0.04947 0.10615 -0.04079 0.13298 C -0.03211 0.15981 -0.0151 0.17553 -0.00833 0.18663 " pathEditMode="relative" rAng="0" ptsTypes="aaaaa">
                                      <p:cBhvr>
                                        <p:cTn id="120" dur="2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87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1.59112E-6 C -0.00295 0.00625 -0.01111 0.02313 -0.01806 0.03747 C -0.025 0.05181 -0.03299 0.07008 -0.0415 0.08603 C -0.05 0.10199 -0.06025 0.12095 -0.06875 0.13275 C -0.07726 0.14454 -0.08733 0.15171 -0.09219 0.1568 " pathEditMode="relative" rAng="0" ptsTypes="aaaaa">
                                      <p:cBhvr>
                                        <p:cTn id="125" dur="1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780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032 0.00162 0.0408 0.00324 0.05591 0 C 0.07101 -0.00323 0.08021 -0.01064 0.09098 -0.01896 C 0.10174 -0.02729 0.1066 -0.03931 0.12084 -0.05018 C 0.13507 -0.06105 0.15573 -0.07285 0.17657 -0.08464 " pathEditMode="relative" ptsTypes="aaaaA">
                                      <p:cBhvr>
                                        <p:cTn id="144" dur="2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C 0.02031 0.00162 0.0408 0.00324 0.0559 4.81481E-6 C 0.071 -0.00325 0.07778 -0.01297 0.09097 -0.01899 C 0.10416 -0.025 0.11892 -0.04028 0.13507 -0.03658 C 0.15121 -0.03288 0.17708 -0.00463 0.18819 0.0037 " pathEditMode="relative" rAng="0" ptsTypes="aaaaa">
                                      <p:cBhvr>
                                        <p:cTn id="146" dur="2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8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0.02031 0.00162 0.0408 0.00324 0.0559 -1.11111E-6 C 0.07101 -0.00324 0.08021 -0.01065 0.09097 -0.01898 C 0.10174 -0.02731 0.10851 -0.03449 0.12083 -0.05023 C 0.13316 -0.06597 0.1559 -0.1 0.1651 -0.11319 " pathEditMode="relative" rAng="0" ptsTypes="aaaaa">
                                      <p:cBhvr>
                                        <p:cTn id="148" dur="2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550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2031 0.00162 0.0408 0.00324 0.0559 3.7037E-7 C 0.07101 -0.00324 0.08021 -0.01065 0.09097 -0.01898 C 0.10174 -0.02732 0.11181 -0.03148 0.12084 -0.05023 C 0.12986 -0.06898 0.13976 -0.11482 0.14479 -0.13171 " pathEditMode="relative" rAng="0" ptsTypes="aaaaa">
                                      <p:cBhvr>
                                        <p:cTn id="150" dur="2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C 0.02032 0.00162 0.0408 0.00325 0.05591 -4.44444E-6 C 0.07101 -0.00324 0.08021 -0.01064 0.09098 -0.01898 C 0.10174 -0.02731 0.10538 -0.04814 0.12084 -0.05023 C 0.13629 -0.05231 0.17066 -0.03564 0.18368 -0.03194 " pathEditMode="relative" rAng="0" ptsTypes="aaaaa">
                                      <p:cBhvr>
                                        <p:cTn id="152" dur="2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25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25179 L 1.66667E-6 -4.04624E-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2607E-6 C 0.00538 0.00162 0.02274 0.01203 0.03281 0.00949 C 0.04288 0.00694 0.0559 -0.0118 0.06059 -0.01596 " pathEditMode="relative" rAng="0" ptsTypes="aaa">
                                      <p:cBhvr>
                                        <p:cTn id="187" dur="2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-20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5E-6 -3.48138E-6 C 0.00538 -0.00023 0.02031 -0.00138 0.03281 -0.00162 C 0.04531 -0.00185 0.06267 -0.00185 0.07465 -0.00162 C 0.08663 -0.00138 0.1 -0.00069 0.10503 -0.00046 " pathEditMode="relative" rAng="0" ptsTypes="aaaa">
                                      <p:cBhvr>
                                        <p:cTn id="189" dur="2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0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65024E-6 C 0.00573 0.00139 0.02431 0.00764 0.03455 0.0081 C 0.04479 0.00856 0.05313 0.00787 0.06163 0.00347 C 0.07014 -0.00092 0.08195 -0.0148 0.08594 -0.0185 " pathEditMode="relative" rAng="0" ptsTypes="aaaa">
                                      <p:cBhvr>
                                        <p:cTn id="194" dur="2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500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38889E-6 -2.7504E-6 C 0.00573 0.00093 0.02361 0.00324 0.03472 0.00509 C 0.04583 0.00694 0.05573 0.00972 0.06702 0.01087 C 0.0783 0.01203 0.09323 0.01064 0.10261 0.01203 C 0.11198 0.01342 0.1191 0.01758 0.12344 0.01897 " pathEditMode="relative" rAng="0" ptsTypes="aaaaa">
                                      <p:cBhvr>
                                        <p:cTn id="199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0" y="900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38889E-6 -3.11589E-6 C 0.02031 0.00162 0.04097 -0.00416 0.0559 -3.11589E-6 C 0.07083 0.00417 0.07986 0.02036 0.0901 0.02499 C 0.10035 0.02961 0.10729 0.03054 0.11701 0.0273 C 0.12673 0.02406 0.14184 0.00995 0.14844 0.00532 " pathEditMode="relative" rAng="0" ptsTypes="aaaaa">
                                      <p:cBhvr>
                                        <p:cTn id="204" dur="2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1300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-7.26347E-7 C 0.00642 -0.00092 0.02795 -0.00301 0.03889 -0.00601 C 0.04983 -0.00902 0.05608 -0.01457 0.06597 -0.01758 C 0.07587 -0.02059 0.09028 -0.01989 0.09809 -0.02452 C 0.1059 -0.02915 0.10972 -0.04094 0.11285 -0.04534 " pathEditMode="relative" rAng="0" ptsTypes="aaaaa">
                                      <p:cBhvr>
                                        <p:cTn id="209" dur="17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-2300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3.33333E-6 -1.11959E-6 C 0.00348 0.00093 0.01441 0.00486 0.02118 0.00625 C 0.02795 0.00763 0.03473 0.00972 0.04115 0.00856 C 0.04757 0.0074 0.05278 0.00463 0.05938 -0.00069 C 0.06598 -0.00601 0.07674 -0.01804 0.08125 -0.02267 " pathEditMode="relative" rAng="0" ptsTypes="aaaaa">
                                      <p:cBhvr>
                                        <p:cTn id="214" dur="2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-60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2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0 -1.45732E-6 C 0.0059 0.00301 0.02292 0.01573 0.03542 0.01758 C 0.04792 0.01943 0.06372 0.01573 0.07465 0.0118 C 0.08559 0.00787 0.09635 -0.00277 0.10069 -0.00578 " pathEditMode="relative" rAng="0" ptsTypes="aaaa">
                                      <p:cBhvr>
                                        <p:cTn id="219" dur="19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700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2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01 -0.01574 L 0.00191 -0.00671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6 " pathEditMode="relative" ptsTypes="AA">
                                      <p:cBhvr>
                                        <p:cTn id="250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6 " pathEditMode="relative" ptsTypes="AA">
                                      <p:cBhvr>
                                        <p:cTn id="252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55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C -0.00608 0.02269 -0.01198 0.0456 -0.00799 0.06296 C -0.004 0.08033 0.01319 0.09445 0.02361 0.10486 C 0.03402 0.11528 0.04323 0.12246 0.05503 0.12593 C 0.06684 0.1294 0.08437 0.13148 0.09444 0.12593 C 0.10451 0.12037 0.11145 0.09977 0.11597 0.09283 " pathEditMode="relative" rAng="0" ptsTypes="aaaaaa">
                                      <p:cBhvr>
                                        <p:cTn id="257" dur="2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5972 C -0.00695 0.06643 -0.02795 0.09236 -0.04219 0.10069 C -0.05712 0.10903 -0.07396 0.10833 -0.0901 0.11041 C -0.10625 0.1125 -0.12205 0.11296 -0.13906 0.11319 C -0.15625 0.11342 -0.1757 0.11203 -0.19219 0.1118 C -0.20868 0.11157 -0.22535 0.11597 -0.23802 0.1118 C -0.2507 0.10764 -0.26198 0.0919 -0.26823 0.0868 " pathEditMode="relative" rAng="0" ptsTypes="aaaaaaa">
                                      <p:cBhvr>
                                        <p:cTn id="260" dur="2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2800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5972 C -0.0132 0.05972 -0.02622 0.05972 -0.03941 0.04931 C -0.05313 0.03889 -0.06563 0.01435 -0.07882 -0.00324 C -0.09201 -0.02083 -0.10382 -0.04352 -0.11823 -0.05579 C -0.13264 -0.06805 -0.14844 -0.075 -0.16545 -0.07662 C -0.18247 -0.07824 -0.20347 -0.06967 -0.22049 -0.0662 C -0.2375 -0.06273 -0.2526 -0.05926 -0.26771 -0.05579 " pathEditMode="relative" rAng="0" ptsTypes="aaaaaaA">
                                      <p:cBhvr>
                                        <p:cTn id="262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/>
      <p:bldP spid="223" grpId="0" animBg="1"/>
      <p:bldP spid="223" grpId="1" animBg="1"/>
      <p:bldP spid="224" grpId="0" animBg="1"/>
      <p:bldP spid="225" grpId="0" animBg="1"/>
      <p:bldP spid="226" grpId="0" animBg="1"/>
      <p:bldP spid="432" grpId="0" animBg="1"/>
      <p:bldP spid="432" grpId="1" animBg="1"/>
      <p:bldP spid="433" grpId="0" animBg="1"/>
      <p:bldP spid="433" grpId="1" animBg="1"/>
      <p:bldP spid="434" grpId="0" animBg="1"/>
      <p:bldP spid="434" grpId="1" animBg="1"/>
      <p:bldP spid="435" grpId="0" animBg="1"/>
      <p:bldP spid="435" grpId="1" animBg="1"/>
      <p:bldP spid="436" grpId="0" animBg="1"/>
      <p:bldP spid="436" grpId="1" animBg="1"/>
      <p:bldP spid="444" grpId="0" animBg="1"/>
      <p:bldP spid="445" grpId="0" animBg="1"/>
      <p:bldP spid="446" grpId="0" animBg="1"/>
      <p:bldP spid="456" grpId="0" animBg="1"/>
      <p:bldP spid="456" grpId="1" animBg="1"/>
      <p:bldP spid="456" grpId="2" animBg="1"/>
      <p:bldP spid="457" grpId="0" animBg="1"/>
      <p:bldP spid="457" grpId="1" animBg="1"/>
      <p:bldP spid="458" grpId="0" animBg="1"/>
      <p:bldP spid="458" grpId="1" animBg="1"/>
      <p:bldP spid="459" grpId="0" animBg="1"/>
      <p:bldP spid="459" grpId="1" animBg="1"/>
      <p:bldP spid="460" grpId="0" animBg="1"/>
      <p:bldP spid="460" grpId="1" animBg="1"/>
      <p:bldP spid="461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7" grpId="1" animBg="1"/>
      <p:bldP spid="478" grpId="0" animBg="1"/>
      <p:bldP spid="478" grpId="1" animBg="1"/>
      <p:bldP spid="479" grpId="0" animBg="1"/>
      <p:bldP spid="479" grpId="1" animBg="1"/>
      <p:bldP spid="480" grpId="0" animBg="1"/>
      <p:bldP spid="480" grpId="1" animBg="1"/>
      <p:bldP spid="481" grpId="0" animBg="1"/>
      <p:bldP spid="481" grpId="1" animBg="1"/>
      <p:bldP spid="482" grpId="0" animBg="1"/>
      <p:bldP spid="482" grpId="1" animBg="1"/>
      <p:bldP spid="483" grpId="0" animBg="1"/>
      <p:bldP spid="483" grpId="1" animBg="1"/>
      <p:bldP spid="484" grpId="0" animBg="1"/>
      <p:bldP spid="484" grpId="1" animBg="1"/>
      <p:bldP spid="485" grpId="0" animBg="1"/>
      <p:bldP spid="536" grpId="0" animBg="1"/>
      <p:bldP spid="536" grpId="1" animBg="1"/>
      <p:bldP spid="536" grpId="2" animBg="1"/>
      <p:bldP spid="537" grpId="0" animBg="1"/>
      <p:bldP spid="537" grpId="1" animBg="1"/>
      <p:bldP spid="537" grpId="2" animBg="1"/>
      <p:bldP spid="590" grpId="0" animBg="1"/>
      <p:bldP spid="590" grpId="1" animBg="1"/>
      <p:bldP spid="590" grpId="2" animBg="1"/>
      <p:bldP spid="5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2490"/>
            <a:ext cx="7236296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GB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608" y="1265560"/>
            <a:ext cx="8192324" cy="45397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Give examples of why cells in a multi-cellular organism need to communicate with each other</a:t>
            </a:r>
          </a:p>
          <a:p>
            <a:pPr marL="457200" lvl="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Provide specific examples of communication between tissues and within a tissue</a:t>
            </a:r>
          </a:p>
          <a:p>
            <a:pPr marL="457200" lvl="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with examples the modes of intercellular signalling: endocrine, </a:t>
            </a:r>
            <a:r>
              <a:rPr lang="en-GB" sz="2400" i="0" dirty="0" err="1" smtClean="0">
                <a:solidFill>
                  <a:srgbClr val="006699"/>
                </a:solidFill>
                <a:latin typeface="+mn-lt"/>
              </a:rPr>
              <a:t>paracrine</a:t>
            </a: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, </a:t>
            </a:r>
            <a:r>
              <a:rPr lang="en-GB" sz="2400" i="0" dirty="0" err="1" smtClean="0">
                <a:solidFill>
                  <a:srgbClr val="006699"/>
                </a:solidFill>
                <a:latin typeface="+mn-lt"/>
              </a:rPr>
              <a:t>autocrine</a:t>
            </a: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 and signalling by membrane attached proteins</a:t>
            </a:r>
          </a:p>
          <a:p>
            <a:pPr marL="457200" lvl="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how an extracellular signal is transmitted within the cell, either by direct access of the cell cytoplasm or through an external signal triggering an internal cascade of events</a:t>
            </a:r>
            <a:endParaRPr lang="en-GB" sz="24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23528" y="836712"/>
            <a:ext cx="867813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>
            <a:noAutofit/>
          </a:bodyPr>
          <a:lstStyle/>
          <a:p>
            <a:pPr marL="360363" marR="0" lvl="0" indent="-360363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0" normalizeH="0" baseline="0" noProof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uLnTx/>
                <a:uFillTx/>
                <a:latin typeface="+mn-lt"/>
                <a:ea typeface="+mn-ea"/>
                <a:cs typeface="Times New Roman" pitchFamily="18" charset="0"/>
              </a:rPr>
              <a:t>Propagation of the action potential</a:t>
            </a:r>
          </a:p>
          <a:p>
            <a:pPr marL="361950" lvl="1" indent="-279400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action potential (AP) is propagated by the opening of voltage-gated Na</a:t>
            </a:r>
            <a:r>
              <a:rPr lang="en-GB" sz="1800" i="0" baseline="3000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+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channels  </a:t>
            </a:r>
          </a:p>
          <a:p>
            <a:pPr marL="361950" lvl="1" indent="-279400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Na</a:t>
            </a:r>
            <a:r>
              <a:rPr lang="en-GB" sz="1800" i="0" baseline="3000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+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influx results in further membrane depolarisation and the AP ‘moves along’ the neurone</a:t>
            </a:r>
          </a:p>
          <a:p>
            <a:pPr marL="360363" lvl="0" indent="-360363" defTabSz="3600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000" b="1" i="0" kern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ACh</a:t>
            </a:r>
            <a:r>
              <a:rPr lang="en-US" sz="2000" b="1" i="0" kern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release from vesicles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AP opens voltage-gated Ca</a:t>
            </a:r>
            <a:r>
              <a:rPr lang="en-GB" sz="1800" i="0" baseline="3000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2+ 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channels at the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presynaptic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terminal 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resulting Ca</a:t>
            </a:r>
            <a:r>
              <a:rPr lang="en-GB" sz="1800" i="0" baseline="3000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2+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influx causes the vesicles to fuse with the membrane and release their contents into the synaptic cleft </a:t>
            </a:r>
          </a:p>
          <a:p>
            <a:pPr marL="360363" lvl="0" indent="-360363" defTabSz="3600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3"/>
              <a:defRPr/>
            </a:pPr>
            <a:r>
              <a:rPr lang="en-US" sz="2000" b="1" i="0" kern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Activation of </a:t>
            </a:r>
            <a:r>
              <a:rPr lang="en-US" sz="2000" b="1" i="0" kern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sarcolemmal</a:t>
            </a:r>
            <a:r>
              <a:rPr lang="en-US" sz="2000" b="1" i="0" kern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nicotinic receptors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ACh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binds to nicotinic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ACh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receptors located on the membrane of the muscle fibre (known as the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sarcolemma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)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influx of Na</a:t>
            </a:r>
            <a:r>
              <a:rPr lang="en-GB" sz="1800" i="0" baseline="3000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+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through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nACh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receptors causes depolarisation of the post-synaptic membrane and propagation of the AP</a:t>
            </a:r>
          </a:p>
          <a:p>
            <a:pPr marL="360363" lvl="0" indent="-360363" defTabSz="3600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US" sz="2000" b="1" i="0" kern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Acetylcholine recycling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ACh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dissociates from the receptor and is broken down by </a:t>
            </a:r>
            <a:r>
              <a:rPr lang="en-GB" sz="1800" i="0" dirty="0" err="1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acetylcholinesterase</a:t>
            </a: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 located in the synaptic cleft</a:t>
            </a:r>
          </a:p>
          <a:p>
            <a:pPr marL="360363" lvl="1" indent="-277813">
              <a:spcAft>
                <a:spcPts val="0"/>
              </a:spcAft>
              <a:buFont typeface="Arial" pitchFamily="34" charset="0"/>
              <a:buChar char="•"/>
            </a:pPr>
            <a:r>
              <a:rPr lang="en-GB" sz="1800" i="0" dirty="0" smtClean="0">
                <a:ln w="3175" cmpd="sng">
                  <a:noFill/>
                  <a:prstDash val="solid"/>
                </a:ln>
                <a:solidFill>
                  <a:srgbClr val="006699"/>
                </a:solidFill>
                <a:latin typeface="+mn-lt"/>
              </a:rPr>
              <a:t>The breakdown products are transported back into the pre-synaptic terminal</a:t>
            </a:r>
            <a:endParaRPr kumimoji="0" lang="en-US" sz="1800" i="0" u="none" strike="noStrike" kern="0" normalizeH="0" baseline="0" noProof="0" dirty="0" smtClean="0">
              <a:ln w="3175" cmpd="sng">
                <a:noFill/>
                <a:prstDash val="solid"/>
              </a:ln>
              <a:solidFill>
                <a:srgbClr val="006699"/>
              </a:solidFill>
              <a:uLnTx/>
              <a:uFillTx/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2083"/>
            <a:ext cx="720080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Neuromuscular junction</a:t>
            </a:r>
            <a:endParaRPr kumimoji="0" lang="en-US" sz="32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7704" y="22437"/>
            <a:ext cx="7236296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Voltage-gated</a:t>
            </a:r>
            <a:r>
              <a:rPr kumimoji="0" lang="en-GB" sz="3200" b="1" i="0" u="none" strike="noStrike" kern="0" cap="none" spc="0" normalizeH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ion channels</a:t>
            </a:r>
            <a:endParaRPr kumimoji="0" lang="en-GB" sz="3200" b="1" i="0" u="none" strike="noStrike" kern="0" cap="none" spc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220072" y="1412776"/>
            <a:ext cx="3669558" cy="403700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Voltage-gated ion channels</a:t>
            </a:r>
          </a:p>
          <a:p>
            <a:pPr marL="273050" indent="-273050" algn="l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Change in membrane potential opens the channel pore and allows the movement of ions</a:t>
            </a:r>
          </a:p>
          <a:p>
            <a:pPr marL="273050" indent="-273050" algn="l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273050" indent="-273050" algn="l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Most ions only serve to alter the membrane potential whereas Ca</a:t>
            </a:r>
            <a:r>
              <a:rPr lang="en-GB" sz="2000" i="0" baseline="30000" dirty="0" smtClean="0">
                <a:solidFill>
                  <a:srgbClr val="006699"/>
                </a:solidFill>
                <a:latin typeface="+mn-lt"/>
              </a:rPr>
              <a:t>2+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ions can also act as an intracellular second messenger</a:t>
            </a:r>
            <a:endParaRPr lang="en-US" sz="2000" i="0" dirty="0"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233" name="Group 207"/>
          <p:cNvGrpSpPr/>
          <p:nvPr/>
        </p:nvGrpSpPr>
        <p:grpSpPr>
          <a:xfrm>
            <a:off x="395536" y="1692279"/>
            <a:ext cx="3992729" cy="730137"/>
            <a:chOff x="3500430" y="5130633"/>
            <a:chExt cx="5446545" cy="895893"/>
          </a:xfrm>
          <a:effectLst>
            <a:glow rad="101600">
              <a:srgbClr val="FFFF99">
                <a:alpha val="60000"/>
              </a:srgbClr>
            </a:glow>
          </a:effectLst>
        </p:grpSpPr>
        <p:sp>
          <p:nvSpPr>
            <p:cNvPr id="235" name="Freeform 234"/>
            <p:cNvSpPr/>
            <p:nvPr/>
          </p:nvSpPr>
          <p:spPr bwMode="auto">
            <a:xfrm>
              <a:off x="3615474" y="551263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3897369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Freeform 236"/>
            <p:cNvSpPr/>
            <p:nvPr/>
          </p:nvSpPr>
          <p:spPr bwMode="auto">
            <a:xfrm>
              <a:off x="4192175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Freeform 237"/>
            <p:cNvSpPr/>
            <p:nvPr/>
          </p:nvSpPr>
          <p:spPr bwMode="auto">
            <a:xfrm>
              <a:off x="5620935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6473664" y="5518810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Freeform 239"/>
            <p:cNvSpPr/>
            <p:nvPr/>
          </p:nvSpPr>
          <p:spPr bwMode="auto">
            <a:xfrm>
              <a:off x="6187912" y="554045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5050425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4755619" y="5514283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Freeform 242"/>
            <p:cNvSpPr/>
            <p:nvPr/>
          </p:nvSpPr>
          <p:spPr bwMode="auto">
            <a:xfrm>
              <a:off x="5330656" y="5509756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Freeform 243"/>
            <p:cNvSpPr/>
            <p:nvPr/>
          </p:nvSpPr>
          <p:spPr bwMode="auto">
            <a:xfrm>
              <a:off x="7344501" y="5532391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Freeform 244"/>
            <p:cNvSpPr/>
            <p:nvPr/>
          </p:nvSpPr>
          <p:spPr bwMode="auto">
            <a:xfrm>
              <a:off x="5886838" y="5509755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Freeform 245"/>
            <p:cNvSpPr/>
            <p:nvPr/>
          </p:nvSpPr>
          <p:spPr bwMode="auto">
            <a:xfrm>
              <a:off x="4465340" y="5527864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Freeform 246"/>
            <p:cNvSpPr/>
            <p:nvPr/>
          </p:nvSpPr>
          <p:spPr bwMode="auto">
            <a:xfrm>
              <a:off x="6751356" y="5500702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Freeform 247"/>
            <p:cNvSpPr/>
            <p:nvPr/>
          </p:nvSpPr>
          <p:spPr bwMode="auto">
            <a:xfrm>
              <a:off x="7050689" y="5523337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Freeform 248"/>
            <p:cNvSpPr/>
            <p:nvPr/>
          </p:nvSpPr>
          <p:spPr bwMode="auto">
            <a:xfrm>
              <a:off x="7897897" y="5544978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Freeform 249"/>
            <p:cNvSpPr/>
            <p:nvPr/>
          </p:nvSpPr>
          <p:spPr bwMode="auto">
            <a:xfrm>
              <a:off x="7612145" y="5518810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Freeform 250"/>
            <p:cNvSpPr/>
            <p:nvPr/>
          </p:nvSpPr>
          <p:spPr bwMode="auto">
            <a:xfrm>
              <a:off x="8769728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Freeform 251"/>
            <p:cNvSpPr/>
            <p:nvPr/>
          </p:nvSpPr>
          <p:spPr bwMode="auto">
            <a:xfrm>
              <a:off x="8201757" y="5523337"/>
              <a:ext cx="51515" cy="193183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Freeform 252"/>
            <p:cNvSpPr/>
            <p:nvPr/>
          </p:nvSpPr>
          <p:spPr bwMode="auto">
            <a:xfrm>
              <a:off x="8469401" y="5509756"/>
              <a:ext cx="45719" cy="20435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Freeform 253"/>
            <p:cNvSpPr/>
            <p:nvPr/>
          </p:nvSpPr>
          <p:spPr bwMode="auto">
            <a:xfrm>
              <a:off x="4765896" y="542302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Freeform 254"/>
            <p:cNvSpPr/>
            <p:nvPr/>
          </p:nvSpPr>
          <p:spPr bwMode="auto">
            <a:xfrm>
              <a:off x="3620671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Freeform 255"/>
            <p:cNvSpPr/>
            <p:nvPr/>
          </p:nvSpPr>
          <p:spPr bwMode="auto">
            <a:xfrm>
              <a:off x="4178594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Freeform 256"/>
            <p:cNvSpPr/>
            <p:nvPr/>
          </p:nvSpPr>
          <p:spPr bwMode="auto">
            <a:xfrm>
              <a:off x="5027790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Freeform 257"/>
            <p:cNvSpPr/>
            <p:nvPr/>
          </p:nvSpPr>
          <p:spPr bwMode="auto">
            <a:xfrm>
              <a:off x="5880519" y="5420210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9" name="Freeform 258"/>
            <p:cNvSpPr/>
            <p:nvPr/>
          </p:nvSpPr>
          <p:spPr bwMode="auto">
            <a:xfrm>
              <a:off x="6175325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0" name="Freeform 259"/>
            <p:cNvSpPr/>
            <p:nvPr/>
          </p:nvSpPr>
          <p:spPr bwMode="auto">
            <a:xfrm>
              <a:off x="7067803" y="5403096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Freeform 260"/>
            <p:cNvSpPr/>
            <p:nvPr/>
          </p:nvSpPr>
          <p:spPr bwMode="auto">
            <a:xfrm>
              <a:off x="7358082" y="5429264"/>
              <a:ext cx="18860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Freeform 261"/>
            <p:cNvSpPr/>
            <p:nvPr/>
          </p:nvSpPr>
          <p:spPr bwMode="auto">
            <a:xfrm>
              <a:off x="650082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6769464" y="5411156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4" name="Freeform 263"/>
            <p:cNvSpPr/>
            <p:nvPr/>
          </p:nvSpPr>
          <p:spPr bwMode="auto">
            <a:xfrm>
              <a:off x="7643834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5626456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6" name="Freeform 265"/>
            <p:cNvSpPr/>
            <p:nvPr/>
          </p:nvSpPr>
          <p:spPr bwMode="auto">
            <a:xfrm>
              <a:off x="5344237" y="5424737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7" name="Freeform 266"/>
            <p:cNvSpPr/>
            <p:nvPr/>
          </p:nvSpPr>
          <p:spPr bwMode="auto">
            <a:xfrm>
              <a:off x="8786842" y="5429264"/>
              <a:ext cx="65747" cy="172016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Freeform 267"/>
            <p:cNvSpPr/>
            <p:nvPr/>
          </p:nvSpPr>
          <p:spPr bwMode="auto">
            <a:xfrm>
              <a:off x="4429124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7858148" y="5429264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0" name="Freeform 269"/>
            <p:cNvSpPr/>
            <p:nvPr/>
          </p:nvSpPr>
          <p:spPr bwMode="auto">
            <a:xfrm>
              <a:off x="8134846" y="5411156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Freeform 270"/>
            <p:cNvSpPr/>
            <p:nvPr/>
          </p:nvSpPr>
          <p:spPr bwMode="auto">
            <a:xfrm>
              <a:off x="8434179" y="5384988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3848566" y="5415683"/>
              <a:ext cx="90362" cy="2434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350043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3786182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4071934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4357686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/>
            <p:nvPr/>
          </p:nvSpPr>
          <p:spPr bwMode="auto">
            <a:xfrm>
              <a:off x="4643438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4929190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5214942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5500694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5786446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6072198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6357950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6643702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6946711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7232463" y="5156391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7518215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7803967" y="5169270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8089719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8375471" y="5130633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8661223" y="5143512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2" name="Oval 291"/>
            <p:cNvSpPr/>
            <p:nvPr/>
          </p:nvSpPr>
          <p:spPr bwMode="auto">
            <a:xfrm>
              <a:off x="350043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3786182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4071934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4357686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4643438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4929190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8" name="Oval 297"/>
            <p:cNvSpPr/>
            <p:nvPr/>
          </p:nvSpPr>
          <p:spPr bwMode="auto">
            <a:xfrm>
              <a:off x="5214942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5786446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6072198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6357950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3" name="Oval 302"/>
            <p:cNvSpPr/>
            <p:nvPr/>
          </p:nvSpPr>
          <p:spPr bwMode="auto">
            <a:xfrm>
              <a:off x="6643702" y="5689258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6946711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7232463" y="5727895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7518215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7803967" y="5740774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8089719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8375471" y="5702137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8661223" y="5715016"/>
              <a:ext cx="285752" cy="28575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323528" y="693266"/>
            <a:ext cx="4176464" cy="2664296"/>
            <a:chOff x="3995936" y="3573016"/>
            <a:chExt cx="4176464" cy="2664296"/>
          </a:xfrm>
        </p:grpSpPr>
        <p:grpSp>
          <p:nvGrpSpPr>
            <p:cNvPr id="312" name="Group 262"/>
            <p:cNvGrpSpPr/>
            <p:nvPr/>
          </p:nvGrpSpPr>
          <p:grpSpPr>
            <a:xfrm>
              <a:off x="3995936" y="3573016"/>
              <a:ext cx="4176464" cy="2664296"/>
              <a:chOff x="3995936" y="3573016"/>
              <a:chExt cx="4176464" cy="2664296"/>
            </a:xfrm>
          </p:grpSpPr>
          <p:sp>
            <p:nvSpPr>
              <p:cNvPr id="318" name="Rectangle 317"/>
              <p:cNvSpPr/>
              <p:nvPr/>
            </p:nvSpPr>
            <p:spPr bwMode="auto">
              <a:xfrm>
                <a:off x="3995936" y="3573016"/>
                <a:ext cx="4176464" cy="2664296"/>
              </a:xfrm>
              <a:prstGeom prst="rect">
                <a:avLst/>
              </a:prstGeom>
              <a:noFill/>
              <a:ln w="9525" cap="flat" cmpd="sng" algn="ctr">
                <a:noFill/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grpSp>
            <p:nvGrpSpPr>
              <p:cNvPr id="319" name="Group 207"/>
              <p:cNvGrpSpPr/>
              <p:nvPr/>
            </p:nvGrpSpPr>
            <p:grpSpPr>
              <a:xfrm>
                <a:off x="4085360" y="4581128"/>
                <a:ext cx="3992729" cy="730137"/>
                <a:chOff x="3500430" y="5130633"/>
                <a:chExt cx="5446545" cy="895893"/>
              </a:xfrm>
            </p:grpSpPr>
            <p:sp>
              <p:nvSpPr>
                <p:cNvPr id="321" name="Freeform 320"/>
                <p:cNvSpPr/>
                <p:nvPr/>
              </p:nvSpPr>
              <p:spPr bwMode="auto">
                <a:xfrm>
                  <a:off x="3615474" y="551263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2" name="Freeform 321"/>
                <p:cNvSpPr/>
                <p:nvPr/>
              </p:nvSpPr>
              <p:spPr bwMode="auto">
                <a:xfrm>
                  <a:off x="3897369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3" name="Freeform 322"/>
                <p:cNvSpPr/>
                <p:nvPr/>
              </p:nvSpPr>
              <p:spPr bwMode="auto">
                <a:xfrm>
                  <a:off x="4192175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4" name="Freeform 323"/>
                <p:cNvSpPr/>
                <p:nvPr/>
              </p:nvSpPr>
              <p:spPr bwMode="auto">
                <a:xfrm>
                  <a:off x="5620935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5" name="Freeform 324"/>
                <p:cNvSpPr/>
                <p:nvPr/>
              </p:nvSpPr>
              <p:spPr bwMode="auto">
                <a:xfrm>
                  <a:off x="6473664" y="5518810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6" name="Freeform 325"/>
                <p:cNvSpPr/>
                <p:nvPr/>
              </p:nvSpPr>
              <p:spPr bwMode="auto">
                <a:xfrm>
                  <a:off x="6187912" y="554045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5050425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4755619" y="5514283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5330656" y="5509756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7344501" y="5532391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1" name="Freeform 330"/>
                <p:cNvSpPr/>
                <p:nvPr/>
              </p:nvSpPr>
              <p:spPr bwMode="auto">
                <a:xfrm>
                  <a:off x="5886838" y="5509755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2" name="Freeform 331"/>
                <p:cNvSpPr/>
                <p:nvPr/>
              </p:nvSpPr>
              <p:spPr bwMode="auto">
                <a:xfrm>
                  <a:off x="4465340" y="5527864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3" name="Freeform 332"/>
                <p:cNvSpPr/>
                <p:nvPr/>
              </p:nvSpPr>
              <p:spPr bwMode="auto">
                <a:xfrm>
                  <a:off x="6751356" y="5500702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4" name="Freeform 333"/>
                <p:cNvSpPr/>
                <p:nvPr/>
              </p:nvSpPr>
              <p:spPr bwMode="auto">
                <a:xfrm>
                  <a:off x="7050689" y="5523337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5" name="Freeform 334"/>
                <p:cNvSpPr/>
                <p:nvPr/>
              </p:nvSpPr>
              <p:spPr bwMode="auto">
                <a:xfrm>
                  <a:off x="7897897" y="5544978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 bwMode="auto">
                <a:xfrm>
                  <a:off x="7612145" y="5518810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7" name="Freeform 336"/>
                <p:cNvSpPr/>
                <p:nvPr/>
              </p:nvSpPr>
              <p:spPr bwMode="auto">
                <a:xfrm>
                  <a:off x="8769728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8" name="Freeform 337"/>
                <p:cNvSpPr/>
                <p:nvPr/>
              </p:nvSpPr>
              <p:spPr bwMode="auto">
                <a:xfrm>
                  <a:off x="8201757" y="5523337"/>
                  <a:ext cx="51515" cy="193183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9" name="Freeform 338"/>
                <p:cNvSpPr/>
                <p:nvPr/>
              </p:nvSpPr>
              <p:spPr bwMode="auto">
                <a:xfrm>
                  <a:off x="8469401" y="5509756"/>
                  <a:ext cx="45719" cy="20435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0" name="Freeform 339"/>
                <p:cNvSpPr/>
                <p:nvPr/>
              </p:nvSpPr>
              <p:spPr bwMode="auto">
                <a:xfrm>
                  <a:off x="4765896" y="542302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1" name="Freeform 340"/>
                <p:cNvSpPr/>
                <p:nvPr/>
              </p:nvSpPr>
              <p:spPr bwMode="auto">
                <a:xfrm>
                  <a:off x="3620671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2" name="Freeform 341"/>
                <p:cNvSpPr/>
                <p:nvPr/>
              </p:nvSpPr>
              <p:spPr bwMode="auto">
                <a:xfrm>
                  <a:off x="4178594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3" name="Freeform 342"/>
                <p:cNvSpPr/>
                <p:nvPr/>
              </p:nvSpPr>
              <p:spPr bwMode="auto">
                <a:xfrm>
                  <a:off x="5027790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 bwMode="auto">
                <a:xfrm>
                  <a:off x="5880519" y="5420210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5" name="Freeform 344"/>
                <p:cNvSpPr/>
                <p:nvPr/>
              </p:nvSpPr>
              <p:spPr bwMode="auto">
                <a:xfrm>
                  <a:off x="6175325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6" name="Freeform 345"/>
                <p:cNvSpPr/>
                <p:nvPr/>
              </p:nvSpPr>
              <p:spPr bwMode="auto">
                <a:xfrm>
                  <a:off x="7067803" y="5403096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7" name="Freeform 346"/>
                <p:cNvSpPr/>
                <p:nvPr/>
              </p:nvSpPr>
              <p:spPr bwMode="auto">
                <a:xfrm>
                  <a:off x="7358082" y="5429264"/>
                  <a:ext cx="18860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 bwMode="auto">
                <a:xfrm>
                  <a:off x="650082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9" name="Freeform 348"/>
                <p:cNvSpPr/>
                <p:nvPr/>
              </p:nvSpPr>
              <p:spPr bwMode="auto">
                <a:xfrm>
                  <a:off x="6769464" y="5411156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 bwMode="auto">
                <a:xfrm>
                  <a:off x="7643834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1" name="Freeform 350"/>
                <p:cNvSpPr/>
                <p:nvPr/>
              </p:nvSpPr>
              <p:spPr bwMode="auto">
                <a:xfrm>
                  <a:off x="5626456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2" name="Freeform 351"/>
                <p:cNvSpPr/>
                <p:nvPr/>
              </p:nvSpPr>
              <p:spPr bwMode="auto">
                <a:xfrm>
                  <a:off x="5344237" y="5424737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3" name="Freeform 352"/>
                <p:cNvSpPr/>
                <p:nvPr/>
              </p:nvSpPr>
              <p:spPr bwMode="auto">
                <a:xfrm>
                  <a:off x="8786842" y="5429264"/>
                  <a:ext cx="65747" cy="17201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4" name="Freeform 353"/>
                <p:cNvSpPr/>
                <p:nvPr/>
              </p:nvSpPr>
              <p:spPr bwMode="auto">
                <a:xfrm>
                  <a:off x="4429124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5" name="Freeform 354"/>
                <p:cNvSpPr/>
                <p:nvPr/>
              </p:nvSpPr>
              <p:spPr bwMode="auto">
                <a:xfrm>
                  <a:off x="7858148" y="5429264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 bwMode="auto">
                <a:xfrm>
                  <a:off x="8134846" y="5411156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7" name="Freeform 356"/>
                <p:cNvSpPr/>
                <p:nvPr/>
              </p:nvSpPr>
              <p:spPr bwMode="auto">
                <a:xfrm>
                  <a:off x="8434179" y="5384988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 bwMode="auto">
                <a:xfrm>
                  <a:off x="3848566" y="5415683"/>
                  <a:ext cx="90362" cy="24343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9" name="Oval 358"/>
                <p:cNvSpPr/>
                <p:nvPr/>
              </p:nvSpPr>
              <p:spPr bwMode="auto">
                <a:xfrm>
                  <a:off x="350043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0" name="Oval 359"/>
                <p:cNvSpPr/>
                <p:nvPr/>
              </p:nvSpPr>
              <p:spPr bwMode="auto">
                <a:xfrm>
                  <a:off x="3786182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1" name="Oval 360"/>
                <p:cNvSpPr/>
                <p:nvPr/>
              </p:nvSpPr>
              <p:spPr bwMode="auto">
                <a:xfrm>
                  <a:off x="4071934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2" name="Oval 361"/>
                <p:cNvSpPr/>
                <p:nvPr/>
              </p:nvSpPr>
              <p:spPr bwMode="auto">
                <a:xfrm>
                  <a:off x="4357686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3" name="Oval 362"/>
                <p:cNvSpPr/>
                <p:nvPr/>
              </p:nvSpPr>
              <p:spPr bwMode="auto">
                <a:xfrm>
                  <a:off x="4643438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4" name="Oval 363"/>
                <p:cNvSpPr/>
                <p:nvPr/>
              </p:nvSpPr>
              <p:spPr bwMode="auto">
                <a:xfrm>
                  <a:off x="4929190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5" name="Oval 364"/>
                <p:cNvSpPr/>
                <p:nvPr/>
              </p:nvSpPr>
              <p:spPr bwMode="auto">
                <a:xfrm>
                  <a:off x="5214942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6" name="Oval 365"/>
                <p:cNvSpPr/>
                <p:nvPr/>
              </p:nvSpPr>
              <p:spPr bwMode="auto">
                <a:xfrm>
                  <a:off x="5500694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7" name="Oval 366"/>
                <p:cNvSpPr/>
                <p:nvPr/>
              </p:nvSpPr>
              <p:spPr bwMode="auto">
                <a:xfrm>
                  <a:off x="5786446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8" name="Oval 367"/>
                <p:cNvSpPr/>
                <p:nvPr/>
              </p:nvSpPr>
              <p:spPr bwMode="auto">
                <a:xfrm>
                  <a:off x="6072198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9" name="Oval 368"/>
                <p:cNvSpPr/>
                <p:nvPr/>
              </p:nvSpPr>
              <p:spPr bwMode="auto">
                <a:xfrm>
                  <a:off x="6357950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0" name="Oval 369"/>
                <p:cNvSpPr/>
                <p:nvPr/>
              </p:nvSpPr>
              <p:spPr bwMode="auto">
                <a:xfrm>
                  <a:off x="6643702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1" name="Oval 370"/>
                <p:cNvSpPr/>
                <p:nvPr/>
              </p:nvSpPr>
              <p:spPr bwMode="auto">
                <a:xfrm>
                  <a:off x="6946711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2" name="Oval 96"/>
                <p:cNvSpPr/>
                <p:nvPr/>
              </p:nvSpPr>
              <p:spPr bwMode="auto">
                <a:xfrm>
                  <a:off x="7232463" y="5156391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3" name="Oval 372"/>
                <p:cNvSpPr/>
                <p:nvPr/>
              </p:nvSpPr>
              <p:spPr bwMode="auto">
                <a:xfrm>
                  <a:off x="7518215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4" name="Oval 373"/>
                <p:cNvSpPr/>
                <p:nvPr/>
              </p:nvSpPr>
              <p:spPr bwMode="auto">
                <a:xfrm>
                  <a:off x="7803967" y="5169270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5" name="Oval 374"/>
                <p:cNvSpPr/>
                <p:nvPr/>
              </p:nvSpPr>
              <p:spPr bwMode="auto">
                <a:xfrm>
                  <a:off x="8089719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>
                  <a:off x="8375471" y="5130633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7" name="Oval 376"/>
                <p:cNvSpPr/>
                <p:nvPr/>
              </p:nvSpPr>
              <p:spPr bwMode="auto">
                <a:xfrm>
                  <a:off x="8661223" y="5143512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8" name="Oval 377"/>
                <p:cNvSpPr/>
                <p:nvPr/>
              </p:nvSpPr>
              <p:spPr bwMode="auto">
                <a:xfrm>
                  <a:off x="350043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9" name="Oval 103"/>
                <p:cNvSpPr/>
                <p:nvPr/>
              </p:nvSpPr>
              <p:spPr bwMode="auto">
                <a:xfrm>
                  <a:off x="3786182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0" name="Oval 379"/>
                <p:cNvSpPr/>
                <p:nvPr/>
              </p:nvSpPr>
              <p:spPr bwMode="auto">
                <a:xfrm>
                  <a:off x="4071934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1" name="Oval 380"/>
                <p:cNvSpPr/>
                <p:nvPr/>
              </p:nvSpPr>
              <p:spPr bwMode="auto">
                <a:xfrm>
                  <a:off x="4357686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2" name="Oval 381"/>
                <p:cNvSpPr/>
                <p:nvPr/>
              </p:nvSpPr>
              <p:spPr bwMode="auto">
                <a:xfrm>
                  <a:off x="4643438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3" name="Oval 382"/>
                <p:cNvSpPr/>
                <p:nvPr/>
              </p:nvSpPr>
              <p:spPr bwMode="auto">
                <a:xfrm>
                  <a:off x="4929190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 bwMode="auto">
                <a:xfrm>
                  <a:off x="5214942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5" name="Oval 384"/>
                <p:cNvSpPr/>
                <p:nvPr/>
              </p:nvSpPr>
              <p:spPr bwMode="auto">
                <a:xfrm>
                  <a:off x="5500694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6" name="Oval 385"/>
                <p:cNvSpPr/>
                <p:nvPr/>
              </p:nvSpPr>
              <p:spPr bwMode="auto">
                <a:xfrm>
                  <a:off x="5786446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7" name="Oval 386"/>
                <p:cNvSpPr/>
                <p:nvPr/>
              </p:nvSpPr>
              <p:spPr bwMode="auto">
                <a:xfrm>
                  <a:off x="6072198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8" name="Oval 387"/>
                <p:cNvSpPr/>
                <p:nvPr/>
              </p:nvSpPr>
              <p:spPr bwMode="auto">
                <a:xfrm>
                  <a:off x="6357950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9" name="Oval 388"/>
                <p:cNvSpPr/>
                <p:nvPr/>
              </p:nvSpPr>
              <p:spPr bwMode="auto">
                <a:xfrm>
                  <a:off x="6643702" y="5689258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0" name="Oval 389"/>
                <p:cNvSpPr/>
                <p:nvPr/>
              </p:nvSpPr>
              <p:spPr bwMode="auto">
                <a:xfrm>
                  <a:off x="6946711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1" name="Oval 390"/>
                <p:cNvSpPr/>
                <p:nvPr/>
              </p:nvSpPr>
              <p:spPr bwMode="auto">
                <a:xfrm>
                  <a:off x="7232463" y="5727895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2" name="Oval 391"/>
                <p:cNvSpPr/>
                <p:nvPr/>
              </p:nvSpPr>
              <p:spPr bwMode="auto">
                <a:xfrm>
                  <a:off x="7518215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3" name="Oval 392"/>
                <p:cNvSpPr/>
                <p:nvPr/>
              </p:nvSpPr>
              <p:spPr bwMode="auto">
                <a:xfrm>
                  <a:off x="7803967" y="5740774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4" name="Oval 393"/>
                <p:cNvSpPr/>
                <p:nvPr/>
              </p:nvSpPr>
              <p:spPr bwMode="auto">
                <a:xfrm>
                  <a:off x="8089719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5" name="Oval 394"/>
                <p:cNvSpPr/>
                <p:nvPr/>
              </p:nvSpPr>
              <p:spPr bwMode="auto">
                <a:xfrm>
                  <a:off x="8375471" y="5702137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6" name="Oval 395"/>
                <p:cNvSpPr/>
                <p:nvPr/>
              </p:nvSpPr>
              <p:spPr bwMode="auto">
                <a:xfrm>
                  <a:off x="8661223" y="5715016"/>
                  <a:ext cx="285752" cy="28575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13" name="Freeform 312"/>
            <p:cNvSpPr/>
            <p:nvPr/>
          </p:nvSpPr>
          <p:spPr bwMode="auto">
            <a:xfrm>
              <a:off x="4355976" y="4509120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4" name="Freeform 313"/>
            <p:cNvSpPr/>
            <p:nvPr/>
          </p:nvSpPr>
          <p:spPr bwMode="auto">
            <a:xfrm>
              <a:off x="5094899" y="4559757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97" name="Freeform 396"/>
          <p:cNvSpPr/>
          <p:nvPr/>
        </p:nvSpPr>
        <p:spPr bwMode="auto">
          <a:xfrm>
            <a:off x="808741" y="1641642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98" name="Freeform 397"/>
          <p:cNvSpPr/>
          <p:nvPr/>
        </p:nvSpPr>
        <p:spPr bwMode="auto">
          <a:xfrm>
            <a:off x="1547664" y="1692279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02" name="Group 401"/>
          <p:cNvGrpSpPr/>
          <p:nvPr/>
        </p:nvGrpSpPr>
        <p:grpSpPr>
          <a:xfrm>
            <a:off x="539552" y="3645026"/>
            <a:ext cx="3960440" cy="2664296"/>
            <a:chOff x="5004048" y="1628800"/>
            <a:chExt cx="3960440" cy="2664296"/>
          </a:xfrm>
        </p:grpSpPr>
        <p:sp>
          <p:nvSpPr>
            <p:cNvPr id="403" name="Rectangle 402"/>
            <p:cNvSpPr/>
            <p:nvPr/>
          </p:nvSpPr>
          <p:spPr bwMode="auto">
            <a:xfrm>
              <a:off x="5004048" y="1628800"/>
              <a:ext cx="3960440" cy="2664296"/>
            </a:xfrm>
            <a:prstGeom prst="rect">
              <a:avLst/>
            </a:prstGeom>
            <a:noFill/>
            <a:ln w="9525" cap="flat" cmpd="sng" algn="ctr">
              <a:noFill/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pic>
          <p:nvPicPr>
            <p:cNvPr id="404" name="Picture 403" descr="axon2.tif"/>
            <p:cNvPicPr>
              <a:picLocks noChangeAspect="1"/>
            </p:cNvPicPr>
            <p:nvPr/>
          </p:nvPicPr>
          <p:blipFill>
            <a:blip r:embed="rId2" cstate="print"/>
            <a:srcRect l="27413" b="45432"/>
            <a:stretch>
              <a:fillRect/>
            </a:stretch>
          </p:blipFill>
          <p:spPr>
            <a:xfrm>
              <a:off x="5076056" y="2132856"/>
              <a:ext cx="3331190" cy="2160240"/>
            </a:xfrm>
            <a:prstGeom prst="rect">
              <a:avLst/>
            </a:prstGeom>
          </p:spPr>
        </p:pic>
      </p:grpSp>
      <p:pic>
        <p:nvPicPr>
          <p:cNvPr id="405" name="Picture 404" descr="axon2.t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7413" b="45432"/>
          <a:stretch>
            <a:fillRect/>
          </a:stretch>
        </p:blipFill>
        <p:spPr>
          <a:xfrm>
            <a:off x="571472" y="4143380"/>
            <a:ext cx="3331190" cy="2160240"/>
          </a:xfrm>
          <a:prstGeom prst="rect">
            <a:avLst/>
          </a:prstGeom>
        </p:spPr>
      </p:pic>
      <p:grpSp>
        <p:nvGrpSpPr>
          <p:cNvPr id="406" name="Group 405"/>
          <p:cNvGrpSpPr/>
          <p:nvPr/>
        </p:nvGrpSpPr>
        <p:grpSpPr>
          <a:xfrm rot="19640315">
            <a:off x="827584" y="4221090"/>
            <a:ext cx="551754" cy="432048"/>
            <a:chOff x="6588224" y="5044240"/>
            <a:chExt cx="551754" cy="432048"/>
          </a:xfrm>
        </p:grpSpPr>
        <p:sp>
          <p:nvSpPr>
            <p:cNvPr id="407" name="TextBox 406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1295257" y="4065199"/>
            <a:ext cx="1928563" cy="1244001"/>
            <a:chOff x="5760664" y="2117394"/>
            <a:chExt cx="1928563" cy="1244001"/>
          </a:xfrm>
        </p:grpSpPr>
        <p:sp>
          <p:nvSpPr>
            <p:cNvPr id="410" name="Freeform 409"/>
            <p:cNvSpPr/>
            <p:nvPr/>
          </p:nvSpPr>
          <p:spPr bwMode="auto">
            <a:xfrm rot="2101420">
              <a:off x="7324733" y="2495289"/>
              <a:ext cx="364494" cy="674130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1" name="Freeform 410"/>
            <p:cNvSpPr/>
            <p:nvPr/>
          </p:nvSpPr>
          <p:spPr bwMode="auto">
            <a:xfrm rot="20995609">
              <a:off x="6497878" y="2117394"/>
              <a:ext cx="398043" cy="633607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2" name="Freeform 411"/>
            <p:cNvSpPr/>
            <p:nvPr/>
          </p:nvSpPr>
          <p:spPr bwMode="auto">
            <a:xfrm rot="18850682">
              <a:off x="5846958" y="2891223"/>
              <a:ext cx="383878" cy="55646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13" name="Freeform 412"/>
          <p:cNvSpPr/>
          <p:nvPr/>
        </p:nvSpPr>
        <p:spPr bwMode="auto">
          <a:xfrm rot="2101420">
            <a:off x="2971613" y="4459321"/>
            <a:ext cx="127652" cy="635491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4" name="Freeform 413"/>
          <p:cNvSpPr/>
          <p:nvPr/>
        </p:nvSpPr>
        <p:spPr bwMode="auto">
          <a:xfrm rot="20995609">
            <a:off x="2151598" y="4068627"/>
            <a:ext cx="139401" cy="597291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5" name="Freeform 414"/>
          <p:cNvSpPr/>
          <p:nvPr/>
        </p:nvSpPr>
        <p:spPr bwMode="auto">
          <a:xfrm rot="18850682">
            <a:off x="1497148" y="4853639"/>
            <a:ext cx="134441" cy="524570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416" name="Group 415"/>
          <p:cNvGrpSpPr/>
          <p:nvPr/>
        </p:nvGrpSpPr>
        <p:grpSpPr>
          <a:xfrm rot="19640315">
            <a:off x="1548616" y="3759749"/>
            <a:ext cx="551754" cy="432048"/>
            <a:chOff x="6588224" y="5044240"/>
            <a:chExt cx="551754" cy="432048"/>
          </a:xfrm>
        </p:grpSpPr>
        <p:sp>
          <p:nvSpPr>
            <p:cNvPr id="417" name="TextBox 416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18" name="Oval 417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 rot="806275">
            <a:off x="2484719" y="3759749"/>
            <a:ext cx="551754" cy="432048"/>
            <a:chOff x="6588224" y="5044240"/>
            <a:chExt cx="551754" cy="432048"/>
          </a:xfrm>
        </p:grpSpPr>
        <p:sp>
          <p:nvSpPr>
            <p:cNvPr id="420" name="TextBox 419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21" name="Oval 420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 rot="1218954">
            <a:off x="3132791" y="4047782"/>
            <a:ext cx="551754" cy="432048"/>
            <a:chOff x="6588224" y="5044240"/>
            <a:chExt cx="551754" cy="432048"/>
          </a:xfrm>
        </p:grpSpPr>
        <p:sp>
          <p:nvSpPr>
            <p:cNvPr id="423" name="TextBox 422"/>
            <p:cNvSpPr txBox="1"/>
            <p:nvPr/>
          </p:nvSpPr>
          <p:spPr>
            <a:xfrm>
              <a:off x="6588224" y="5085184"/>
              <a:ext cx="5517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i="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Ca</a:t>
              </a:r>
              <a:r>
                <a:rPr lang="en-GB" sz="1400" b="1" i="0" baseline="30000" dirty="0" smtClean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2+</a:t>
              </a:r>
              <a:endParaRPr lang="en-US" sz="1400" b="1" i="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6632936" y="5044240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25" name="Oval 424"/>
          <p:cNvSpPr/>
          <p:nvPr/>
        </p:nvSpPr>
        <p:spPr bwMode="auto">
          <a:xfrm rot="19640315">
            <a:off x="2195736" y="5445226"/>
            <a:ext cx="559507" cy="594902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6" name="Oval 425"/>
          <p:cNvSpPr/>
          <p:nvPr/>
        </p:nvSpPr>
        <p:spPr bwMode="auto">
          <a:xfrm rot="19640315">
            <a:off x="2435857" y="5761258"/>
            <a:ext cx="150516" cy="165485"/>
          </a:xfrm>
          <a:prstGeom prst="ellipse">
            <a:avLst/>
          </a:prstGeom>
          <a:solidFill>
            <a:srgbClr val="92D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7" name="Oval 426"/>
          <p:cNvSpPr/>
          <p:nvPr/>
        </p:nvSpPr>
        <p:spPr bwMode="auto">
          <a:xfrm rot="19640315">
            <a:off x="2256215" y="5725633"/>
            <a:ext cx="150516" cy="165485"/>
          </a:xfrm>
          <a:prstGeom prst="ellipse">
            <a:avLst/>
          </a:prstGeom>
          <a:solidFill>
            <a:srgbClr val="92D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8" name="Oval 427"/>
          <p:cNvSpPr/>
          <p:nvPr/>
        </p:nvSpPr>
        <p:spPr bwMode="auto">
          <a:xfrm rot="19640315">
            <a:off x="2328223" y="5509609"/>
            <a:ext cx="150516" cy="165485"/>
          </a:xfrm>
          <a:prstGeom prst="ellipse">
            <a:avLst/>
          </a:prstGeom>
          <a:solidFill>
            <a:srgbClr val="92D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29" name="Oval 428"/>
          <p:cNvSpPr/>
          <p:nvPr/>
        </p:nvSpPr>
        <p:spPr bwMode="auto">
          <a:xfrm rot="19640315">
            <a:off x="2544247" y="5653625"/>
            <a:ext cx="150516" cy="165485"/>
          </a:xfrm>
          <a:prstGeom prst="ellipse">
            <a:avLst/>
          </a:prstGeom>
          <a:solidFill>
            <a:srgbClr val="92D05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77800"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08" name="Group 507"/>
          <p:cNvGrpSpPr/>
          <p:nvPr/>
        </p:nvGrpSpPr>
        <p:grpSpPr>
          <a:xfrm>
            <a:off x="2967149" y="1626947"/>
            <a:ext cx="1180751" cy="823802"/>
            <a:chOff x="6568689" y="4506697"/>
            <a:chExt cx="1180751" cy="823802"/>
          </a:xfrm>
        </p:grpSpPr>
        <p:grpSp>
          <p:nvGrpSpPr>
            <p:cNvPr id="516" name="Group 207"/>
            <p:cNvGrpSpPr/>
            <p:nvPr/>
          </p:nvGrpSpPr>
          <p:grpSpPr>
            <a:xfrm>
              <a:off x="6611749" y="4591627"/>
              <a:ext cx="1047390" cy="698649"/>
              <a:chOff x="6946711" y="5143512"/>
              <a:chExt cx="1428760" cy="857256"/>
            </a:xfrm>
          </p:grpSpPr>
          <p:sp>
            <p:nvSpPr>
              <p:cNvPr id="527" name="Freeform 526"/>
              <p:cNvSpPr/>
              <p:nvPr/>
            </p:nvSpPr>
            <p:spPr bwMode="auto">
              <a:xfrm>
                <a:off x="7344501" y="5532391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1" name="Freeform 530"/>
              <p:cNvSpPr/>
              <p:nvPr/>
            </p:nvSpPr>
            <p:spPr bwMode="auto">
              <a:xfrm>
                <a:off x="7050689" y="5523337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2" name="Freeform 531"/>
              <p:cNvSpPr/>
              <p:nvPr/>
            </p:nvSpPr>
            <p:spPr bwMode="auto">
              <a:xfrm>
                <a:off x="7897897" y="5544978"/>
                <a:ext cx="45719" cy="20435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5" name="Freeform 534"/>
              <p:cNvSpPr/>
              <p:nvPr/>
            </p:nvSpPr>
            <p:spPr bwMode="auto">
              <a:xfrm>
                <a:off x="8201757" y="5523337"/>
                <a:ext cx="51515" cy="193183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3" name="Freeform 542"/>
              <p:cNvSpPr/>
              <p:nvPr/>
            </p:nvSpPr>
            <p:spPr bwMode="auto">
              <a:xfrm>
                <a:off x="7067803" y="5403096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4" name="Freeform 543"/>
              <p:cNvSpPr/>
              <p:nvPr/>
            </p:nvSpPr>
            <p:spPr bwMode="auto">
              <a:xfrm>
                <a:off x="7358082" y="5429264"/>
                <a:ext cx="18860" cy="172016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3" name="Freeform 552"/>
              <p:cNvSpPr/>
              <p:nvPr/>
            </p:nvSpPr>
            <p:spPr bwMode="auto">
              <a:xfrm>
                <a:off x="8134846" y="5411156"/>
                <a:ext cx="90362" cy="24343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2" name="Oval 571"/>
              <p:cNvSpPr/>
              <p:nvPr/>
            </p:nvSpPr>
            <p:spPr bwMode="auto">
              <a:xfrm>
                <a:off x="8089719" y="5143512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7" name="Oval 586"/>
              <p:cNvSpPr/>
              <p:nvPr/>
            </p:nvSpPr>
            <p:spPr bwMode="auto">
              <a:xfrm>
                <a:off x="6946711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1" name="Oval 590"/>
              <p:cNvSpPr/>
              <p:nvPr/>
            </p:nvSpPr>
            <p:spPr bwMode="auto">
              <a:xfrm>
                <a:off x="8089719" y="5715016"/>
                <a:ext cx="285752" cy="2857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513" name="Freeform 512"/>
            <p:cNvSpPr/>
            <p:nvPr/>
          </p:nvSpPr>
          <p:spPr bwMode="auto">
            <a:xfrm>
              <a:off x="6568689" y="4549124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4" name="Freeform 513"/>
            <p:cNvSpPr/>
            <p:nvPr/>
          </p:nvSpPr>
          <p:spPr bwMode="auto">
            <a:xfrm>
              <a:off x="7287038" y="4506697"/>
              <a:ext cx="462402" cy="781375"/>
            </a:xfrm>
            <a:custGeom>
              <a:avLst/>
              <a:gdLst>
                <a:gd name="connsiteX0" fmla="*/ 254000 w 909053"/>
                <a:gd name="connsiteY0" fmla="*/ 117642 h 975895"/>
                <a:gd name="connsiteX1" fmla="*/ 93579 w 909053"/>
                <a:gd name="connsiteY1" fmla="*/ 855579 h 975895"/>
                <a:gd name="connsiteX2" fmla="*/ 815474 w 909053"/>
                <a:gd name="connsiteY2" fmla="*/ 839537 h 975895"/>
                <a:gd name="connsiteX3" fmla="*/ 655053 w 909053"/>
                <a:gd name="connsiteY3" fmla="*/ 149726 h 975895"/>
                <a:gd name="connsiteX4" fmla="*/ 254000 w 909053"/>
                <a:gd name="connsiteY4" fmla="*/ 117642 h 97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053" h="975895">
                  <a:moveTo>
                    <a:pt x="254000" y="117642"/>
                  </a:moveTo>
                  <a:cubicBezTo>
                    <a:pt x="160421" y="235284"/>
                    <a:pt x="0" y="735263"/>
                    <a:pt x="93579" y="855579"/>
                  </a:cubicBezTo>
                  <a:cubicBezTo>
                    <a:pt x="187158" y="975895"/>
                    <a:pt x="721895" y="957179"/>
                    <a:pt x="815474" y="839537"/>
                  </a:cubicBezTo>
                  <a:cubicBezTo>
                    <a:pt x="909053" y="721895"/>
                    <a:pt x="743285" y="270042"/>
                    <a:pt x="655053" y="149726"/>
                  </a:cubicBezTo>
                  <a:cubicBezTo>
                    <a:pt x="566821" y="29410"/>
                    <a:pt x="347579" y="0"/>
                    <a:pt x="254000" y="117642"/>
                  </a:cubicBez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prstMaterial="flat">
              <a:bevelT w="177800" h="152400"/>
              <a:bevelB w="177800" h="1524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97" name="Freeform 596"/>
          <p:cNvSpPr/>
          <p:nvPr/>
        </p:nvSpPr>
        <p:spPr bwMode="auto">
          <a:xfrm>
            <a:off x="3106177" y="1707830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98" name="Freeform 597"/>
          <p:cNvSpPr/>
          <p:nvPr/>
        </p:nvSpPr>
        <p:spPr bwMode="auto">
          <a:xfrm>
            <a:off x="3810671" y="1665403"/>
            <a:ext cx="161941" cy="73658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99" name="Group 598"/>
          <p:cNvGrpSpPr/>
          <p:nvPr/>
        </p:nvGrpSpPr>
        <p:grpSpPr>
          <a:xfrm>
            <a:off x="605081" y="1155416"/>
            <a:ext cx="569387" cy="1653761"/>
            <a:chOff x="3635896" y="1537949"/>
            <a:chExt cx="569387" cy="1653761"/>
          </a:xfrm>
        </p:grpSpPr>
        <p:cxnSp>
          <p:nvCxnSpPr>
            <p:cNvPr id="600" name="Straight Arrow Connector 599"/>
            <p:cNvCxnSpPr>
              <a:stCxn id="601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01" name="TextBox 600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1344004" y="1174259"/>
            <a:ext cx="569387" cy="1653761"/>
            <a:chOff x="3635896" y="1537949"/>
            <a:chExt cx="569387" cy="1653761"/>
          </a:xfrm>
        </p:grpSpPr>
        <p:sp>
          <p:nvSpPr>
            <p:cNvPr id="606" name="TextBox 605"/>
            <p:cNvSpPr txBox="1"/>
            <p:nvPr/>
          </p:nvSpPr>
          <p:spPr>
            <a:xfrm>
              <a:off x="3635896" y="153794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FFC000"/>
                  </a:solidFill>
                  <a:latin typeface="+mn-lt"/>
                </a:rPr>
                <a:t>Na</a:t>
              </a:r>
              <a:r>
                <a:rPr lang="en-GB" sz="1800" b="1" i="0" baseline="30000" dirty="0" smtClean="0">
                  <a:solidFill>
                    <a:srgbClr val="FFC00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607" name="Straight Arrow Connector 606"/>
            <p:cNvCxnSpPr>
              <a:stCxn id="606" idx="2"/>
            </p:cNvCxnSpPr>
            <p:nvPr/>
          </p:nvCxnSpPr>
          <p:spPr bwMode="auto">
            <a:xfrm rot="5400000">
              <a:off x="3274731" y="2545850"/>
              <a:ext cx="1284428" cy="7291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FFC00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623" name="Group 622"/>
          <p:cNvGrpSpPr/>
          <p:nvPr/>
        </p:nvGrpSpPr>
        <p:grpSpPr>
          <a:xfrm>
            <a:off x="2997788" y="1210608"/>
            <a:ext cx="441146" cy="1680451"/>
            <a:chOff x="3725310" y="226830"/>
            <a:chExt cx="441146" cy="1680451"/>
          </a:xfrm>
        </p:grpSpPr>
        <p:cxnSp>
          <p:nvCxnSpPr>
            <p:cNvPr id="624" name="Straight Arrow Connector 623"/>
            <p:cNvCxnSpPr/>
            <p:nvPr/>
          </p:nvCxnSpPr>
          <p:spPr bwMode="auto">
            <a:xfrm rot="16200000" flipV="1">
              <a:off x="3286212" y="858134"/>
              <a:ext cx="1275195" cy="12588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92D05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25" name="TextBox 624"/>
            <p:cNvSpPr txBox="1"/>
            <p:nvPr/>
          </p:nvSpPr>
          <p:spPr>
            <a:xfrm>
              <a:off x="3725310" y="153794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92D050"/>
                  </a:solidFill>
                  <a:latin typeface="+mn-lt"/>
                </a:rPr>
                <a:t>K</a:t>
              </a:r>
              <a:r>
                <a:rPr lang="en-GB" sz="1800" b="1" i="0" baseline="30000" dirty="0" smtClean="0">
                  <a:solidFill>
                    <a:srgbClr val="92D05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92D050"/>
                </a:solidFill>
                <a:latin typeface="+mn-lt"/>
              </a:endParaRPr>
            </a:p>
          </p:txBody>
        </p:sp>
      </p:grpSp>
      <p:grpSp>
        <p:nvGrpSpPr>
          <p:cNvPr id="626" name="Group 625"/>
          <p:cNvGrpSpPr/>
          <p:nvPr/>
        </p:nvGrpSpPr>
        <p:grpSpPr>
          <a:xfrm>
            <a:off x="3735614" y="1246532"/>
            <a:ext cx="441146" cy="1644527"/>
            <a:chOff x="3738958" y="262754"/>
            <a:chExt cx="441146" cy="1644527"/>
          </a:xfrm>
        </p:grpSpPr>
        <p:cxnSp>
          <p:nvCxnSpPr>
            <p:cNvPr id="627" name="Straight Arrow Connector 626"/>
            <p:cNvCxnSpPr/>
            <p:nvPr/>
          </p:nvCxnSpPr>
          <p:spPr bwMode="auto">
            <a:xfrm rot="16200000" flipV="1">
              <a:off x="3256227" y="887234"/>
              <a:ext cx="1275195" cy="26236"/>
            </a:xfrm>
            <a:prstGeom prst="straightConnector1">
              <a:avLst/>
            </a:prstGeom>
            <a:solidFill>
              <a:schemeClr val="accent1"/>
            </a:solidFill>
            <a:ln w="76200" cap="sq" cmpd="dbl" algn="ctr">
              <a:solidFill>
                <a:srgbClr val="92D050"/>
              </a:solidFill>
              <a:prstDash val="solid"/>
              <a:bevel/>
              <a:headEnd type="none" w="med" len="med"/>
              <a:tailEnd type="stealth" w="med" len="lg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28" name="TextBox 627"/>
            <p:cNvSpPr txBox="1"/>
            <p:nvPr/>
          </p:nvSpPr>
          <p:spPr>
            <a:xfrm>
              <a:off x="3738958" y="153794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92D050"/>
                  </a:solidFill>
                  <a:latin typeface="+mn-lt"/>
                </a:rPr>
                <a:t>K</a:t>
              </a:r>
              <a:r>
                <a:rPr lang="en-GB" sz="1800" b="1" i="0" baseline="30000" dirty="0" smtClean="0">
                  <a:solidFill>
                    <a:srgbClr val="92D050"/>
                  </a:solidFill>
                  <a:latin typeface="+mn-lt"/>
                </a:rPr>
                <a:t>+</a:t>
              </a:r>
              <a:endParaRPr lang="en-US" sz="1800" b="1" i="0" dirty="0">
                <a:solidFill>
                  <a:srgbClr val="92D05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18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8.33333E-7 3.68178E-6 C 0.00486 0.01642 0.00973 0.03284 0.01684 0.04671 C 0.02396 0.06059 0.03403 0.07354 0.04289 0.08302 C 0.05174 0.0925 0.05886 0.09643 0.07014 0.10384 C 0.08143 0.11124 0.09584 0.11956 0.11042 0.12789 " pathEditMode="relative" ptsTypes="aaaaA">
                                      <p:cBhvr>
                                        <p:cTn id="53" dur="2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21 -2.20167E-6 C 0.004 -0.00208 0.02379 -0.01688 0.03056 -0.01225 C 0.03733 -0.00763 0.03525 0.00532 0.03976 0.02752 C 0.04427 0.04972 0.05348 0.09575 0.05782 0.12096 C 0.06216 0.14616 0.06407 0.16744 0.06563 0.1797 " pathEditMode="relative" rAng="0" ptsTypes="aaaaa">
                                      <p:cBhvr>
                                        <p:cTn id="58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81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16667E-6 -2.20167E-6 C -0.00816 -0.00115 -0.03854 -0.01156 -0.04861 -0.00717 C -0.05868 -0.00277 -0.06145 0.00231 -0.06024 0.02567 C -0.05902 0.04903 -0.04947 0.10615 -0.04079 0.13298 C -0.03211 0.15981 -0.0151 0.17553 -0.00833 0.18663 " pathEditMode="relative" rAng="0" ptsTypes="aaaaa">
                                      <p:cBhvr>
                                        <p:cTn id="63" dur="2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87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1.59112E-6 C -0.00295 0.00625 -0.01111 0.02313 -0.01806 0.03747 C -0.025 0.05181 -0.03299 0.07008 -0.0415 0.08603 C -0.05 0.10199 -0.06025 0.12095 -0.06875 0.13275 C -0.07726 0.14454 -0.08733 0.15171 -0.09219 0.1568 " pathEditMode="relative" rAng="0" ptsTypes="aaaaa">
                                      <p:cBhvr>
                                        <p:cTn id="68" dur="1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78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032 0.00162 0.0408 0.00324 0.05591 0 C 0.07101 -0.00323 0.08021 -0.01064 0.09098 -0.01896 C 0.10174 -0.02729 0.1066 -0.03931 0.12084 -0.05018 C 0.13507 -0.06105 0.15573 -0.07285 0.17657 -0.08464 " pathEditMode="relative" ptsTypes="aaaaA">
                                      <p:cBhvr>
                                        <p:cTn id="86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C 0.02031 0.00162 0.0408 0.00324 0.0559 4.81481E-6 C 0.071 -0.00325 0.07778 -0.01297 0.09097 -0.01899 C 0.10416 -0.025 0.11892 -0.04028 0.13507 -0.03658 C 0.15121 -0.03288 0.17708 -0.00463 0.18819 0.0037 " pathEditMode="relative" rAng="0" ptsTypes="aaaaa">
                                      <p:cBhvr>
                                        <p:cTn id="88" dur="2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8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0.02031 0.00162 0.0408 0.00324 0.0559 -1.11111E-6 C 0.07101 -0.00324 0.08021 -0.01065 0.09097 -0.01898 C 0.10174 -0.02731 0.10851 -0.03449 0.12083 -0.05023 C 0.13316 -0.06597 0.1559 -0.1 0.1651 -0.11319 " pathEditMode="relative" rAng="0" ptsTypes="aaaaa">
                                      <p:cBhvr>
                                        <p:cTn id="90" dur="2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-55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2031 0.00162 0.0408 0.00324 0.0559 3.7037E-7 C 0.07101 -0.00324 0.08021 -0.01065 0.09097 -0.01898 C 0.10174 -0.02732 0.11181 -0.03148 0.12084 -0.05023 C 0.12986 -0.06898 0.13976 -0.11482 0.14479 -0.13171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0" y="-64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C 0.02032 0.00162 0.0408 0.00325 0.05591 -4.44444E-6 C 0.07101 -0.00324 0.08021 -0.01064 0.09098 -0.01898 C 0.10174 -0.02731 0.10538 -0.04814 0.12084 -0.05023 C 0.13629 -0.05231 0.17066 -0.03564 0.18368 -0.03194 " pathEditMode="relative" rAng="0" ptsTypes="aaaaa">
                                      <p:cBhvr>
                                        <p:cTn id="94" dur="2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25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398" grpId="0" animBg="1"/>
      <p:bldP spid="425" grpId="0" animBg="1"/>
      <p:bldP spid="425" grpId="1" animBg="1"/>
      <p:bldP spid="425" grpId="2" animBg="1"/>
      <p:bldP spid="426" grpId="0" animBg="1"/>
      <p:bldP spid="426" grpId="1" animBg="1"/>
      <p:bldP spid="427" grpId="0" animBg="1"/>
      <p:bldP spid="427" grpId="1" animBg="1"/>
      <p:bldP spid="428" grpId="0" animBg="1"/>
      <p:bldP spid="428" grpId="1" animBg="1"/>
      <p:bldP spid="429" grpId="0" animBg="1"/>
      <p:bldP spid="429" grpId="1" animBg="1"/>
      <p:bldP spid="597" grpId="0" animBg="1"/>
      <p:bldP spid="59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2437"/>
            <a:ext cx="7236296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Signal receivers: </a:t>
            </a:r>
            <a:r>
              <a:rPr lang="en-GB" sz="32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Receptors</a:t>
            </a:r>
            <a:endParaRPr lang="en-GB" sz="320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370" name="Group 369"/>
          <p:cNvGrpSpPr/>
          <p:nvPr/>
        </p:nvGrpSpPr>
        <p:grpSpPr>
          <a:xfrm>
            <a:off x="6660232" y="3861048"/>
            <a:ext cx="2343798" cy="2808312"/>
            <a:chOff x="6490377" y="782382"/>
            <a:chExt cx="2343798" cy="2808312"/>
          </a:xfrm>
        </p:grpSpPr>
        <p:sp>
          <p:nvSpPr>
            <p:cNvPr id="371" name="Rectangle 370"/>
            <p:cNvSpPr/>
            <p:nvPr/>
          </p:nvSpPr>
          <p:spPr bwMode="auto">
            <a:xfrm>
              <a:off x="6505967" y="1428047"/>
              <a:ext cx="2311096" cy="71506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 rot="5400000">
              <a:off x="6249926" y="1025538"/>
              <a:ext cx="2808312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 rot="5400000">
              <a:off x="6597648" y="1354167"/>
              <a:ext cx="2161958" cy="2311096"/>
            </a:xfrm>
            <a:prstGeom prst="rect">
              <a:avLst/>
            </a:prstGeom>
            <a:solidFill>
              <a:srgbClr val="FFFFCC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74" name="Group 113"/>
            <p:cNvGrpSpPr/>
            <p:nvPr/>
          </p:nvGrpSpPr>
          <p:grpSpPr>
            <a:xfrm rot="5400000">
              <a:off x="7016466" y="902647"/>
              <a:ext cx="1285883" cy="2338062"/>
              <a:chOff x="3060571" y="4430272"/>
              <a:chExt cx="1285883" cy="2338062"/>
            </a:xfrm>
          </p:grpSpPr>
          <p:sp>
            <p:nvSpPr>
              <p:cNvPr id="397" name="Rectangle 396"/>
              <p:cNvSpPr/>
              <p:nvPr/>
            </p:nvSpPr>
            <p:spPr bwMode="auto">
              <a:xfrm rot="16200000">
                <a:off x="2553308" y="4948221"/>
                <a:ext cx="2311096" cy="1275197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8" name="Freeform 39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9" name="Freeform 39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0" name="Freeform 39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1" name="Freeform 40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2" name="Freeform 40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3" name="Freeform 40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4" name="Freeform 40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5" name="Freeform 40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6" name="Freeform 40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7" name="Freeform 40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8" name="Freeform 40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9" name="Freeform 40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0" name="Freeform 40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1" name="Freeform 41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2" name="Freeform 41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3" name="Freeform 41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4" name="Freeform 41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5" name="Freeform 41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6" name="Freeform 41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7" name="Freeform 41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8" name="Freeform 41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9" name="Freeform 41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0" name="Oval 41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1" name="Oval 42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2" name="Oval 42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3" name="Oval 42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4" name="Oval 42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5" name="Oval 42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7" name="Oval 42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9" name="Oval 42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1" name="Oval 43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3" name="Oval 43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4" name="Oval 43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5" name="Oval 43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6" name="Oval 43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7" name="Oval 43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8" name="Oval 43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9" name="Oval 43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1" name="Oval 44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75" name="Rectangle 374"/>
            <p:cNvSpPr/>
            <p:nvPr/>
          </p:nvSpPr>
          <p:spPr bwMode="auto">
            <a:xfrm>
              <a:off x="6517672" y="2714620"/>
              <a:ext cx="2311096" cy="142876"/>
            </a:xfrm>
            <a:prstGeom prst="rect">
              <a:avLst/>
            </a:prstGeom>
            <a:solidFill>
              <a:schemeClr val="tx1">
                <a:lumMod val="50000"/>
                <a:alpha val="6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6517672" y="2857496"/>
              <a:ext cx="2311096" cy="733198"/>
            </a:xfrm>
            <a:prstGeom prst="rect">
              <a:avLst/>
            </a:prstGeom>
            <a:solidFill>
              <a:schemeClr val="tx1">
                <a:lumMod val="50000"/>
                <a:alpha val="3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77" name="Group 387"/>
            <p:cNvGrpSpPr/>
            <p:nvPr/>
          </p:nvGrpSpPr>
          <p:grpSpPr>
            <a:xfrm rot="5400000">
              <a:off x="7483197" y="2205019"/>
              <a:ext cx="409558" cy="2143140"/>
              <a:chOff x="7662904" y="2218930"/>
              <a:chExt cx="590043" cy="4166575"/>
            </a:xfrm>
          </p:grpSpPr>
          <p:grpSp>
            <p:nvGrpSpPr>
              <p:cNvPr id="379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387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8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89" name="Straight Connector 388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0" name="Straight Connector 389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1" name="Straight Connector 390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2" name="Straight Connector 391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3" name="Straight Connector 392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4" name="Straight Connector 393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5" name="Straight Connector 394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6" name="Straight Connector 395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80" name="Straight Connector 379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1" name="Straight Connector 380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2" name="Straight Connector 381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3" name="Straight Connector 382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4" name="Straight Connector 383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5" name="Straight Connector 384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6" name="Straight Connector 385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78" name="Freeform 377"/>
            <p:cNvSpPr/>
            <p:nvPr/>
          </p:nvSpPr>
          <p:spPr bwMode="auto">
            <a:xfrm rot="5400000">
              <a:off x="7540672" y="2790486"/>
              <a:ext cx="264016" cy="540912"/>
            </a:xfrm>
            <a:custGeom>
              <a:avLst/>
              <a:gdLst>
                <a:gd name="connsiteX0" fmla="*/ 152400 w 264016"/>
                <a:gd name="connsiteY0" fmla="*/ 10732 h 540912"/>
                <a:gd name="connsiteX1" fmla="*/ 191036 w 264016"/>
                <a:gd name="connsiteY1" fmla="*/ 113763 h 540912"/>
                <a:gd name="connsiteX2" fmla="*/ 203915 w 264016"/>
                <a:gd name="connsiteY2" fmla="*/ 126642 h 540912"/>
                <a:gd name="connsiteX3" fmla="*/ 191036 w 264016"/>
                <a:gd name="connsiteY3" fmla="*/ 191036 h 540912"/>
                <a:gd name="connsiteX4" fmla="*/ 216794 w 264016"/>
                <a:gd name="connsiteY4" fmla="*/ 294067 h 540912"/>
                <a:gd name="connsiteX5" fmla="*/ 255430 w 264016"/>
                <a:gd name="connsiteY5" fmla="*/ 332704 h 540912"/>
                <a:gd name="connsiteX6" fmla="*/ 165278 w 264016"/>
                <a:gd name="connsiteY6" fmla="*/ 435735 h 540912"/>
                <a:gd name="connsiteX7" fmla="*/ 165278 w 264016"/>
                <a:gd name="connsiteY7" fmla="*/ 525887 h 540912"/>
                <a:gd name="connsiteX8" fmla="*/ 23611 w 264016"/>
                <a:gd name="connsiteY8" fmla="*/ 525887 h 540912"/>
                <a:gd name="connsiteX9" fmla="*/ 36490 w 264016"/>
                <a:gd name="connsiteY9" fmla="*/ 448614 h 540912"/>
                <a:gd name="connsiteX10" fmla="*/ 152400 w 264016"/>
                <a:gd name="connsiteY10" fmla="*/ 358462 h 540912"/>
                <a:gd name="connsiteX11" fmla="*/ 113763 w 264016"/>
                <a:gd name="connsiteY11" fmla="*/ 191036 h 540912"/>
                <a:gd name="connsiteX12" fmla="*/ 10732 w 264016"/>
                <a:gd name="connsiteY12" fmla="*/ 113763 h 540912"/>
                <a:gd name="connsiteX13" fmla="*/ 49369 w 264016"/>
                <a:gd name="connsiteY13" fmla="*/ 49369 h 540912"/>
                <a:gd name="connsiteX14" fmla="*/ 152400 w 264016"/>
                <a:gd name="connsiteY14" fmla="*/ 10732 h 5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016" h="540912">
                  <a:moveTo>
                    <a:pt x="152400" y="10732"/>
                  </a:moveTo>
                  <a:cubicBezTo>
                    <a:pt x="176011" y="21464"/>
                    <a:pt x="182450" y="94445"/>
                    <a:pt x="191036" y="113763"/>
                  </a:cubicBezTo>
                  <a:cubicBezTo>
                    <a:pt x="199622" y="133081"/>
                    <a:pt x="203915" y="113763"/>
                    <a:pt x="203915" y="126642"/>
                  </a:cubicBezTo>
                  <a:cubicBezTo>
                    <a:pt x="203915" y="139521"/>
                    <a:pt x="188890" y="163132"/>
                    <a:pt x="191036" y="191036"/>
                  </a:cubicBezTo>
                  <a:cubicBezTo>
                    <a:pt x="193182" y="218940"/>
                    <a:pt x="206062" y="270456"/>
                    <a:pt x="216794" y="294067"/>
                  </a:cubicBezTo>
                  <a:cubicBezTo>
                    <a:pt x="227526" y="317678"/>
                    <a:pt x="264016" y="309093"/>
                    <a:pt x="255430" y="332704"/>
                  </a:cubicBezTo>
                  <a:cubicBezTo>
                    <a:pt x="246844" y="356315"/>
                    <a:pt x="180303" y="403538"/>
                    <a:pt x="165278" y="435735"/>
                  </a:cubicBezTo>
                  <a:cubicBezTo>
                    <a:pt x="150253" y="467932"/>
                    <a:pt x="188889" y="510862"/>
                    <a:pt x="165278" y="525887"/>
                  </a:cubicBezTo>
                  <a:cubicBezTo>
                    <a:pt x="141667" y="540912"/>
                    <a:pt x="45076" y="538766"/>
                    <a:pt x="23611" y="525887"/>
                  </a:cubicBezTo>
                  <a:cubicBezTo>
                    <a:pt x="2146" y="513008"/>
                    <a:pt x="15025" y="476518"/>
                    <a:pt x="36490" y="448614"/>
                  </a:cubicBezTo>
                  <a:cubicBezTo>
                    <a:pt x="57955" y="420710"/>
                    <a:pt x="139521" y="401392"/>
                    <a:pt x="152400" y="358462"/>
                  </a:cubicBezTo>
                  <a:cubicBezTo>
                    <a:pt x="165279" y="315532"/>
                    <a:pt x="137374" y="231819"/>
                    <a:pt x="113763" y="191036"/>
                  </a:cubicBezTo>
                  <a:cubicBezTo>
                    <a:pt x="90152" y="150253"/>
                    <a:pt x="21464" y="137374"/>
                    <a:pt x="10732" y="113763"/>
                  </a:cubicBezTo>
                  <a:cubicBezTo>
                    <a:pt x="0" y="90152"/>
                    <a:pt x="27904" y="62248"/>
                    <a:pt x="49369" y="49369"/>
                  </a:cubicBezTo>
                  <a:cubicBezTo>
                    <a:pt x="70834" y="36490"/>
                    <a:pt x="128789" y="0"/>
                    <a:pt x="152400" y="10732"/>
                  </a:cubicBezTo>
                  <a:close/>
                </a:path>
              </a:pathLst>
            </a:custGeom>
            <a:solidFill>
              <a:srgbClr val="00B0F0">
                <a:alpha val="7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254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42" name="Group 202"/>
          <p:cNvGrpSpPr/>
          <p:nvPr/>
        </p:nvGrpSpPr>
        <p:grpSpPr>
          <a:xfrm>
            <a:off x="7001030" y="951431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443" name="Oval 442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56" name="Group 655"/>
          <p:cNvGrpSpPr/>
          <p:nvPr/>
        </p:nvGrpSpPr>
        <p:grpSpPr>
          <a:xfrm>
            <a:off x="6657489" y="836712"/>
            <a:ext cx="2338062" cy="2880322"/>
            <a:chOff x="6657489" y="836712"/>
            <a:chExt cx="2338062" cy="2880322"/>
          </a:xfrm>
        </p:grpSpPr>
        <p:sp>
          <p:nvSpPr>
            <p:cNvPr id="446" name="Rectangle 445"/>
            <p:cNvSpPr/>
            <p:nvPr/>
          </p:nvSpPr>
          <p:spPr bwMode="auto">
            <a:xfrm rot="5400000">
              <a:off x="6381071" y="1115873"/>
              <a:ext cx="2880322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6684455" y="2251983"/>
              <a:ext cx="2311096" cy="1465048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77" name="Group 576"/>
            <p:cNvGrpSpPr/>
            <p:nvPr/>
          </p:nvGrpSpPr>
          <p:grpSpPr>
            <a:xfrm>
              <a:off x="6657489" y="2240798"/>
              <a:ext cx="2326122" cy="753268"/>
              <a:chOff x="1907704" y="2168791"/>
              <a:chExt cx="2326122" cy="753268"/>
            </a:xfrm>
          </p:grpSpPr>
          <p:sp>
            <p:nvSpPr>
              <p:cNvPr id="445" name="Rectangle 444"/>
              <p:cNvSpPr/>
              <p:nvPr/>
            </p:nvSpPr>
            <p:spPr bwMode="auto">
              <a:xfrm>
                <a:off x="1922730" y="2183795"/>
                <a:ext cx="2311096" cy="71438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8" name="Freeform 447"/>
              <p:cNvSpPr/>
              <p:nvPr/>
            </p:nvSpPr>
            <p:spPr bwMode="auto">
              <a:xfrm>
                <a:off x="1992040" y="2494658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9" name="Freeform 448"/>
              <p:cNvSpPr/>
              <p:nvPr/>
            </p:nvSpPr>
            <p:spPr bwMode="auto">
              <a:xfrm>
                <a:off x="2198690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0" name="Freeform 449"/>
              <p:cNvSpPr/>
              <p:nvPr/>
            </p:nvSpPr>
            <p:spPr bwMode="auto">
              <a:xfrm>
                <a:off x="2414805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1" name="Freeform 450"/>
              <p:cNvSpPr/>
              <p:nvPr/>
            </p:nvSpPr>
            <p:spPr bwMode="auto">
              <a:xfrm>
                <a:off x="3462195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2" name="Freeform 451"/>
              <p:cNvSpPr/>
              <p:nvPr/>
            </p:nvSpPr>
            <p:spPr bwMode="auto">
              <a:xfrm>
                <a:off x="4087309" y="2499931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3" name="Freeform 452"/>
              <p:cNvSpPr/>
              <p:nvPr/>
            </p:nvSpPr>
            <p:spPr bwMode="auto">
              <a:xfrm>
                <a:off x="3877832" y="2518392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4" name="Freeform 453"/>
              <p:cNvSpPr/>
              <p:nvPr/>
            </p:nvSpPr>
            <p:spPr bwMode="auto">
              <a:xfrm>
                <a:off x="304396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5" name="Freeform 454"/>
              <p:cNvSpPr/>
              <p:nvPr/>
            </p:nvSpPr>
            <p:spPr bwMode="auto">
              <a:xfrm>
                <a:off x="2827852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6" name="Freeform 455"/>
              <p:cNvSpPr/>
              <p:nvPr/>
            </p:nvSpPr>
            <p:spPr bwMode="auto">
              <a:xfrm>
                <a:off x="324939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7" name="Freeform 456"/>
              <p:cNvSpPr/>
              <p:nvPr/>
            </p:nvSpPr>
            <p:spPr bwMode="auto">
              <a:xfrm>
                <a:off x="3657122" y="2492206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8" name="Freeform 457"/>
              <p:cNvSpPr/>
              <p:nvPr/>
            </p:nvSpPr>
            <p:spPr bwMode="auto">
              <a:xfrm>
                <a:off x="2615057" y="2507655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9" name="Freeform 458"/>
              <p:cNvSpPr/>
              <p:nvPr/>
            </p:nvSpPr>
            <p:spPr bwMode="auto">
              <a:xfrm>
                <a:off x="2835387" y="2418222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0" name="Freeform 459"/>
              <p:cNvSpPr/>
              <p:nvPr/>
            </p:nvSpPr>
            <p:spPr bwMode="auto">
              <a:xfrm>
                <a:off x="1995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1" name="Freeform 460"/>
              <p:cNvSpPr/>
              <p:nvPr/>
            </p:nvSpPr>
            <p:spPr bwMode="auto">
              <a:xfrm>
                <a:off x="2404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2" name="Freeform 461"/>
              <p:cNvSpPr/>
              <p:nvPr/>
            </p:nvSpPr>
            <p:spPr bwMode="auto">
              <a:xfrm>
                <a:off x="3027375" y="2401220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3" name="Freeform 462"/>
              <p:cNvSpPr/>
              <p:nvPr/>
            </p:nvSpPr>
            <p:spPr bwMode="auto">
              <a:xfrm>
                <a:off x="365249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4" name="Freeform 463"/>
              <p:cNvSpPr/>
              <p:nvPr/>
            </p:nvSpPr>
            <p:spPr bwMode="auto">
              <a:xfrm>
                <a:off x="3868605" y="2423543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5" name="Freeform 464"/>
              <p:cNvSpPr/>
              <p:nvPr/>
            </p:nvSpPr>
            <p:spPr bwMode="auto">
              <a:xfrm>
                <a:off x="4107221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6" name="Freeform 465"/>
              <p:cNvSpPr/>
              <p:nvPr/>
            </p:nvSpPr>
            <p:spPr bwMode="auto">
              <a:xfrm>
                <a:off x="3466242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7" name="Freeform 466"/>
              <p:cNvSpPr/>
              <p:nvPr/>
            </p:nvSpPr>
            <p:spPr bwMode="auto">
              <a:xfrm>
                <a:off x="3259354" y="2419681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8" name="Freeform 467"/>
              <p:cNvSpPr/>
              <p:nvPr/>
            </p:nvSpPr>
            <p:spPr bwMode="auto">
              <a:xfrm>
                <a:off x="2588507" y="2423543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9" name="Freeform 468"/>
              <p:cNvSpPr/>
              <p:nvPr/>
            </p:nvSpPr>
            <p:spPr bwMode="auto">
              <a:xfrm>
                <a:off x="2162914" y="2411957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0" name="Oval 469"/>
              <p:cNvSpPr/>
              <p:nvPr/>
            </p:nvSpPr>
            <p:spPr bwMode="auto">
              <a:xfrm>
                <a:off x="1907704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1" name="Oval 470"/>
              <p:cNvSpPr/>
              <p:nvPr/>
            </p:nvSpPr>
            <p:spPr bwMode="auto">
              <a:xfrm>
                <a:off x="2117182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2" name="Oval 471"/>
              <p:cNvSpPr/>
              <p:nvPr/>
            </p:nvSpPr>
            <p:spPr bwMode="auto">
              <a:xfrm>
                <a:off x="2326659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3" name="Oval 472"/>
              <p:cNvSpPr/>
              <p:nvPr/>
            </p:nvSpPr>
            <p:spPr bwMode="auto">
              <a:xfrm>
                <a:off x="2536137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4" name="Oval 473"/>
              <p:cNvSpPr/>
              <p:nvPr/>
            </p:nvSpPr>
            <p:spPr bwMode="auto">
              <a:xfrm>
                <a:off x="2745615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5" name="Oval 474"/>
              <p:cNvSpPr/>
              <p:nvPr/>
            </p:nvSpPr>
            <p:spPr bwMode="auto">
              <a:xfrm>
                <a:off x="2955093" y="216879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6" name="Oval 475"/>
              <p:cNvSpPr/>
              <p:nvPr/>
            </p:nvSpPr>
            <p:spPr bwMode="auto">
              <a:xfrm>
                <a:off x="3164571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7" name="Oval 476"/>
              <p:cNvSpPr/>
              <p:nvPr/>
            </p:nvSpPr>
            <p:spPr bwMode="auto">
              <a:xfrm>
                <a:off x="3374049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8" name="Oval 477"/>
              <p:cNvSpPr/>
              <p:nvPr/>
            </p:nvSpPr>
            <p:spPr bwMode="auto">
              <a:xfrm>
                <a:off x="3583526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9" name="Oval 478"/>
              <p:cNvSpPr/>
              <p:nvPr/>
            </p:nvSpPr>
            <p:spPr bwMode="auto">
              <a:xfrm>
                <a:off x="3793004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0" name="Oval 479"/>
              <p:cNvSpPr/>
              <p:nvPr/>
            </p:nvSpPr>
            <p:spPr bwMode="auto">
              <a:xfrm>
                <a:off x="4002482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1" name="Oval 480"/>
              <p:cNvSpPr/>
              <p:nvPr/>
            </p:nvSpPr>
            <p:spPr bwMode="auto">
              <a:xfrm>
                <a:off x="1907704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2" name="Oval 481"/>
              <p:cNvSpPr/>
              <p:nvPr/>
            </p:nvSpPr>
            <p:spPr bwMode="auto">
              <a:xfrm>
                <a:off x="2117182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3" name="Oval 482"/>
              <p:cNvSpPr/>
              <p:nvPr/>
            </p:nvSpPr>
            <p:spPr bwMode="auto">
              <a:xfrm>
                <a:off x="2326659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4" name="Oval 483"/>
              <p:cNvSpPr/>
              <p:nvPr/>
            </p:nvSpPr>
            <p:spPr bwMode="auto">
              <a:xfrm>
                <a:off x="2536137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5" name="Oval 484"/>
              <p:cNvSpPr/>
              <p:nvPr/>
            </p:nvSpPr>
            <p:spPr bwMode="auto">
              <a:xfrm>
                <a:off x="2745615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6" name="Oval 485"/>
              <p:cNvSpPr/>
              <p:nvPr/>
            </p:nvSpPr>
            <p:spPr bwMode="auto">
              <a:xfrm>
                <a:off x="2955093" y="2645335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7" name="Oval 486"/>
              <p:cNvSpPr/>
              <p:nvPr/>
            </p:nvSpPr>
            <p:spPr bwMode="auto">
              <a:xfrm>
                <a:off x="3164571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8" name="Oval 487"/>
              <p:cNvSpPr/>
              <p:nvPr/>
            </p:nvSpPr>
            <p:spPr bwMode="auto">
              <a:xfrm>
                <a:off x="3374049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9" name="Oval 488"/>
              <p:cNvSpPr/>
              <p:nvPr/>
            </p:nvSpPr>
            <p:spPr bwMode="auto">
              <a:xfrm>
                <a:off x="3583526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0" name="Oval 489"/>
              <p:cNvSpPr/>
              <p:nvPr/>
            </p:nvSpPr>
            <p:spPr bwMode="auto">
              <a:xfrm>
                <a:off x="3793004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1" name="Oval 490"/>
              <p:cNvSpPr/>
              <p:nvPr/>
            </p:nvSpPr>
            <p:spPr bwMode="auto">
              <a:xfrm>
                <a:off x="4002482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92" name="Group 257"/>
            <p:cNvGrpSpPr/>
            <p:nvPr/>
          </p:nvGrpSpPr>
          <p:grpSpPr>
            <a:xfrm rot="5400000">
              <a:off x="6662391" y="1934655"/>
              <a:ext cx="1599995" cy="1265702"/>
              <a:chOff x="2627783" y="4725144"/>
              <a:chExt cx="1738123" cy="1265702"/>
            </a:xfrm>
          </p:grpSpPr>
          <p:sp>
            <p:nvSpPr>
              <p:cNvPr id="493" name="Rounded Rectangle 492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4" name="Rounded Rectangle 493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5" name="Rounded Rectangle 494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6" name="Rounded Rectangle 495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7" name="Rounded Rectangle 496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8" name="Rounded Rectangle 497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9" name="Rounded Rectangle 498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500" name="Curved Connector 229"/>
              <p:cNvCxnSpPr>
                <a:stCxn id="496" idx="2"/>
                <a:endCxn id="494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1" name="Curved Connector 229"/>
              <p:cNvCxnSpPr>
                <a:stCxn id="494" idx="0"/>
                <a:endCxn id="493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2" name="Curved Connector 229"/>
              <p:cNvCxnSpPr>
                <a:endCxn id="493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3" name="Curved Connector 229"/>
              <p:cNvCxnSpPr>
                <a:stCxn id="497" idx="0"/>
                <a:endCxn id="499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4" name="Curved Connector 229"/>
              <p:cNvCxnSpPr>
                <a:stCxn id="495" idx="2"/>
                <a:endCxn id="499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5" name="Curved Connector 229"/>
              <p:cNvCxnSpPr>
                <a:stCxn id="498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6" name="Curved Connector 229"/>
              <p:cNvCxnSpPr/>
              <p:nvPr/>
            </p:nvCxnSpPr>
            <p:spPr bwMode="auto">
              <a:xfrm flipV="1">
                <a:off x="2627783" y="570281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7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508" name="Oval 507"/>
          <p:cNvSpPr/>
          <p:nvPr/>
        </p:nvSpPr>
        <p:spPr bwMode="auto">
          <a:xfrm>
            <a:off x="8286914" y="3055271"/>
            <a:ext cx="500066" cy="500066"/>
          </a:xfrm>
          <a:prstGeom prst="ellipse">
            <a:avLst/>
          </a:prstGeom>
          <a:solidFill>
            <a:schemeClr val="bg2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255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</a:t>
            </a:r>
          </a:p>
        </p:txBody>
      </p:sp>
      <p:grpSp>
        <p:nvGrpSpPr>
          <p:cNvPr id="509" name="Group 508"/>
          <p:cNvGrpSpPr/>
          <p:nvPr/>
        </p:nvGrpSpPr>
        <p:grpSpPr>
          <a:xfrm>
            <a:off x="251520" y="3861048"/>
            <a:ext cx="2340544" cy="2736305"/>
            <a:chOff x="3498278" y="1830172"/>
            <a:chExt cx="2340544" cy="2736305"/>
          </a:xfrm>
        </p:grpSpPr>
        <p:sp>
          <p:nvSpPr>
            <p:cNvPr id="510" name="Rectangle 509"/>
            <p:cNvSpPr/>
            <p:nvPr/>
          </p:nvSpPr>
          <p:spPr bwMode="auto">
            <a:xfrm>
              <a:off x="3517293" y="3189123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11" name="Group 207"/>
            <p:cNvGrpSpPr/>
            <p:nvPr/>
          </p:nvGrpSpPr>
          <p:grpSpPr>
            <a:xfrm>
              <a:off x="3498278" y="1830172"/>
              <a:ext cx="2340544" cy="2736305"/>
              <a:chOff x="3498278" y="1830172"/>
              <a:chExt cx="2340544" cy="2736305"/>
            </a:xfrm>
          </p:grpSpPr>
          <p:grpSp>
            <p:nvGrpSpPr>
              <p:cNvPr id="512" name="Group 156"/>
              <p:cNvGrpSpPr/>
              <p:nvPr/>
            </p:nvGrpSpPr>
            <p:grpSpPr>
              <a:xfrm rot="5400000">
                <a:off x="3974432" y="2704570"/>
                <a:ext cx="1385753" cy="2338062"/>
                <a:chOff x="3060571" y="4430272"/>
                <a:chExt cx="1323890" cy="2338062"/>
              </a:xfrm>
            </p:grpSpPr>
            <p:sp>
              <p:nvSpPr>
                <p:cNvPr id="514" name="Rectangle 513"/>
                <p:cNvSpPr/>
                <p:nvPr/>
              </p:nvSpPr>
              <p:spPr bwMode="auto">
                <a:xfrm rot="16200000">
                  <a:off x="2572311" y="4929218"/>
                  <a:ext cx="2311096" cy="1313204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5" name="Freeform 514"/>
                <p:cNvSpPr/>
                <p:nvPr/>
              </p:nvSpPr>
              <p:spPr bwMode="auto">
                <a:xfrm rot="16200000">
                  <a:off x="3431730" y="658639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6" name="Freeform 515"/>
                <p:cNvSpPr/>
                <p:nvPr/>
              </p:nvSpPr>
              <p:spPr bwMode="auto">
                <a:xfrm rot="16200000">
                  <a:off x="3440457" y="637974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7" name="Freeform 516"/>
                <p:cNvSpPr/>
                <p:nvPr/>
              </p:nvSpPr>
              <p:spPr bwMode="auto">
                <a:xfrm rot="16200000">
                  <a:off x="3433078" y="616363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8" name="Freeform 517"/>
                <p:cNvSpPr/>
                <p:nvPr/>
              </p:nvSpPr>
              <p:spPr bwMode="auto">
                <a:xfrm rot="16200000">
                  <a:off x="3440457" y="51162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9" name="Freeform 518"/>
                <p:cNvSpPr/>
                <p:nvPr/>
              </p:nvSpPr>
              <p:spPr bwMode="auto">
                <a:xfrm rot="16200000">
                  <a:off x="3436767" y="4491126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0" name="Freeform 519"/>
                <p:cNvSpPr/>
                <p:nvPr/>
              </p:nvSpPr>
              <p:spPr bwMode="auto">
                <a:xfrm rot="16200000">
                  <a:off x="3454404" y="470060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1" name="Freeform 520"/>
                <p:cNvSpPr/>
                <p:nvPr/>
              </p:nvSpPr>
              <p:spPr bwMode="auto">
                <a:xfrm rot="16200000">
                  <a:off x="3429388" y="553446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2" name="Freeform 521"/>
                <p:cNvSpPr/>
                <p:nvPr/>
              </p:nvSpPr>
              <p:spPr bwMode="auto">
                <a:xfrm rot="16200000">
                  <a:off x="3433078" y="575058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3" name="Freeform 522"/>
                <p:cNvSpPr/>
                <p:nvPr/>
              </p:nvSpPr>
              <p:spPr bwMode="auto">
                <a:xfrm rot="16200000">
                  <a:off x="3429388" y="532903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4" name="Freeform 523"/>
                <p:cNvSpPr/>
                <p:nvPr/>
              </p:nvSpPr>
              <p:spPr bwMode="auto">
                <a:xfrm rot="16200000">
                  <a:off x="3436066" y="491888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5" name="Freeform 524"/>
                <p:cNvSpPr/>
                <p:nvPr/>
              </p:nvSpPr>
              <p:spPr bwMode="auto">
                <a:xfrm rot="16200000">
                  <a:off x="3450825" y="5960949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6" name="Freeform 525"/>
                <p:cNvSpPr/>
                <p:nvPr/>
              </p:nvSpPr>
              <p:spPr bwMode="auto">
                <a:xfrm rot="16200000">
                  <a:off x="3362049" y="576364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7" name="Freeform 526"/>
                <p:cNvSpPr/>
                <p:nvPr/>
              </p:nvSpPr>
              <p:spPr bwMode="auto">
                <a:xfrm rot="16200000">
                  <a:off x="3359754" y="6603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8" name="Freeform 527"/>
                <p:cNvSpPr/>
                <p:nvPr/>
              </p:nvSpPr>
              <p:spPr bwMode="auto">
                <a:xfrm rot="16200000">
                  <a:off x="3359754" y="6194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9" name="Freeform 528"/>
                <p:cNvSpPr/>
                <p:nvPr/>
              </p:nvSpPr>
              <p:spPr bwMode="auto">
                <a:xfrm rot="16200000">
                  <a:off x="3345806" y="557165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0" name="Freeform 529"/>
                <p:cNvSpPr/>
                <p:nvPr/>
              </p:nvSpPr>
              <p:spPr bwMode="auto">
                <a:xfrm rot="16200000">
                  <a:off x="3359754" y="494654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1" name="Freeform 530"/>
                <p:cNvSpPr/>
                <p:nvPr/>
              </p:nvSpPr>
              <p:spPr bwMode="auto">
                <a:xfrm rot="16200000">
                  <a:off x="3367133" y="473042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2" name="Freeform 531"/>
                <p:cNvSpPr/>
                <p:nvPr/>
              </p:nvSpPr>
              <p:spPr bwMode="auto">
                <a:xfrm rot="16200000">
                  <a:off x="3349947" y="447462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3" name="Freeform 532"/>
                <p:cNvSpPr/>
                <p:nvPr/>
              </p:nvSpPr>
              <p:spPr bwMode="auto">
                <a:xfrm rot="16200000">
                  <a:off x="3349947" y="5115602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4" name="Freeform 533"/>
                <p:cNvSpPr/>
                <p:nvPr/>
              </p:nvSpPr>
              <p:spPr bwMode="auto">
                <a:xfrm rot="16200000">
                  <a:off x="3346257" y="5322490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5" name="Freeform 534"/>
                <p:cNvSpPr/>
                <p:nvPr/>
              </p:nvSpPr>
              <p:spPr bwMode="auto">
                <a:xfrm rot="16200000">
                  <a:off x="3370025" y="5955214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6" name="Freeform 535"/>
                <p:cNvSpPr/>
                <p:nvPr/>
              </p:nvSpPr>
              <p:spPr bwMode="auto">
                <a:xfrm rot="16200000">
                  <a:off x="3358957" y="6380807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7" name="Oval 536"/>
                <p:cNvSpPr/>
                <p:nvPr/>
              </p:nvSpPr>
              <p:spPr bwMode="auto">
                <a:xfrm rot="16200000">
                  <a:off x="308277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8" name="Oval 537"/>
                <p:cNvSpPr/>
                <p:nvPr/>
              </p:nvSpPr>
              <p:spPr bwMode="auto">
                <a:xfrm rot="16200000">
                  <a:off x="309326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9" name="Oval 538"/>
                <p:cNvSpPr/>
                <p:nvPr/>
              </p:nvSpPr>
              <p:spPr bwMode="auto">
                <a:xfrm rot="16200000">
                  <a:off x="308277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0" name="Oval 539"/>
                <p:cNvSpPr/>
                <p:nvPr/>
              </p:nvSpPr>
              <p:spPr bwMode="auto">
                <a:xfrm rot="16200000">
                  <a:off x="310376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1" name="Oval 540"/>
                <p:cNvSpPr/>
                <p:nvPr/>
              </p:nvSpPr>
              <p:spPr bwMode="auto">
                <a:xfrm rot="16200000">
                  <a:off x="308277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2" name="Oval 541"/>
                <p:cNvSpPr/>
                <p:nvPr/>
              </p:nvSpPr>
              <p:spPr bwMode="auto">
                <a:xfrm rot="16200000">
                  <a:off x="307227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3" name="Oval 542"/>
                <p:cNvSpPr/>
                <p:nvPr/>
              </p:nvSpPr>
              <p:spPr bwMode="auto">
                <a:xfrm rot="16200000">
                  <a:off x="308277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4" name="Oval 543"/>
                <p:cNvSpPr/>
                <p:nvPr/>
              </p:nvSpPr>
              <p:spPr bwMode="auto">
                <a:xfrm rot="16200000">
                  <a:off x="309326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5" name="Oval 544"/>
                <p:cNvSpPr/>
                <p:nvPr/>
              </p:nvSpPr>
              <p:spPr bwMode="auto">
                <a:xfrm rot="16200000">
                  <a:off x="308277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6" name="Oval 545"/>
                <p:cNvSpPr/>
                <p:nvPr/>
              </p:nvSpPr>
              <p:spPr bwMode="auto">
                <a:xfrm rot="16200000">
                  <a:off x="310376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7" name="Oval 546"/>
                <p:cNvSpPr/>
                <p:nvPr/>
              </p:nvSpPr>
              <p:spPr bwMode="auto">
                <a:xfrm rot="16200000">
                  <a:off x="308277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8" name="Oval 547"/>
                <p:cNvSpPr/>
                <p:nvPr/>
              </p:nvSpPr>
              <p:spPr bwMode="auto">
                <a:xfrm rot="16200000">
                  <a:off x="353804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9" name="Oval 548"/>
                <p:cNvSpPr/>
                <p:nvPr/>
              </p:nvSpPr>
              <p:spPr bwMode="auto">
                <a:xfrm rot="16200000">
                  <a:off x="354853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0" name="Oval 549"/>
                <p:cNvSpPr/>
                <p:nvPr/>
              </p:nvSpPr>
              <p:spPr bwMode="auto">
                <a:xfrm rot="16200000">
                  <a:off x="353804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1" name="Oval 550"/>
                <p:cNvSpPr/>
                <p:nvPr/>
              </p:nvSpPr>
              <p:spPr bwMode="auto">
                <a:xfrm rot="16200000">
                  <a:off x="355903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2" name="Oval 551"/>
                <p:cNvSpPr/>
                <p:nvPr/>
              </p:nvSpPr>
              <p:spPr bwMode="auto">
                <a:xfrm rot="16200000">
                  <a:off x="353804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3" name="Oval 552"/>
                <p:cNvSpPr/>
                <p:nvPr/>
              </p:nvSpPr>
              <p:spPr bwMode="auto">
                <a:xfrm rot="16200000">
                  <a:off x="352754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4" name="Oval 553"/>
                <p:cNvSpPr/>
                <p:nvPr/>
              </p:nvSpPr>
              <p:spPr bwMode="auto">
                <a:xfrm rot="16200000">
                  <a:off x="353804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5" name="Oval 554"/>
                <p:cNvSpPr/>
                <p:nvPr/>
              </p:nvSpPr>
              <p:spPr bwMode="auto">
                <a:xfrm rot="16200000">
                  <a:off x="354853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6" name="Oval 555"/>
                <p:cNvSpPr/>
                <p:nvPr/>
              </p:nvSpPr>
              <p:spPr bwMode="auto">
                <a:xfrm rot="16200000">
                  <a:off x="353804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7" name="Oval 556"/>
                <p:cNvSpPr/>
                <p:nvPr/>
              </p:nvSpPr>
              <p:spPr bwMode="auto">
                <a:xfrm rot="16200000">
                  <a:off x="355903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8" name="Oval 557"/>
                <p:cNvSpPr/>
                <p:nvPr/>
              </p:nvSpPr>
              <p:spPr bwMode="auto">
                <a:xfrm rot="16200000">
                  <a:off x="353804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3" name="Rectangle 512"/>
              <p:cNvSpPr/>
              <p:nvPr/>
            </p:nvSpPr>
            <p:spPr bwMode="auto">
              <a:xfrm rot="5400000">
                <a:off x="3301474" y="2029128"/>
                <a:ext cx="2736304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</p:grpSp>
      </p:grpSp>
      <p:sp>
        <p:nvSpPr>
          <p:cNvPr id="559" name="Freeform 558"/>
          <p:cNvSpPr/>
          <p:nvPr/>
        </p:nvSpPr>
        <p:spPr bwMode="auto">
          <a:xfrm rot="5400000">
            <a:off x="93187" y="5145048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0" name="Freeform 559"/>
          <p:cNvSpPr/>
          <p:nvPr/>
        </p:nvSpPr>
        <p:spPr bwMode="auto">
          <a:xfrm rot="5400000" flipV="1">
            <a:off x="1075664" y="5180459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1" name="Oval 560"/>
          <p:cNvSpPr/>
          <p:nvPr/>
        </p:nvSpPr>
        <p:spPr bwMode="auto">
          <a:xfrm rot="5400000">
            <a:off x="826455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2" name="Oval 561"/>
          <p:cNvSpPr/>
          <p:nvPr/>
        </p:nvSpPr>
        <p:spPr bwMode="auto">
          <a:xfrm rot="5400000">
            <a:off x="911541" y="6170434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3" name="Oval 562"/>
          <p:cNvSpPr/>
          <p:nvPr/>
        </p:nvSpPr>
        <p:spPr bwMode="auto">
          <a:xfrm>
            <a:off x="1756059" y="6156786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4" name="Oval 563"/>
          <p:cNvSpPr/>
          <p:nvPr/>
        </p:nvSpPr>
        <p:spPr bwMode="auto">
          <a:xfrm>
            <a:off x="1797003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65" name="Group 163"/>
          <p:cNvGrpSpPr/>
          <p:nvPr/>
        </p:nvGrpSpPr>
        <p:grpSpPr>
          <a:xfrm rot="5400000">
            <a:off x="7238336" y="3912451"/>
            <a:ext cx="413872" cy="460766"/>
            <a:chOff x="2657561" y="2458319"/>
            <a:chExt cx="413872" cy="460766"/>
          </a:xfrm>
          <a:scene3d>
            <a:camera prst="orthographicFront"/>
            <a:lightRig rig="sunrise" dir="t"/>
          </a:scene3d>
        </p:grpSpPr>
        <p:sp>
          <p:nvSpPr>
            <p:cNvPr id="566" name="Oval 565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7" name="Oval 566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1" name="Group 107"/>
          <p:cNvGrpSpPr/>
          <p:nvPr/>
        </p:nvGrpSpPr>
        <p:grpSpPr>
          <a:xfrm rot="10208216">
            <a:off x="1840320" y="3988865"/>
            <a:ext cx="422642" cy="431536"/>
            <a:chOff x="2648791" y="2458319"/>
            <a:chExt cx="422642" cy="431536"/>
          </a:xfrm>
          <a:scene3d>
            <a:camera prst="orthographicFront"/>
            <a:lightRig rig="sunrise" dir="t"/>
          </a:scene3d>
        </p:grpSpPr>
        <p:sp>
          <p:nvSpPr>
            <p:cNvPr id="572" name="Oval 571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3" name="Oval 57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4" name="Group 107"/>
          <p:cNvGrpSpPr/>
          <p:nvPr/>
        </p:nvGrpSpPr>
        <p:grpSpPr>
          <a:xfrm rot="2216471">
            <a:off x="500612" y="3957208"/>
            <a:ext cx="433066" cy="389820"/>
            <a:chOff x="2638367" y="2458319"/>
            <a:chExt cx="433066" cy="389820"/>
          </a:xfrm>
          <a:solidFill>
            <a:srgbClr val="92D050"/>
          </a:solidFill>
          <a:scene3d>
            <a:camera prst="orthographicFront"/>
            <a:lightRig rig="morning" dir="t"/>
          </a:scene3d>
        </p:grpSpPr>
        <p:sp>
          <p:nvSpPr>
            <p:cNvPr id="575" name="Oval 574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6" name="Oval 575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8" name="Group 202"/>
          <p:cNvGrpSpPr/>
          <p:nvPr/>
        </p:nvGrpSpPr>
        <p:grpSpPr>
          <a:xfrm>
            <a:off x="595061" y="951431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579" name="Oval 578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0" name="Oval 57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81" name="Rectangle 580"/>
          <p:cNvSpPr/>
          <p:nvPr/>
        </p:nvSpPr>
        <p:spPr bwMode="auto">
          <a:xfrm rot="5400000">
            <a:off x="-24898" y="1115873"/>
            <a:ext cx="2880322" cy="2322000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582" name="Rectangle 581"/>
          <p:cNvSpPr/>
          <p:nvPr/>
        </p:nvSpPr>
        <p:spPr bwMode="auto">
          <a:xfrm>
            <a:off x="278486" y="2251983"/>
            <a:ext cx="2311096" cy="1465048"/>
          </a:xfrm>
          <a:prstGeom prst="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83" name="Group 582"/>
          <p:cNvGrpSpPr/>
          <p:nvPr/>
        </p:nvGrpSpPr>
        <p:grpSpPr>
          <a:xfrm>
            <a:off x="251520" y="2240798"/>
            <a:ext cx="2326122" cy="753268"/>
            <a:chOff x="1907704" y="2168791"/>
            <a:chExt cx="2326122" cy="753268"/>
          </a:xfrm>
        </p:grpSpPr>
        <p:sp>
          <p:nvSpPr>
            <p:cNvPr id="584" name="Rectangle 583"/>
            <p:cNvSpPr/>
            <p:nvPr/>
          </p:nvSpPr>
          <p:spPr bwMode="auto">
            <a:xfrm>
              <a:off x="1922730" y="2183795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5" name="Freeform 584"/>
            <p:cNvSpPr/>
            <p:nvPr/>
          </p:nvSpPr>
          <p:spPr bwMode="auto">
            <a:xfrm>
              <a:off x="1992040" y="2494658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6" name="Freeform 585"/>
            <p:cNvSpPr/>
            <p:nvPr/>
          </p:nvSpPr>
          <p:spPr bwMode="auto">
            <a:xfrm>
              <a:off x="2198690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7" name="Freeform 586"/>
            <p:cNvSpPr/>
            <p:nvPr/>
          </p:nvSpPr>
          <p:spPr bwMode="auto">
            <a:xfrm>
              <a:off x="2414805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8" name="Freeform 587"/>
            <p:cNvSpPr/>
            <p:nvPr/>
          </p:nvSpPr>
          <p:spPr bwMode="auto">
            <a:xfrm>
              <a:off x="3462195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9" name="Freeform 588"/>
            <p:cNvSpPr/>
            <p:nvPr/>
          </p:nvSpPr>
          <p:spPr bwMode="auto">
            <a:xfrm>
              <a:off x="4087309" y="2499931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0" name="Freeform 589"/>
            <p:cNvSpPr/>
            <p:nvPr/>
          </p:nvSpPr>
          <p:spPr bwMode="auto">
            <a:xfrm>
              <a:off x="3877832" y="2518392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1" name="Freeform 590"/>
            <p:cNvSpPr/>
            <p:nvPr/>
          </p:nvSpPr>
          <p:spPr bwMode="auto">
            <a:xfrm>
              <a:off x="304396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2" name="Freeform 591"/>
            <p:cNvSpPr/>
            <p:nvPr/>
          </p:nvSpPr>
          <p:spPr bwMode="auto">
            <a:xfrm>
              <a:off x="2827852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3" name="Freeform 592"/>
            <p:cNvSpPr/>
            <p:nvPr/>
          </p:nvSpPr>
          <p:spPr bwMode="auto">
            <a:xfrm>
              <a:off x="324939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4" name="Freeform 593"/>
            <p:cNvSpPr/>
            <p:nvPr/>
          </p:nvSpPr>
          <p:spPr bwMode="auto">
            <a:xfrm>
              <a:off x="3657122" y="2492206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5" name="Freeform 594"/>
            <p:cNvSpPr/>
            <p:nvPr/>
          </p:nvSpPr>
          <p:spPr bwMode="auto">
            <a:xfrm>
              <a:off x="2615057" y="2507655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6" name="Freeform 595"/>
            <p:cNvSpPr/>
            <p:nvPr/>
          </p:nvSpPr>
          <p:spPr bwMode="auto">
            <a:xfrm>
              <a:off x="2835387" y="2418222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7" name="Freeform 596"/>
            <p:cNvSpPr/>
            <p:nvPr/>
          </p:nvSpPr>
          <p:spPr bwMode="auto">
            <a:xfrm>
              <a:off x="1995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8" name="Freeform 597"/>
            <p:cNvSpPr/>
            <p:nvPr/>
          </p:nvSpPr>
          <p:spPr bwMode="auto">
            <a:xfrm>
              <a:off x="2404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9" name="Freeform 598"/>
            <p:cNvSpPr/>
            <p:nvPr/>
          </p:nvSpPr>
          <p:spPr bwMode="auto">
            <a:xfrm>
              <a:off x="3027375" y="2401220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0" name="Freeform 599"/>
            <p:cNvSpPr/>
            <p:nvPr/>
          </p:nvSpPr>
          <p:spPr bwMode="auto">
            <a:xfrm>
              <a:off x="365249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1" name="Freeform 600"/>
            <p:cNvSpPr/>
            <p:nvPr/>
          </p:nvSpPr>
          <p:spPr bwMode="auto">
            <a:xfrm>
              <a:off x="3868605" y="2423543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2" name="Freeform 601"/>
            <p:cNvSpPr/>
            <p:nvPr/>
          </p:nvSpPr>
          <p:spPr bwMode="auto">
            <a:xfrm>
              <a:off x="4107221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3" name="Freeform 602"/>
            <p:cNvSpPr/>
            <p:nvPr/>
          </p:nvSpPr>
          <p:spPr bwMode="auto">
            <a:xfrm>
              <a:off x="3466242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4" name="Freeform 603"/>
            <p:cNvSpPr/>
            <p:nvPr/>
          </p:nvSpPr>
          <p:spPr bwMode="auto">
            <a:xfrm>
              <a:off x="3259354" y="2419681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5" name="Freeform 604"/>
            <p:cNvSpPr/>
            <p:nvPr/>
          </p:nvSpPr>
          <p:spPr bwMode="auto">
            <a:xfrm>
              <a:off x="2588507" y="2423543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6" name="Freeform 605"/>
            <p:cNvSpPr/>
            <p:nvPr/>
          </p:nvSpPr>
          <p:spPr bwMode="auto">
            <a:xfrm>
              <a:off x="2162914" y="2411957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1907704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8" name="Oval 607"/>
            <p:cNvSpPr/>
            <p:nvPr/>
          </p:nvSpPr>
          <p:spPr bwMode="auto">
            <a:xfrm>
              <a:off x="2117182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9" name="Oval 608"/>
            <p:cNvSpPr/>
            <p:nvPr/>
          </p:nvSpPr>
          <p:spPr bwMode="auto">
            <a:xfrm>
              <a:off x="2326659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0" name="Oval 609"/>
            <p:cNvSpPr/>
            <p:nvPr/>
          </p:nvSpPr>
          <p:spPr bwMode="auto">
            <a:xfrm>
              <a:off x="2536137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1" name="Oval 610"/>
            <p:cNvSpPr/>
            <p:nvPr/>
          </p:nvSpPr>
          <p:spPr bwMode="auto">
            <a:xfrm>
              <a:off x="2745615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2" name="Oval 611"/>
            <p:cNvSpPr/>
            <p:nvPr/>
          </p:nvSpPr>
          <p:spPr bwMode="auto">
            <a:xfrm>
              <a:off x="2955093" y="216879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3" name="Oval 612"/>
            <p:cNvSpPr/>
            <p:nvPr/>
          </p:nvSpPr>
          <p:spPr bwMode="auto">
            <a:xfrm>
              <a:off x="3164571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4" name="Oval 613"/>
            <p:cNvSpPr/>
            <p:nvPr/>
          </p:nvSpPr>
          <p:spPr bwMode="auto">
            <a:xfrm>
              <a:off x="3374049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5" name="Oval 614"/>
            <p:cNvSpPr/>
            <p:nvPr/>
          </p:nvSpPr>
          <p:spPr bwMode="auto">
            <a:xfrm>
              <a:off x="3583526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6" name="Oval 615"/>
            <p:cNvSpPr/>
            <p:nvPr/>
          </p:nvSpPr>
          <p:spPr bwMode="auto">
            <a:xfrm>
              <a:off x="3793004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7" name="Oval 616"/>
            <p:cNvSpPr/>
            <p:nvPr/>
          </p:nvSpPr>
          <p:spPr bwMode="auto">
            <a:xfrm>
              <a:off x="4002482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8" name="Oval 617"/>
            <p:cNvSpPr/>
            <p:nvPr/>
          </p:nvSpPr>
          <p:spPr bwMode="auto">
            <a:xfrm>
              <a:off x="1907704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9" name="Oval 618"/>
            <p:cNvSpPr/>
            <p:nvPr/>
          </p:nvSpPr>
          <p:spPr bwMode="auto">
            <a:xfrm>
              <a:off x="2117182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0" name="Oval 619"/>
            <p:cNvSpPr/>
            <p:nvPr/>
          </p:nvSpPr>
          <p:spPr bwMode="auto">
            <a:xfrm>
              <a:off x="2326659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1" name="Oval 620"/>
            <p:cNvSpPr/>
            <p:nvPr/>
          </p:nvSpPr>
          <p:spPr bwMode="auto">
            <a:xfrm>
              <a:off x="2536137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2" name="Oval 621"/>
            <p:cNvSpPr/>
            <p:nvPr/>
          </p:nvSpPr>
          <p:spPr bwMode="auto">
            <a:xfrm>
              <a:off x="2745615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3" name="Oval 622"/>
            <p:cNvSpPr/>
            <p:nvPr/>
          </p:nvSpPr>
          <p:spPr bwMode="auto">
            <a:xfrm>
              <a:off x="2955093" y="2645335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4" name="Oval 623"/>
            <p:cNvSpPr/>
            <p:nvPr/>
          </p:nvSpPr>
          <p:spPr bwMode="auto">
            <a:xfrm>
              <a:off x="3164571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5" name="Oval 624"/>
            <p:cNvSpPr/>
            <p:nvPr/>
          </p:nvSpPr>
          <p:spPr bwMode="auto">
            <a:xfrm>
              <a:off x="3374049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6" name="Oval 625"/>
            <p:cNvSpPr/>
            <p:nvPr/>
          </p:nvSpPr>
          <p:spPr bwMode="auto">
            <a:xfrm>
              <a:off x="3583526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7" name="Oval 626"/>
            <p:cNvSpPr/>
            <p:nvPr/>
          </p:nvSpPr>
          <p:spPr bwMode="auto">
            <a:xfrm>
              <a:off x="3793004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8" name="Oval 627"/>
            <p:cNvSpPr/>
            <p:nvPr/>
          </p:nvSpPr>
          <p:spPr bwMode="auto">
            <a:xfrm>
              <a:off x="4002482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53" name="Group 652"/>
          <p:cNvGrpSpPr/>
          <p:nvPr/>
        </p:nvGrpSpPr>
        <p:grpSpPr>
          <a:xfrm>
            <a:off x="1185989" y="1967869"/>
            <a:ext cx="579386" cy="1179920"/>
            <a:chOff x="1185989" y="1967869"/>
            <a:chExt cx="579386" cy="1179920"/>
          </a:xfrm>
        </p:grpSpPr>
        <p:sp>
          <p:nvSpPr>
            <p:cNvPr id="646" name="Freeform 645"/>
            <p:cNvSpPr/>
            <p:nvPr/>
          </p:nvSpPr>
          <p:spPr bwMode="auto">
            <a:xfrm flipH="1">
              <a:off x="1345068" y="1967869"/>
              <a:ext cx="297338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7" name="Freeform 646"/>
            <p:cNvSpPr/>
            <p:nvPr/>
          </p:nvSpPr>
          <p:spPr bwMode="auto">
            <a:xfrm>
              <a:off x="1185989" y="1980964"/>
              <a:ext cx="579386" cy="1149989"/>
            </a:xfrm>
            <a:custGeom>
              <a:avLst/>
              <a:gdLst>
                <a:gd name="connsiteX0" fmla="*/ 677918 w 1403132"/>
                <a:gd name="connsiteY0" fmla="*/ 144517 h 3034862"/>
                <a:gd name="connsiteX1" fmla="*/ 331077 w 1403132"/>
                <a:gd name="connsiteY1" fmla="*/ 144517 h 3034862"/>
                <a:gd name="connsiteX2" fmla="*/ 47297 w 1403132"/>
                <a:gd name="connsiteY2" fmla="*/ 869731 h 3034862"/>
                <a:gd name="connsiteX3" fmla="*/ 47297 w 1403132"/>
                <a:gd name="connsiteY3" fmla="*/ 1610710 h 3034862"/>
                <a:gd name="connsiteX4" fmla="*/ 315311 w 1403132"/>
                <a:gd name="connsiteY4" fmla="*/ 2320159 h 3034862"/>
                <a:gd name="connsiteX5" fmla="*/ 693684 w 1403132"/>
                <a:gd name="connsiteY5" fmla="*/ 3029607 h 3034862"/>
                <a:gd name="connsiteX6" fmla="*/ 1056290 w 1403132"/>
                <a:gd name="connsiteY6" fmla="*/ 2288628 h 3034862"/>
                <a:gd name="connsiteX7" fmla="*/ 1355835 w 1403132"/>
                <a:gd name="connsiteY7" fmla="*/ 1594945 h 3034862"/>
                <a:gd name="connsiteX8" fmla="*/ 1340070 w 1403132"/>
                <a:gd name="connsiteY8" fmla="*/ 838200 h 3034862"/>
                <a:gd name="connsiteX9" fmla="*/ 1056290 w 1403132"/>
                <a:gd name="connsiteY9" fmla="*/ 112986 h 3034862"/>
                <a:gd name="connsiteX10" fmla="*/ 677918 w 1403132"/>
                <a:gd name="connsiteY10" fmla="*/ 144517 h 303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132" h="3034862">
                  <a:moveTo>
                    <a:pt x="677918" y="144517"/>
                  </a:moveTo>
                  <a:cubicBezTo>
                    <a:pt x="557049" y="149772"/>
                    <a:pt x="436180" y="23648"/>
                    <a:pt x="331077" y="144517"/>
                  </a:cubicBezTo>
                  <a:cubicBezTo>
                    <a:pt x="225974" y="265386"/>
                    <a:pt x="94594" y="625366"/>
                    <a:pt x="47297" y="869731"/>
                  </a:cubicBezTo>
                  <a:cubicBezTo>
                    <a:pt x="0" y="1114096"/>
                    <a:pt x="2628" y="1368972"/>
                    <a:pt x="47297" y="1610710"/>
                  </a:cubicBezTo>
                  <a:cubicBezTo>
                    <a:pt x="91966" y="1852448"/>
                    <a:pt x="207580" y="2083676"/>
                    <a:pt x="315311" y="2320159"/>
                  </a:cubicBezTo>
                  <a:cubicBezTo>
                    <a:pt x="423042" y="2556642"/>
                    <a:pt x="570188" y="3034862"/>
                    <a:pt x="693684" y="3029607"/>
                  </a:cubicBezTo>
                  <a:cubicBezTo>
                    <a:pt x="817181" y="3024352"/>
                    <a:pt x="945932" y="2527738"/>
                    <a:pt x="1056290" y="2288628"/>
                  </a:cubicBezTo>
                  <a:cubicBezTo>
                    <a:pt x="1166648" y="2049518"/>
                    <a:pt x="1308538" y="1836683"/>
                    <a:pt x="1355835" y="1594945"/>
                  </a:cubicBezTo>
                  <a:cubicBezTo>
                    <a:pt x="1403132" y="1353207"/>
                    <a:pt x="1389994" y="1085193"/>
                    <a:pt x="1340070" y="838200"/>
                  </a:cubicBezTo>
                  <a:cubicBezTo>
                    <a:pt x="1290146" y="591207"/>
                    <a:pt x="1164021" y="225972"/>
                    <a:pt x="1056290" y="112986"/>
                  </a:cubicBezTo>
                  <a:cubicBezTo>
                    <a:pt x="948559" y="0"/>
                    <a:pt x="798787" y="139262"/>
                    <a:pt x="677918" y="144517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508000" prstMaterial="flat">
              <a:bevelT w="635000" h="508000"/>
              <a:bevelB w="635000" h="508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0" name="Freeform 649"/>
            <p:cNvSpPr/>
            <p:nvPr/>
          </p:nvSpPr>
          <p:spPr bwMode="auto">
            <a:xfrm>
              <a:off x="1331640" y="1988840"/>
              <a:ext cx="338517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48" name="Freeform 647"/>
          <p:cNvSpPr/>
          <p:nvPr/>
        </p:nvSpPr>
        <p:spPr bwMode="auto">
          <a:xfrm>
            <a:off x="1348228" y="1988840"/>
            <a:ext cx="199436" cy="1144366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2699792" y="980728"/>
            <a:ext cx="3816424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 algn="l">
              <a:spcAft>
                <a:spcPts val="1000"/>
              </a:spcAft>
              <a:buFont typeface="+mj-lt"/>
              <a:buAutoNum type="arabicParenR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Ionotropic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opens an ion permeable pore traversing the membrane</a:t>
            </a:r>
          </a:p>
          <a:p>
            <a:pPr marL="263525" indent="-263525" algn="l">
              <a:spcAft>
                <a:spcPts val="1000"/>
              </a:spcAft>
              <a:buFont typeface="+mj-lt"/>
              <a:buAutoNum type="arabicParenR" startAt="2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G-protein coupled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activates an intracellular G-protein</a:t>
            </a:r>
          </a:p>
        </p:txBody>
      </p:sp>
      <p:sp>
        <p:nvSpPr>
          <p:cNvPr id="655" name="TextBox 654"/>
          <p:cNvSpPr txBox="1"/>
          <p:nvPr/>
        </p:nvSpPr>
        <p:spPr>
          <a:xfrm>
            <a:off x="2699792" y="4005064"/>
            <a:ext cx="3816424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 algn="l">
              <a:spcAft>
                <a:spcPts val="1000"/>
              </a:spcAft>
              <a:buFont typeface="+mj-lt"/>
              <a:buAutoNum type="arabicParenR" startAt="3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Enzyme-linked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causes receptor clustering, which activates internal enzymes</a:t>
            </a:r>
          </a:p>
          <a:p>
            <a:pPr marL="263525" indent="-263525" algn="l">
              <a:spcAft>
                <a:spcPts val="1000"/>
              </a:spcAft>
              <a:buFont typeface="+mj-lt"/>
              <a:buAutoNum type="arabicParenR" startAt="4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Intracellular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membrane permeable ligand binds to a receptor within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C 0.00035 0.01297 -0.00538 0.05602 0.00174 0.07824 C 0.00886 0.10047 0.03421 0.12153 0.04271 0.1328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4971E-6 C 0.00243 0.00902 0.01909 0.037 0.0151 0.05364 C 0.01111 0.07029 -0.01754 0.09179 -0.02396 0.09942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02 0.01202 -0.02605 0.02404 -0.03681 0.02335 C -0.04757 0.02266 -0.05625 0.00901 -0.06493 -0.00463 " pathEditMode="relative" ptsTypes="aaA">
                                      <p:cBhvr>
                                        <p:cTn id="32" dur="2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75" dur="2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79" dur="2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81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5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7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9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C 0.01145 0.00995 0.05468 0.02592 0.06927 0.05995 C 0.08385 0.09398 0.09184 0.17083 0.08732 0.20393 C 0.08281 0.23703 0.05139 0.24722 0.04184 0.25856 " pathEditMode="relative" rAng="0" ptsTypes="aaaa">
                                      <p:cBhvr>
                                        <p:cTn id="121" dur="2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29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23" dur="2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0" animBg="1"/>
      <p:bldP spid="508" grpId="1" animBg="1"/>
      <p:bldP spid="559" grpId="0" animBg="1"/>
      <p:bldP spid="559" grpId="1" animBg="1"/>
      <p:bldP spid="560" grpId="0" animBg="1"/>
      <p:bldP spid="560" grpId="1" animBg="1"/>
      <p:bldP spid="561" grpId="0" animBg="1"/>
      <p:bldP spid="561" grpId="1" animBg="1"/>
      <p:bldP spid="562" grpId="0" animBg="1"/>
      <p:bldP spid="562" grpId="1" animBg="1"/>
      <p:bldP spid="563" grpId="0" animBg="1"/>
      <p:bldP spid="563" grpId="1" animBg="1"/>
      <p:bldP spid="564" grpId="0" animBg="1"/>
      <p:bldP spid="564" grpId="1" animBg="1"/>
      <p:bldP spid="648" grpId="0" animBg="1"/>
      <p:bldP spid="655" grpId="0" uiExpand="1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557947"/>
            <a:ext cx="842493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Activation of which receptor is responsible for depolarisation of the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sarcolemma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? 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Nicotinic acetylcholine receptor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Voltage-gated calcium channel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Muscarinic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acetylcholine receptor</a:t>
            </a:r>
            <a:endParaRPr lang="en-GB" sz="1800" i="0" dirty="0">
              <a:solidFill>
                <a:srgbClr val="006699"/>
              </a:solidFill>
              <a:latin typeface="+mn-lt"/>
              <a:sym typeface="Symbol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Voltage-gated sodium channel</a:t>
            </a:r>
            <a:endParaRPr lang="en-GB" sz="1800" i="0" dirty="0">
              <a:solidFill>
                <a:srgbClr val="006699"/>
              </a:solidFill>
              <a:latin typeface="+mn-lt"/>
              <a:sym typeface="Symbol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Beta-adrenergic receptor</a:t>
            </a:r>
            <a:endParaRPr lang="en-GB" sz="1800" i="0" dirty="0">
              <a:solidFill>
                <a:srgbClr val="006699"/>
              </a:solidFill>
              <a:latin typeface="+mn-lt"/>
              <a:sym typeface="Symbol"/>
            </a:endParaRPr>
          </a:p>
          <a:p>
            <a:pPr marL="817562" indent="-457200"/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one of the following ions can also function as an intracellular signalling molecule?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Na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+</a:t>
            </a:r>
            <a:endParaRPr lang="en-GB" sz="1800" i="0" baseline="3000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Ca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2+</a:t>
            </a:r>
            <a:endParaRPr lang="en-GB" sz="1800" i="0" baseline="3000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K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+</a:t>
            </a:r>
            <a:endParaRPr lang="en-GB" sz="1800" i="0" baseline="3000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Cl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-</a:t>
            </a:r>
            <a:endParaRPr lang="en-GB" sz="1800" i="0" baseline="30000" dirty="0">
              <a:solidFill>
                <a:srgbClr val="006699"/>
              </a:solidFill>
              <a:latin typeface="+mn-lt"/>
            </a:endParaRPr>
          </a:p>
          <a:p>
            <a:pPr marL="817562" indent="-457200"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HCO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</a:rPr>
              <a:t>3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Learning objectives: Revisited</a:t>
            </a:r>
            <a:endParaRPr kumimoji="0" lang="en-GB" sz="3200" b="1" i="0" u="none" strike="noStrike" kern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02898"/>
            <a:ext cx="8643998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Give examples of why cells in a multi-cellular organism need to communicate with each other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Process information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Self-preservation 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Voluntary movement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Homeostasis </a:t>
            </a:r>
          </a:p>
          <a:p>
            <a:pPr marL="268288" lvl="0" indent="-268288">
              <a:buFont typeface="Arial" pitchFamily="34" charset="0"/>
              <a:buChar char="•"/>
            </a:pPr>
            <a:endParaRPr lang="en-GB" sz="2000" i="0" dirty="0" smtClean="0">
              <a:solidFill>
                <a:schemeClr val="bg1"/>
              </a:solidFill>
              <a:latin typeface="+mn-lt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Provide specific examples of communication between tissues and within a tissue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Pancreas to liver to maintain glucose levels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Between 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 and -cells within the islets of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Langerhans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marL="268288" lvl="0" indent="-268288">
              <a:buFont typeface="Arial" pitchFamily="34" charset="0"/>
              <a:buChar char="•"/>
            </a:pPr>
            <a:endParaRPr lang="en-GB" sz="2000" i="0" dirty="0" smtClean="0">
              <a:solidFill>
                <a:srgbClr val="FFFF00"/>
              </a:solidFill>
              <a:latin typeface="+mn-lt"/>
            </a:endParaRPr>
          </a:p>
          <a:p>
            <a:pPr marL="268288" lvl="0" indent="-268288">
              <a:buFont typeface="Arial" pitchFamily="34" charset="0"/>
              <a:buChar char="•"/>
            </a:pPr>
            <a:endParaRPr lang="en-GB" sz="2000" i="0" dirty="0" smtClean="0">
              <a:solidFill>
                <a:schemeClr val="bg1"/>
              </a:solidFill>
              <a:latin typeface="+mn-lt"/>
            </a:endParaRPr>
          </a:p>
          <a:p>
            <a:pPr marL="268288" lvl="0" indent="-268288">
              <a:buFont typeface="Arial" pitchFamily="34" charset="0"/>
              <a:buChar char="•"/>
            </a:pPr>
            <a:endParaRPr lang="en-GB" sz="2000" i="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Learning objectives: Revisited</a:t>
            </a:r>
            <a:endParaRPr kumimoji="0" lang="en-GB" sz="3200" b="1" i="0" u="none" strike="noStrike" kern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980728"/>
            <a:ext cx="8643998" cy="553997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with examples the modes of intercellular signalling: endocrine, paracrine, autocrine and signalling by membrane attached proteins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Endocrine: Glucagon or Insulin from the pancreas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Paracrine: Insulin within the pancreas</a:t>
            </a:r>
          </a:p>
          <a:p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Autocrine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: IL-2 on T-lymphocytes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Membrane-attached proteins: Antigen-presenting cells and T-lymphocytes</a:t>
            </a:r>
          </a:p>
          <a:p>
            <a:pPr marL="268288" lvl="0" indent="-268288">
              <a:buFont typeface="Arial" pitchFamily="34" charset="0"/>
              <a:buChar char="•"/>
            </a:pPr>
            <a:endParaRPr lang="en-GB" sz="2000" i="0" dirty="0" smtClean="0">
              <a:solidFill>
                <a:schemeClr val="bg1"/>
              </a:solidFill>
              <a:latin typeface="+mn-lt"/>
            </a:endParaRPr>
          </a:p>
          <a:p>
            <a:pPr marL="457200" lvl="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how an extracellular signal is transmitted within the cell, either by direct access of the cell cytoplasm or through an external signal triggering an internal cascade of events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Ion channels and receptors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Membrane permeable molecules can act on intracellular receptors, whereas non-permeable molecules act on plasma membrane receptors</a:t>
            </a:r>
            <a:endParaRPr lang="en-GB" sz="2000" i="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Why do cells</a:t>
            </a:r>
            <a:r>
              <a:rPr kumimoji="0" lang="en-GB" sz="3200" b="1" i="0" u="none" strike="noStrike" kern="0" normalizeH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need to communicate?</a:t>
            </a:r>
            <a:endParaRPr kumimoji="0" lang="en-GB" sz="3200" b="1" i="0" u="none" strike="noStrike" kern="0" normalizeH="0" baseline="0" noProof="0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42984"/>
            <a:ext cx="8064896" cy="51398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Process information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Visual &amp; auditory stimuli</a:t>
            </a:r>
          </a:p>
          <a:p>
            <a:pPr marL="514350" indent="-514350">
              <a:buAutoNum type="arabicPeriod"/>
            </a:pPr>
            <a:endParaRPr lang="en-GB" sz="2800" b="1" i="0" dirty="0">
              <a:solidFill>
                <a:srgbClr val="006699"/>
              </a:solidFill>
              <a:latin typeface="+mn-lt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Self preservation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Identify danger and take appropriate actions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Spinal reflexes, the sympathetic nervous system</a:t>
            </a:r>
          </a:p>
          <a:p>
            <a:pPr marL="514350" indent="-514350">
              <a:buAutoNum type="arabicPeriod"/>
            </a:pPr>
            <a:endParaRPr lang="en-GB" sz="2800" b="1" i="0" dirty="0" smtClean="0">
              <a:solidFill>
                <a:srgbClr val="006699"/>
              </a:solidFill>
              <a:latin typeface="+mn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Voluntary movement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Getting from A to B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Completing daily tasks</a:t>
            </a:r>
          </a:p>
          <a:p>
            <a:pPr marL="514350" indent="-331788">
              <a:buFont typeface="Arial" pitchFamily="34" charset="0"/>
              <a:buChar char="•"/>
            </a:pPr>
            <a:endParaRPr lang="en-GB" sz="2000" b="1" i="0" dirty="0" smtClean="0">
              <a:solidFill>
                <a:srgbClr val="006699"/>
              </a:solidFill>
              <a:latin typeface="+mn-lt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Homeostasis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Thermoregulation</a:t>
            </a:r>
          </a:p>
          <a:p>
            <a:pPr marL="514350" indent="-3317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Glucose homeostasis</a:t>
            </a:r>
            <a:endParaRPr lang="en-GB" sz="2000" b="1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571868" y="1357298"/>
            <a:ext cx="1928826" cy="5146681"/>
          </a:xfrm>
          <a:custGeom>
            <a:avLst/>
            <a:gdLst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263900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720975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  <a:gd name="connsiteX0" fmla="*/ 671512 w 1550987"/>
              <a:gd name="connsiteY0" fmla="*/ 4283075 h 4289425"/>
              <a:gd name="connsiteX1" fmla="*/ 500062 w 1550987"/>
              <a:gd name="connsiteY1" fmla="*/ 4244975 h 4289425"/>
              <a:gd name="connsiteX2" fmla="*/ 471487 w 1550987"/>
              <a:gd name="connsiteY2" fmla="*/ 4206875 h 4289425"/>
              <a:gd name="connsiteX3" fmla="*/ 566737 w 1550987"/>
              <a:gd name="connsiteY3" fmla="*/ 4025900 h 4289425"/>
              <a:gd name="connsiteX4" fmla="*/ 547687 w 1550987"/>
              <a:gd name="connsiteY4" fmla="*/ 3844925 h 4289425"/>
              <a:gd name="connsiteX5" fmla="*/ 442912 w 1550987"/>
              <a:gd name="connsiteY5" fmla="*/ 3463925 h 4289425"/>
              <a:gd name="connsiteX6" fmla="*/ 414337 w 1550987"/>
              <a:gd name="connsiteY6" fmla="*/ 3216275 h 4289425"/>
              <a:gd name="connsiteX7" fmla="*/ 442912 w 1550987"/>
              <a:gd name="connsiteY7" fmla="*/ 3016250 h 4289425"/>
              <a:gd name="connsiteX8" fmla="*/ 442912 w 1550987"/>
              <a:gd name="connsiteY8" fmla="*/ 2730500 h 4289425"/>
              <a:gd name="connsiteX9" fmla="*/ 395287 w 1550987"/>
              <a:gd name="connsiteY9" fmla="*/ 2473325 h 4289425"/>
              <a:gd name="connsiteX10" fmla="*/ 347662 w 1550987"/>
              <a:gd name="connsiteY10" fmla="*/ 2273300 h 4289425"/>
              <a:gd name="connsiteX11" fmla="*/ 404812 w 1550987"/>
              <a:gd name="connsiteY11" fmla="*/ 1825625 h 4289425"/>
              <a:gd name="connsiteX12" fmla="*/ 423862 w 1550987"/>
              <a:gd name="connsiteY12" fmla="*/ 1492250 h 4289425"/>
              <a:gd name="connsiteX13" fmla="*/ 414337 w 1550987"/>
              <a:gd name="connsiteY13" fmla="*/ 1196975 h 4289425"/>
              <a:gd name="connsiteX14" fmla="*/ 414337 w 1550987"/>
              <a:gd name="connsiteY14" fmla="*/ 1101725 h 4289425"/>
              <a:gd name="connsiteX15" fmla="*/ 319087 w 1550987"/>
              <a:gd name="connsiteY15" fmla="*/ 1349375 h 4289425"/>
              <a:gd name="connsiteX16" fmla="*/ 280987 w 1550987"/>
              <a:gd name="connsiteY16" fmla="*/ 1501775 h 4289425"/>
              <a:gd name="connsiteX17" fmla="*/ 271462 w 1550987"/>
              <a:gd name="connsiteY17" fmla="*/ 1654175 h 4289425"/>
              <a:gd name="connsiteX18" fmla="*/ 157162 w 1550987"/>
              <a:gd name="connsiteY18" fmla="*/ 1930400 h 4289425"/>
              <a:gd name="connsiteX19" fmla="*/ 128587 w 1550987"/>
              <a:gd name="connsiteY19" fmla="*/ 2035175 h 4289425"/>
              <a:gd name="connsiteX20" fmla="*/ 195262 w 1550987"/>
              <a:gd name="connsiteY20" fmla="*/ 2101850 h 4289425"/>
              <a:gd name="connsiteX21" fmla="*/ 242887 w 1550987"/>
              <a:gd name="connsiteY21" fmla="*/ 2235200 h 4289425"/>
              <a:gd name="connsiteX22" fmla="*/ 261937 w 1550987"/>
              <a:gd name="connsiteY22" fmla="*/ 2292350 h 4289425"/>
              <a:gd name="connsiteX23" fmla="*/ 204787 w 1550987"/>
              <a:gd name="connsiteY23" fmla="*/ 2263775 h 4289425"/>
              <a:gd name="connsiteX24" fmla="*/ 147637 w 1550987"/>
              <a:gd name="connsiteY24" fmla="*/ 2216150 h 4289425"/>
              <a:gd name="connsiteX25" fmla="*/ 147637 w 1550987"/>
              <a:gd name="connsiteY25" fmla="*/ 2292350 h 4289425"/>
              <a:gd name="connsiteX26" fmla="*/ 185737 w 1550987"/>
              <a:gd name="connsiteY26" fmla="*/ 2349500 h 4289425"/>
              <a:gd name="connsiteX27" fmla="*/ 185737 w 1550987"/>
              <a:gd name="connsiteY27" fmla="*/ 2397125 h 4289425"/>
              <a:gd name="connsiteX28" fmla="*/ 109537 w 1550987"/>
              <a:gd name="connsiteY28" fmla="*/ 2397125 h 4289425"/>
              <a:gd name="connsiteX29" fmla="*/ 14287 w 1550987"/>
              <a:gd name="connsiteY29" fmla="*/ 2273300 h 4289425"/>
              <a:gd name="connsiteX30" fmla="*/ 23812 w 1550987"/>
              <a:gd name="connsiteY30" fmla="*/ 2101850 h 4289425"/>
              <a:gd name="connsiteX31" fmla="*/ 14287 w 1550987"/>
              <a:gd name="connsiteY31" fmla="*/ 2025650 h 4289425"/>
              <a:gd name="connsiteX32" fmla="*/ 61912 w 1550987"/>
              <a:gd name="connsiteY32" fmla="*/ 1673225 h 4289425"/>
              <a:gd name="connsiteX33" fmla="*/ 90487 w 1550987"/>
              <a:gd name="connsiteY33" fmla="*/ 1444625 h 4289425"/>
              <a:gd name="connsiteX34" fmla="*/ 128587 w 1550987"/>
              <a:gd name="connsiteY34" fmla="*/ 1120775 h 4289425"/>
              <a:gd name="connsiteX35" fmla="*/ 195262 w 1550987"/>
              <a:gd name="connsiteY35" fmla="*/ 835025 h 4289425"/>
              <a:gd name="connsiteX36" fmla="*/ 357187 w 1550987"/>
              <a:gd name="connsiteY36" fmla="*/ 711200 h 4289425"/>
              <a:gd name="connsiteX37" fmla="*/ 604837 w 1550987"/>
              <a:gd name="connsiteY37" fmla="*/ 558800 h 4289425"/>
              <a:gd name="connsiteX38" fmla="*/ 652462 w 1550987"/>
              <a:gd name="connsiteY38" fmla="*/ 492125 h 4289425"/>
              <a:gd name="connsiteX39" fmla="*/ 623887 w 1550987"/>
              <a:gd name="connsiteY39" fmla="*/ 434975 h 4289425"/>
              <a:gd name="connsiteX40" fmla="*/ 576262 w 1550987"/>
              <a:gd name="connsiteY40" fmla="*/ 244475 h 4289425"/>
              <a:gd name="connsiteX41" fmla="*/ 604837 w 1550987"/>
              <a:gd name="connsiteY41" fmla="*/ 82550 h 4289425"/>
              <a:gd name="connsiteX42" fmla="*/ 681037 w 1550987"/>
              <a:gd name="connsiteY42" fmla="*/ 15875 h 4289425"/>
              <a:gd name="connsiteX43" fmla="*/ 871537 w 1550987"/>
              <a:gd name="connsiteY43" fmla="*/ 15875 h 4289425"/>
              <a:gd name="connsiteX44" fmla="*/ 957262 w 1550987"/>
              <a:gd name="connsiteY44" fmla="*/ 111125 h 4289425"/>
              <a:gd name="connsiteX45" fmla="*/ 985837 w 1550987"/>
              <a:gd name="connsiteY45" fmla="*/ 273050 h 4289425"/>
              <a:gd name="connsiteX46" fmla="*/ 947737 w 1550987"/>
              <a:gd name="connsiteY46" fmla="*/ 406400 h 4289425"/>
              <a:gd name="connsiteX47" fmla="*/ 919162 w 1550987"/>
              <a:gd name="connsiteY47" fmla="*/ 473075 h 4289425"/>
              <a:gd name="connsiteX48" fmla="*/ 938212 w 1550987"/>
              <a:gd name="connsiteY48" fmla="*/ 539750 h 4289425"/>
              <a:gd name="connsiteX49" fmla="*/ 1014412 w 1550987"/>
              <a:gd name="connsiteY49" fmla="*/ 615950 h 4289425"/>
              <a:gd name="connsiteX50" fmla="*/ 1176337 w 1550987"/>
              <a:gd name="connsiteY50" fmla="*/ 692150 h 4289425"/>
              <a:gd name="connsiteX51" fmla="*/ 1281112 w 1550987"/>
              <a:gd name="connsiteY51" fmla="*/ 730250 h 4289425"/>
              <a:gd name="connsiteX52" fmla="*/ 1366837 w 1550987"/>
              <a:gd name="connsiteY52" fmla="*/ 835025 h 4289425"/>
              <a:gd name="connsiteX53" fmla="*/ 1423987 w 1550987"/>
              <a:gd name="connsiteY53" fmla="*/ 1168400 h 4289425"/>
              <a:gd name="connsiteX54" fmla="*/ 1471612 w 1550987"/>
              <a:gd name="connsiteY54" fmla="*/ 1454150 h 4289425"/>
              <a:gd name="connsiteX55" fmla="*/ 1490662 w 1550987"/>
              <a:gd name="connsiteY55" fmla="*/ 1682750 h 4289425"/>
              <a:gd name="connsiteX56" fmla="*/ 1509712 w 1550987"/>
              <a:gd name="connsiteY56" fmla="*/ 1892300 h 4289425"/>
              <a:gd name="connsiteX57" fmla="*/ 1538287 w 1550987"/>
              <a:gd name="connsiteY57" fmla="*/ 2025650 h 4289425"/>
              <a:gd name="connsiteX58" fmla="*/ 1538287 w 1550987"/>
              <a:gd name="connsiteY58" fmla="*/ 2101850 h 4289425"/>
              <a:gd name="connsiteX59" fmla="*/ 1547812 w 1550987"/>
              <a:gd name="connsiteY59" fmla="*/ 2197100 h 4289425"/>
              <a:gd name="connsiteX60" fmla="*/ 1519237 w 1550987"/>
              <a:gd name="connsiteY60" fmla="*/ 2339975 h 4289425"/>
              <a:gd name="connsiteX61" fmla="*/ 1433512 w 1550987"/>
              <a:gd name="connsiteY61" fmla="*/ 2397125 h 4289425"/>
              <a:gd name="connsiteX62" fmla="*/ 1366837 w 1550987"/>
              <a:gd name="connsiteY62" fmla="*/ 2397125 h 4289425"/>
              <a:gd name="connsiteX63" fmla="*/ 1366837 w 1550987"/>
              <a:gd name="connsiteY63" fmla="*/ 2368550 h 4289425"/>
              <a:gd name="connsiteX64" fmla="*/ 1404937 w 1550987"/>
              <a:gd name="connsiteY64" fmla="*/ 2292350 h 4289425"/>
              <a:gd name="connsiteX65" fmla="*/ 1404937 w 1550987"/>
              <a:gd name="connsiteY65" fmla="*/ 2206625 h 4289425"/>
              <a:gd name="connsiteX66" fmla="*/ 1347787 w 1550987"/>
              <a:gd name="connsiteY66" fmla="*/ 2273300 h 4289425"/>
              <a:gd name="connsiteX67" fmla="*/ 1281112 w 1550987"/>
              <a:gd name="connsiteY67" fmla="*/ 2282825 h 4289425"/>
              <a:gd name="connsiteX68" fmla="*/ 1271587 w 1550987"/>
              <a:gd name="connsiteY68" fmla="*/ 2254250 h 4289425"/>
              <a:gd name="connsiteX69" fmla="*/ 1357312 w 1550987"/>
              <a:gd name="connsiteY69" fmla="*/ 2139950 h 4289425"/>
              <a:gd name="connsiteX70" fmla="*/ 1423987 w 1550987"/>
              <a:gd name="connsiteY70" fmla="*/ 2016125 h 4289425"/>
              <a:gd name="connsiteX71" fmla="*/ 1347787 w 1550987"/>
              <a:gd name="connsiteY71" fmla="*/ 1797050 h 4289425"/>
              <a:gd name="connsiteX72" fmla="*/ 1300162 w 1550987"/>
              <a:gd name="connsiteY72" fmla="*/ 1587500 h 4289425"/>
              <a:gd name="connsiteX73" fmla="*/ 1271587 w 1550987"/>
              <a:gd name="connsiteY73" fmla="*/ 1425575 h 4289425"/>
              <a:gd name="connsiteX74" fmla="*/ 1243012 w 1550987"/>
              <a:gd name="connsiteY74" fmla="*/ 1292225 h 4289425"/>
              <a:gd name="connsiteX75" fmla="*/ 1157287 w 1550987"/>
              <a:gd name="connsiteY75" fmla="*/ 1101725 h 4289425"/>
              <a:gd name="connsiteX76" fmla="*/ 1147762 w 1550987"/>
              <a:gd name="connsiteY76" fmla="*/ 1606550 h 4289425"/>
              <a:gd name="connsiteX77" fmla="*/ 1147762 w 1550987"/>
              <a:gd name="connsiteY77" fmla="*/ 1787525 h 4289425"/>
              <a:gd name="connsiteX78" fmla="*/ 1185862 w 1550987"/>
              <a:gd name="connsiteY78" fmla="*/ 2025650 h 4289425"/>
              <a:gd name="connsiteX79" fmla="*/ 1204912 w 1550987"/>
              <a:gd name="connsiteY79" fmla="*/ 2139950 h 4289425"/>
              <a:gd name="connsiteX80" fmla="*/ 1214437 w 1550987"/>
              <a:gd name="connsiteY80" fmla="*/ 2311400 h 4289425"/>
              <a:gd name="connsiteX81" fmla="*/ 1195387 w 1550987"/>
              <a:gd name="connsiteY81" fmla="*/ 2549525 h 4289425"/>
              <a:gd name="connsiteX82" fmla="*/ 1138237 w 1550987"/>
              <a:gd name="connsiteY82" fmla="*/ 2840033 h 4289425"/>
              <a:gd name="connsiteX83" fmla="*/ 1128712 w 1550987"/>
              <a:gd name="connsiteY83" fmla="*/ 3101975 h 4289425"/>
              <a:gd name="connsiteX84" fmla="*/ 1147762 w 1550987"/>
              <a:gd name="connsiteY84" fmla="*/ 3340100 h 4289425"/>
              <a:gd name="connsiteX85" fmla="*/ 1081087 w 1550987"/>
              <a:gd name="connsiteY85" fmla="*/ 3635375 h 4289425"/>
              <a:gd name="connsiteX86" fmla="*/ 1004887 w 1550987"/>
              <a:gd name="connsiteY86" fmla="*/ 4035425 h 4289425"/>
              <a:gd name="connsiteX87" fmla="*/ 1071562 w 1550987"/>
              <a:gd name="connsiteY87" fmla="*/ 4187825 h 4289425"/>
              <a:gd name="connsiteX88" fmla="*/ 995362 w 1550987"/>
              <a:gd name="connsiteY88" fmla="*/ 4273550 h 4289425"/>
              <a:gd name="connsiteX89" fmla="*/ 881062 w 1550987"/>
              <a:gd name="connsiteY89" fmla="*/ 4283075 h 4289425"/>
              <a:gd name="connsiteX90" fmla="*/ 842962 w 1550987"/>
              <a:gd name="connsiteY90" fmla="*/ 4244975 h 4289425"/>
              <a:gd name="connsiteX91" fmla="*/ 842962 w 1550987"/>
              <a:gd name="connsiteY91" fmla="*/ 4197350 h 4289425"/>
              <a:gd name="connsiteX92" fmla="*/ 842962 w 1550987"/>
              <a:gd name="connsiteY92" fmla="*/ 4130675 h 4289425"/>
              <a:gd name="connsiteX93" fmla="*/ 871537 w 1550987"/>
              <a:gd name="connsiteY93" fmla="*/ 4025900 h 4289425"/>
              <a:gd name="connsiteX94" fmla="*/ 833437 w 1550987"/>
              <a:gd name="connsiteY94" fmla="*/ 3930650 h 4289425"/>
              <a:gd name="connsiteX95" fmla="*/ 871537 w 1550987"/>
              <a:gd name="connsiteY95" fmla="*/ 3778250 h 4289425"/>
              <a:gd name="connsiteX96" fmla="*/ 842962 w 1550987"/>
              <a:gd name="connsiteY96" fmla="*/ 3382958 h 4289425"/>
              <a:gd name="connsiteX97" fmla="*/ 890587 w 1550987"/>
              <a:gd name="connsiteY97" fmla="*/ 3111500 h 4289425"/>
              <a:gd name="connsiteX98" fmla="*/ 785812 w 1550987"/>
              <a:gd name="connsiteY98" fmla="*/ 2273300 h 4289425"/>
              <a:gd name="connsiteX99" fmla="*/ 700087 w 1550987"/>
              <a:gd name="connsiteY99" fmla="*/ 2863850 h 4289425"/>
              <a:gd name="connsiteX100" fmla="*/ 690562 w 1550987"/>
              <a:gd name="connsiteY100" fmla="*/ 3121025 h 4289425"/>
              <a:gd name="connsiteX101" fmla="*/ 709612 w 1550987"/>
              <a:gd name="connsiteY101" fmla="*/ 3349625 h 4289425"/>
              <a:gd name="connsiteX102" fmla="*/ 681037 w 1550987"/>
              <a:gd name="connsiteY102" fmla="*/ 3654425 h 4289425"/>
              <a:gd name="connsiteX103" fmla="*/ 690562 w 1550987"/>
              <a:gd name="connsiteY103" fmla="*/ 3825875 h 4289425"/>
              <a:gd name="connsiteX104" fmla="*/ 709612 w 1550987"/>
              <a:gd name="connsiteY104" fmla="*/ 3959225 h 4289425"/>
              <a:gd name="connsiteX105" fmla="*/ 709612 w 1550987"/>
              <a:gd name="connsiteY105" fmla="*/ 4044950 h 4289425"/>
              <a:gd name="connsiteX106" fmla="*/ 709612 w 1550987"/>
              <a:gd name="connsiteY106" fmla="*/ 4092575 h 4289425"/>
              <a:gd name="connsiteX107" fmla="*/ 709612 w 1550987"/>
              <a:gd name="connsiteY107" fmla="*/ 4168775 h 4289425"/>
              <a:gd name="connsiteX108" fmla="*/ 719137 w 1550987"/>
              <a:gd name="connsiteY108" fmla="*/ 4264025 h 4289425"/>
              <a:gd name="connsiteX109" fmla="*/ 671512 w 1550987"/>
              <a:gd name="connsiteY109" fmla="*/ 4283075 h 4289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550987" h="4289425">
                <a:moveTo>
                  <a:pt x="671512" y="4283075"/>
                </a:moveTo>
                <a:cubicBezTo>
                  <a:pt x="635000" y="4279900"/>
                  <a:pt x="533400" y="4257675"/>
                  <a:pt x="500062" y="4244975"/>
                </a:cubicBezTo>
                <a:cubicBezTo>
                  <a:pt x="466725" y="4232275"/>
                  <a:pt x="460375" y="4243387"/>
                  <a:pt x="471487" y="4206875"/>
                </a:cubicBezTo>
                <a:cubicBezTo>
                  <a:pt x="482599" y="4170363"/>
                  <a:pt x="554037" y="4086225"/>
                  <a:pt x="566737" y="4025900"/>
                </a:cubicBezTo>
                <a:cubicBezTo>
                  <a:pt x="579437" y="3965575"/>
                  <a:pt x="568324" y="3938587"/>
                  <a:pt x="547687" y="3844925"/>
                </a:cubicBezTo>
                <a:cubicBezTo>
                  <a:pt x="527050" y="3751263"/>
                  <a:pt x="465137" y="3568700"/>
                  <a:pt x="442912" y="3463925"/>
                </a:cubicBezTo>
                <a:cubicBezTo>
                  <a:pt x="420687" y="3359150"/>
                  <a:pt x="414337" y="3290887"/>
                  <a:pt x="414337" y="3216275"/>
                </a:cubicBezTo>
                <a:cubicBezTo>
                  <a:pt x="414337" y="3141663"/>
                  <a:pt x="438150" y="3097212"/>
                  <a:pt x="442912" y="3016250"/>
                </a:cubicBezTo>
                <a:cubicBezTo>
                  <a:pt x="447674" y="2935288"/>
                  <a:pt x="450850" y="2820988"/>
                  <a:pt x="442912" y="2730500"/>
                </a:cubicBezTo>
                <a:cubicBezTo>
                  <a:pt x="434975" y="2640013"/>
                  <a:pt x="411162" y="2549525"/>
                  <a:pt x="395287" y="2473325"/>
                </a:cubicBezTo>
                <a:cubicBezTo>
                  <a:pt x="379412" y="2397125"/>
                  <a:pt x="346075" y="2381250"/>
                  <a:pt x="347662" y="2273300"/>
                </a:cubicBezTo>
                <a:cubicBezTo>
                  <a:pt x="349250" y="2165350"/>
                  <a:pt x="392112" y="1955800"/>
                  <a:pt x="404812" y="1825625"/>
                </a:cubicBezTo>
                <a:cubicBezTo>
                  <a:pt x="417512" y="1695450"/>
                  <a:pt x="422275" y="1597025"/>
                  <a:pt x="423862" y="1492250"/>
                </a:cubicBezTo>
                <a:cubicBezTo>
                  <a:pt x="425450" y="1387475"/>
                  <a:pt x="415924" y="1262062"/>
                  <a:pt x="414337" y="1196975"/>
                </a:cubicBezTo>
                <a:cubicBezTo>
                  <a:pt x="412750" y="1131888"/>
                  <a:pt x="430212" y="1076325"/>
                  <a:pt x="414337" y="1101725"/>
                </a:cubicBezTo>
                <a:cubicBezTo>
                  <a:pt x="398462" y="1127125"/>
                  <a:pt x="341312" y="1282700"/>
                  <a:pt x="319087" y="1349375"/>
                </a:cubicBezTo>
                <a:cubicBezTo>
                  <a:pt x="296862" y="1416050"/>
                  <a:pt x="288925" y="1450975"/>
                  <a:pt x="280987" y="1501775"/>
                </a:cubicBezTo>
                <a:cubicBezTo>
                  <a:pt x="273049" y="1552575"/>
                  <a:pt x="292099" y="1582738"/>
                  <a:pt x="271462" y="1654175"/>
                </a:cubicBezTo>
                <a:cubicBezTo>
                  <a:pt x="250825" y="1725612"/>
                  <a:pt x="180974" y="1866900"/>
                  <a:pt x="157162" y="1930400"/>
                </a:cubicBezTo>
                <a:cubicBezTo>
                  <a:pt x="133350" y="1993900"/>
                  <a:pt x="122237" y="2006600"/>
                  <a:pt x="128587" y="2035175"/>
                </a:cubicBezTo>
                <a:cubicBezTo>
                  <a:pt x="134937" y="2063750"/>
                  <a:pt x="176212" y="2068513"/>
                  <a:pt x="195262" y="2101850"/>
                </a:cubicBezTo>
                <a:cubicBezTo>
                  <a:pt x="214312" y="2135188"/>
                  <a:pt x="231775" y="2203450"/>
                  <a:pt x="242887" y="2235200"/>
                </a:cubicBezTo>
                <a:cubicBezTo>
                  <a:pt x="253999" y="2266950"/>
                  <a:pt x="268287" y="2287588"/>
                  <a:pt x="261937" y="2292350"/>
                </a:cubicBezTo>
                <a:cubicBezTo>
                  <a:pt x="255587" y="2297112"/>
                  <a:pt x="223837" y="2276475"/>
                  <a:pt x="204787" y="2263775"/>
                </a:cubicBezTo>
                <a:cubicBezTo>
                  <a:pt x="185737" y="2251075"/>
                  <a:pt x="157162" y="2211387"/>
                  <a:pt x="147637" y="2216150"/>
                </a:cubicBezTo>
                <a:cubicBezTo>
                  <a:pt x="138112" y="2220913"/>
                  <a:pt x="141287" y="2270125"/>
                  <a:pt x="147637" y="2292350"/>
                </a:cubicBezTo>
                <a:cubicBezTo>
                  <a:pt x="153987" y="2314575"/>
                  <a:pt x="179387" y="2332038"/>
                  <a:pt x="185737" y="2349500"/>
                </a:cubicBezTo>
                <a:cubicBezTo>
                  <a:pt x="192087" y="2366962"/>
                  <a:pt x="198437" y="2389188"/>
                  <a:pt x="185737" y="2397125"/>
                </a:cubicBezTo>
                <a:cubicBezTo>
                  <a:pt x="173037" y="2405062"/>
                  <a:pt x="138112" y="2417762"/>
                  <a:pt x="109537" y="2397125"/>
                </a:cubicBezTo>
                <a:cubicBezTo>
                  <a:pt x="80962" y="2376488"/>
                  <a:pt x="28575" y="2322513"/>
                  <a:pt x="14287" y="2273300"/>
                </a:cubicBezTo>
                <a:cubicBezTo>
                  <a:pt x="0" y="2224088"/>
                  <a:pt x="23812" y="2143125"/>
                  <a:pt x="23812" y="2101850"/>
                </a:cubicBezTo>
                <a:cubicBezTo>
                  <a:pt x="23812" y="2060575"/>
                  <a:pt x="7937" y="2097087"/>
                  <a:pt x="14287" y="2025650"/>
                </a:cubicBezTo>
                <a:cubicBezTo>
                  <a:pt x="20637" y="1954213"/>
                  <a:pt x="49212" y="1770063"/>
                  <a:pt x="61912" y="1673225"/>
                </a:cubicBezTo>
                <a:cubicBezTo>
                  <a:pt x="74612" y="1576388"/>
                  <a:pt x="79375" y="1536700"/>
                  <a:pt x="90487" y="1444625"/>
                </a:cubicBezTo>
                <a:cubicBezTo>
                  <a:pt x="101599" y="1352550"/>
                  <a:pt x="111125" y="1222375"/>
                  <a:pt x="128587" y="1120775"/>
                </a:cubicBezTo>
                <a:cubicBezTo>
                  <a:pt x="146049" y="1019175"/>
                  <a:pt x="157162" y="903288"/>
                  <a:pt x="195262" y="835025"/>
                </a:cubicBezTo>
                <a:cubicBezTo>
                  <a:pt x="233362" y="766763"/>
                  <a:pt x="288925" y="757237"/>
                  <a:pt x="357187" y="711200"/>
                </a:cubicBezTo>
                <a:cubicBezTo>
                  <a:pt x="425449" y="665163"/>
                  <a:pt x="555625" y="595313"/>
                  <a:pt x="604837" y="558800"/>
                </a:cubicBezTo>
                <a:cubicBezTo>
                  <a:pt x="654050" y="522288"/>
                  <a:pt x="649287" y="512763"/>
                  <a:pt x="652462" y="492125"/>
                </a:cubicBezTo>
                <a:cubicBezTo>
                  <a:pt x="655637" y="471488"/>
                  <a:pt x="636587" y="476250"/>
                  <a:pt x="623887" y="434975"/>
                </a:cubicBezTo>
                <a:cubicBezTo>
                  <a:pt x="611187" y="393700"/>
                  <a:pt x="579437" y="303213"/>
                  <a:pt x="576262" y="244475"/>
                </a:cubicBezTo>
                <a:cubicBezTo>
                  <a:pt x="573087" y="185738"/>
                  <a:pt x="587375" y="120650"/>
                  <a:pt x="604837" y="82550"/>
                </a:cubicBezTo>
                <a:cubicBezTo>
                  <a:pt x="622299" y="44450"/>
                  <a:pt x="636587" y="26988"/>
                  <a:pt x="681037" y="15875"/>
                </a:cubicBezTo>
                <a:cubicBezTo>
                  <a:pt x="725487" y="4762"/>
                  <a:pt x="825500" y="0"/>
                  <a:pt x="871537" y="15875"/>
                </a:cubicBezTo>
                <a:cubicBezTo>
                  <a:pt x="917575" y="31750"/>
                  <a:pt x="938212" y="68263"/>
                  <a:pt x="957262" y="111125"/>
                </a:cubicBezTo>
                <a:cubicBezTo>
                  <a:pt x="976312" y="153988"/>
                  <a:pt x="987424" y="223838"/>
                  <a:pt x="985837" y="273050"/>
                </a:cubicBezTo>
                <a:cubicBezTo>
                  <a:pt x="984250" y="322262"/>
                  <a:pt x="958849" y="373063"/>
                  <a:pt x="947737" y="406400"/>
                </a:cubicBezTo>
                <a:cubicBezTo>
                  <a:pt x="936625" y="439737"/>
                  <a:pt x="920749" y="450850"/>
                  <a:pt x="919162" y="473075"/>
                </a:cubicBezTo>
                <a:cubicBezTo>
                  <a:pt x="917575" y="495300"/>
                  <a:pt x="922337" y="515938"/>
                  <a:pt x="938212" y="539750"/>
                </a:cubicBezTo>
                <a:cubicBezTo>
                  <a:pt x="954087" y="563563"/>
                  <a:pt x="974725" y="590550"/>
                  <a:pt x="1014412" y="615950"/>
                </a:cubicBezTo>
                <a:cubicBezTo>
                  <a:pt x="1054100" y="641350"/>
                  <a:pt x="1131887" y="673100"/>
                  <a:pt x="1176337" y="692150"/>
                </a:cubicBezTo>
                <a:cubicBezTo>
                  <a:pt x="1220787" y="711200"/>
                  <a:pt x="1249362" y="706438"/>
                  <a:pt x="1281112" y="730250"/>
                </a:cubicBezTo>
                <a:cubicBezTo>
                  <a:pt x="1312862" y="754062"/>
                  <a:pt x="1343025" y="762000"/>
                  <a:pt x="1366837" y="835025"/>
                </a:cubicBezTo>
                <a:cubicBezTo>
                  <a:pt x="1390650" y="908050"/>
                  <a:pt x="1406525" y="1065213"/>
                  <a:pt x="1423987" y="1168400"/>
                </a:cubicBezTo>
                <a:cubicBezTo>
                  <a:pt x="1441449" y="1271587"/>
                  <a:pt x="1460500" y="1368425"/>
                  <a:pt x="1471612" y="1454150"/>
                </a:cubicBezTo>
                <a:cubicBezTo>
                  <a:pt x="1482724" y="1539875"/>
                  <a:pt x="1484312" y="1609725"/>
                  <a:pt x="1490662" y="1682750"/>
                </a:cubicBezTo>
                <a:cubicBezTo>
                  <a:pt x="1497012" y="1755775"/>
                  <a:pt x="1501775" y="1835150"/>
                  <a:pt x="1509712" y="1892300"/>
                </a:cubicBezTo>
                <a:cubicBezTo>
                  <a:pt x="1517649" y="1949450"/>
                  <a:pt x="1533525" y="1990725"/>
                  <a:pt x="1538287" y="2025650"/>
                </a:cubicBezTo>
                <a:cubicBezTo>
                  <a:pt x="1543050" y="2060575"/>
                  <a:pt x="1536700" y="2073275"/>
                  <a:pt x="1538287" y="2101850"/>
                </a:cubicBezTo>
                <a:cubicBezTo>
                  <a:pt x="1539875" y="2130425"/>
                  <a:pt x="1550987" y="2157413"/>
                  <a:pt x="1547812" y="2197100"/>
                </a:cubicBezTo>
                <a:cubicBezTo>
                  <a:pt x="1544637" y="2236787"/>
                  <a:pt x="1538287" y="2306638"/>
                  <a:pt x="1519237" y="2339975"/>
                </a:cubicBezTo>
                <a:cubicBezTo>
                  <a:pt x="1500187" y="2373313"/>
                  <a:pt x="1458912" y="2387600"/>
                  <a:pt x="1433512" y="2397125"/>
                </a:cubicBezTo>
                <a:cubicBezTo>
                  <a:pt x="1408112" y="2406650"/>
                  <a:pt x="1377949" y="2401887"/>
                  <a:pt x="1366837" y="2397125"/>
                </a:cubicBezTo>
                <a:cubicBezTo>
                  <a:pt x="1355725" y="2392363"/>
                  <a:pt x="1360487" y="2386012"/>
                  <a:pt x="1366837" y="2368550"/>
                </a:cubicBezTo>
                <a:cubicBezTo>
                  <a:pt x="1373187" y="2351088"/>
                  <a:pt x="1398587" y="2319337"/>
                  <a:pt x="1404937" y="2292350"/>
                </a:cubicBezTo>
                <a:cubicBezTo>
                  <a:pt x="1411287" y="2265363"/>
                  <a:pt x="1414462" y="2209800"/>
                  <a:pt x="1404937" y="2206625"/>
                </a:cubicBezTo>
                <a:cubicBezTo>
                  <a:pt x="1395412" y="2203450"/>
                  <a:pt x="1368424" y="2260600"/>
                  <a:pt x="1347787" y="2273300"/>
                </a:cubicBezTo>
                <a:cubicBezTo>
                  <a:pt x="1327150" y="2286000"/>
                  <a:pt x="1293812" y="2286000"/>
                  <a:pt x="1281112" y="2282825"/>
                </a:cubicBezTo>
                <a:cubicBezTo>
                  <a:pt x="1268412" y="2279650"/>
                  <a:pt x="1258887" y="2278063"/>
                  <a:pt x="1271587" y="2254250"/>
                </a:cubicBezTo>
                <a:cubicBezTo>
                  <a:pt x="1284287" y="2230438"/>
                  <a:pt x="1331912" y="2179638"/>
                  <a:pt x="1357312" y="2139950"/>
                </a:cubicBezTo>
                <a:cubicBezTo>
                  <a:pt x="1382712" y="2100263"/>
                  <a:pt x="1425575" y="2073275"/>
                  <a:pt x="1423987" y="2016125"/>
                </a:cubicBezTo>
                <a:cubicBezTo>
                  <a:pt x="1422400" y="1958975"/>
                  <a:pt x="1368424" y="1868487"/>
                  <a:pt x="1347787" y="1797050"/>
                </a:cubicBezTo>
                <a:cubicBezTo>
                  <a:pt x="1327150" y="1725613"/>
                  <a:pt x="1312862" y="1649413"/>
                  <a:pt x="1300162" y="1587500"/>
                </a:cubicBezTo>
                <a:cubicBezTo>
                  <a:pt x="1287462" y="1525588"/>
                  <a:pt x="1281112" y="1474788"/>
                  <a:pt x="1271587" y="1425575"/>
                </a:cubicBezTo>
                <a:cubicBezTo>
                  <a:pt x="1262062" y="1376362"/>
                  <a:pt x="1262062" y="1346200"/>
                  <a:pt x="1243012" y="1292225"/>
                </a:cubicBezTo>
                <a:cubicBezTo>
                  <a:pt x="1223962" y="1238250"/>
                  <a:pt x="1173162" y="1049338"/>
                  <a:pt x="1157287" y="1101725"/>
                </a:cubicBezTo>
                <a:cubicBezTo>
                  <a:pt x="1141412" y="1154112"/>
                  <a:pt x="1149350" y="1492250"/>
                  <a:pt x="1147762" y="1606550"/>
                </a:cubicBezTo>
                <a:cubicBezTo>
                  <a:pt x="1146175" y="1720850"/>
                  <a:pt x="1141412" y="1717675"/>
                  <a:pt x="1147762" y="1787525"/>
                </a:cubicBezTo>
                <a:cubicBezTo>
                  <a:pt x="1154112" y="1857375"/>
                  <a:pt x="1176337" y="1966913"/>
                  <a:pt x="1185862" y="2025650"/>
                </a:cubicBezTo>
                <a:cubicBezTo>
                  <a:pt x="1195387" y="2084388"/>
                  <a:pt x="1200150" y="2092325"/>
                  <a:pt x="1204912" y="2139950"/>
                </a:cubicBezTo>
                <a:cubicBezTo>
                  <a:pt x="1209674" y="2187575"/>
                  <a:pt x="1216024" y="2243138"/>
                  <a:pt x="1214437" y="2311400"/>
                </a:cubicBezTo>
                <a:cubicBezTo>
                  <a:pt x="1212850" y="2379662"/>
                  <a:pt x="1208087" y="2461420"/>
                  <a:pt x="1195387" y="2549525"/>
                </a:cubicBezTo>
                <a:cubicBezTo>
                  <a:pt x="1182687" y="2637630"/>
                  <a:pt x="1149349" y="2747958"/>
                  <a:pt x="1138237" y="2840033"/>
                </a:cubicBezTo>
                <a:cubicBezTo>
                  <a:pt x="1127125" y="2932108"/>
                  <a:pt x="1127125" y="3018631"/>
                  <a:pt x="1128712" y="3101975"/>
                </a:cubicBezTo>
                <a:cubicBezTo>
                  <a:pt x="1130299" y="3185319"/>
                  <a:pt x="1155699" y="3251200"/>
                  <a:pt x="1147762" y="3340100"/>
                </a:cubicBezTo>
                <a:cubicBezTo>
                  <a:pt x="1139825" y="3429000"/>
                  <a:pt x="1104899" y="3519488"/>
                  <a:pt x="1081087" y="3635375"/>
                </a:cubicBezTo>
                <a:cubicBezTo>
                  <a:pt x="1057275" y="3751262"/>
                  <a:pt x="1006475" y="3943350"/>
                  <a:pt x="1004887" y="4035425"/>
                </a:cubicBezTo>
                <a:cubicBezTo>
                  <a:pt x="1003300" y="4127500"/>
                  <a:pt x="1073149" y="4148138"/>
                  <a:pt x="1071562" y="4187825"/>
                </a:cubicBezTo>
                <a:cubicBezTo>
                  <a:pt x="1069975" y="4227512"/>
                  <a:pt x="1027112" y="4257675"/>
                  <a:pt x="995362" y="4273550"/>
                </a:cubicBezTo>
                <a:cubicBezTo>
                  <a:pt x="963612" y="4289425"/>
                  <a:pt x="906462" y="4287837"/>
                  <a:pt x="881062" y="4283075"/>
                </a:cubicBezTo>
                <a:cubicBezTo>
                  <a:pt x="855662" y="4278313"/>
                  <a:pt x="849312" y="4259263"/>
                  <a:pt x="842962" y="4244975"/>
                </a:cubicBezTo>
                <a:cubicBezTo>
                  <a:pt x="836612" y="4230687"/>
                  <a:pt x="842962" y="4197350"/>
                  <a:pt x="842962" y="4197350"/>
                </a:cubicBezTo>
                <a:cubicBezTo>
                  <a:pt x="842962" y="4178300"/>
                  <a:pt x="838200" y="4159250"/>
                  <a:pt x="842962" y="4130675"/>
                </a:cubicBezTo>
                <a:cubicBezTo>
                  <a:pt x="847724" y="4102100"/>
                  <a:pt x="873124" y="4059237"/>
                  <a:pt x="871537" y="4025900"/>
                </a:cubicBezTo>
                <a:cubicBezTo>
                  <a:pt x="869950" y="3992563"/>
                  <a:pt x="833437" y="3971925"/>
                  <a:pt x="833437" y="3930650"/>
                </a:cubicBezTo>
                <a:cubicBezTo>
                  <a:pt x="833437" y="3889375"/>
                  <a:pt x="869950" y="3889375"/>
                  <a:pt x="871537" y="3778250"/>
                </a:cubicBezTo>
                <a:cubicBezTo>
                  <a:pt x="873125" y="3667125"/>
                  <a:pt x="839787" y="3494083"/>
                  <a:pt x="842962" y="3382958"/>
                </a:cubicBezTo>
                <a:cubicBezTo>
                  <a:pt x="869145" y="3251952"/>
                  <a:pt x="900112" y="3296443"/>
                  <a:pt x="890587" y="3111500"/>
                </a:cubicBezTo>
                <a:cubicBezTo>
                  <a:pt x="881062" y="2926557"/>
                  <a:pt x="817562" y="2314575"/>
                  <a:pt x="785812" y="2273300"/>
                </a:cubicBezTo>
                <a:cubicBezTo>
                  <a:pt x="754062" y="2232025"/>
                  <a:pt x="715962" y="2722563"/>
                  <a:pt x="700087" y="2863850"/>
                </a:cubicBezTo>
                <a:cubicBezTo>
                  <a:pt x="684212" y="3005137"/>
                  <a:pt x="688975" y="3040063"/>
                  <a:pt x="690562" y="3121025"/>
                </a:cubicBezTo>
                <a:cubicBezTo>
                  <a:pt x="692149" y="3201987"/>
                  <a:pt x="711199" y="3260725"/>
                  <a:pt x="709612" y="3349625"/>
                </a:cubicBezTo>
                <a:cubicBezTo>
                  <a:pt x="708025" y="3438525"/>
                  <a:pt x="684212" y="3575050"/>
                  <a:pt x="681037" y="3654425"/>
                </a:cubicBezTo>
                <a:cubicBezTo>
                  <a:pt x="677862" y="3733800"/>
                  <a:pt x="685800" y="3775075"/>
                  <a:pt x="690562" y="3825875"/>
                </a:cubicBezTo>
                <a:cubicBezTo>
                  <a:pt x="695324" y="3876675"/>
                  <a:pt x="706437" y="3922713"/>
                  <a:pt x="709612" y="3959225"/>
                </a:cubicBezTo>
                <a:cubicBezTo>
                  <a:pt x="712787" y="3995737"/>
                  <a:pt x="709612" y="4044950"/>
                  <a:pt x="709612" y="4044950"/>
                </a:cubicBezTo>
                <a:lnTo>
                  <a:pt x="709612" y="4092575"/>
                </a:lnTo>
                <a:cubicBezTo>
                  <a:pt x="709612" y="4113212"/>
                  <a:pt x="708025" y="4140200"/>
                  <a:pt x="709612" y="4168775"/>
                </a:cubicBezTo>
                <a:cubicBezTo>
                  <a:pt x="711200" y="4197350"/>
                  <a:pt x="723899" y="4243388"/>
                  <a:pt x="719137" y="4264025"/>
                </a:cubicBezTo>
                <a:cubicBezTo>
                  <a:pt x="714375" y="4284662"/>
                  <a:pt x="708024" y="4286250"/>
                  <a:pt x="671512" y="4283075"/>
                </a:cubicBezTo>
                <a:close/>
              </a:path>
            </a:pathLst>
          </a:custGeom>
          <a:solidFill>
            <a:srgbClr val="F0B670">
              <a:alpha val="66000"/>
            </a:srgbClr>
          </a:solidFill>
          <a:ln w="25400">
            <a:noFill/>
          </a:ln>
          <a:effectLst>
            <a:outerShdw blurRad="44450" dist="114300" dir="9600000" sx="99000" sy="99000" algn="ctr">
              <a:srgbClr val="000000">
                <a:alpha val="1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flat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 rot="10800000">
            <a:off x="4319048" y="1383054"/>
            <a:ext cx="441332" cy="331434"/>
          </a:xfrm>
          <a:custGeom>
            <a:avLst/>
            <a:gdLst>
              <a:gd name="connsiteX0" fmla="*/ 753980 w 1515089"/>
              <a:gd name="connsiteY0" fmla="*/ 220134 h 859144"/>
              <a:gd name="connsiteX1" fmla="*/ 684464 w 1515089"/>
              <a:gd name="connsiteY1" fmla="*/ 75755 h 859144"/>
              <a:gd name="connsiteX2" fmla="*/ 395706 w 1515089"/>
              <a:gd name="connsiteY2" fmla="*/ 38323 h 859144"/>
              <a:gd name="connsiteX3" fmla="*/ 106948 w 1515089"/>
              <a:gd name="connsiteY3" fmla="*/ 65060 h 859144"/>
              <a:gd name="connsiteX4" fmla="*/ 37432 w 1515089"/>
              <a:gd name="connsiteY4" fmla="*/ 428681 h 859144"/>
              <a:gd name="connsiteX5" fmla="*/ 331538 w 1515089"/>
              <a:gd name="connsiteY5" fmla="*/ 786955 h 859144"/>
              <a:gd name="connsiteX6" fmla="*/ 689811 w 1515089"/>
              <a:gd name="connsiteY6" fmla="*/ 786955 h 859144"/>
              <a:gd name="connsiteX7" fmla="*/ 759327 w 1515089"/>
              <a:gd name="connsiteY7" fmla="*/ 423334 h 859144"/>
              <a:gd name="connsiteX8" fmla="*/ 828843 w 1515089"/>
              <a:gd name="connsiteY8" fmla="*/ 792302 h 859144"/>
              <a:gd name="connsiteX9" fmla="*/ 1187117 w 1515089"/>
              <a:gd name="connsiteY9" fmla="*/ 786955 h 859144"/>
              <a:gd name="connsiteX10" fmla="*/ 1475875 w 1515089"/>
              <a:gd name="connsiteY10" fmla="*/ 359165 h 859144"/>
              <a:gd name="connsiteX11" fmla="*/ 1406359 w 1515089"/>
              <a:gd name="connsiteY11" fmla="*/ 75755 h 859144"/>
              <a:gd name="connsiteX12" fmla="*/ 823496 w 1515089"/>
              <a:gd name="connsiteY12" fmla="*/ 75755 h 859144"/>
              <a:gd name="connsiteX13" fmla="*/ 753980 w 1515089"/>
              <a:gd name="connsiteY13" fmla="*/ 220134 h 859144"/>
              <a:gd name="connsiteX0" fmla="*/ 753980 w 1515089"/>
              <a:gd name="connsiteY0" fmla="*/ 220134 h 859144"/>
              <a:gd name="connsiteX1" fmla="*/ 684464 w 1515089"/>
              <a:gd name="connsiteY1" fmla="*/ 75755 h 859144"/>
              <a:gd name="connsiteX2" fmla="*/ 395706 w 1515089"/>
              <a:gd name="connsiteY2" fmla="*/ 38323 h 859144"/>
              <a:gd name="connsiteX3" fmla="*/ 106948 w 1515089"/>
              <a:gd name="connsiteY3" fmla="*/ 65060 h 859144"/>
              <a:gd name="connsiteX4" fmla="*/ 37432 w 1515089"/>
              <a:gd name="connsiteY4" fmla="*/ 428681 h 859144"/>
              <a:gd name="connsiteX5" fmla="*/ 331538 w 1515089"/>
              <a:gd name="connsiteY5" fmla="*/ 786955 h 859144"/>
              <a:gd name="connsiteX6" fmla="*/ 689811 w 1515089"/>
              <a:gd name="connsiteY6" fmla="*/ 786955 h 859144"/>
              <a:gd name="connsiteX7" fmla="*/ 759327 w 1515089"/>
              <a:gd name="connsiteY7" fmla="*/ 423334 h 859144"/>
              <a:gd name="connsiteX8" fmla="*/ 828843 w 1515089"/>
              <a:gd name="connsiteY8" fmla="*/ 792302 h 859144"/>
              <a:gd name="connsiteX9" fmla="*/ 1187117 w 1515089"/>
              <a:gd name="connsiteY9" fmla="*/ 786955 h 859144"/>
              <a:gd name="connsiteX10" fmla="*/ 1475875 w 1515089"/>
              <a:gd name="connsiteY10" fmla="*/ 359165 h 859144"/>
              <a:gd name="connsiteX11" fmla="*/ 1406359 w 1515089"/>
              <a:gd name="connsiteY11" fmla="*/ 75755 h 859144"/>
              <a:gd name="connsiteX12" fmla="*/ 823496 w 1515089"/>
              <a:gd name="connsiteY12" fmla="*/ 75755 h 859144"/>
              <a:gd name="connsiteX13" fmla="*/ 753980 w 1515089"/>
              <a:gd name="connsiteY13" fmla="*/ 220134 h 85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5089" h="859144">
                <a:moveTo>
                  <a:pt x="753980" y="220134"/>
                </a:moveTo>
                <a:cubicBezTo>
                  <a:pt x="730808" y="220134"/>
                  <a:pt x="744176" y="106057"/>
                  <a:pt x="684464" y="75755"/>
                </a:cubicBezTo>
                <a:cubicBezTo>
                  <a:pt x="624752" y="45453"/>
                  <a:pt x="491959" y="40105"/>
                  <a:pt x="395706" y="38323"/>
                </a:cubicBezTo>
                <a:cubicBezTo>
                  <a:pt x="299453" y="36541"/>
                  <a:pt x="166660" y="0"/>
                  <a:pt x="106948" y="65060"/>
                </a:cubicBezTo>
                <a:cubicBezTo>
                  <a:pt x="47236" y="130120"/>
                  <a:pt x="0" y="308365"/>
                  <a:pt x="37432" y="428681"/>
                </a:cubicBezTo>
                <a:cubicBezTo>
                  <a:pt x="74864" y="548997"/>
                  <a:pt x="222808" y="727243"/>
                  <a:pt x="331538" y="786955"/>
                </a:cubicBezTo>
                <a:cubicBezTo>
                  <a:pt x="440268" y="846667"/>
                  <a:pt x="618513" y="847558"/>
                  <a:pt x="689811" y="786955"/>
                </a:cubicBezTo>
                <a:cubicBezTo>
                  <a:pt x="761109" y="726352"/>
                  <a:pt x="736155" y="422443"/>
                  <a:pt x="759327" y="423334"/>
                </a:cubicBezTo>
                <a:cubicBezTo>
                  <a:pt x="782499" y="424225"/>
                  <a:pt x="757545" y="731699"/>
                  <a:pt x="828843" y="792302"/>
                </a:cubicBezTo>
                <a:cubicBezTo>
                  <a:pt x="900141" y="852905"/>
                  <a:pt x="1079278" y="859144"/>
                  <a:pt x="1187117" y="786955"/>
                </a:cubicBezTo>
                <a:cubicBezTo>
                  <a:pt x="1294956" y="714766"/>
                  <a:pt x="1439335" y="477698"/>
                  <a:pt x="1475875" y="359165"/>
                </a:cubicBezTo>
                <a:cubicBezTo>
                  <a:pt x="1512415" y="240632"/>
                  <a:pt x="1515089" y="122990"/>
                  <a:pt x="1406359" y="75755"/>
                </a:cubicBezTo>
                <a:cubicBezTo>
                  <a:pt x="1297629" y="28520"/>
                  <a:pt x="932226" y="52583"/>
                  <a:pt x="823496" y="75755"/>
                </a:cubicBezTo>
                <a:cubicBezTo>
                  <a:pt x="755520" y="148896"/>
                  <a:pt x="777152" y="220134"/>
                  <a:pt x="753980" y="22013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 rot="21232770">
            <a:off x="4498463" y="1545279"/>
            <a:ext cx="583478" cy="982435"/>
          </a:xfrm>
          <a:custGeom>
            <a:avLst/>
            <a:gdLst>
              <a:gd name="connsiteX0" fmla="*/ 28787 w 191347"/>
              <a:gd name="connsiteY0" fmla="*/ 0 h 1527387"/>
              <a:gd name="connsiteX1" fmla="*/ 18627 w 191347"/>
              <a:gd name="connsiteY1" fmla="*/ 619760 h 1527387"/>
              <a:gd name="connsiteX2" fmla="*/ 18627 w 191347"/>
              <a:gd name="connsiteY2" fmla="*/ 1127760 h 1527387"/>
              <a:gd name="connsiteX3" fmla="*/ 130387 w 191347"/>
              <a:gd name="connsiteY3" fmla="*/ 1463040 h 1527387"/>
              <a:gd name="connsiteX4" fmla="*/ 191347 w 191347"/>
              <a:gd name="connsiteY4" fmla="*/ 1513840 h 1527387"/>
              <a:gd name="connsiteX0" fmla="*/ 28787 w 191347"/>
              <a:gd name="connsiteY0" fmla="*/ 16235 h 1543622"/>
              <a:gd name="connsiteX1" fmla="*/ 26953 w 191347"/>
              <a:gd name="connsiteY1" fmla="*/ 103293 h 1543622"/>
              <a:gd name="connsiteX2" fmla="*/ 18627 w 191347"/>
              <a:gd name="connsiteY2" fmla="*/ 635995 h 1543622"/>
              <a:gd name="connsiteX3" fmla="*/ 18627 w 191347"/>
              <a:gd name="connsiteY3" fmla="*/ 1143995 h 1543622"/>
              <a:gd name="connsiteX4" fmla="*/ 130387 w 191347"/>
              <a:gd name="connsiteY4" fmla="*/ 1479275 h 1543622"/>
              <a:gd name="connsiteX5" fmla="*/ 191347 w 191347"/>
              <a:gd name="connsiteY5" fmla="*/ 1530075 h 154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347" h="1543622">
                <a:moveTo>
                  <a:pt x="28787" y="16235"/>
                </a:moveTo>
                <a:cubicBezTo>
                  <a:pt x="28807" y="18045"/>
                  <a:pt x="28646" y="0"/>
                  <a:pt x="26953" y="103293"/>
                </a:cubicBezTo>
                <a:cubicBezTo>
                  <a:pt x="25260" y="206586"/>
                  <a:pt x="20015" y="462545"/>
                  <a:pt x="18627" y="635995"/>
                </a:cubicBezTo>
                <a:cubicBezTo>
                  <a:pt x="17239" y="809445"/>
                  <a:pt x="0" y="1003448"/>
                  <a:pt x="18627" y="1143995"/>
                </a:cubicBezTo>
                <a:cubicBezTo>
                  <a:pt x="37254" y="1284542"/>
                  <a:pt x="101600" y="1414928"/>
                  <a:pt x="130387" y="1479275"/>
                </a:cubicBezTo>
                <a:cubicBezTo>
                  <a:pt x="159174" y="1543622"/>
                  <a:pt x="175260" y="1536848"/>
                  <a:pt x="191347" y="1530075"/>
                </a:cubicBezTo>
              </a:path>
            </a:pathLst>
          </a:custGeom>
          <a:noFill/>
          <a:ln w="25400" cap="flat" cmpd="sng" algn="ctr">
            <a:solidFill>
              <a:srgbClr val="FFFF99"/>
            </a:solidFill>
            <a:prstDash val="solid"/>
            <a:round/>
            <a:headEnd type="none" w="med" len="med"/>
            <a:tailEnd type="diamond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4857752" y="1643050"/>
            <a:ext cx="938384" cy="1042173"/>
            <a:chOff x="5051029" y="2469880"/>
            <a:chExt cx="1443006" cy="1801885"/>
          </a:xfrm>
        </p:grpSpPr>
        <p:grpSp>
          <p:nvGrpSpPr>
            <p:cNvPr id="4" name="Group 38"/>
            <p:cNvGrpSpPr/>
            <p:nvPr/>
          </p:nvGrpSpPr>
          <p:grpSpPr bwMode="auto">
            <a:xfrm rot="4521279">
              <a:off x="5138203" y="3739425"/>
              <a:ext cx="690258" cy="374421"/>
              <a:chOff x="5357818" y="571480"/>
              <a:chExt cx="3214710" cy="145332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Freeform 11"/>
              <p:cNvSpPr/>
              <p:nvPr/>
            </p:nvSpPr>
            <p:spPr bwMode="auto">
              <a:xfrm>
                <a:off x="5357818" y="571480"/>
                <a:ext cx="3214710" cy="1453329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gradFill>
                <a:gsLst>
                  <a:gs pos="75999">
                    <a:srgbClr val="FFCC00"/>
                  </a:gs>
                  <a:gs pos="96000">
                    <a:srgbClr val="FF9900">
                      <a:alpha val="97000"/>
                    </a:srgbClr>
                  </a:gs>
                  <a:gs pos="0">
                    <a:srgbClr val="FF9900">
                      <a:alpha val="97000"/>
                    </a:srgbClr>
                  </a:gs>
                </a:gsLst>
                <a:lin ang="0" scaled="0"/>
              </a:gra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 prstMaterial="flat"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5357818" y="642918"/>
                <a:ext cx="3214710" cy="1276360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5357818" y="785794"/>
                <a:ext cx="3214710" cy="1071570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5357818" y="857232"/>
                <a:ext cx="3214710" cy="857256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5357818" y="1000108"/>
                <a:ext cx="3214710" cy="571504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5357818" y="1142984"/>
                <a:ext cx="3214710" cy="285752"/>
              </a:xfrm>
              <a:custGeom>
                <a:avLst/>
                <a:gdLst>
                  <a:gd name="connsiteX0" fmla="*/ 1494 w 2127624"/>
                  <a:gd name="connsiteY0" fmla="*/ 806823 h 1665941"/>
                  <a:gd name="connsiteX1" fmla="*/ 718671 w 2127624"/>
                  <a:gd name="connsiteY1" fmla="*/ 125506 h 1665941"/>
                  <a:gd name="connsiteX2" fmla="*/ 1444812 w 2127624"/>
                  <a:gd name="connsiteY2" fmla="*/ 116541 h 1665941"/>
                  <a:gd name="connsiteX3" fmla="*/ 2126130 w 2127624"/>
                  <a:gd name="connsiteY3" fmla="*/ 824753 h 1665941"/>
                  <a:gd name="connsiteX4" fmla="*/ 1453777 w 2127624"/>
                  <a:gd name="connsiteY4" fmla="*/ 1532965 h 1665941"/>
                  <a:gd name="connsiteX5" fmla="*/ 709706 w 2127624"/>
                  <a:gd name="connsiteY5" fmla="*/ 1550894 h 1665941"/>
                  <a:gd name="connsiteX6" fmla="*/ 1494 w 2127624"/>
                  <a:gd name="connsiteY6" fmla="*/ 806823 h 1665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27624" h="1665941">
                    <a:moveTo>
                      <a:pt x="1494" y="806823"/>
                    </a:moveTo>
                    <a:cubicBezTo>
                      <a:pt x="2988" y="569258"/>
                      <a:pt x="478118" y="240553"/>
                      <a:pt x="718671" y="125506"/>
                    </a:cubicBezTo>
                    <a:cubicBezTo>
                      <a:pt x="959224" y="10459"/>
                      <a:pt x="1210236" y="0"/>
                      <a:pt x="1444812" y="116541"/>
                    </a:cubicBezTo>
                    <a:cubicBezTo>
                      <a:pt x="1679388" y="233082"/>
                      <a:pt x="2124636" y="588682"/>
                      <a:pt x="2126130" y="824753"/>
                    </a:cubicBezTo>
                    <a:cubicBezTo>
                      <a:pt x="2127624" y="1060824"/>
                      <a:pt x="1689847" y="1411942"/>
                      <a:pt x="1453777" y="1532965"/>
                    </a:cubicBezTo>
                    <a:cubicBezTo>
                      <a:pt x="1217707" y="1653988"/>
                      <a:pt x="954741" y="1665941"/>
                      <a:pt x="709706" y="1550894"/>
                    </a:cubicBezTo>
                    <a:cubicBezTo>
                      <a:pt x="464671" y="1435847"/>
                      <a:pt x="0" y="1044388"/>
                      <a:pt x="1494" y="806823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051029" y="2469880"/>
              <a:ext cx="1443006" cy="798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06699"/>
                  </a:solidFill>
                  <a:latin typeface="+mn-lt"/>
                </a:rPr>
                <a:t>Skeletal muscle</a:t>
              </a:r>
              <a:endParaRPr lang="en-GB" sz="1200" b="1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>
              <a:off x="5557972" y="3253289"/>
              <a:ext cx="370542" cy="2858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9" name="Freeform 18"/>
          <p:cNvSpPr/>
          <p:nvPr/>
        </p:nvSpPr>
        <p:spPr bwMode="auto">
          <a:xfrm flipV="1">
            <a:off x="4286248" y="3571875"/>
            <a:ext cx="42862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9"/>
          <p:cNvGrpSpPr/>
          <p:nvPr/>
        </p:nvGrpSpPr>
        <p:grpSpPr>
          <a:xfrm>
            <a:off x="4206872" y="2786058"/>
            <a:ext cx="1150946" cy="1348569"/>
            <a:chOff x="3786182" y="4714884"/>
            <a:chExt cx="1150946" cy="1348569"/>
          </a:xfrm>
        </p:grpSpPr>
        <p:sp>
          <p:nvSpPr>
            <p:cNvPr id="21" name="Freeform 20"/>
            <p:cNvSpPr/>
            <p:nvPr/>
          </p:nvSpPr>
          <p:spPr bwMode="auto">
            <a:xfrm rot="20742093">
              <a:off x="4158283" y="5480380"/>
              <a:ext cx="427748" cy="110112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786182" y="5286388"/>
              <a:ext cx="579442" cy="357190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6119" y="404327"/>
                    <a:pt x="373225" y="374780"/>
                  </a:cubicBezTo>
                  <a:cubicBezTo>
                    <a:pt x="390331" y="345233"/>
                    <a:pt x="382555" y="279919"/>
                    <a:pt x="382555" y="281474"/>
                  </a:cubicBezTo>
                  <a:cubicBezTo>
                    <a:pt x="382555" y="283029"/>
                    <a:pt x="356119" y="373224"/>
                    <a:pt x="373225" y="384110"/>
                  </a:cubicBezTo>
                  <a:cubicBezTo>
                    <a:pt x="390331" y="394996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8" name="Group 70"/>
            <p:cNvGrpSpPr/>
            <p:nvPr/>
          </p:nvGrpSpPr>
          <p:grpSpPr>
            <a:xfrm>
              <a:off x="3794120" y="4714884"/>
              <a:ext cx="714380" cy="571504"/>
              <a:chOff x="3794120" y="4714884"/>
              <a:chExt cx="714380" cy="571504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94120" y="4714884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 rot="5400000">
                <a:off x="3901277" y="5107793"/>
                <a:ext cx="285752" cy="714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9" name="Group 71"/>
            <p:cNvGrpSpPr/>
            <p:nvPr/>
          </p:nvGrpSpPr>
          <p:grpSpPr>
            <a:xfrm>
              <a:off x="3936996" y="5572140"/>
              <a:ext cx="1000132" cy="491313"/>
              <a:chOff x="3087678" y="5521340"/>
              <a:chExt cx="1000132" cy="491313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087678" y="5735654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 bwMode="auto">
              <a:xfrm rot="5400000" flipH="1" flipV="1">
                <a:off x="3409149" y="5628497"/>
                <a:ext cx="285752" cy="714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4572000" y="3571876"/>
            <a:ext cx="135256" cy="139066"/>
            <a:chOff x="2428863" y="2500306"/>
            <a:chExt cx="473394" cy="417208"/>
          </a:xfrm>
          <a:solidFill>
            <a:srgbClr val="00B050"/>
          </a:solidFill>
          <a:scene3d>
            <a:camera prst="orthographicFront"/>
            <a:lightRig rig="morning" dir="t"/>
          </a:scene3d>
        </p:grpSpPr>
        <p:sp>
          <p:nvSpPr>
            <p:cNvPr id="30" name="Oval 29"/>
            <p:cNvSpPr/>
            <p:nvPr/>
          </p:nvSpPr>
          <p:spPr bwMode="auto">
            <a:xfrm>
              <a:off x="2687942" y="2703198"/>
              <a:ext cx="214315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  <p:sp>
        <p:nvSpPr>
          <p:cNvPr id="37" name="Oval 36"/>
          <p:cNvSpPr/>
          <p:nvPr/>
        </p:nvSpPr>
        <p:spPr bwMode="auto">
          <a:xfrm>
            <a:off x="4500562" y="1571612"/>
            <a:ext cx="71438" cy="7143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FF00">
                <a:alpha val="4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44" y="1799760"/>
            <a:ext cx="34290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Homeostasis</a:t>
            </a:r>
          </a:p>
          <a:p>
            <a:pPr algn="l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ENDOCRINE SYSTEM</a:t>
            </a:r>
          </a:p>
          <a:p>
            <a:pPr marL="514350" indent="-514350" algn="l">
              <a:buFont typeface="+mj-lt"/>
              <a:buAutoNum type="alphaLcParenR"/>
            </a:pP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Slower communication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Utilises chemical 			  mediators (hormones) that travel within blood vessels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 defTabSz="144000">
              <a:spcAft>
                <a:spcPts val="1200"/>
              </a:spcAft>
              <a:buFont typeface="+mj-lt"/>
              <a:buAutoNum type="alphaLcParenR"/>
              <a:tabLst>
                <a:tab pos="0" algn="l"/>
              </a:tabLst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Effects can be long-lasting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8144" y="1792842"/>
            <a:ext cx="32146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Self preservation</a:t>
            </a:r>
          </a:p>
          <a:p>
            <a:pPr algn="l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NERVOUS SYSTEM</a:t>
            </a:r>
          </a:p>
          <a:p>
            <a:pPr marL="514350" indent="-514350" algn="l">
              <a:buFont typeface="+mj-lt"/>
              <a:buAutoNum type="alphaLcParenR"/>
            </a:pPr>
            <a:endParaRPr lang="en-GB" sz="2000" b="1" i="0" dirty="0" smtClean="0">
              <a:solidFill>
                <a:srgbClr val="006699"/>
              </a:solidFill>
              <a:latin typeface="+mn-lt"/>
            </a:endParaRP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Fast communication</a:t>
            </a: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Transmission of  electrical impulses along nerve fibres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400050" indent="-400050" algn="l">
              <a:spcAft>
                <a:spcPts val="1200"/>
              </a:spcAft>
              <a:buFont typeface="+mj-lt"/>
              <a:buAutoNum type="alphaLcParenR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Effects are generally short-acting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Why do cells</a:t>
            </a:r>
            <a:r>
              <a:rPr kumimoji="0" lang="en-GB" sz="3200" b="1" i="0" u="none" strike="noStrike" kern="0" normalizeH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need to communicate?</a:t>
            </a:r>
            <a:endParaRPr kumimoji="0" lang="en-GB" sz="3200" b="1" i="0" u="none" strike="noStrike" kern="0" normalizeH="0" baseline="0" noProof="0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278 C -0.00642 -0.00093 -0.00955 0.00394 -0.01093 0.00833 C -0.01232 0.01273 -0.0125 0.01875 -0.01423 0.02384 C -0.01597 0.02894 -0.01892 0.03843 -0.02187 0.03889 C -0.02482 0.03935 -0.02899 0.03218 -0.03177 0.02616 C -0.03455 0.02014 -0.03732 0.00995 -0.03819 0.00278 C -0.03906 -0.0044 -0.03715 -0.01319 -0.03698 -0.01736 " pathEditMode="relative" rAng="0" ptsTypes="aaaaaaa">
                                      <p:cBhvr>
                                        <p:cTn id="1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C -0.00018 0.01134 0.00017 0.02778 3.61111E-6 0.03843 C -0.00018 0.04908 -0.00139 0.0544 -0.00105 0.06458 C -0.0007 0.07477 -0.00052 0.09074 0.00225 0.09931 C 0.00503 0.1081 0.00885 0.11227 0.01545 0.11667 C 0.02205 0.12107 0.03316 0.12338 0.04166 0.12546 C 0.05017 0.12755 0.06215 0.12917 0.06614 0.12986 " pathEditMode="relative" rAng="0" ptsTypes="aaaaaaa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5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37" grpId="0" animBg="1"/>
      <p:bldP spid="37" grpId="1" animBg="1"/>
      <p:bldP spid="37" grpId="2" animBg="1"/>
      <p:bldP spid="37" grpId="3" animBg="1"/>
      <p:bldP spid="39" grpId="0"/>
      <p:bldP spid="3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107504" y="1026848"/>
            <a:ext cx="3600400" cy="5289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1321598"/>
            <a:ext cx="4824536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Hypoglycaemia</a:t>
            </a:r>
          </a:p>
          <a:p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Low blood sugar</a:t>
            </a:r>
          </a:p>
          <a:p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BEHAVIOURAL RESPONSES (VOLUNTARY)</a:t>
            </a:r>
          </a:p>
          <a:p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>
              <a:buFontTx/>
              <a:buChar char="•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Consume food</a:t>
            </a:r>
          </a:p>
          <a:p>
            <a:pPr>
              <a:buFontTx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PHYSIOLOGICAL RESPONSES (INVOLUNTARY)</a:t>
            </a:r>
          </a:p>
          <a:p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182563" indent="-182563">
              <a:buFont typeface="Arial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Glycogen breakdown (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Glycogenolysis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)</a:t>
            </a:r>
          </a:p>
          <a:p>
            <a:pPr marL="182563" indent="-182563">
              <a:buFont typeface="Arial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Gluconeogenesis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omeostasis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: blood glucose </a:t>
            </a:r>
          </a:p>
        </p:txBody>
      </p:sp>
      <p:sp>
        <p:nvSpPr>
          <p:cNvPr id="7" name="Freeform 6"/>
          <p:cNvSpPr/>
          <p:nvPr/>
        </p:nvSpPr>
        <p:spPr bwMode="auto">
          <a:xfrm flipV="1">
            <a:off x="1789836" y="4724851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1255872" y="4301246"/>
            <a:ext cx="1778012" cy="1141400"/>
            <a:chOff x="3579806" y="5214950"/>
            <a:chExt cx="1778012" cy="1141400"/>
          </a:xfrm>
        </p:grpSpPr>
        <p:sp>
          <p:nvSpPr>
            <p:cNvPr id="9" name="Freeform 8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8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endCxn id="9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2278045" y="4714885"/>
            <a:ext cx="135561" cy="135559"/>
            <a:chOff x="2428863" y="2500306"/>
            <a:chExt cx="474462" cy="406686"/>
          </a:xfrm>
          <a:solidFill>
            <a:srgbClr val="00B050"/>
          </a:solidFill>
          <a:scene3d>
            <a:camera prst="orthographicFront"/>
            <a:lightRig rig="morning" dir="t"/>
          </a:scene3d>
        </p:grpSpPr>
        <p:sp>
          <p:nvSpPr>
            <p:cNvPr id="18" name="Oval 17"/>
            <p:cNvSpPr/>
            <p:nvPr/>
          </p:nvSpPr>
          <p:spPr bwMode="auto">
            <a:xfrm>
              <a:off x="2689010" y="2692676"/>
              <a:ext cx="214315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277 C -0.00781 -0.00231 -0.01562 -0.00347 -0.01927 0.0007 C -0.02291 0.00486 -0.02465 0.01528 -0.0276 0.02199 C -0.03055 0.02871 -0.03281 0.04005 -0.03663 0.04144 C -0.04045 0.04283 -0.04653 0.03797 -0.05052 0.03033 C -0.05451 0.02269 -0.05729 0.00278 -0.06024 -0.00486 C -0.06319 -0.0125 -0.06649 -0.01342 -0.06805 -0.01574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28101" y="1268760"/>
            <a:ext cx="3103739" cy="4559512"/>
          </a:xfrm>
          <a:prstGeom prst="rect">
            <a:avLst/>
          </a:prstGeom>
        </p:spPr>
      </p:pic>
      <p:sp>
        <p:nvSpPr>
          <p:cNvPr id="61" name="Freeform 60"/>
          <p:cNvSpPr/>
          <p:nvPr/>
        </p:nvSpPr>
        <p:spPr bwMode="auto">
          <a:xfrm flipV="1">
            <a:off x="1397930" y="4604864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61"/>
          <p:cNvGrpSpPr/>
          <p:nvPr/>
        </p:nvGrpSpPr>
        <p:grpSpPr>
          <a:xfrm>
            <a:off x="893946" y="4166269"/>
            <a:ext cx="1778012" cy="1141400"/>
            <a:chOff x="3579806" y="5214950"/>
            <a:chExt cx="1778012" cy="1141400"/>
          </a:xfrm>
        </p:grpSpPr>
        <p:sp>
          <p:nvSpPr>
            <p:cNvPr id="63" name="Freeform 62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3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4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68" name="Straight Arrow Connector 67"/>
              <p:cNvCxnSpPr>
                <a:endCxn id="63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sp>
        <p:nvSpPr>
          <p:cNvPr id="82" name="Isosceles Triangle 81"/>
          <p:cNvSpPr/>
          <p:nvPr/>
        </p:nvSpPr>
        <p:spPr bwMode="auto">
          <a:xfrm rot="16200000">
            <a:off x="587433" y="3012229"/>
            <a:ext cx="4143405" cy="1470760"/>
          </a:xfrm>
          <a:prstGeom prst="triangle">
            <a:avLst>
              <a:gd name="adj" fmla="val 28350"/>
            </a:avLst>
          </a:prstGeom>
          <a:noFill/>
          <a:ln w="1270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43"/>
          <p:cNvGrpSpPr/>
          <p:nvPr/>
        </p:nvGrpSpPr>
        <p:grpSpPr>
          <a:xfrm>
            <a:off x="3387001" y="1676800"/>
            <a:ext cx="5583357" cy="4142510"/>
            <a:chOff x="3346361" y="2001134"/>
            <a:chExt cx="5583357" cy="4142510"/>
          </a:xfrm>
        </p:grpSpPr>
        <p:sp>
          <p:nvSpPr>
            <p:cNvPr id="449" name="Rectangle 448"/>
            <p:cNvSpPr/>
            <p:nvPr/>
          </p:nvSpPr>
          <p:spPr bwMode="auto">
            <a:xfrm>
              <a:off x="3357554" y="2001134"/>
              <a:ext cx="5572164" cy="4142509"/>
            </a:xfrm>
            <a:prstGeom prst="rect">
              <a:avLst/>
            </a:prstGeom>
            <a:solidFill>
              <a:schemeClr val="accent5">
                <a:lumMod val="75000"/>
                <a:alpha val="15000"/>
              </a:schemeClr>
            </a:solidFill>
            <a:ln w="9525" cap="flat" cmpd="sng" algn="ctr">
              <a:solidFill>
                <a:schemeClr val="bg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3346361" y="2015544"/>
              <a:ext cx="5050665" cy="4097628"/>
            </a:xfrm>
            <a:custGeom>
              <a:avLst/>
              <a:gdLst>
                <a:gd name="connsiteX0" fmla="*/ 4767329 w 5050665"/>
                <a:gd name="connsiteY0" fmla="*/ 109470 h 4097628"/>
                <a:gd name="connsiteX1" fmla="*/ 4174901 w 5050665"/>
                <a:gd name="connsiteY1" fmla="*/ 585988 h 4097628"/>
                <a:gd name="connsiteX2" fmla="*/ 3621109 w 5050665"/>
                <a:gd name="connsiteY2" fmla="*/ 650383 h 4097628"/>
                <a:gd name="connsiteX3" fmla="*/ 3170349 w 5050665"/>
                <a:gd name="connsiteY3" fmla="*/ 573110 h 4097628"/>
                <a:gd name="connsiteX4" fmla="*/ 2668073 w 5050665"/>
                <a:gd name="connsiteY4" fmla="*/ 431442 h 4097628"/>
                <a:gd name="connsiteX5" fmla="*/ 2127160 w 5050665"/>
                <a:gd name="connsiteY5" fmla="*/ 521594 h 4097628"/>
                <a:gd name="connsiteX6" fmla="*/ 2024129 w 5050665"/>
                <a:gd name="connsiteY6" fmla="*/ 689019 h 4097628"/>
                <a:gd name="connsiteX7" fmla="*/ 2101402 w 5050665"/>
                <a:gd name="connsiteY7" fmla="*/ 611746 h 4097628"/>
                <a:gd name="connsiteX8" fmla="*/ 2371859 w 5050665"/>
                <a:gd name="connsiteY8" fmla="*/ 521594 h 4097628"/>
                <a:gd name="connsiteX9" fmla="*/ 2783983 w 5050665"/>
                <a:gd name="connsiteY9" fmla="*/ 508715 h 4097628"/>
                <a:gd name="connsiteX10" fmla="*/ 3015802 w 5050665"/>
                <a:gd name="connsiteY10" fmla="*/ 611746 h 4097628"/>
                <a:gd name="connsiteX11" fmla="*/ 2990045 w 5050665"/>
                <a:gd name="connsiteY11" fmla="*/ 753414 h 4097628"/>
                <a:gd name="connsiteX12" fmla="*/ 2668073 w 5050665"/>
                <a:gd name="connsiteY12" fmla="*/ 1165538 h 4097628"/>
                <a:gd name="connsiteX13" fmla="*/ 2462011 w 5050665"/>
                <a:gd name="connsiteY13" fmla="*/ 1577662 h 4097628"/>
                <a:gd name="connsiteX14" fmla="*/ 2075645 w 5050665"/>
                <a:gd name="connsiteY14" fmla="*/ 1603419 h 4097628"/>
                <a:gd name="connsiteX15" fmla="*/ 1689278 w 5050665"/>
                <a:gd name="connsiteY15" fmla="*/ 1397357 h 4097628"/>
                <a:gd name="connsiteX16" fmla="*/ 1676400 w 5050665"/>
                <a:gd name="connsiteY16" fmla="*/ 1191295 h 4097628"/>
                <a:gd name="connsiteX17" fmla="*/ 1612005 w 5050665"/>
                <a:gd name="connsiteY17" fmla="*/ 1165538 h 4097628"/>
                <a:gd name="connsiteX18" fmla="*/ 1573369 w 5050665"/>
                <a:gd name="connsiteY18" fmla="*/ 1320084 h 4097628"/>
                <a:gd name="connsiteX19" fmla="*/ 1457459 w 5050665"/>
                <a:gd name="connsiteY19" fmla="*/ 1500388 h 4097628"/>
                <a:gd name="connsiteX20" fmla="*/ 1264276 w 5050665"/>
                <a:gd name="connsiteY20" fmla="*/ 1629177 h 4097628"/>
                <a:gd name="connsiteX21" fmla="*/ 1444580 w 5050665"/>
                <a:gd name="connsiteY21" fmla="*/ 1629177 h 4097628"/>
                <a:gd name="connsiteX22" fmla="*/ 1586247 w 5050665"/>
                <a:gd name="connsiteY22" fmla="*/ 1448873 h 4097628"/>
                <a:gd name="connsiteX23" fmla="*/ 1959735 w 5050665"/>
                <a:gd name="connsiteY23" fmla="*/ 1654935 h 4097628"/>
                <a:gd name="connsiteX24" fmla="*/ 2371859 w 5050665"/>
                <a:gd name="connsiteY24" fmla="*/ 1706450 h 4097628"/>
                <a:gd name="connsiteX25" fmla="*/ 2487769 w 5050665"/>
                <a:gd name="connsiteY25" fmla="*/ 1719329 h 4097628"/>
                <a:gd name="connsiteX26" fmla="*/ 2436253 w 5050665"/>
                <a:gd name="connsiteY26" fmla="*/ 1951149 h 4097628"/>
                <a:gd name="connsiteX27" fmla="*/ 1985493 w 5050665"/>
                <a:gd name="connsiteY27" fmla="*/ 2144332 h 4097628"/>
                <a:gd name="connsiteX28" fmla="*/ 1483216 w 5050665"/>
                <a:gd name="connsiteY28" fmla="*/ 2131453 h 4097628"/>
                <a:gd name="connsiteX29" fmla="*/ 1174124 w 5050665"/>
                <a:gd name="connsiteY29" fmla="*/ 1964028 h 4097628"/>
                <a:gd name="connsiteX30" fmla="*/ 955183 w 5050665"/>
                <a:gd name="connsiteY30" fmla="*/ 1809481 h 4097628"/>
                <a:gd name="connsiteX31" fmla="*/ 555938 w 5050665"/>
                <a:gd name="connsiteY31" fmla="*/ 2041301 h 4097628"/>
                <a:gd name="connsiteX32" fmla="*/ 427149 w 5050665"/>
                <a:gd name="connsiteY32" fmla="*/ 2376152 h 4097628"/>
                <a:gd name="connsiteX33" fmla="*/ 491543 w 5050665"/>
                <a:gd name="connsiteY33" fmla="*/ 2414788 h 4097628"/>
                <a:gd name="connsiteX34" fmla="*/ 517301 w 5050665"/>
                <a:gd name="connsiteY34" fmla="*/ 2350394 h 4097628"/>
                <a:gd name="connsiteX35" fmla="*/ 620332 w 5050665"/>
                <a:gd name="connsiteY35" fmla="*/ 2067059 h 4097628"/>
                <a:gd name="connsiteX36" fmla="*/ 955183 w 5050665"/>
                <a:gd name="connsiteY36" fmla="*/ 1886755 h 4097628"/>
                <a:gd name="connsiteX37" fmla="*/ 1161245 w 5050665"/>
                <a:gd name="connsiteY37" fmla="*/ 2054180 h 4097628"/>
                <a:gd name="connsiteX38" fmla="*/ 1457459 w 5050665"/>
                <a:gd name="connsiteY38" fmla="*/ 2195848 h 4097628"/>
                <a:gd name="connsiteX39" fmla="*/ 1830946 w 5050665"/>
                <a:gd name="connsiteY39" fmla="*/ 2247363 h 4097628"/>
                <a:gd name="connsiteX40" fmla="*/ 1895340 w 5050665"/>
                <a:gd name="connsiteY40" fmla="*/ 2440546 h 4097628"/>
                <a:gd name="connsiteX41" fmla="*/ 1624884 w 5050665"/>
                <a:gd name="connsiteY41" fmla="*/ 2685245 h 4097628"/>
                <a:gd name="connsiteX42" fmla="*/ 1367307 w 5050665"/>
                <a:gd name="connsiteY42" fmla="*/ 2891307 h 4097628"/>
                <a:gd name="connsiteX43" fmla="*/ 1135487 w 5050665"/>
                <a:gd name="connsiteY43" fmla="*/ 3226157 h 4097628"/>
                <a:gd name="connsiteX44" fmla="*/ 1148366 w 5050665"/>
                <a:gd name="connsiteY44" fmla="*/ 3342067 h 4097628"/>
                <a:gd name="connsiteX45" fmla="*/ 1264276 w 5050665"/>
                <a:gd name="connsiteY45" fmla="*/ 3148884 h 4097628"/>
                <a:gd name="connsiteX46" fmla="*/ 1393064 w 5050665"/>
                <a:gd name="connsiteY46" fmla="*/ 2981459 h 4097628"/>
                <a:gd name="connsiteX47" fmla="*/ 1496095 w 5050665"/>
                <a:gd name="connsiteY47" fmla="*/ 2942822 h 4097628"/>
                <a:gd name="connsiteX48" fmla="*/ 1612005 w 5050665"/>
                <a:gd name="connsiteY48" fmla="*/ 2994338 h 4097628"/>
                <a:gd name="connsiteX49" fmla="*/ 1805188 w 5050665"/>
                <a:gd name="connsiteY49" fmla="*/ 3239036 h 4097628"/>
                <a:gd name="connsiteX50" fmla="*/ 1921098 w 5050665"/>
                <a:gd name="connsiteY50" fmla="*/ 3432219 h 4097628"/>
                <a:gd name="connsiteX51" fmla="*/ 1959735 w 5050665"/>
                <a:gd name="connsiteY51" fmla="*/ 3342067 h 4097628"/>
                <a:gd name="connsiteX52" fmla="*/ 1805188 w 5050665"/>
                <a:gd name="connsiteY52" fmla="*/ 3136005 h 4097628"/>
                <a:gd name="connsiteX53" fmla="*/ 1663521 w 5050665"/>
                <a:gd name="connsiteY53" fmla="*/ 2929943 h 4097628"/>
                <a:gd name="connsiteX54" fmla="*/ 1573369 w 5050665"/>
                <a:gd name="connsiteY54" fmla="*/ 2839791 h 4097628"/>
                <a:gd name="connsiteX55" fmla="*/ 1766552 w 5050665"/>
                <a:gd name="connsiteY55" fmla="*/ 2672366 h 4097628"/>
                <a:gd name="connsiteX56" fmla="*/ 1946856 w 5050665"/>
                <a:gd name="connsiteY56" fmla="*/ 2504941 h 4097628"/>
                <a:gd name="connsiteX57" fmla="*/ 2062766 w 5050665"/>
                <a:gd name="connsiteY57" fmla="*/ 2607971 h 4097628"/>
                <a:gd name="connsiteX58" fmla="*/ 2114281 w 5050665"/>
                <a:gd name="connsiteY58" fmla="*/ 3148884 h 4097628"/>
                <a:gd name="connsiteX59" fmla="*/ 2011250 w 5050665"/>
                <a:gd name="connsiteY59" fmla="*/ 3522371 h 4097628"/>
                <a:gd name="connsiteX60" fmla="*/ 1650642 w 5050665"/>
                <a:gd name="connsiteY60" fmla="*/ 3767070 h 4097628"/>
                <a:gd name="connsiteX61" fmla="*/ 1251397 w 5050665"/>
                <a:gd name="connsiteY61" fmla="*/ 3792828 h 4097628"/>
                <a:gd name="connsiteX62" fmla="*/ 710484 w 5050665"/>
                <a:gd name="connsiteY62" fmla="*/ 3689797 h 4097628"/>
                <a:gd name="connsiteX63" fmla="*/ 195329 w 5050665"/>
                <a:gd name="connsiteY63" fmla="*/ 3767070 h 4097628"/>
                <a:gd name="connsiteX64" fmla="*/ 27904 w 5050665"/>
                <a:gd name="connsiteY64" fmla="*/ 3947374 h 4097628"/>
                <a:gd name="connsiteX65" fmla="*/ 27904 w 5050665"/>
                <a:gd name="connsiteY65" fmla="*/ 4050405 h 4097628"/>
                <a:gd name="connsiteX66" fmla="*/ 118056 w 5050665"/>
                <a:gd name="connsiteY66" fmla="*/ 4076163 h 4097628"/>
                <a:gd name="connsiteX67" fmla="*/ 272602 w 5050665"/>
                <a:gd name="connsiteY67" fmla="*/ 3921617 h 4097628"/>
                <a:gd name="connsiteX68" fmla="*/ 646090 w 5050665"/>
                <a:gd name="connsiteY68" fmla="*/ 3844343 h 4097628"/>
                <a:gd name="connsiteX69" fmla="*/ 1006698 w 5050665"/>
                <a:gd name="connsiteY69" fmla="*/ 3882980 h 4097628"/>
                <a:gd name="connsiteX70" fmla="*/ 1457459 w 5050665"/>
                <a:gd name="connsiteY70" fmla="*/ 3973132 h 4097628"/>
                <a:gd name="connsiteX71" fmla="*/ 1869583 w 5050665"/>
                <a:gd name="connsiteY71" fmla="*/ 3882980 h 4097628"/>
                <a:gd name="connsiteX72" fmla="*/ 2217312 w 5050665"/>
                <a:gd name="connsiteY72" fmla="*/ 3599645 h 4097628"/>
                <a:gd name="connsiteX73" fmla="*/ 2255949 w 5050665"/>
                <a:gd name="connsiteY73" fmla="*/ 3251915 h 4097628"/>
                <a:gd name="connsiteX74" fmla="*/ 2268828 w 5050665"/>
                <a:gd name="connsiteY74" fmla="*/ 3161763 h 4097628"/>
                <a:gd name="connsiteX75" fmla="*/ 2371859 w 5050665"/>
                <a:gd name="connsiteY75" fmla="*/ 3161763 h 4097628"/>
                <a:gd name="connsiteX76" fmla="*/ 2629436 w 5050665"/>
                <a:gd name="connsiteY76" fmla="*/ 3406462 h 4097628"/>
                <a:gd name="connsiteX77" fmla="*/ 2706709 w 5050665"/>
                <a:gd name="connsiteY77" fmla="*/ 3483735 h 4097628"/>
                <a:gd name="connsiteX78" fmla="*/ 2822619 w 5050665"/>
                <a:gd name="connsiteY78" fmla="*/ 3406462 h 4097628"/>
                <a:gd name="connsiteX79" fmla="*/ 2655194 w 5050665"/>
                <a:gd name="connsiteY79" fmla="*/ 3329188 h 4097628"/>
                <a:gd name="connsiteX80" fmla="*/ 2384738 w 5050665"/>
                <a:gd name="connsiteY80" fmla="*/ 3110248 h 4097628"/>
                <a:gd name="connsiteX81" fmla="*/ 2281707 w 5050665"/>
                <a:gd name="connsiteY81" fmla="*/ 2994338 h 4097628"/>
                <a:gd name="connsiteX82" fmla="*/ 2255949 w 5050665"/>
                <a:gd name="connsiteY82" fmla="*/ 2698124 h 4097628"/>
                <a:gd name="connsiteX83" fmla="*/ 2410495 w 5050665"/>
                <a:gd name="connsiteY83" fmla="*/ 2530698 h 4097628"/>
                <a:gd name="connsiteX84" fmla="*/ 2693831 w 5050665"/>
                <a:gd name="connsiteY84" fmla="*/ 2530698 h 4097628"/>
                <a:gd name="connsiteX85" fmla="*/ 2925650 w 5050665"/>
                <a:gd name="connsiteY85" fmla="*/ 2633729 h 4097628"/>
                <a:gd name="connsiteX86" fmla="*/ 3157470 w 5050665"/>
                <a:gd name="connsiteY86" fmla="*/ 2878428 h 4097628"/>
                <a:gd name="connsiteX87" fmla="*/ 3286259 w 5050665"/>
                <a:gd name="connsiteY87" fmla="*/ 3148884 h 4097628"/>
                <a:gd name="connsiteX88" fmla="*/ 3260501 w 5050665"/>
                <a:gd name="connsiteY88" fmla="*/ 3535250 h 4097628"/>
                <a:gd name="connsiteX89" fmla="*/ 3196107 w 5050665"/>
                <a:gd name="connsiteY89" fmla="*/ 3831464 h 4097628"/>
                <a:gd name="connsiteX90" fmla="*/ 3389290 w 5050665"/>
                <a:gd name="connsiteY90" fmla="*/ 3895859 h 4097628"/>
                <a:gd name="connsiteX91" fmla="*/ 3286259 w 5050665"/>
                <a:gd name="connsiteY91" fmla="*/ 3805707 h 4097628"/>
                <a:gd name="connsiteX92" fmla="*/ 3324895 w 5050665"/>
                <a:gd name="connsiteY92" fmla="*/ 3612524 h 4097628"/>
                <a:gd name="connsiteX93" fmla="*/ 3479442 w 5050665"/>
                <a:gd name="connsiteY93" fmla="*/ 3548129 h 4097628"/>
                <a:gd name="connsiteX94" fmla="*/ 3724140 w 5050665"/>
                <a:gd name="connsiteY94" fmla="*/ 3715555 h 4097628"/>
                <a:gd name="connsiteX95" fmla="*/ 3917324 w 5050665"/>
                <a:gd name="connsiteY95" fmla="*/ 3715555 h 4097628"/>
                <a:gd name="connsiteX96" fmla="*/ 4058991 w 5050665"/>
                <a:gd name="connsiteY96" fmla="*/ 3651160 h 4097628"/>
                <a:gd name="connsiteX97" fmla="*/ 4046112 w 5050665"/>
                <a:gd name="connsiteY97" fmla="*/ 3561008 h 4097628"/>
                <a:gd name="connsiteX98" fmla="*/ 3891566 w 5050665"/>
                <a:gd name="connsiteY98" fmla="*/ 3638281 h 4097628"/>
                <a:gd name="connsiteX99" fmla="*/ 3711262 w 5050665"/>
                <a:gd name="connsiteY99" fmla="*/ 3612524 h 4097628"/>
                <a:gd name="connsiteX100" fmla="*/ 3569594 w 5050665"/>
                <a:gd name="connsiteY100" fmla="*/ 3522371 h 4097628"/>
                <a:gd name="connsiteX101" fmla="*/ 3466563 w 5050665"/>
                <a:gd name="connsiteY101" fmla="*/ 3470856 h 4097628"/>
                <a:gd name="connsiteX102" fmla="*/ 3363532 w 5050665"/>
                <a:gd name="connsiteY102" fmla="*/ 3354946 h 4097628"/>
                <a:gd name="connsiteX103" fmla="*/ 3427926 w 5050665"/>
                <a:gd name="connsiteY103" fmla="*/ 3084490 h 4097628"/>
                <a:gd name="connsiteX104" fmla="*/ 3724140 w 5050665"/>
                <a:gd name="connsiteY104" fmla="*/ 3045853 h 4097628"/>
                <a:gd name="connsiteX105" fmla="*/ 4342326 w 5050665"/>
                <a:gd name="connsiteY105" fmla="*/ 3058732 h 4097628"/>
                <a:gd name="connsiteX106" fmla="*/ 4780208 w 5050665"/>
                <a:gd name="connsiteY106" fmla="*/ 3007217 h 4097628"/>
                <a:gd name="connsiteX107" fmla="*/ 4986270 w 5050665"/>
                <a:gd name="connsiteY107" fmla="*/ 2749639 h 4097628"/>
                <a:gd name="connsiteX108" fmla="*/ 4947633 w 5050665"/>
                <a:gd name="connsiteY108" fmla="*/ 2582214 h 4097628"/>
                <a:gd name="connsiteX109" fmla="*/ 4908997 w 5050665"/>
                <a:gd name="connsiteY109" fmla="*/ 2749639 h 4097628"/>
                <a:gd name="connsiteX110" fmla="*/ 4870360 w 5050665"/>
                <a:gd name="connsiteY110" fmla="*/ 2814033 h 4097628"/>
                <a:gd name="connsiteX111" fmla="*/ 4767329 w 5050665"/>
                <a:gd name="connsiteY111" fmla="*/ 2955701 h 4097628"/>
                <a:gd name="connsiteX112" fmla="*/ 4625662 w 5050665"/>
                <a:gd name="connsiteY112" fmla="*/ 2749639 h 4097628"/>
                <a:gd name="connsiteX113" fmla="*/ 4805966 w 5050665"/>
                <a:gd name="connsiteY113" fmla="*/ 2389031 h 4097628"/>
                <a:gd name="connsiteX114" fmla="*/ 4728693 w 5050665"/>
                <a:gd name="connsiteY114" fmla="*/ 2273121 h 4097628"/>
                <a:gd name="connsiteX115" fmla="*/ 4574146 w 5050665"/>
                <a:gd name="connsiteY115" fmla="*/ 2041301 h 4097628"/>
                <a:gd name="connsiteX116" fmla="*/ 4599904 w 5050665"/>
                <a:gd name="connsiteY116" fmla="*/ 1590541 h 4097628"/>
                <a:gd name="connsiteX117" fmla="*/ 4496873 w 5050665"/>
                <a:gd name="connsiteY117" fmla="*/ 1513267 h 4097628"/>
                <a:gd name="connsiteX118" fmla="*/ 4522631 w 5050665"/>
                <a:gd name="connsiteY118" fmla="*/ 1693571 h 4097628"/>
                <a:gd name="connsiteX119" fmla="*/ 4380963 w 5050665"/>
                <a:gd name="connsiteY119" fmla="*/ 1757966 h 4097628"/>
                <a:gd name="connsiteX120" fmla="*/ 4200659 w 5050665"/>
                <a:gd name="connsiteY120" fmla="*/ 1474631 h 4097628"/>
                <a:gd name="connsiteX121" fmla="*/ 4046112 w 5050665"/>
                <a:gd name="connsiteY121" fmla="*/ 1294326 h 4097628"/>
                <a:gd name="connsiteX122" fmla="*/ 4007476 w 5050665"/>
                <a:gd name="connsiteY122" fmla="*/ 1397357 h 4097628"/>
                <a:gd name="connsiteX123" fmla="*/ 4110507 w 5050665"/>
                <a:gd name="connsiteY123" fmla="*/ 1487510 h 4097628"/>
                <a:gd name="connsiteX124" fmla="*/ 4329447 w 5050665"/>
                <a:gd name="connsiteY124" fmla="*/ 1796602 h 4097628"/>
                <a:gd name="connsiteX125" fmla="*/ 4355205 w 5050665"/>
                <a:gd name="connsiteY125" fmla="*/ 1938270 h 4097628"/>
                <a:gd name="connsiteX126" fmla="*/ 4058991 w 5050665"/>
                <a:gd name="connsiteY126" fmla="*/ 2015543 h 4097628"/>
                <a:gd name="connsiteX127" fmla="*/ 4046112 w 5050665"/>
                <a:gd name="connsiteY127" fmla="*/ 2221605 h 4097628"/>
                <a:gd name="connsiteX128" fmla="*/ 4097628 w 5050665"/>
                <a:gd name="connsiteY128" fmla="*/ 2092817 h 4097628"/>
                <a:gd name="connsiteX129" fmla="*/ 4277932 w 5050665"/>
                <a:gd name="connsiteY129" fmla="*/ 2041301 h 4097628"/>
                <a:gd name="connsiteX130" fmla="*/ 4445357 w 5050665"/>
                <a:gd name="connsiteY130" fmla="*/ 1938270 h 4097628"/>
                <a:gd name="connsiteX131" fmla="*/ 4458236 w 5050665"/>
                <a:gd name="connsiteY131" fmla="*/ 1860997 h 4097628"/>
                <a:gd name="connsiteX132" fmla="*/ 4496873 w 5050665"/>
                <a:gd name="connsiteY132" fmla="*/ 1860997 h 4097628"/>
                <a:gd name="connsiteX133" fmla="*/ 4483994 w 5050665"/>
                <a:gd name="connsiteY133" fmla="*/ 2054180 h 4097628"/>
                <a:gd name="connsiteX134" fmla="*/ 4587025 w 5050665"/>
                <a:gd name="connsiteY134" fmla="*/ 2260242 h 4097628"/>
                <a:gd name="connsiteX135" fmla="*/ 4664298 w 5050665"/>
                <a:gd name="connsiteY135" fmla="*/ 2376152 h 4097628"/>
                <a:gd name="connsiteX136" fmla="*/ 4548388 w 5050665"/>
                <a:gd name="connsiteY136" fmla="*/ 2646608 h 4097628"/>
                <a:gd name="connsiteX137" fmla="*/ 4561267 w 5050665"/>
                <a:gd name="connsiteY137" fmla="*/ 2917064 h 4097628"/>
                <a:gd name="connsiteX138" fmla="*/ 4535509 w 5050665"/>
                <a:gd name="connsiteY138" fmla="*/ 2968580 h 4097628"/>
                <a:gd name="connsiteX139" fmla="*/ 4084749 w 5050665"/>
                <a:gd name="connsiteY139" fmla="*/ 2968580 h 4097628"/>
                <a:gd name="connsiteX140" fmla="*/ 3737019 w 5050665"/>
                <a:gd name="connsiteY140" fmla="*/ 2968580 h 4097628"/>
                <a:gd name="connsiteX141" fmla="*/ 3569594 w 5050665"/>
                <a:gd name="connsiteY141" fmla="*/ 2852670 h 4097628"/>
                <a:gd name="connsiteX142" fmla="*/ 3646867 w 5050665"/>
                <a:gd name="connsiteY142" fmla="*/ 2620850 h 4097628"/>
                <a:gd name="connsiteX143" fmla="*/ 3865808 w 5050665"/>
                <a:gd name="connsiteY143" fmla="*/ 2466304 h 4097628"/>
                <a:gd name="connsiteX144" fmla="*/ 3917324 w 5050665"/>
                <a:gd name="connsiteY144" fmla="*/ 2208726 h 4097628"/>
                <a:gd name="connsiteX145" fmla="*/ 3801414 w 5050665"/>
                <a:gd name="connsiteY145" fmla="*/ 2131453 h 4097628"/>
                <a:gd name="connsiteX146" fmla="*/ 3801414 w 5050665"/>
                <a:gd name="connsiteY146" fmla="*/ 2337515 h 4097628"/>
                <a:gd name="connsiteX147" fmla="*/ 3569594 w 5050665"/>
                <a:gd name="connsiteY147" fmla="*/ 2543577 h 4097628"/>
                <a:gd name="connsiteX148" fmla="*/ 3479442 w 5050665"/>
                <a:gd name="connsiteY148" fmla="*/ 2814033 h 4097628"/>
                <a:gd name="connsiteX149" fmla="*/ 3466563 w 5050665"/>
                <a:gd name="connsiteY149" fmla="*/ 2929943 h 4097628"/>
                <a:gd name="connsiteX150" fmla="*/ 3286259 w 5050665"/>
                <a:gd name="connsiteY150" fmla="*/ 2839791 h 4097628"/>
                <a:gd name="connsiteX151" fmla="*/ 3041560 w 5050665"/>
                <a:gd name="connsiteY151" fmla="*/ 2530698 h 4097628"/>
                <a:gd name="connsiteX152" fmla="*/ 2668073 w 5050665"/>
                <a:gd name="connsiteY152" fmla="*/ 2427667 h 4097628"/>
                <a:gd name="connsiteX153" fmla="*/ 2423374 w 5050665"/>
                <a:gd name="connsiteY153" fmla="*/ 2376152 h 4097628"/>
                <a:gd name="connsiteX154" fmla="*/ 2243070 w 5050665"/>
                <a:gd name="connsiteY154" fmla="*/ 2414788 h 4097628"/>
                <a:gd name="connsiteX155" fmla="*/ 2127160 w 5050665"/>
                <a:gd name="connsiteY155" fmla="*/ 2286000 h 4097628"/>
                <a:gd name="connsiteX156" fmla="*/ 2397616 w 5050665"/>
                <a:gd name="connsiteY156" fmla="*/ 2157211 h 4097628"/>
                <a:gd name="connsiteX157" fmla="*/ 2616557 w 5050665"/>
                <a:gd name="connsiteY157" fmla="*/ 2079938 h 4097628"/>
                <a:gd name="connsiteX158" fmla="*/ 2990045 w 5050665"/>
                <a:gd name="connsiteY158" fmla="*/ 2170090 h 4097628"/>
                <a:gd name="connsiteX159" fmla="*/ 3170349 w 5050665"/>
                <a:gd name="connsiteY159" fmla="*/ 2298879 h 4097628"/>
                <a:gd name="connsiteX160" fmla="*/ 3312016 w 5050665"/>
                <a:gd name="connsiteY160" fmla="*/ 2492062 h 4097628"/>
                <a:gd name="connsiteX161" fmla="*/ 3350653 w 5050665"/>
                <a:gd name="connsiteY161" fmla="*/ 2414788 h 4097628"/>
                <a:gd name="connsiteX162" fmla="*/ 3234743 w 5050665"/>
                <a:gd name="connsiteY162" fmla="*/ 2286000 h 4097628"/>
                <a:gd name="connsiteX163" fmla="*/ 3183228 w 5050665"/>
                <a:gd name="connsiteY163" fmla="*/ 2182969 h 4097628"/>
                <a:gd name="connsiteX164" fmla="*/ 3312016 w 5050665"/>
                <a:gd name="connsiteY164" fmla="*/ 2092817 h 4097628"/>
                <a:gd name="connsiteX165" fmla="*/ 3543836 w 5050665"/>
                <a:gd name="connsiteY165" fmla="*/ 2105695 h 4097628"/>
                <a:gd name="connsiteX166" fmla="*/ 3685504 w 5050665"/>
                <a:gd name="connsiteY166" fmla="*/ 2002664 h 4097628"/>
                <a:gd name="connsiteX167" fmla="*/ 3518078 w 5050665"/>
                <a:gd name="connsiteY167" fmla="*/ 2041301 h 4097628"/>
                <a:gd name="connsiteX168" fmla="*/ 3337774 w 5050665"/>
                <a:gd name="connsiteY168" fmla="*/ 2028422 h 4097628"/>
                <a:gd name="connsiteX169" fmla="*/ 3144591 w 5050665"/>
                <a:gd name="connsiteY169" fmla="*/ 2067059 h 4097628"/>
                <a:gd name="connsiteX170" fmla="*/ 3041560 w 5050665"/>
                <a:gd name="connsiteY170" fmla="*/ 2118574 h 4097628"/>
                <a:gd name="connsiteX171" fmla="*/ 2719588 w 5050665"/>
                <a:gd name="connsiteY171" fmla="*/ 2015543 h 4097628"/>
                <a:gd name="connsiteX172" fmla="*/ 2603678 w 5050665"/>
                <a:gd name="connsiteY172" fmla="*/ 1964028 h 4097628"/>
                <a:gd name="connsiteX173" fmla="*/ 2590800 w 5050665"/>
                <a:gd name="connsiteY173" fmla="*/ 1719329 h 4097628"/>
                <a:gd name="connsiteX174" fmla="*/ 2745346 w 5050665"/>
                <a:gd name="connsiteY174" fmla="*/ 1332963 h 4097628"/>
                <a:gd name="connsiteX175" fmla="*/ 3015802 w 5050665"/>
                <a:gd name="connsiteY175" fmla="*/ 933718 h 4097628"/>
                <a:gd name="connsiteX176" fmla="*/ 3208985 w 5050665"/>
                <a:gd name="connsiteY176" fmla="*/ 766293 h 4097628"/>
                <a:gd name="connsiteX177" fmla="*/ 3350653 w 5050665"/>
                <a:gd name="connsiteY177" fmla="*/ 907960 h 4097628"/>
                <a:gd name="connsiteX178" fmla="*/ 3453684 w 5050665"/>
                <a:gd name="connsiteY178" fmla="*/ 1204174 h 4097628"/>
                <a:gd name="connsiteX179" fmla="*/ 3427926 w 5050665"/>
                <a:gd name="connsiteY179" fmla="*/ 1487510 h 4097628"/>
                <a:gd name="connsiteX180" fmla="*/ 3492321 w 5050665"/>
                <a:gd name="connsiteY180" fmla="*/ 1500388 h 4097628"/>
                <a:gd name="connsiteX181" fmla="*/ 3518078 w 5050665"/>
                <a:gd name="connsiteY181" fmla="*/ 1217053 h 4097628"/>
                <a:gd name="connsiteX182" fmla="*/ 3479442 w 5050665"/>
                <a:gd name="connsiteY182" fmla="*/ 959476 h 4097628"/>
                <a:gd name="connsiteX183" fmla="*/ 3337774 w 5050665"/>
                <a:gd name="connsiteY183" fmla="*/ 779171 h 4097628"/>
                <a:gd name="connsiteX184" fmla="*/ 3479442 w 5050665"/>
                <a:gd name="connsiteY184" fmla="*/ 766293 h 4097628"/>
                <a:gd name="connsiteX185" fmla="*/ 4007476 w 5050665"/>
                <a:gd name="connsiteY185" fmla="*/ 830687 h 4097628"/>
                <a:gd name="connsiteX186" fmla="*/ 4406721 w 5050665"/>
                <a:gd name="connsiteY186" fmla="*/ 689019 h 4097628"/>
                <a:gd name="connsiteX187" fmla="*/ 4793087 w 5050665"/>
                <a:gd name="connsiteY187" fmla="*/ 367048 h 4097628"/>
                <a:gd name="connsiteX188" fmla="*/ 5012028 w 5050665"/>
                <a:gd name="connsiteY188" fmla="*/ 135228 h 4097628"/>
                <a:gd name="connsiteX189" fmla="*/ 5024907 w 5050665"/>
                <a:gd name="connsiteY189" fmla="*/ 19318 h 4097628"/>
                <a:gd name="connsiteX190" fmla="*/ 4857481 w 5050665"/>
                <a:gd name="connsiteY190" fmla="*/ 19318 h 4097628"/>
                <a:gd name="connsiteX191" fmla="*/ 4767329 w 5050665"/>
                <a:gd name="connsiteY191" fmla="*/ 109470 h 409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</a:cxnLst>
              <a:rect l="l" t="t" r="r" b="b"/>
              <a:pathLst>
                <a:path w="5050665" h="4097628">
                  <a:moveTo>
                    <a:pt x="4767329" y="109470"/>
                  </a:moveTo>
                  <a:cubicBezTo>
                    <a:pt x="4653566" y="203915"/>
                    <a:pt x="4365938" y="495836"/>
                    <a:pt x="4174901" y="585988"/>
                  </a:cubicBezTo>
                  <a:cubicBezTo>
                    <a:pt x="3983864" y="676140"/>
                    <a:pt x="3788534" y="652529"/>
                    <a:pt x="3621109" y="650383"/>
                  </a:cubicBezTo>
                  <a:cubicBezTo>
                    <a:pt x="3453684" y="648237"/>
                    <a:pt x="3329188" y="609600"/>
                    <a:pt x="3170349" y="573110"/>
                  </a:cubicBezTo>
                  <a:cubicBezTo>
                    <a:pt x="3011510" y="536620"/>
                    <a:pt x="2841938" y="440028"/>
                    <a:pt x="2668073" y="431442"/>
                  </a:cubicBezTo>
                  <a:cubicBezTo>
                    <a:pt x="2494208" y="422856"/>
                    <a:pt x="2234484" y="478665"/>
                    <a:pt x="2127160" y="521594"/>
                  </a:cubicBezTo>
                  <a:cubicBezTo>
                    <a:pt x="2019836" y="564523"/>
                    <a:pt x="2028422" y="673994"/>
                    <a:pt x="2024129" y="689019"/>
                  </a:cubicBezTo>
                  <a:cubicBezTo>
                    <a:pt x="2019836" y="704044"/>
                    <a:pt x="2043447" y="639650"/>
                    <a:pt x="2101402" y="611746"/>
                  </a:cubicBezTo>
                  <a:cubicBezTo>
                    <a:pt x="2159357" y="583842"/>
                    <a:pt x="2258095" y="538766"/>
                    <a:pt x="2371859" y="521594"/>
                  </a:cubicBezTo>
                  <a:cubicBezTo>
                    <a:pt x="2485623" y="504422"/>
                    <a:pt x="2676659" y="493690"/>
                    <a:pt x="2783983" y="508715"/>
                  </a:cubicBezTo>
                  <a:cubicBezTo>
                    <a:pt x="2891307" y="523740"/>
                    <a:pt x="2981458" y="570963"/>
                    <a:pt x="3015802" y="611746"/>
                  </a:cubicBezTo>
                  <a:cubicBezTo>
                    <a:pt x="3050146" y="652529"/>
                    <a:pt x="3048000" y="661115"/>
                    <a:pt x="2990045" y="753414"/>
                  </a:cubicBezTo>
                  <a:cubicBezTo>
                    <a:pt x="2932090" y="845713"/>
                    <a:pt x="2756079" y="1028163"/>
                    <a:pt x="2668073" y="1165538"/>
                  </a:cubicBezTo>
                  <a:cubicBezTo>
                    <a:pt x="2580067" y="1302913"/>
                    <a:pt x="2560749" y="1504682"/>
                    <a:pt x="2462011" y="1577662"/>
                  </a:cubicBezTo>
                  <a:cubicBezTo>
                    <a:pt x="2363273" y="1650642"/>
                    <a:pt x="2204434" y="1633470"/>
                    <a:pt x="2075645" y="1603419"/>
                  </a:cubicBezTo>
                  <a:cubicBezTo>
                    <a:pt x="1946856" y="1573368"/>
                    <a:pt x="1755819" y="1466044"/>
                    <a:pt x="1689278" y="1397357"/>
                  </a:cubicBezTo>
                  <a:cubicBezTo>
                    <a:pt x="1622737" y="1328670"/>
                    <a:pt x="1689279" y="1229931"/>
                    <a:pt x="1676400" y="1191295"/>
                  </a:cubicBezTo>
                  <a:cubicBezTo>
                    <a:pt x="1663521" y="1152659"/>
                    <a:pt x="1629177" y="1144073"/>
                    <a:pt x="1612005" y="1165538"/>
                  </a:cubicBezTo>
                  <a:cubicBezTo>
                    <a:pt x="1594833" y="1187003"/>
                    <a:pt x="1599127" y="1264276"/>
                    <a:pt x="1573369" y="1320084"/>
                  </a:cubicBezTo>
                  <a:cubicBezTo>
                    <a:pt x="1547611" y="1375892"/>
                    <a:pt x="1508974" y="1448873"/>
                    <a:pt x="1457459" y="1500388"/>
                  </a:cubicBezTo>
                  <a:cubicBezTo>
                    <a:pt x="1405944" y="1551903"/>
                    <a:pt x="1266423" y="1607712"/>
                    <a:pt x="1264276" y="1629177"/>
                  </a:cubicBezTo>
                  <a:cubicBezTo>
                    <a:pt x="1262130" y="1650642"/>
                    <a:pt x="1390918" y="1659228"/>
                    <a:pt x="1444580" y="1629177"/>
                  </a:cubicBezTo>
                  <a:cubicBezTo>
                    <a:pt x="1498242" y="1599126"/>
                    <a:pt x="1500388" y="1444580"/>
                    <a:pt x="1586247" y="1448873"/>
                  </a:cubicBezTo>
                  <a:cubicBezTo>
                    <a:pt x="1672106" y="1453166"/>
                    <a:pt x="1828800" y="1612006"/>
                    <a:pt x="1959735" y="1654935"/>
                  </a:cubicBezTo>
                  <a:cubicBezTo>
                    <a:pt x="2090670" y="1697865"/>
                    <a:pt x="2283853" y="1695718"/>
                    <a:pt x="2371859" y="1706450"/>
                  </a:cubicBezTo>
                  <a:cubicBezTo>
                    <a:pt x="2459865" y="1717182"/>
                    <a:pt x="2477037" y="1678546"/>
                    <a:pt x="2487769" y="1719329"/>
                  </a:cubicBezTo>
                  <a:cubicBezTo>
                    <a:pt x="2498501" y="1760112"/>
                    <a:pt x="2519966" y="1880315"/>
                    <a:pt x="2436253" y="1951149"/>
                  </a:cubicBezTo>
                  <a:cubicBezTo>
                    <a:pt x="2352540" y="2021983"/>
                    <a:pt x="2144333" y="2114281"/>
                    <a:pt x="1985493" y="2144332"/>
                  </a:cubicBezTo>
                  <a:cubicBezTo>
                    <a:pt x="1826653" y="2174383"/>
                    <a:pt x="1618444" y="2161504"/>
                    <a:pt x="1483216" y="2131453"/>
                  </a:cubicBezTo>
                  <a:cubicBezTo>
                    <a:pt x="1347988" y="2101402"/>
                    <a:pt x="1262130" y="2017690"/>
                    <a:pt x="1174124" y="1964028"/>
                  </a:cubicBezTo>
                  <a:cubicBezTo>
                    <a:pt x="1086119" y="1910366"/>
                    <a:pt x="1058214" y="1796602"/>
                    <a:pt x="955183" y="1809481"/>
                  </a:cubicBezTo>
                  <a:cubicBezTo>
                    <a:pt x="852152" y="1822360"/>
                    <a:pt x="643944" y="1946856"/>
                    <a:pt x="555938" y="2041301"/>
                  </a:cubicBezTo>
                  <a:cubicBezTo>
                    <a:pt x="467932" y="2135746"/>
                    <a:pt x="437881" y="2313904"/>
                    <a:pt x="427149" y="2376152"/>
                  </a:cubicBezTo>
                  <a:cubicBezTo>
                    <a:pt x="416417" y="2438400"/>
                    <a:pt x="476518" y="2419081"/>
                    <a:pt x="491543" y="2414788"/>
                  </a:cubicBezTo>
                  <a:cubicBezTo>
                    <a:pt x="506568" y="2410495"/>
                    <a:pt x="495836" y="2408349"/>
                    <a:pt x="517301" y="2350394"/>
                  </a:cubicBezTo>
                  <a:cubicBezTo>
                    <a:pt x="538766" y="2292439"/>
                    <a:pt x="547352" y="2144332"/>
                    <a:pt x="620332" y="2067059"/>
                  </a:cubicBezTo>
                  <a:cubicBezTo>
                    <a:pt x="693312" y="1989786"/>
                    <a:pt x="865031" y="1888901"/>
                    <a:pt x="955183" y="1886755"/>
                  </a:cubicBezTo>
                  <a:cubicBezTo>
                    <a:pt x="1045335" y="1884609"/>
                    <a:pt x="1077532" y="2002665"/>
                    <a:pt x="1161245" y="2054180"/>
                  </a:cubicBezTo>
                  <a:cubicBezTo>
                    <a:pt x="1244958" y="2105695"/>
                    <a:pt x="1345842" y="2163651"/>
                    <a:pt x="1457459" y="2195848"/>
                  </a:cubicBezTo>
                  <a:cubicBezTo>
                    <a:pt x="1569076" y="2228045"/>
                    <a:pt x="1757966" y="2206580"/>
                    <a:pt x="1830946" y="2247363"/>
                  </a:cubicBezTo>
                  <a:cubicBezTo>
                    <a:pt x="1903926" y="2288146"/>
                    <a:pt x="1929684" y="2367566"/>
                    <a:pt x="1895340" y="2440546"/>
                  </a:cubicBezTo>
                  <a:cubicBezTo>
                    <a:pt x="1860996" y="2513526"/>
                    <a:pt x="1712890" y="2610118"/>
                    <a:pt x="1624884" y="2685245"/>
                  </a:cubicBezTo>
                  <a:cubicBezTo>
                    <a:pt x="1536879" y="2760372"/>
                    <a:pt x="1448873" y="2801155"/>
                    <a:pt x="1367307" y="2891307"/>
                  </a:cubicBezTo>
                  <a:cubicBezTo>
                    <a:pt x="1285741" y="2981459"/>
                    <a:pt x="1171977" y="3151030"/>
                    <a:pt x="1135487" y="3226157"/>
                  </a:cubicBezTo>
                  <a:cubicBezTo>
                    <a:pt x="1098997" y="3301284"/>
                    <a:pt x="1126901" y="3354946"/>
                    <a:pt x="1148366" y="3342067"/>
                  </a:cubicBezTo>
                  <a:cubicBezTo>
                    <a:pt x="1169831" y="3329188"/>
                    <a:pt x="1223493" y="3208985"/>
                    <a:pt x="1264276" y="3148884"/>
                  </a:cubicBezTo>
                  <a:cubicBezTo>
                    <a:pt x="1305059" y="3088783"/>
                    <a:pt x="1354428" y="3015803"/>
                    <a:pt x="1393064" y="2981459"/>
                  </a:cubicBezTo>
                  <a:cubicBezTo>
                    <a:pt x="1431700" y="2947115"/>
                    <a:pt x="1459605" y="2940676"/>
                    <a:pt x="1496095" y="2942822"/>
                  </a:cubicBezTo>
                  <a:cubicBezTo>
                    <a:pt x="1532585" y="2944969"/>
                    <a:pt x="1560490" y="2944969"/>
                    <a:pt x="1612005" y="2994338"/>
                  </a:cubicBezTo>
                  <a:cubicBezTo>
                    <a:pt x="1663521" y="3043707"/>
                    <a:pt x="1753672" y="3166056"/>
                    <a:pt x="1805188" y="3239036"/>
                  </a:cubicBezTo>
                  <a:cubicBezTo>
                    <a:pt x="1856704" y="3312016"/>
                    <a:pt x="1895340" y="3415047"/>
                    <a:pt x="1921098" y="3432219"/>
                  </a:cubicBezTo>
                  <a:cubicBezTo>
                    <a:pt x="1946856" y="3449391"/>
                    <a:pt x="1979053" y="3391436"/>
                    <a:pt x="1959735" y="3342067"/>
                  </a:cubicBezTo>
                  <a:cubicBezTo>
                    <a:pt x="1940417" y="3292698"/>
                    <a:pt x="1854557" y="3204692"/>
                    <a:pt x="1805188" y="3136005"/>
                  </a:cubicBezTo>
                  <a:cubicBezTo>
                    <a:pt x="1755819" y="3067318"/>
                    <a:pt x="1702157" y="2979312"/>
                    <a:pt x="1663521" y="2929943"/>
                  </a:cubicBezTo>
                  <a:cubicBezTo>
                    <a:pt x="1624885" y="2880574"/>
                    <a:pt x="1556197" y="2882721"/>
                    <a:pt x="1573369" y="2839791"/>
                  </a:cubicBezTo>
                  <a:cubicBezTo>
                    <a:pt x="1590541" y="2796861"/>
                    <a:pt x="1704304" y="2728174"/>
                    <a:pt x="1766552" y="2672366"/>
                  </a:cubicBezTo>
                  <a:cubicBezTo>
                    <a:pt x="1828800" y="2616558"/>
                    <a:pt x="1897487" y="2515673"/>
                    <a:pt x="1946856" y="2504941"/>
                  </a:cubicBezTo>
                  <a:cubicBezTo>
                    <a:pt x="1996225" y="2494209"/>
                    <a:pt x="2034862" y="2500647"/>
                    <a:pt x="2062766" y="2607971"/>
                  </a:cubicBezTo>
                  <a:cubicBezTo>
                    <a:pt x="2090670" y="2715295"/>
                    <a:pt x="2122867" y="2996484"/>
                    <a:pt x="2114281" y="3148884"/>
                  </a:cubicBezTo>
                  <a:cubicBezTo>
                    <a:pt x="2105695" y="3301284"/>
                    <a:pt x="2088523" y="3419340"/>
                    <a:pt x="2011250" y="3522371"/>
                  </a:cubicBezTo>
                  <a:cubicBezTo>
                    <a:pt x="1933977" y="3625402"/>
                    <a:pt x="1777284" y="3721994"/>
                    <a:pt x="1650642" y="3767070"/>
                  </a:cubicBezTo>
                  <a:cubicBezTo>
                    <a:pt x="1524000" y="3812146"/>
                    <a:pt x="1408090" y="3805707"/>
                    <a:pt x="1251397" y="3792828"/>
                  </a:cubicBezTo>
                  <a:cubicBezTo>
                    <a:pt x="1094704" y="3779949"/>
                    <a:pt x="886495" y="3694090"/>
                    <a:pt x="710484" y="3689797"/>
                  </a:cubicBezTo>
                  <a:cubicBezTo>
                    <a:pt x="534473" y="3685504"/>
                    <a:pt x="309092" y="3724141"/>
                    <a:pt x="195329" y="3767070"/>
                  </a:cubicBezTo>
                  <a:cubicBezTo>
                    <a:pt x="81566" y="3809999"/>
                    <a:pt x="55808" y="3900152"/>
                    <a:pt x="27904" y="3947374"/>
                  </a:cubicBezTo>
                  <a:cubicBezTo>
                    <a:pt x="0" y="3994597"/>
                    <a:pt x="12879" y="4028940"/>
                    <a:pt x="27904" y="4050405"/>
                  </a:cubicBezTo>
                  <a:cubicBezTo>
                    <a:pt x="42929" y="4071870"/>
                    <a:pt x="77273" y="4097628"/>
                    <a:pt x="118056" y="4076163"/>
                  </a:cubicBezTo>
                  <a:cubicBezTo>
                    <a:pt x="158839" y="4054698"/>
                    <a:pt x="184596" y="3960254"/>
                    <a:pt x="272602" y="3921617"/>
                  </a:cubicBezTo>
                  <a:cubicBezTo>
                    <a:pt x="360608" y="3882980"/>
                    <a:pt x="523741" y="3850782"/>
                    <a:pt x="646090" y="3844343"/>
                  </a:cubicBezTo>
                  <a:cubicBezTo>
                    <a:pt x="768439" y="3837904"/>
                    <a:pt x="871470" y="3861515"/>
                    <a:pt x="1006698" y="3882980"/>
                  </a:cubicBezTo>
                  <a:cubicBezTo>
                    <a:pt x="1141926" y="3904445"/>
                    <a:pt x="1313645" y="3973132"/>
                    <a:pt x="1457459" y="3973132"/>
                  </a:cubicBezTo>
                  <a:cubicBezTo>
                    <a:pt x="1601273" y="3973132"/>
                    <a:pt x="1742941" y="3945228"/>
                    <a:pt x="1869583" y="3882980"/>
                  </a:cubicBezTo>
                  <a:cubicBezTo>
                    <a:pt x="1996225" y="3820732"/>
                    <a:pt x="2152918" y="3704822"/>
                    <a:pt x="2217312" y="3599645"/>
                  </a:cubicBezTo>
                  <a:cubicBezTo>
                    <a:pt x="2281706" y="3494468"/>
                    <a:pt x="2247363" y="3324895"/>
                    <a:pt x="2255949" y="3251915"/>
                  </a:cubicBezTo>
                  <a:cubicBezTo>
                    <a:pt x="2264535" y="3178935"/>
                    <a:pt x="2249510" y="3176788"/>
                    <a:pt x="2268828" y="3161763"/>
                  </a:cubicBezTo>
                  <a:cubicBezTo>
                    <a:pt x="2288146" y="3146738"/>
                    <a:pt x="2311758" y="3120980"/>
                    <a:pt x="2371859" y="3161763"/>
                  </a:cubicBezTo>
                  <a:cubicBezTo>
                    <a:pt x="2431960" y="3202546"/>
                    <a:pt x="2573628" y="3352800"/>
                    <a:pt x="2629436" y="3406462"/>
                  </a:cubicBezTo>
                  <a:cubicBezTo>
                    <a:pt x="2685244" y="3460124"/>
                    <a:pt x="2674512" y="3483735"/>
                    <a:pt x="2706709" y="3483735"/>
                  </a:cubicBezTo>
                  <a:cubicBezTo>
                    <a:pt x="2738906" y="3483735"/>
                    <a:pt x="2831205" y="3432220"/>
                    <a:pt x="2822619" y="3406462"/>
                  </a:cubicBezTo>
                  <a:cubicBezTo>
                    <a:pt x="2814033" y="3380704"/>
                    <a:pt x="2728174" y="3378557"/>
                    <a:pt x="2655194" y="3329188"/>
                  </a:cubicBezTo>
                  <a:cubicBezTo>
                    <a:pt x="2582214" y="3279819"/>
                    <a:pt x="2446986" y="3166056"/>
                    <a:pt x="2384738" y="3110248"/>
                  </a:cubicBezTo>
                  <a:cubicBezTo>
                    <a:pt x="2322490" y="3054440"/>
                    <a:pt x="2303172" y="3063025"/>
                    <a:pt x="2281707" y="2994338"/>
                  </a:cubicBezTo>
                  <a:cubicBezTo>
                    <a:pt x="2260242" y="2925651"/>
                    <a:pt x="2234484" y="2775397"/>
                    <a:pt x="2255949" y="2698124"/>
                  </a:cubicBezTo>
                  <a:cubicBezTo>
                    <a:pt x="2277414" y="2620851"/>
                    <a:pt x="2337515" y="2558602"/>
                    <a:pt x="2410495" y="2530698"/>
                  </a:cubicBezTo>
                  <a:cubicBezTo>
                    <a:pt x="2483475" y="2502794"/>
                    <a:pt x="2607972" y="2513526"/>
                    <a:pt x="2693831" y="2530698"/>
                  </a:cubicBezTo>
                  <a:cubicBezTo>
                    <a:pt x="2779690" y="2547870"/>
                    <a:pt x="2848377" y="2575774"/>
                    <a:pt x="2925650" y="2633729"/>
                  </a:cubicBezTo>
                  <a:cubicBezTo>
                    <a:pt x="3002923" y="2691684"/>
                    <a:pt x="3097369" y="2792569"/>
                    <a:pt x="3157470" y="2878428"/>
                  </a:cubicBezTo>
                  <a:cubicBezTo>
                    <a:pt x="3217571" y="2964287"/>
                    <a:pt x="3269087" y="3039414"/>
                    <a:pt x="3286259" y="3148884"/>
                  </a:cubicBezTo>
                  <a:cubicBezTo>
                    <a:pt x="3303431" y="3258354"/>
                    <a:pt x="3275526" y="3421487"/>
                    <a:pt x="3260501" y="3535250"/>
                  </a:cubicBezTo>
                  <a:cubicBezTo>
                    <a:pt x="3245476" y="3649013"/>
                    <a:pt x="3174642" y="3771363"/>
                    <a:pt x="3196107" y="3831464"/>
                  </a:cubicBezTo>
                  <a:cubicBezTo>
                    <a:pt x="3217572" y="3891565"/>
                    <a:pt x="3374265" y="3900152"/>
                    <a:pt x="3389290" y="3895859"/>
                  </a:cubicBezTo>
                  <a:cubicBezTo>
                    <a:pt x="3404315" y="3891566"/>
                    <a:pt x="3296991" y="3852929"/>
                    <a:pt x="3286259" y="3805707"/>
                  </a:cubicBezTo>
                  <a:cubicBezTo>
                    <a:pt x="3275527" y="3758485"/>
                    <a:pt x="3292698" y="3655454"/>
                    <a:pt x="3324895" y="3612524"/>
                  </a:cubicBezTo>
                  <a:cubicBezTo>
                    <a:pt x="3357092" y="3569594"/>
                    <a:pt x="3412901" y="3530957"/>
                    <a:pt x="3479442" y="3548129"/>
                  </a:cubicBezTo>
                  <a:cubicBezTo>
                    <a:pt x="3545983" y="3565301"/>
                    <a:pt x="3651160" y="3687651"/>
                    <a:pt x="3724140" y="3715555"/>
                  </a:cubicBezTo>
                  <a:cubicBezTo>
                    <a:pt x="3797120" y="3743459"/>
                    <a:pt x="3861516" y="3726287"/>
                    <a:pt x="3917324" y="3715555"/>
                  </a:cubicBezTo>
                  <a:cubicBezTo>
                    <a:pt x="3973132" y="3704823"/>
                    <a:pt x="4037526" y="3676918"/>
                    <a:pt x="4058991" y="3651160"/>
                  </a:cubicBezTo>
                  <a:cubicBezTo>
                    <a:pt x="4080456" y="3625402"/>
                    <a:pt x="4074016" y="3563154"/>
                    <a:pt x="4046112" y="3561008"/>
                  </a:cubicBezTo>
                  <a:cubicBezTo>
                    <a:pt x="4018208" y="3558862"/>
                    <a:pt x="3947374" y="3629695"/>
                    <a:pt x="3891566" y="3638281"/>
                  </a:cubicBezTo>
                  <a:cubicBezTo>
                    <a:pt x="3835758" y="3646867"/>
                    <a:pt x="3764924" y="3631842"/>
                    <a:pt x="3711262" y="3612524"/>
                  </a:cubicBezTo>
                  <a:cubicBezTo>
                    <a:pt x="3657600" y="3593206"/>
                    <a:pt x="3610377" y="3545982"/>
                    <a:pt x="3569594" y="3522371"/>
                  </a:cubicBezTo>
                  <a:cubicBezTo>
                    <a:pt x="3528811" y="3498760"/>
                    <a:pt x="3500907" y="3498760"/>
                    <a:pt x="3466563" y="3470856"/>
                  </a:cubicBezTo>
                  <a:cubicBezTo>
                    <a:pt x="3432219" y="3442952"/>
                    <a:pt x="3369972" y="3419340"/>
                    <a:pt x="3363532" y="3354946"/>
                  </a:cubicBezTo>
                  <a:cubicBezTo>
                    <a:pt x="3357092" y="3290552"/>
                    <a:pt x="3367825" y="3136006"/>
                    <a:pt x="3427926" y="3084490"/>
                  </a:cubicBezTo>
                  <a:cubicBezTo>
                    <a:pt x="3488027" y="3032975"/>
                    <a:pt x="3724140" y="3045853"/>
                    <a:pt x="3724140" y="3045853"/>
                  </a:cubicBezTo>
                  <a:cubicBezTo>
                    <a:pt x="3876540" y="3041560"/>
                    <a:pt x="4166315" y="3065171"/>
                    <a:pt x="4342326" y="3058732"/>
                  </a:cubicBezTo>
                  <a:cubicBezTo>
                    <a:pt x="4518337" y="3052293"/>
                    <a:pt x="4672884" y="3058732"/>
                    <a:pt x="4780208" y="3007217"/>
                  </a:cubicBezTo>
                  <a:cubicBezTo>
                    <a:pt x="4887532" y="2955702"/>
                    <a:pt x="4958366" y="2820473"/>
                    <a:pt x="4986270" y="2749639"/>
                  </a:cubicBezTo>
                  <a:cubicBezTo>
                    <a:pt x="5014174" y="2678805"/>
                    <a:pt x="4960512" y="2582214"/>
                    <a:pt x="4947633" y="2582214"/>
                  </a:cubicBezTo>
                  <a:cubicBezTo>
                    <a:pt x="4934754" y="2582214"/>
                    <a:pt x="4921876" y="2711003"/>
                    <a:pt x="4908997" y="2749639"/>
                  </a:cubicBezTo>
                  <a:cubicBezTo>
                    <a:pt x="4896118" y="2788275"/>
                    <a:pt x="4893971" y="2779689"/>
                    <a:pt x="4870360" y="2814033"/>
                  </a:cubicBezTo>
                  <a:cubicBezTo>
                    <a:pt x="4846749" y="2848377"/>
                    <a:pt x="4808112" y="2966433"/>
                    <a:pt x="4767329" y="2955701"/>
                  </a:cubicBezTo>
                  <a:cubicBezTo>
                    <a:pt x="4726546" y="2944969"/>
                    <a:pt x="4619223" y="2844084"/>
                    <a:pt x="4625662" y="2749639"/>
                  </a:cubicBezTo>
                  <a:cubicBezTo>
                    <a:pt x="4632101" y="2655194"/>
                    <a:pt x="4788794" y="2468451"/>
                    <a:pt x="4805966" y="2389031"/>
                  </a:cubicBezTo>
                  <a:cubicBezTo>
                    <a:pt x="4823138" y="2309611"/>
                    <a:pt x="4728693" y="2273121"/>
                    <a:pt x="4728693" y="2273121"/>
                  </a:cubicBezTo>
                  <a:cubicBezTo>
                    <a:pt x="4690056" y="2215166"/>
                    <a:pt x="4595611" y="2155064"/>
                    <a:pt x="4574146" y="2041301"/>
                  </a:cubicBezTo>
                  <a:cubicBezTo>
                    <a:pt x="4552681" y="1927538"/>
                    <a:pt x="4612783" y="1678547"/>
                    <a:pt x="4599904" y="1590541"/>
                  </a:cubicBezTo>
                  <a:cubicBezTo>
                    <a:pt x="4587025" y="1502535"/>
                    <a:pt x="4509752" y="1496095"/>
                    <a:pt x="4496873" y="1513267"/>
                  </a:cubicBezTo>
                  <a:cubicBezTo>
                    <a:pt x="4483994" y="1530439"/>
                    <a:pt x="4541949" y="1652788"/>
                    <a:pt x="4522631" y="1693571"/>
                  </a:cubicBezTo>
                  <a:cubicBezTo>
                    <a:pt x="4503313" y="1734354"/>
                    <a:pt x="4434625" y="1794456"/>
                    <a:pt x="4380963" y="1757966"/>
                  </a:cubicBezTo>
                  <a:cubicBezTo>
                    <a:pt x="4327301" y="1721476"/>
                    <a:pt x="4256468" y="1551904"/>
                    <a:pt x="4200659" y="1474631"/>
                  </a:cubicBezTo>
                  <a:cubicBezTo>
                    <a:pt x="4144851" y="1397358"/>
                    <a:pt x="4078309" y="1307205"/>
                    <a:pt x="4046112" y="1294326"/>
                  </a:cubicBezTo>
                  <a:cubicBezTo>
                    <a:pt x="4013915" y="1281447"/>
                    <a:pt x="3996744" y="1365160"/>
                    <a:pt x="4007476" y="1397357"/>
                  </a:cubicBezTo>
                  <a:cubicBezTo>
                    <a:pt x="4018208" y="1429554"/>
                    <a:pt x="4056845" y="1420969"/>
                    <a:pt x="4110507" y="1487510"/>
                  </a:cubicBezTo>
                  <a:cubicBezTo>
                    <a:pt x="4164169" y="1554051"/>
                    <a:pt x="4288664" y="1721475"/>
                    <a:pt x="4329447" y="1796602"/>
                  </a:cubicBezTo>
                  <a:cubicBezTo>
                    <a:pt x="4370230" y="1871729"/>
                    <a:pt x="4400281" y="1901780"/>
                    <a:pt x="4355205" y="1938270"/>
                  </a:cubicBezTo>
                  <a:cubicBezTo>
                    <a:pt x="4310129" y="1974760"/>
                    <a:pt x="4110507" y="1968321"/>
                    <a:pt x="4058991" y="2015543"/>
                  </a:cubicBezTo>
                  <a:cubicBezTo>
                    <a:pt x="4007476" y="2062766"/>
                    <a:pt x="4039673" y="2208726"/>
                    <a:pt x="4046112" y="2221605"/>
                  </a:cubicBezTo>
                  <a:cubicBezTo>
                    <a:pt x="4052551" y="2234484"/>
                    <a:pt x="4058991" y="2122868"/>
                    <a:pt x="4097628" y="2092817"/>
                  </a:cubicBezTo>
                  <a:cubicBezTo>
                    <a:pt x="4136265" y="2062766"/>
                    <a:pt x="4219977" y="2067059"/>
                    <a:pt x="4277932" y="2041301"/>
                  </a:cubicBezTo>
                  <a:cubicBezTo>
                    <a:pt x="4335887" y="2015543"/>
                    <a:pt x="4415306" y="1968321"/>
                    <a:pt x="4445357" y="1938270"/>
                  </a:cubicBezTo>
                  <a:cubicBezTo>
                    <a:pt x="4475408" y="1908219"/>
                    <a:pt x="4449650" y="1873876"/>
                    <a:pt x="4458236" y="1860997"/>
                  </a:cubicBezTo>
                  <a:cubicBezTo>
                    <a:pt x="4466822" y="1848118"/>
                    <a:pt x="4492580" y="1828800"/>
                    <a:pt x="4496873" y="1860997"/>
                  </a:cubicBezTo>
                  <a:cubicBezTo>
                    <a:pt x="4501166" y="1893194"/>
                    <a:pt x="4468969" y="1987639"/>
                    <a:pt x="4483994" y="2054180"/>
                  </a:cubicBezTo>
                  <a:cubicBezTo>
                    <a:pt x="4499019" y="2120721"/>
                    <a:pt x="4556974" y="2206580"/>
                    <a:pt x="4587025" y="2260242"/>
                  </a:cubicBezTo>
                  <a:cubicBezTo>
                    <a:pt x="4617076" y="2313904"/>
                    <a:pt x="4670738" y="2311758"/>
                    <a:pt x="4664298" y="2376152"/>
                  </a:cubicBezTo>
                  <a:cubicBezTo>
                    <a:pt x="4657858" y="2440546"/>
                    <a:pt x="4565560" y="2556456"/>
                    <a:pt x="4548388" y="2646608"/>
                  </a:cubicBezTo>
                  <a:cubicBezTo>
                    <a:pt x="4531216" y="2736760"/>
                    <a:pt x="4563413" y="2863402"/>
                    <a:pt x="4561267" y="2917064"/>
                  </a:cubicBezTo>
                  <a:cubicBezTo>
                    <a:pt x="4559121" y="2970726"/>
                    <a:pt x="4614929" y="2959994"/>
                    <a:pt x="4535509" y="2968580"/>
                  </a:cubicBezTo>
                  <a:cubicBezTo>
                    <a:pt x="4456089" y="2977166"/>
                    <a:pt x="4084749" y="2968580"/>
                    <a:pt x="4084749" y="2968580"/>
                  </a:cubicBezTo>
                  <a:cubicBezTo>
                    <a:pt x="3951667" y="2968580"/>
                    <a:pt x="3822878" y="2987898"/>
                    <a:pt x="3737019" y="2968580"/>
                  </a:cubicBezTo>
                  <a:cubicBezTo>
                    <a:pt x="3651160" y="2949262"/>
                    <a:pt x="3584619" y="2910625"/>
                    <a:pt x="3569594" y="2852670"/>
                  </a:cubicBezTo>
                  <a:cubicBezTo>
                    <a:pt x="3554569" y="2794715"/>
                    <a:pt x="3597498" y="2685244"/>
                    <a:pt x="3646867" y="2620850"/>
                  </a:cubicBezTo>
                  <a:cubicBezTo>
                    <a:pt x="3696236" y="2556456"/>
                    <a:pt x="3820732" y="2534991"/>
                    <a:pt x="3865808" y="2466304"/>
                  </a:cubicBezTo>
                  <a:cubicBezTo>
                    <a:pt x="3910884" y="2397617"/>
                    <a:pt x="3928056" y="2264534"/>
                    <a:pt x="3917324" y="2208726"/>
                  </a:cubicBezTo>
                  <a:cubicBezTo>
                    <a:pt x="3906592" y="2152918"/>
                    <a:pt x="3820732" y="2109988"/>
                    <a:pt x="3801414" y="2131453"/>
                  </a:cubicBezTo>
                  <a:cubicBezTo>
                    <a:pt x="3782096" y="2152918"/>
                    <a:pt x="3840051" y="2268828"/>
                    <a:pt x="3801414" y="2337515"/>
                  </a:cubicBezTo>
                  <a:cubicBezTo>
                    <a:pt x="3762777" y="2406202"/>
                    <a:pt x="3623256" y="2464157"/>
                    <a:pt x="3569594" y="2543577"/>
                  </a:cubicBezTo>
                  <a:cubicBezTo>
                    <a:pt x="3515932" y="2622997"/>
                    <a:pt x="3496614" y="2749639"/>
                    <a:pt x="3479442" y="2814033"/>
                  </a:cubicBezTo>
                  <a:cubicBezTo>
                    <a:pt x="3462270" y="2878427"/>
                    <a:pt x="3498760" y="2925650"/>
                    <a:pt x="3466563" y="2929943"/>
                  </a:cubicBezTo>
                  <a:cubicBezTo>
                    <a:pt x="3434366" y="2934236"/>
                    <a:pt x="3357093" y="2906332"/>
                    <a:pt x="3286259" y="2839791"/>
                  </a:cubicBezTo>
                  <a:cubicBezTo>
                    <a:pt x="3215425" y="2773250"/>
                    <a:pt x="3144591" y="2599385"/>
                    <a:pt x="3041560" y="2530698"/>
                  </a:cubicBezTo>
                  <a:cubicBezTo>
                    <a:pt x="2938529" y="2462011"/>
                    <a:pt x="2771104" y="2453425"/>
                    <a:pt x="2668073" y="2427667"/>
                  </a:cubicBezTo>
                  <a:cubicBezTo>
                    <a:pt x="2565042" y="2401909"/>
                    <a:pt x="2494208" y="2378298"/>
                    <a:pt x="2423374" y="2376152"/>
                  </a:cubicBezTo>
                  <a:cubicBezTo>
                    <a:pt x="2352540" y="2374006"/>
                    <a:pt x="2292439" y="2429813"/>
                    <a:pt x="2243070" y="2414788"/>
                  </a:cubicBezTo>
                  <a:cubicBezTo>
                    <a:pt x="2193701" y="2399763"/>
                    <a:pt x="2101402" y="2328929"/>
                    <a:pt x="2127160" y="2286000"/>
                  </a:cubicBezTo>
                  <a:cubicBezTo>
                    <a:pt x="2152918" y="2243071"/>
                    <a:pt x="2316050" y="2191555"/>
                    <a:pt x="2397616" y="2157211"/>
                  </a:cubicBezTo>
                  <a:cubicBezTo>
                    <a:pt x="2479182" y="2122867"/>
                    <a:pt x="2517819" y="2077792"/>
                    <a:pt x="2616557" y="2079938"/>
                  </a:cubicBezTo>
                  <a:cubicBezTo>
                    <a:pt x="2715295" y="2082084"/>
                    <a:pt x="2897746" y="2133600"/>
                    <a:pt x="2990045" y="2170090"/>
                  </a:cubicBezTo>
                  <a:cubicBezTo>
                    <a:pt x="3082344" y="2206580"/>
                    <a:pt x="3116687" y="2245217"/>
                    <a:pt x="3170349" y="2298879"/>
                  </a:cubicBezTo>
                  <a:cubicBezTo>
                    <a:pt x="3224011" y="2352541"/>
                    <a:pt x="3281965" y="2472744"/>
                    <a:pt x="3312016" y="2492062"/>
                  </a:cubicBezTo>
                  <a:cubicBezTo>
                    <a:pt x="3342067" y="2511380"/>
                    <a:pt x="3363532" y="2449132"/>
                    <a:pt x="3350653" y="2414788"/>
                  </a:cubicBezTo>
                  <a:cubicBezTo>
                    <a:pt x="3337774" y="2380444"/>
                    <a:pt x="3262647" y="2324636"/>
                    <a:pt x="3234743" y="2286000"/>
                  </a:cubicBezTo>
                  <a:cubicBezTo>
                    <a:pt x="3206839" y="2247364"/>
                    <a:pt x="3170349" y="2215166"/>
                    <a:pt x="3183228" y="2182969"/>
                  </a:cubicBezTo>
                  <a:cubicBezTo>
                    <a:pt x="3196107" y="2150772"/>
                    <a:pt x="3251915" y="2105696"/>
                    <a:pt x="3312016" y="2092817"/>
                  </a:cubicBezTo>
                  <a:cubicBezTo>
                    <a:pt x="3372117" y="2079938"/>
                    <a:pt x="3481588" y="2120721"/>
                    <a:pt x="3543836" y="2105695"/>
                  </a:cubicBezTo>
                  <a:cubicBezTo>
                    <a:pt x="3606084" y="2090670"/>
                    <a:pt x="3689797" y="2013396"/>
                    <a:pt x="3685504" y="2002664"/>
                  </a:cubicBezTo>
                  <a:cubicBezTo>
                    <a:pt x="3681211" y="1991932"/>
                    <a:pt x="3576033" y="2037008"/>
                    <a:pt x="3518078" y="2041301"/>
                  </a:cubicBezTo>
                  <a:cubicBezTo>
                    <a:pt x="3460123" y="2045594"/>
                    <a:pt x="3400022" y="2024129"/>
                    <a:pt x="3337774" y="2028422"/>
                  </a:cubicBezTo>
                  <a:cubicBezTo>
                    <a:pt x="3275526" y="2032715"/>
                    <a:pt x="3193960" y="2052034"/>
                    <a:pt x="3144591" y="2067059"/>
                  </a:cubicBezTo>
                  <a:cubicBezTo>
                    <a:pt x="3095222" y="2082084"/>
                    <a:pt x="3112394" y="2127160"/>
                    <a:pt x="3041560" y="2118574"/>
                  </a:cubicBezTo>
                  <a:cubicBezTo>
                    <a:pt x="2970726" y="2109988"/>
                    <a:pt x="2792568" y="2041301"/>
                    <a:pt x="2719588" y="2015543"/>
                  </a:cubicBezTo>
                  <a:cubicBezTo>
                    <a:pt x="2646608" y="1989785"/>
                    <a:pt x="2625143" y="2013397"/>
                    <a:pt x="2603678" y="1964028"/>
                  </a:cubicBezTo>
                  <a:cubicBezTo>
                    <a:pt x="2582213" y="1914659"/>
                    <a:pt x="2567189" y="1824506"/>
                    <a:pt x="2590800" y="1719329"/>
                  </a:cubicBezTo>
                  <a:cubicBezTo>
                    <a:pt x="2614411" y="1614152"/>
                    <a:pt x="2674512" y="1463898"/>
                    <a:pt x="2745346" y="1332963"/>
                  </a:cubicBezTo>
                  <a:cubicBezTo>
                    <a:pt x="2816180" y="1202028"/>
                    <a:pt x="2938529" y="1028163"/>
                    <a:pt x="3015802" y="933718"/>
                  </a:cubicBezTo>
                  <a:cubicBezTo>
                    <a:pt x="3093075" y="839273"/>
                    <a:pt x="3153176" y="770586"/>
                    <a:pt x="3208985" y="766293"/>
                  </a:cubicBezTo>
                  <a:cubicBezTo>
                    <a:pt x="3264794" y="762000"/>
                    <a:pt x="3309870" y="834980"/>
                    <a:pt x="3350653" y="907960"/>
                  </a:cubicBezTo>
                  <a:cubicBezTo>
                    <a:pt x="3391436" y="980940"/>
                    <a:pt x="3440805" y="1107582"/>
                    <a:pt x="3453684" y="1204174"/>
                  </a:cubicBezTo>
                  <a:cubicBezTo>
                    <a:pt x="3466563" y="1300766"/>
                    <a:pt x="3421487" y="1438141"/>
                    <a:pt x="3427926" y="1487510"/>
                  </a:cubicBezTo>
                  <a:cubicBezTo>
                    <a:pt x="3434365" y="1536879"/>
                    <a:pt x="3477296" y="1545464"/>
                    <a:pt x="3492321" y="1500388"/>
                  </a:cubicBezTo>
                  <a:cubicBezTo>
                    <a:pt x="3507346" y="1455312"/>
                    <a:pt x="3520224" y="1307205"/>
                    <a:pt x="3518078" y="1217053"/>
                  </a:cubicBezTo>
                  <a:cubicBezTo>
                    <a:pt x="3515932" y="1126901"/>
                    <a:pt x="3509493" y="1032456"/>
                    <a:pt x="3479442" y="959476"/>
                  </a:cubicBezTo>
                  <a:cubicBezTo>
                    <a:pt x="3449391" y="886496"/>
                    <a:pt x="3337774" y="811368"/>
                    <a:pt x="3337774" y="779171"/>
                  </a:cubicBezTo>
                  <a:cubicBezTo>
                    <a:pt x="3337774" y="746974"/>
                    <a:pt x="3367825" y="757707"/>
                    <a:pt x="3479442" y="766293"/>
                  </a:cubicBezTo>
                  <a:cubicBezTo>
                    <a:pt x="3591059" y="774879"/>
                    <a:pt x="3852930" y="843566"/>
                    <a:pt x="4007476" y="830687"/>
                  </a:cubicBezTo>
                  <a:cubicBezTo>
                    <a:pt x="4162022" y="817808"/>
                    <a:pt x="4275786" y="766292"/>
                    <a:pt x="4406721" y="689019"/>
                  </a:cubicBezTo>
                  <a:cubicBezTo>
                    <a:pt x="4537656" y="611746"/>
                    <a:pt x="4692203" y="459346"/>
                    <a:pt x="4793087" y="367048"/>
                  </a:cubicBezTo>
                  <a:cubicBezTo>
                    <a:pt x="4893971" y="274750"/>
                    <a:pt x="4973391" y="193183"/>
                    <a:pt x="5012028" y="135228"/>
                  </a:cubicBezTo>
                  <a:cubicBezTo>
                    <a:pt x="5050665" y="77273"/>
                    <a:pt x="5050665" y="38636"/>
                    <a:pt x="5024907" y="19318"/>
                  </a:cubicBezTo>
                  <a:cubicBezTo>
                    <a:pt x="4999149" y="0"/>
                    <a:pt x="4898264" y="8586"/>
                    <a:pt x="4857481" y="19318"/>
                  </a:cubicBezTo>
                  <a:cubicBezTo>
                    <a:pt x="4816698" y="30050"/>
                    <a:pt x="4881092" y="15025"/>
                    <a:pt x="4767329" y="109470"/>
                  </a:cubicBezTo>
                  <a:close/>
                </a:path>
              </a:pathLst>
            </a:custGeom>
            <a:solidFill>
              <a:schemeClr val="accent1">
                <a:alpha val="8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6" name="Group 108"/>
            <p:cNvGrpSpPr/>
            <p:nvPr/>
          </p:nvGrpSpPr>
          <p:grpSpPr>
            <a:xfrm>
              <a:off x="3643306" y="2215450"/>
              <a:ext cx="5032253" cy="3928194"/>
              <a:chOff x="3643306" y="2215450"/>
              <a:chExt cx="5032253" cy="3928194"/>
            </a:xfrm>
          </p:grpSpPr>
          <p:sp>
            <p:nvSpPr>
              <p:cNvPr id="87" name="Freeform 86"/>
              <p:cNvSpPr/>
              <p:nvPr/>
            </p:nvSpPr>
            <p:spPr bwMode="auto">
              <a:xfrm>
                <a:off x="5264748" y="4501466"/>
                <a:ext cx="1339110" cy="1284765"/>
              </a:xfrm>
              <a:custGeom>
                <a:avLst/>
                <a:gdLst>
                  <a:gd name="connsiteX0" fmla="*/ 25758 w 1481071"/>
                  <a:gd name="connsiteY0" fmla="*/ 684727 h 1225640"/>
                  <a:gd name="connsiteX1" fmla="*/ 244699 w 1481071"/>
                  <a:gd name="connsiteY1" fmla="*/ 349876 h 1225640"/>
                  <a:gd name="connsiteX2" fmla="*/ 463639 w 1481071"/>
                  <a:gd name="connsiteY2" fmla="*/ 66541 h 1225640"/>
                  <a:gd name="connsiteX3" fmla="*/ 965916 w 1481071"/>
                  <a:gd name="connsiteY3" fmla="*/ 79420 h 1225640"/>
                  <a:gd name="connsiteX4" fmla="*/ 1455313 w 1481071"/>
                  <a:gd name="connsiteY4" fmla="*/ 543059 h 1225640"/>
                  <a:gd name="connsiteX5" fmla="*/ 1120462 w 1481071"/>
                  <a:gd name="connsiteY5" fmla="*/ 968062 h 1225640"/>
                  <a:gd name="connsiteX6" fmla="*/ 476518 w 1481071"/>
                  <a:gd name="connsiteY6" fmla="*/ 1212761 h 1225640"/>
                  <a:gd name="connsiteX7" fmla="*/ 90152 w 1481071"/>
                  <a:gd name="connsiteY7" fmla="*/ 890789 h 1225640"/>
                  <a:gd name="connsiteX8" fmla="*/ 25758 w 1481071"/>
                  <a:gd name="connsiteY8" fmla="*/ 684727 h 1225640"/>
                  <a:gd name="connsiteX0" fmla="*/ 25758 w 1481071"/>
                  <a:gd name="connsiteY0" fmla="*/ 684727 h 1292092"/>
                  <a:gd name="connsiteX1" fmla="*/ 244699 w 1481071"/>
                  <a:gd name="connsiteY1" fmla="*/ 349876 h 1292092"/>
                  <a:gd name="connsiteX2" fmla="*/ 463639 w 1481071"/>
                  <a:gd name="connsiteY2" fmla="*/ 66541 h 1292092"/>
                  <a:gd name="connsiteX3" fmla="*/ 965916 w 1481071"/>
                  <a:gd name="connsiteY3" fmla="*/ 79420 h 1292092"/>
                  <a:gd name="connsiteX4" fmla="*/ 1455313 w 1481071"/>
                  <a:gd name="connsiteY4" fmla="*/ 543059 h 1292092"/>
                  <a:gd name="connsiteX5" fmla="*/ 1120462 w 1481071"/>
                  <a:gd name="connsiteY5" fmla="*/ 968062 h 1292092"/>
                  <a:gd name="connsiteX6" fmla="*/ 476518 w 1481071"/>
                  <a:gd name="connsiteY6" fmla="*/ 1212761 h 1292092"/>
                  <a:gd name="connsiteX7" fmla="*/ 90153 w 1481071"/>
                  <a:gd name="connsiteY7" fmla="*/ 1204087 h 1292092"/>
                  <a:gd name="connsiteX8" fmla="*/ 25758 w 1481071"/>
                  <a:gd name="connsiteY8" fmla="*/ 684727 h 1292092"/>
                  <a:gd name="connsiteX0" fmla="*/ 201149 w 1427961"/>
                  <a:gd name="connsiteY0" fmla="*/ 684727 h 1292093"/>
                  <a:gd name="connsiteX1" fmla="*/ 191589 w 1427961"/>
                  <a:gd name="connsiteY1" fmla="*/ 349876 h 1292093"/>
                  <a:gd name="connsiteX2" fmla="*/ 410529 w 1427961"/>
                  <a:gd name="connsiteY2" fmla="*/ 66541 h 1292093"/>
                  <a:gd name="connsiteX3" fmla="*/ 912806 w 1427961"/>
                  <a:gd name="connsiteY3" fmla="*/ 79420 h 1292093"/>
                  <a:gd name="connsiteX4" fmla="*/ 1402203 w 1427961"/>
                  <a:gd name="connsiteY4" fmla="*/ 543059 h 1292093"/>
                  <a:gd name="connsiteX5" fmla="*/ 1067352 w 1427961"/>
                  <a:gd name="connsiteY5" fmla="*/ 968062 h 1292093"/>
                  <a:gd name="connsiteX6" fmla="*/ 423408 w 1427961"/>
                  <a:gd name="connsiteY6" fmla="*/ 1212761 h 1292093"/>
                  <a:gd name="connsiteX7" fmla="*/ 37043 w 1427961"/>
                  <a:gd name="connsiteY7" fmla="*/ 1204087 h 1292093"/>
                  <a:gd name="connsiteX8" fmla="*/ 201149 w 1427961"/>
                  <a:gd name="connsiteY8" fmla="*/ 684727 h 1292093"/>
                  <a:gd name="connsiteX0" fmla="*/ 201149 w 1427961"/>
                  <a:gd name="connsiteY0" fmla="*/ 684727 h 1408735"/>
                  <a:gd name="connsiteX1" fmla="*/ 191589 w 1427961"/>
                  <a:gd name="connsiteY1" fmla="*/ 349876 h 1408735"/>
                  <a:gd name="connsiteX2" fmla="*/ 410529 w 1427961"/>
                  <a:gd name="connsiteY2" fmla="*/ 66541 h 1408735"/>
                  <a:gd name="connsiteX3" fmla="*/ 912806 w 1427961"/>
                  <a:gd name="connsiteY3" fmla="*/ 79420 h 1408735"/>
                  <a:gd name="connsiteX4" fmla="*/ 1402203 w 1427961"/>
                  <a:gd name="connsiteY4" fmla="*/ 543059 h 1408735"/>
                  <a:gd name="connsiteX5" fmla="*/ 1067352 w 1427961"/>
                  <a:gd name="connsiteY5" fmla="*/ 968062 h 1408735"/>
                  <a:gd name="connsiteX6" fmla="*/ 423408 w 1427961"/>
                  <a:gd name="connsiteY6" fmla="*/ 1369397 h 1408735"/>
                  <a:gd name="connsiteX7" fmla="*/ 37043 w 1427961"/>
                  <a:gd name="connsiteY7" fmla="*/ 1204087 h 1408735"/>
                  <a:gd name="connsiteX8" fmla="*/ 201149 w 1427961"/>
                  <a:gd name="connsiteY8" fmla="*/ 684727 h 1408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7961" h="1408735">
                    <a:moveTo>
                      <a:pt x="201149" y="684727"/>
                    </a:moveTo>
                    <a:cubicBezTo>
                      <a:pt x="226907" y="542359"/>
                      <a:pt x="156692" y="452907"/>
                      <a:pt x="191589" y="349876"/>
                    </a:cubicBezTo>
                    <a:cubicBezTo>
                      <a:pt x="226486" y="246845"/>
                      <a:pt x="290326" y="111617"/>
                      <a:pt x="410529" y="66541"/>
                    </a:cubicBezTo>
                    <a:cubicBezTo>
                      <a:pt x="530732" y="21465"/>
                      <a:pt x="747527" y="0"/>
                      <a:pt x="912806" y="79420"/>
                    </a:cubicBezTo>
                    <a:cubicBezTo>
                      <a:pt x="1078085" y="158840"/>
                      <a:pt x="1376445" y="394952"/>
                      <a:pt x="1402203" y="543059"/>
                    </a:cubicBezTo>
                    <a:cubicBezTo>
                      <a:pt x="1427961" y="691166"/>
                      <a:pt x="1230485" y="830339"/>
                      <a:pt x="1067352" y="968062"/>
                    </a:cubicBezTo>
                    <a:cubicBezTo>
                      <a:pt x="904220" y="1105785"/>
                      <a:pt x="595126" y="1330060"/>
                      <a:pt x="423408" y="1369397"/>
                    </a:cubicBezTo>
                    <a:cubicBezTo>
                      <a:pt x="251690" y="1408735"/>
                      <a:pt x="74086" y="1318199"/>
                      <a:pt x="37043" y="1204087"/>
                    </a:cubicBezTo>
                    <a:cubicBezTo>
                      <a:pt x="0" y="1089975"/>
                      <a:pt x="175391" y="827096"/>
                      <a:pt x="201149" y="684727"/>
                    </a:cubicBezTo>
                    <a:close/>
                  </a:path>
                </a:pathLst>
              </a:custGeom>
              <a:solidFill>
                <a:srgbClr val="66FF99">
                  <a:alpha val="4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68300" h="368300"/>
                <a:bevelB w="368300" h="368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107"/>
              <p:cNvGrpSpPr/>
              <p:nvPr/>
            </p:nvGrpSpPr>
            <p:grpSpPr>
              <a:xfrm>
                <a:off x="3643306" y="2215450"/>
                <a:ext cx="5032253" cy="3928194"/>
                <a:chOff x="3643306" y="2215450"/>
                <a:chExt cx="5032253" cy="3928194"/>
              </a:xfrm>
            </p:grpSpPr>
            <p:sp>
              <p:nvSpPr>
                <p:cNvPr id="85" name="Freeform 84"/>
                <p:cNvSpPr/>
                <p:nvPr/>
              </p:nvSpPr>
              <p:spPr bwMode="auto">
                <a:xfrm>
                  <a:off x="3643306" y="3770923"/>
                  <a:ext cx="1174569" cy="127682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52503"/>
                    <a:gd name="connsiteY0" fmla="*/ 663262 h 1204175"/>
                    <a:gd name="connsiteX1" fmla="*/ 244699 w 1252503"/>
                    <a:gd name="connsiteY1" fmla="*/ 328411 h 1204175"/>
                    <a:gd name="connsiteX2" fmla="*/ 463639 w 1252503"/>
                    <a:gd name="connsiteY2" fmla="*/ 45076 h 1204175"/>
                    <a:gd name="connsiteX3" fmla="*/ 965916 w 1252503"/>
                    <a:gd name="connsiteY3" fmla="*/ 57955 h 1204175"/>
                    <a:gd name="connsiteX4" fmla="*/ 1226745 w 1252503"/>
                    <a:gd name="connsiteY4" fmla="*/ 364906 h 1204175"/>
                    <a:gd name="connsiteX5" fmla="*/ 1120462 w 1252503"/>
                    <a:gd name="connsiteY5" fmla="*/ 946597 h 1204175"/>
                    <a:gd name="connsiteX6" fmla="*/ 476518 w 1252503"/>
                    <a:gd name="connsiteY6" fmla="*/ 1191296 h 1204175"/>
                    <a:gd name="connsiteX7" fmla="*/ 90152 w 1252503"/>
                    <a:gd name="connsiteY7" fmla="*/ 869324 h 1204175"/>
                    <a:gd name="connsiteX8" fmla="*/ 25758 w 1252503"/>
                    <a:gd name="connsiteY8" fmla="*/ 663262 h 1204175"/>
                    <a:gd name="connsiteX0" fmla="*/ 25758 w 1252503"/>
                    <a:gd name="connsiteY0" fmla="*/ 898282 h 1439195"/>
                    <a:gd name="connsiteX1" fmla="*/ 244699 w 1252503"/>
                    <a:gd name="connsiteY1" fmla="*/ 563431 h 1439195"/>
                    <a:gd name="connsiteX2" fmla="*/ 768317 w 1252503"/>
                    <a:gd name="connsiteY2" fmla="*/ 45076 h 1439195"/>
                    <a:gd name="connsiteX3" fmla="*/ 965916 w 1252503"/>
                    <a:gd name="connsiteY3" fmla="*/ 292975 h 1439195"/>
                    <a:gd name="connsiteX4" fmla="*/ 1226745 w 1252503"/>
                    <a:gd name="connsiteY4" fmla="*/ 599926 h 1439195"/>
                    <a:gd name="connsiteX5" fmla="*/ 1120462 w 1252503"/>
                    <a:gd name="connsiteY5" fmla="*/ 1181617 h 1439195"/>
                    <a:gd name="connsiteX6" fmla="*/ 476518 w 1252503"/>
                    <a:gd name="connsiteY6" fmla="*/ 1426316 h 1439195"/>
                    <a:gd name="connsiteX7" fmla="*/ 90152 w 1252503"/>
                    <a:gd name="connsiteY7" fmla="*/ 1104344 h 1439195"/>
                    <a:gd name="connsiteX8" fmla="*/ 25758 w 1252503"/>
                    <a:gd name="connsiteY8" fmla="*/ 898282 h 1439195"/>
                    <a:gd name="connsiteX0" fmla="*/ 25758 w 1252503"/>
                    <a:gd name="connsiteY0" fmla="*/ 859112 h 1400025"/>
                    <a:gd name="connsiteX1" fmla="*/ 244699 w 1252503"/>
                    <a:gd name="connsiteY1" fmla="*/ 289241 h 1400025"/>
                    <a:gd name="connsiteX2" fmla="*/ 768317 w 1252503"/>
                    <a:gd name="connsiteY2" fmla="*/ 5906 h 1400025"/>
                    <a:gd name="connsiteX3" fmla="*/ 965916 w 1252503"/>
                    <a:gd name="connsiteY3" fmla="*/ 253805 h 1400025"/>
                    <a:gd name="connsiteX4" fmla="*/ 1226745 w 1252503"/>
                    <a:gd name="connsiteY4" fmla="*/ 560756 h 1400025"/>
                    <a:gd name="connsiteX5" fmla="*/ 1120462 w 1252503"/>
                    <a:gd name="connsiteY5" fmla="*/ 1142447 h 1400025"/>
                    <a:gd name="connsiteX6" fmla="*/ 476518 w 1252503"/>
                    <a:gd name="connsiteY6" fmla="*/ 1387146 h 1400025"/>
                    <a:gd name="connsiteX7" fmla="*/ 90152 w 1252503"/>
                    <a:gd name="connsiteY7" fmla="*/ 1065174 h 1400025"/>
                    <a:gd name="connsiteX8" fmla="*/ 25758 w 1252503"/>
                    <a:gd name="connsiteY8" fmla="*/ 859112 h 140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52503" h="1400025">
                      <a:moveTo>
                        <a:pt x="25758" y="859112"/>
                      </a:moveTo>
                      <a:cubicBezTo>
                        <a:pt x="51516" y="729790"/>
                        <a:pt x="120939" y="431442"/>
                        <a:pt x="244699" y="289241"/>
                      </a:cubicBezTo>
                      <a:cubicBezTo>
                        <a:pt x="368459" y="147040"/>
                        <a:pt x="648114" y="11812"/>
                        <a:pt x="768317" y="5906"/>
                      </a:cubicBezTo>
                      <a:cubicBezTo>
                        <a:pt x="888520" y="0"/>
                        <a:pt x="889511" y="161330"/>
                        <a:pt x="965916" y="253805"/>
                      </a:cubicBezTo>
                      <a:cubicBezTo>
                        <a:pt x="1042321" y="346280"/>
                        <a:pt x="1200987" y="412649"/>
                        <a:pt x="1226745" y="560756"/>
                      </a:cubicBezTo>
                      <a:cubicBezTo>
                        <a:pt x="1252503" y="708863"/>
                        <a:pt x="1245500" y="1004715"/>
                        <a:pt x="1120462" y="1142447"/>
                      </a:cubicBezTo>
                      <a:cubicBezTo>
                        <a:pt x="995424" y="1280179"/>
                        <a:pt x="648236" y="1400025"/>
                        <a:pt x="476518" y="1387146"/>
                      </a:cubicBezTo>
                      <a:cubicBezTo>
                        <a:pt x="304800" y="1374267"/>
                        <a:pt x="160986" y="1153179"/>
                        <a:pt x="90152" y="1065174"/>
                      </a:cubicBezTo>
                      <a:cubicBezTo>
                        <a:pt x="19318" y="977169"/>
                        <a:pt x="0" y="988434"/>
                        <a:pt x="25758" y="859112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Freeform 85"/>
                <p:cNvSpPr/>
                <p:nvPr/>
              </p:nvSpPr>
              <p:spPr bwMode="auto">
                <a:xfrm>
                  <a:off x="5143504" y="3596582"/>
                  <a:ext cx="1388915" cy="111060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323770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4"/>
                    <a:gd name="connsiteX1" fmla="*/ 244699 w 1481071"/>
                    <a:gd name="connsiteY1" fmla="*/ 480406 h 1199534"/>
                    <a:gd name="connsiteX2" fmla="*/ 692139 w 1481071"/>
                    <a:gd name="connsiteY2" fmla="*/ 197071 h 1199534"/>
                    <a:gd name="connsiteX3" fmla="*/ 965916 w 1481071"/>
                    <a:gd name="connsiteY3" fmla="*/ 53314 h 1199534"/>
                    <a:gd name="connsiteX4" fmla="*/ 1455313 w 1481071"/>
                    <a:gd name="connsiteY4" fmla="*/ 516953 h 1199534"/>
                    <a:gd name="connsiteX5" fmla="*/ 1120462 w 1481071"/>
                    <a:gd name="connsiteY5" fmla="*/ 941956 h 1199534"/>
                    <a:gd name="connsiteX6" fmla="*/ 476518 w 1481071"/>
                    <a:gd name="connsiteY6" fmla="*/ 1186655 h 1199534"/>
                    <a:gd name="connsiteX7" fmla="*/ 90152 w 1481071"/>
                    <a:gd name="connsiteY7" fmla="*/ 864683 h 1199534"/>
                    <a:gd name="connsiteX8" fmla="*/ 25758 w 1481071"/>
                    <a:gd name="connsiteY8" fmla="*/ 658621 h 1199534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99535"/>
                    <a:gd name="connsiteX1" fmla="*/ 244699 w 1481071"/>
                    <a:gd name="connsiteY1" fmla="*/ 480406 h 1199535"/>
                    <a:gd name="connsiteX2" fmla="*/ 692139 w 1481071"/>
                    <a:gd name="connsiteY2" fmla="*/ 197071 h 1199535"/>
                    <a:gd name="connsiteX3" fmla="*/ 965916 w 1481071"/>
                    <a:gd name="connsiteY3" fmla="*/ 53314 h 1199535"/>
                    <a:gd name="connsiteX4" fmla="*/ 1455313 w 1481071"/>
                    <a:gd name="connsiteY4" fmla="*/ 516953 h 1199535"/>
                    <a:gd name="connsiteX5" fmla="*/ 1120462 w 1481071"/>
                    <a:gd name="connsiteY5" fmla="*/ 941956 h 1199535"/>
                    <a:gd name="connsiteX6" fmla="*/ 476518 w 1481071"/>
                    <a:gd name="connsiteY6" fmla="*/ 1186656 h 1199535"/>
                    <a:gd name="connsiteX7" fmla="*/ 90152 w 1481071"/>
                    <a:gd name="connsiteY7" fmla="*/ 864683 h 1199535"/>
                    <a:gd name="connsiteX8" fmla="*/ 25758 w 1481071"/>
                    <a:gd name="connsiteY8" fmla="*/ 658621 h 1199535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186656"/>
                    <a:gd name="connsiteX1" fmla="*/ 244699 w 1481071"/>
                    <a:gd name="connsiteY1" fmla="*/ 480406 h 1186656"/>
                    <a:gd name="connsiteX2" fmla="*/ 692139 w 1481071"/>
                    <a:gd name="connsiteY2" fmla="*/ 197071 h 1186656"/>
                    <a:gd name="connsiteX3" fmla="*/ 965916 w 1481071"/>
                    <a:gd name="connsiteY3" fmla="*/ 53314 h 1186656"/>
                    <a:gd name="connsiteX4" fmla="*/ 1455313 w 1481071"/>
                    <a:gd name="connsiteY4" fmla="*/ 516953 h 1186656"/>
                    <a:gd name="connsiteX5" fmla="*/ 1120462 w 1481071"/>
                    <a:gd name="connsiteY5" fmla="*/ 941956 h 1186656"/>
                    <a:gd name="connsiteX6" fmla="*/ 476518 w 1481071"/>
                    <a:gd name="connsiteY6" fmla="*/ 1186656 h 1186656"/>
                    <a:gd name="connsiteX7" fmla="*/ 90152 w 1481071"/>
                    <a:gd name="connsiteY7" fmla="*/ 864683 h 1186656"/>
                    <a:gd name="connsiteX8" fmla="*/ 25758 w 1481071"/>
                    <a:gd name="connsiteY8" fmla="*/ 658621 h 1186656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846317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3"/>
                    <a:gd name="connsiteX1" fmla="*/ 244699 w 1481071"/>
                    <a:gd name="connsiteY1" fmla="*/ 480406 h 1217763"/>
                    <a:gd name="connsiteX2" fmla="*/ 692139 w 1481071"/>
                    <a:gd name="connsiteY2" fmla="*/ 197071 h 1217763"/>
                    <a:gd name="connsiteX3" fmla="*/ 965916 w 1481071"/>
                    <a:gd name="connsiteY3" fmla="*/ 53314 h 1217763"/>
                    <a:gd name="connsiteX4" fmla="*/ 1455313 w 1481071"/>
                    <a:gd name="connsiteY4" fmla="*/ 516953 h 1217763"/>
                    <a:gd name="connsiteX5" fmla="*/ 1120462 w 1481071"/>
                    <a:gd name="connsiteY5" fmla="*/ 941956 h 1217763"/>
                    <a:gd name="connsiteX6" fmla="*/ 617749 w 1481071"/>
                    <a:gd name="connsiteY6" fmla="*/ 1051326 h 1217763"/>
                    <a:gd name="connsiteX7" fmla="*/ 476518 w 1481071"/>
                    <a:gd name="connsiteY7" fmla="*/ 1186656 h 1217763"/>
                    <a:gd name="connsiteX8" fmla="*/ 90152 w 1481071"/>
                    <a:gd name="connsiteY8" fmla="*/ 864683 h 1217763"/>
                    <a:gd name="connsiteX9" fmla="*/ 25758 w 1481071"/>
                    <a:gd name="connsiteY9" fmla="*/ 658621 h 1217763"/>
                    <a:gd name="connsiteX0" fmla="*/ 25758 w 1481071"/>
                    <a:gd name="connsiteY0" fmla="*/ 658621 h 1217764"/>
                    <a:gd name="connsiteX1" fmla="*/ 244699 w 1481071"/>
                    <a:gd name="connsiteY1" fmla="*/ 480406 h 1217764"/>
                    <a:gd name="connsiteX2" fmla="*/ 692139 w 1481071"/>
                    <a:gd name="connsiteY2" fmla="*/ 197071 h 1217764"/>
                    <a:gd name="connsiteX3" fmla="*/ 965916 w 1481071"/>
                    <a:gd name="connsiteY3" fmla="*/ 53314 h 1217764"/>
                    <a:gd name="connsiteX4" fmla="*/ 1455313 w 1481071"/>
                    <a:gd name="connsiteY4" fmla="*/ 516953 h 1217764"/>
                    <a:gd name="connsiteX5" fmla="*/ 1120462 w 1481071"/>
                    <a:gd name="connsiteY5" fmla="*/ 941956 h 1217764"/>
                    <a:gd name="connsiteX6" fmla="*/ 617749 w 1481071"/>
                    <a:gd name="connsiteY6" fmla="*/ 1051326 h 1217764"/>
                    <a:gd name="connsiteX7" fmla="*/ 324128 w 1481071"/>
                    <a:gd name="connsiteY7" fmla="*/ 1186657 h 1217764"/>
                    <a:gd name="connsiteX8" fmla="*/ 90152 w 1481071"/>
                    <a:gd name="connsiteY8" fmla="*/ 864683 h 1217764"/>
                    <a:gd name="connsiteX9" fmla="*/ 25758 w 1481071"/>
                    <a:gd name="connsiteY9" fmla="*/ 658621 h 1217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81071" h="1217764">
                      <a:moveTo>
                        <a:pt x="25758" y="658621"/>
                      </a:moveTo>
                      <a:cubicBezTo>
                        <a:pt x="51516" y="594575"/>
                        <a:pt x="133636" y="557331"/>
                        <a:pt x="244699" y="480406"/>
                      </a:cubicBezTo>
                      <a:cubicBezTo>
                        <a:pt x="355762" y="403481"/>
                        <a:pt x="571936" y="242147"/>
                        <a:pt x="692139" y="197071"/>
                      </a:cubicBezTo>
                      <a:cubicBezTo>
                        <a:pt x="752033" y="41890"/>
                        <a:pt x="838720" y="0"/>
                        <a:pt x="965916" y="53314"/>
                      </a:cubicBezTo>
                      <a:cubicBezTo>
                        <a:pt x="1093112" y="106628"/>
                        <a:pt x="1429555" y="368846"/>
                        <a:pt x="1455313" y="516953"/>
                      </a:cubicBezTo>
                      <a:cubicBezTo>
                        <a:pt x="1481071" y="665060"/>
                        <a:pt x="1260056" y="852894"/>
                        <a:pt x="1120462" y="941956"/>
                      </a:cubicBezTo>
                      <a:cubicBezTo>
                        <a:pt x="980868" y="1031018"/>
                        <a:pt x="750471" y="1010543"/>
                        <a:pt x="617749" y="1051326"/>
                      </a:cubicBezTo>
                      <a:cubicBezTo>
                        <a:pt x="485027" y="1092109"/>
                        <a:pt x="450155" y="1217764"/>
                        <a:pt x="324128" y="1186657"/>
                      </a:cubicBezTo>
                      <a:cubicBezTo>
                        <a:pt x="89525" y="1121250"/>
                        <a:pt x="139880" y="952689"/>
                        <a:pt x="90152" y="864683"/>
                      </a:cubicBezTo>
                      <a:cubicBezTo>
                        <a:pt x="40424" y="776677"/>
                        <a:pt x="0" y="722667"/>
                        <a:pt x="25758" y="658621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Freeform 87"/>
                <p:cNvSpPr/>
                <p:nvPr/>
              </p:nvSpPr>
              <p:spPr bwMode="auto">
                <a:xfrm>
                  <a:off x="4268665" y="4264682"/>
                  <a:ext cx="1227878" cy="1426005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45734 h 1186647"/>
                    <a:gd name="connsiteX1" fmla="*/ 244699 w 1481071"/>
                    <a:gd name="connsiteY1" fmla="*/ 310883 h 1186647"/>
                    <a:gd name="connsiteX2" fmla="*/ 463639 w 1481071"/>
                    <a:gd name="connsiteY2" fmla="*/ 27548 h 1186647"/>
                    <a:gd name="connsiteX3" fmla="*/ 483246 w 1481071"/>
                    <a:gd name="connsiteY3" fmla="*/ 261501 h 1186647"/>
                    <a:gd name="connsiteX4" fmla="*/ 965916 w 1481071"/>
                    <a:gd name="connsiteY4" fmla="*/ 40427 h 1186647"/>
                    <a:gd name="connsiteX5" fmla="*/ 1455313 w 1481071"/>
                    <a:gd name="connsiteY5" fmla="*/ 504066 h 1186647"/>
                    <a:gd name="connsiteX6" fmla="*/ 1120462 w 1481071"/>
                    <a:gd name="connsiteY6" fmla="*/ 929069 h 1186647"/>
                    <a:gd name="connsiteX7" fmla="*/ 476518 w 1481071"/>
                    <a:gd name="connsiteY7" fmla="*/ 1173768 h 1186647"/>
                    <a:gd name="connsiteX8" fmla="*/ 90152 w 1481071"/>
                    <a:gd name="connsiteY8" fmla="*/ 851796 h 1186647"/>
                    <a:gd name="connsiteX9" fmla="*/ 25758 w 1481071"/>
                    <a:gd name="connsiteY9" fmla="*/ 645734 h 1186647"/>
                    <a:gd name="connsiteX0" fmla="*/ 82607 w 1537920"/>
                    <a:gd name="connsiteY0" fmla="*/ 645734 h 1186647"/>
                    <a:gd name="connsiteX1" fmla="*/ 72980 w 1537920"/>
                    <a:gd name="connsiteY1" fmla="*/ 310883 h 1186647"/>
                    <a:gd name="connsiteX2" fmla="*/ 520488 w 1537920"/>
                    <a:gd name="connsiteY2" fmla="*/ 27548 h 1186647"/>
                    <a:gd name="connsiteX3" fmla="*/ 540095 w 1537920"/>
                    <a:gd name="connsiteY3" fmla="*/ 261501 h 1186647"/>
                    <a:gd name="connsiteX4" fmla="*/ 1022765 w 1537920"/>
                    <a:gd name="connsiteY4" fmla="*/ 40427 h 1186647"/>
                    <a:gd name="connsiteX5" fmla="*/ 1512162 w 1537920"/>
                    <a:gd name="connsiteY5" fmla="*/ 504066 h 1186647"/>
                    <a:gd name="connsiteX6" fmla="*/ 1177311 w 1537920"/>
                    <a:gd name="connsiteY6" fmla="*/ 929069 h 1186647"/>
                    <a:gd name="connsiteX7" fmla="*/ 533367 w 1537920"/>
                    <a:gd name="connsiteY7" fmla="*/ 1173768 h 1186647"/>
                    <a:gd name="connsiteX8" fmla="*/ 147001 w 1537920"/>
                    <a:gd name="connsiteY8" fmla="*/ 851796 h 1186647"/>
                    <a:gd name="connsiteX9" fmla="*/ 82607 w 1537920"/>
                    <a:gd name="connsiteY9" fmla="*/ 645734 h 1186647"/>
                    <a:gd name="connsiteX0" fmla="*/ 44512 w 1499825"/>
                    <a:gd name="connsiteY0" fmla="*/ 645734 h 1186647"/>
                    <a:gd name="connsiteX1" fmla="*/ 34885 w 1499825"/>
                    <a:gd name="connsiteY1" fmla="*/ 310883 h 1186647"/>
                    <a:gd name="connsiteX2" fmla="*/ 253825 w 1499825"/>
                    <a:gd name="connsiteY2" fmla="*/ 340847 h 1186647"/>
                    <a:gd name="connsiteX3" fmla="*/ 502000 w 1499825"/>
                    <a:gd name="connsiteY3" fmla="*/ 261501 h 1186647"/>
                    <a:gd name="connsiteX4" fmla="*/ 984670 w 1499825"/>
                    <a:gd name="connsiteY4" fmla="*/ 40427 h 1186647"/>
                    <a:gd name="connsiteX5" fmla="*/ 1474067 w 1499825"/>
                    <a:gd name="connsiteY5" fmla="*/ 504066 h 1186647"/>
                    <a:gd name="connsiteX6" fmla="*/ 1139216 w 1499825"/>
                    <a:gd name="connsiteY6" fmla="*/ 929069 h 1186647"/>
                    <a:gd name="connsiteX7" fmla="*/ 495272 w 1499825"/>
                    <a:gd name="connsiteY7" fmla="*/ 1173768 h 1186647"/>
                    <a:gd name="connsiteX8" fmla="*/ 108906 w 1499825"/>
                    <a:gd name="connsiteY8" fmla="*/ 851796 h 1186647"/>
                    <a:gd name="connsiteX9" fmla="*/ 44512 w 1499825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1 w 1499824"/>
                    <a:gd name="connsiteY0" fmla="*/ 645734 h 1186647"/>
                    <a:gd name="connsiteX1" fmla="*/ 34885 w 1499824"/>
                    <a:gd name="connsiteY1" fmla="*/ 310883 h 1186647"/>
                    <a:gd name="connsiteX2" fmla="*/ 253824 w 1499824"/>
                    <a:gd name="connsiteY2" fmla="*/ 340847 h 1186647"/>
                    <a:gd name="connsiteX3" fmla="*/ 501999 w 1499824"/>
                    <a:gd name="connsiteY3" fmla="*/ 261501 h 1186647"/>
                    <a:gd name="connsiteX4" fmla="*/ 984669 w 1499824"/>
                    <a:gd name="connsiteY4" fmla="*/ 40427 h 1186647"/>
                    <a:gd name="connsiteX5" fmla="*/ 1474066 w 1499824"/>
                    <a:gd name="connsiteY5" fmla="*/ 504066 h 1186647"/>
                    <a:gd name="connsiteX6" fmla="*/ 1139215 w 1499824"/>
                    <a:gd name="connsiteY6" fmla="*/ 929069 h 1186647"/>
                    <a:gd name="connsiteX7" fmla="*/ 495271 w 1499824"/>
                    <a:gd name="connsiteY7" fmla="*/ 1173768 h 1186647"/>
                    <a:gd name="connsiteX8" fmla="*/ 108905 w 1499824"/>
                    <a:gd name="connsiteY8" fmla="*/ 851796 h 1186647"/>
                    <a:gd name="connsiteX9" fmla="*/ 44511 w 1499824"/>
                    <a:gd name="connsiteY9" fmla="*/ 645734 h 1186647"/>
                    <a:gd name="connsiteX0" fmla="*/ 44510 w 1499823"/>
                    <a:gd name="connsiteY0" fmla="*/ 645734 h 1186647"/>
                    <a:gd name="connsiteX1" fmla="*/ 34885 w 1499823"/>
                    <a:gd name="connsiteY1" fmla="*/ 310883 h 1186647"/>
                    <a:gd name="connsiteX2" fmla="*/ 253823 w 1499823"/>
                    <a:gd name="connsiteY2" fmla="*/ 340847 h 1186647"/>
                    <a:gd name="connsiteX3" fmla="*/ 501998 w 1499823"/>
                    <a:gd name="connsiteY3" fmla="*/ 261501 h 1186647"/>
                    <a:gd name="connsiteX4" fmla="*/ 984668 w 1499823"/>
                    <a:gd name="connsiteY4" fmla="*/ 40427 h 1186647"/>
                    <a:gd name="connsiteX5" fmla="*/ 1474065 w 1499823"/>
                    <a:gd name="connsiteY5" fmla="*/ 504066 h 1186647"/>
                    <a:gd name="connsiteX6" fmla="*/ 1139214 w 1499823"/>
                    <a:gd name="connsiteY6" fmla="*/ 929069 h 1186647"/>
                    <a:gd name="connsiteX7" fmla="*/ 495270 w 1499823"/>
                    <a:gd name="connsiteY7" fmla="*/ 1173768 h 1186647"/>
                    <a:gd name="connsiteX8" fmla="*/ 108904 w 1499823"/>
                    <a:gd name="connsiteY8" fmla="*/ 851796 h 1186647"/>
                    <a:gd name="connsiteX9" fmla="*/ 44510 w 1499823"/>
                    <a:gd name="connsiteY9" fmla="*/ 645734 h 1186647"/>
                    <a:gd name="connsiteX0" fmla="*/ 44510 w 1537917"/>
                    <a:gd name="connsiteY0" fmla="*/ 1037416 h 1578329"/>
                    <a:gd name="connsiteX1" fmla="*/ 34885 w 1537917"/>
                    <a:gd name="connsiteY1" fmla="*/ 702565 h 1578329"/>
                    <a:gd name="connsiteX2" fmla="*/ 253823 w 1537917"/>
                    <a:gd name="connsiteY2" fmla="*/ 732529 h 1578329"/>
                    <a:gd name="connsiteX3" fmla="*/ 501998 w 1537917"/>
                    <a:gd name="connsiteY3" fmla="*/ 653183 h 1578329"/>
                    <a:gd name="connsiteX4" fmla="*/ 756101 w 1537917"/>
                    <a:gd name="connsiteY4" fmla="*/ 40427 h 1578329"/>
                    <a:gd name="connsiteX5" fmla="*/ 1474065 w 1537917"/>
                    <a:gd name="connsiteY5" fmla="*/ 895748 h 1578329"/>
                    <a:gd name="connsiteX6" fmla="*/ 1139214 w 1537917"/>
                    <a:gd name="connsiteY6" fmla="*/ 1320751 h 1578329"/>
                    <a:gd name="connsiteX7" fmla="*/ 495270 w 1537917"/>
                    <a:gd name="connsiteY7" fmla="*/ 1565450 h 1578329"/>
                    <a:gd name="connsiteX8" fmla="*/ 108904 w 1537917"/>
                    <a:gd name="connsiteY8" fmla="*/ 1243478 h 1578329"/>
                    <a:gd name="connsiteX9" fmla="*/ 44510 w 1537917"/>
                    <a:gd name="connsiteY9" fmla="*/ 1037416 h 1578329"/>
                    <a:gd name="connsiteX0" fmla="*/ 44510 w 1309349"/>
                    <a:gd name="connsiteY0" fmla="*/ 1021843 h 1562756"/>
                    <a:gd name="connsiteX1" fmla="*/ 34885 w 1309349"/>
                    <a:gd name="connsiteY1" fmla="*/ 686992 h 1562756"/>
                    <a:gd name="connsiteX2" fmla="*/ 253823 w 1309349"/>
                    <a:gd name="connsiteY2" fmla="*/ 716956 h 1562756"/>
                    <a:gd name="connsiteX3" fmla="*/ 501998 w 1309349"/>
                    <a:gd name="connsiteY3" fmla="*/ 637610 h 1562756"/>
                    <a:gd name="connsiteX4" fmla="*/ 756101 w 1309349"/>
                    <a:gd name="connsiteY4" fmla="*/ 24854 h 1562756"/>
                    <a:gd name="connsiteX5" fmla="*/ 1245497 w 1309349"/>
                    <a:gd name="connsiteY5" fmla="*/ 488493 h 1562756"/>
                    <a:gd name="connsiteX6" fmla="*/ 1139214 w 1309349"/>
                    <a:gd name="connsiteY6" fmla="*/ 1305178 h 1562756"/>
                    <a:gd name="connsiteX7" fmla="*/ 495270 w 1309349"/>
                    <a:gd name="connsiteY7" fmla="*/ 1549877 h 1562756"/>
                    <a:gd name="connsiteX8" fmla="*/ 108904 w 1309349"/>
                    <a:gd name="connsiteY8" fmla="*/ 1227905 h 1562756"/>
                    <a:gd name="connsiteX9" fmla="*/ 44510 w 1309349"/>
                    <a:gd name="connsiteY9" fmla="*/ 1021843 h 1562756"/>
                    <a:gd name="connsiteX0" fmla="*/ 253823 w 1309349"/>
                    <a:gd name="connsiteY0" fmla="*/ 716955 h 1562755"/>
                    <a:gd name="connsiteX1" fmla="*/ 501998 w 1309349"/>
                    <a:gd name="connsiteY1" fmla="*/ 637609 h 1562755"/>
                    <a:gd name="connsiteX2" fmla="*/ 756101 w 1309349"/>
                    <a:gd name="connsiteY2" fmla="*/ 24853 h 1562755"/>
                    <a:gd name="connsiteX3" fmla="*/ 1245497 w 1309349"/>
                    <a:gd name="connsiteY3" fmla="*/ 488492 h 1562755"/>
                    <a:gd name="connsiteX4" fmla="*/ 1139214 w 1309349"/>
                    <a:gd name="connsiteY4" fmla="*/ 1305177 h 1562755"/>
                    <a:gd name="connsiteX5" fmla="*/ 495270 w 1309349"/>
                    <a:gd name="connsiteY5" fmla="*/ 1549876 h 1562755"/>
                    <a:gd name="connsiteX6" fmla="*/ 108904 w 1309349"/>
                    <a:gd name="connsiteY6" fmla="*/ 1227904 h 1562755"/>
                    <a:gd name="connsiteX7" fmla="*/ 44510 w 1309349"/>
                    <a:gd name="connsiteY7" fmla="*/ 1021842 h 1562755"/>
                    <a:gd name="connsiteX8" fmla="*/ 132392 w 1309349"/>
                    <a:gd name="connsiteY8" fmla="*/ 787254 h 1562755"/>
                    <a:gd name="connsiteX0" fmla="*/ 253823 w 1309349"/>
                    <a:gd name="connsiteY0" fmla="*/ 717804 h 1563604"/>
                    <a:gd name="connsiteX1" fmla="*/ 501998 w 1309349"/>
                    <a:gd name="connsiteY1" fmla="*/ 638458 h 1563604"/>
                    <a:gd name="connsiteX2" fmla="*/ 515729 w 1309349"/>
                    <a:gd name="connsiteY2" fmla="*/ 643555 h 1563604"/>
                    <a:gd name="connsiteX3" fmla="*/ 756101 w 1309349"/>
                    <a:gd name="connsiteY3" fmla="*/ 25702 h 1563604"/>
                    <a:gd name="connsiteX4" fmla="*/ 1245497 w 1309349"/>
                    <a:gd name="connsiteY4" fmla="*/ 489341 h 1563604"/>
                    <a:gd name="connsiteX5" fmla="*/ 1139214 w 1309349"/>
                    <a:gd name="connsiteY5" fmla="*/ 1306026 h 1563604"/>
                    <a:gd name="connsiteX6" fmla="*/ 495270 w 1309349"/>
                    <a:gd name="connsiteY6" fmla="*/ 1550725 h 1563604"/>
                    <a:gd name="connsiteX7" fmla="*/ 108904 w 1309349"/>
                    <a:gd name="connsiteY7" fmla="*/ 1228753 h 1563604"/>
                    <a:gd name="connsiteX8" fmla="*/ 44510 w 1309349"/>
                    <a:gd name="connsiteY8" fmla="*/ 1022691 h 1563604"/>
                    <a:gd name="connsiteX9" fmla="*/ 132392 w 1309349"/>
                    <a:gd name="connsiteY9" fmla="*/ 788103 h 1563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09349" h="1563604">
                      <a:moveTo>
                        <a:pt x="253823" y="717804"/>
                      </a:moveTo>
                      <a:cubicBezTo>
                        <a:pt x="331675" y="709574"/>
                        <a:pt x="418285" y="753808"/>
                        <a:pt x="501998" y="638458"/>
                      </a:cubicBezTo>
                      <a:cubicBezTo>
                        <a:pt x="545649" y="626083"/>
                        <a:pt x="473379" y="745681"/>
                        <a:pt x="515729" y="643555"/>
                      </a:cubicBezTo>
                      <a:cubicBezTo>
                        <a:pt x="558079" y="541429"/>
                        <a:pt x="634473" y="51404"/>
                        <a:pt x="756101" y="25702"/>
                      </a:cubicBezTo>
                      <a:cubicBezTo>
                        <a:pt x="877729" y="0"/>
                        <a:pt x="1181645" y="275954"/>
                        <a:pt x="1245497" y="489341"/>
                      </a:cubicBezTo>
                      <a:cubicBezTo>
                        <a:pt x="1309349" y="702728"/>
                        <a:pt x="1264252" y="1129129"/>
                        <a:pt x="1139214" y="1306026"/>
                      </a:cubicBezTo>
                      <a:cubicBezTo>
                        <a:pt x="1014176" y="1482923"/>
                        <a:pt x="666988" y="1563604"/>
                        <a:pt x="495270" y="1550725"/>
                      </a:cubicBezTo>
                      <a:cubicBezTo>
                        <a:pt x="323552" y="1537846"/>
                        <a:pt x="179738" y="1316758"/>
                        <a:pt x="108904" y="1228753"/>
                      </a:cubicBezTo>
                      <a:cubicBezTo>
                        <a:pt x="38070" y="1140748"/>
                        <a:pt x="56846" y="1112843"/>
                        <a:pt x="44510" y="1022691"/>
                      </a:cubicBezTo>
                      <a:cubicBezTo>
                        <a:pt x="32174" y="932539"/>
                        <a:pt x="0" y="738654"/>
                        <a:pt x="132392" y="788103"/>
                      </a:cubicBezTo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Freeform 88"/>
                <p:cNvSpPr/>
                <p:nvPr/>
              </p:nvSpPr>
              <p:spPr bwMode="auto">
                <a:xfrm>
                  <a:off x="6215073" y="3878099"/>
                  <a:ext cx="1145159" cy="1098207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3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74427"/>
                    <a:gd name="connsiteY0" fmla="*/ 684727 h 1225640"/>
                    <a:gd name="connsiteX1" fmla="*/ 244699 w 1474427"/>
                    <a:gd name="connsiteY1" fmla="*/ 349876 h 1225640"/>
                    <a:gd name="connsiteX2" fmla="*/ 463639 w 1474427"/>
                    <a:gd name="connsiteY2" fmla="*/ 66541 h 1225640"/>
                    <a:gd name="connsiteX3" fmla="*/ 965916 w 1474427"/>
                    <a:gd name="connsiteY3" fmla="*/ 79420 h 1225640"/>
                    <a:gd name="connsiteX4" fmla="*/ 1455313 w 1474427"/>
                    <a:gd name="connsiteY4" fmla="*/ 543059 h 1225640"/>
                    <a:gd name="connsiteX5" fmla="*/ 1080598 w 1474427"/>
                    <a:gd name="connsiteY5" fmla="*/ 708920 h 1225640"/>
                    <a:gd name="connsiteX6" fmla="*/ 1120462 w 1474427"/>
                    <a:gd name="connsiteY6" fmla="*/ 968062 h 1225640"/>
                    <a:gd name="connsiteX7" fmla="*/ 476518 w 1474427"/>
                    <a:gd name="connsiteY7" fmla="*/ 1212761 h 1225640"/>
                    <a:gd name="connsiteX8" fmla="*/ 90153 w 1474427"/>
                    <a:gd name="connsiteY8" fmla="*/ 890789 h 1225640"/>
                    <a:gd name="connsiteX9" fmla="*/ 25758 w 1474427"/>
                    <a:gd name="connsiteY9" fmla="*/ 684727 h 1225640"/>
                    <a:gd name="connsiteX0" fmla="*/ 25758 w 1221142"/>
                    <a:gd name="connsiteY0" fmla="*/ 663262 h 1204175"/>
                    <a:gd name="connsiteX1" fmla="*/ 244699 w 1221142"/>
                    <a:gd name="connsiteY1" fmla="*/ 328411 h 1204175"/>
                    <a:gd name="connsiteX2" fmla="*/ 463639 w 1221142"/>
                    <a:gd name="connsiteY2" fmla="*/ 45076 h 1204175"/>
                    <a:gd name="connsiteX3" fmla="*/ 965916 w 1221142"/>
                    <a:gd name="connsiteY3" fmla="*/ 57955 h 1204175"/>
                    <a:gd name="connsiteX4" fmla="*/ 1150566 w 1221142"/>
                    <a:gd name="connsiteY4" fmla="*/ 286575 h 1204175"/>
                    <a:gd name="connsiteX5" fmla="*/ 1080598 w 1221142"/>
                    <a:gd name="connsiteY5" fmla="*/ 687455 h 1204175"/>
                    <a:gd name="connsiteX6" fmla="*/ 1120462 w 1221142"/>
                    <a:gd name="connsiteY6" fmla="*/ 946597 h 1204175"/>
                    <a:gd name="connsiteX7" fmla="*/ 476518 w 1221142"/>
                    <a:gd name="connsiteY7" fmla="*/ 1191296 h 1204175"/>
                    <a:gd name="connsiteX8" fmla="*/ 90153 w 1221142"/>
                    <a:gd name="connsiteY8" fmla="*/ 869324 h 1204175"/>
                    <a:gd name="connsiteX9" fmla="*/ 25758 w 1221142"/>
                    <a:gd name="connsiteY9" fmla="*/ 663262 h 1204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21142" h="1204175">
                      <a:moveTo>
                        <a:pt x="25758" y="663262"/>
                      </a:moveTo>
                      <a:cubicBezTo>
                        <a:pt x="51516" y="573110"/>
                        <a:pt x="171719" y="431442"/>
                        <a:pt x="244699" y="328411"/>
                      </a:cubicBezTo>
                      <a:cubicBezTo>
                        <a:pt x="317679" y="225380"/>
                        <a:pt x="343436" y="90152"/>
                        <a:pt x="463639" y="45076"/>
                      </a:cubicBezTo>
                      <a:cubicBezTo>
                        <a:pt x="583842" y="0"/>
                        <a:pt x="851428" y="17705"/>
                        <a:pt x="965916" y="57955"/>
                      </a:cubicBezTo>
                      <a:cubicBezTo>
                        <a:pt x="1080404" y="98205"/>
                        <a:pt x="1131452" y="181658"/>
                        <a:pt x="1150566" y="286575"/>
                      </a:cubicBezTo>
                      <a:cubicBezTo>
                        <a:pt x="1169680" y="391492"/>
                        <a:pt x="1085615" y="577451"/>
                        <a:pt x="1080598" y="687455"/>
                      </a:cubicBezTo>
                      <a:cubicBezTo>
                        <a:pt x="1075581" y="797459"/>
                        <a:pt x="1221142" y="862624"/>
                        <a:pt x="1120462" y="946597"/>
                      </a:cubicBezTo>
                      <a:cubicBezTo>
                        <a:pt x="1019782" y="1030570"/>
                        <a:pt x="648236" y="1204175"/>
                        <a:pt x="476518" y="1191296"/>
                      </a:cubicBezTo>
                      <a:cubicBezTo>
                        <a:pt x="304800" y="1178417"/>
                        <a:pt x="160987" y="957329"/>
                        <a:pt x="90153" y="869324"/>
                      </a:cubicBezTo>
                      <a:cubicBezTo>
                        <a:pt x="19319" y="781319"/>
                        <a:pt x="0" y="753414"/>
                        <a:pt x="25758" y="663262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Freeform 89"/>
                <p:cNvSpPr/>
                <p:nvPr/>
              </p:nvSpPr>
              <p:spPr bwMode="auto">
                <a:xfrm rot="16200000">
                  <a:off x="5796194" y="2710045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1" name="Freeform 90"/>
                <p:cNvSpPr/>
                <p:nvPr/>
              </p:nvSpPr>
              <p:spPr bwMode="auto">
                <a:xfrm rot="21202073">
                  <a:off x="7072299" y="4215714"/>
                  <a:ext cx="1603260" cy="111810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988"/>
                    <a:gd name="connsiteX1" fmla="*/ 244699 w 1481071"/>
                    <a:gd name="connsiteY1" fmla="*/ 349876 h 1225988"/>
                    <a:gd name="connsiteX2" fmla="*/ 463639 w 1481071"/>
                    <a:gd name="connsiteY2" fmla="*/ 66541 h 1225988"/>
                    <a:gd name="connsiteX3" fmla="*/ 965916 w 1481071"/>
                    <a:gd name="connsiteY3" fmla="*/ 79420 h 1225988"/>
                    <a:gd name="connsiteX4" fmla="*/ 1455313 w 1481071"/>
                    <a:gd name="connsiteY4" fmla="*/ 543059 h 1225988"/>
                    <a:gd name="connsiteX5" fmla="*/ 1120462 w 1481071"/>
                    <a:gd name="connsiteY5" fmla="*/ 968062 h 1225988"/>
                    <a:gd name="connsiteX6" fmla="*/ 476518 w 1481071"/>
                    <a:gd name="connsiteY6" fmla="*/ 1212761 h 1225988"/>
                    <a:gd name="connsiteX7" fmla="*/ 90153 w 1481071"/>
                    <a:gd name="connsiteY7" fmla="*/ 1047425 h 1225988"/>
                    <a:gd name="connsiteX8" fmla="*/ 25758 w 1481071"/>
                    <a:gd name="connsiteY8" fmla="*/ 684727 h 1225988"/>
                    <a:gd name="connsiteX0" fmla="*/ 25758 w 1709638"/>
                    <a:gd name="connsiteY0" fmla="*/ 684728 h 1225988"/>
                    <a:gd name="connsiteX1" fmla="*/ 47326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  <a:gd name="connsiteX0" fmla="*/ 25758 w 1709638"/>
                    <a:gd name="connsiteY0" fmla="*/ 684728 h 1225988"/>
                    <a:gd name="connsiteX1" fmla="*/ 47326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  <a:gd name="connsiteX0" fmla="*/ 25758 w 1709638"/>
                    <a:gd name="connsiteY0" fmla="*/ 684728 h 1225988"/>
                    <a:gd name="connsiteX1" fmla="*/ 320876 w 1709638"/>
                    <a:gd name="connsiteY1" fmla="*/ 349876 h 1225988"/>
                    <a:gd name="connsiteX2" fmla="*/ 692206 w 1709638"/>
                    <a:gd name="connsiteY2" fmla="*/ 66541 h 1225988"/>
                    <a:gd name="connsiteX3" fmla="*/ 1194483 w 1709638"/>
                    <a:gd name="connsiteY3" fmla="*/ 79420 h 1225988"/>
                    <a:gd name="connsiteX4" fmla="*/ 1683880 w 1709638"/>
                    <a:gd name="connsiteY4" fmla="*/ 543059 h 1225988"/>
                    <a:gd name="connsiteX5" fmla="*/ 1349029 w 1709638"/>
                    <a:gd name="connsiteY5" fmla="*/ 968062 h 1225988"/>
                    <a:gd name="connsiteX6" fmla="*/ 705085 w 1709638"/>
                    <a:gd name="connsiteY6" fmla="*/ 1212761 h 1225988"/>
                    <a:gd name="connsiteX7" fmla="*/ 318720 w 1709638"/>
                    <a:gd name="connsiteY7" fmla="*/ 1047425 h 1225988"/>
                    <a:gd name="connsiteX8" fmla="*/ 25758 w 1709638"/>
                    <a:gd name="connsiteY8" fmla="*/ 684728 h 12259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9638" h="1225988">
                      <a:moveTo>
                        <a:pt x="25758" y="684728"/>
                      </a:moveTo>
                      <a:cubicBezTo>
                        <a:pt x="248057" y="632671"/>
                        <a:pt x="209801" y="452907"/>
                        <a:pt x="320876" y="349876"/>
                      </a:cubicBezTo>
                      <a:cubicBezTo>
                        <a:pt x="431951" y="246845"/>
                        <a:pt x="546605" y="111617"/>
                        <a:pt x="692206" y="66541"/>
                      </a:cubicBezTo>
                      <a:cubicBezTo>
                        <a:pt x="837807" y="21465"/>
                        <a:pt x="1029204" y="0"/>
                        <a:pt x="1194483" y="79420"/>
                      </a:cubicBezTo>
                      <a:cubicBezTo>
                        <a:pt x="1359762" y="158840"/>
                        <a:pt x="1658122" y="394952"/>
                        <a:pt x="1683880" y="543059"/>
                      </a:cubicBezTo>
                      <a:cubicBezTo>
                        <a:pt x="1709638" y="691166"/>
                        <a:pt x="1512162" y="856445"/>
                        <a:pt x="1349029" y="968062"/>
                      </a:cubicBezTo>
                      <a:cubicBezTo>
                        <a:pt x="1185896" y="1079679"/>
                        <a:pt x="876803" y="1199534"/>
                        <a:pt x="705085" y="1212761"/>
                      </a:cubicBezTo>
                      <a:cubicBezTo>
                        <a:pt x="533367" y="1225988"/>
                        <a:pt x="431941" y="1135430"/>
                        <a:pt x="318720" y="1047425"/>
                      </a:cubicBezTo>
                      <a:cubicBezTo>
                        <a:pt x="205499" y="959420"/>
                        <a:pt x="0" y="800986"/>
                        <a:pt x="25758" y="684728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Freeform 91"/>
                <p:cNvSpPr/>
                <p:nvPr/>
              </p:nvSpPr>
              <p:spPr bwMode="auto">
                <a:xfrm>
                  <a:off x="5143633" y="2215450"/>
                  <a:ext cx="1102322" cy="1272794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232804"/>
                    <a:gd name="connsiteY0" fmla="*/ 684727 h 1225640"/>
                    <a:gd name="connsiteX1" fmla="*/ 244699 w 1232804"/>
                    <a:gd name="connsiteY1" fmla="*/ 349876 h 1225640"/>
                    <a:gd name="connsiteX2" fmla="*/ 463639 w 1232804"/>
                    <a:gd name="connsiteY2" fmla="*/ 66541 h 1225640"/>
                    <a:gd name="connsiteX3" fmla="*/ 965916 w 1232804"/>
                    <a:gd name="connsiteY3" fmla="*/ 79420 h 1225640"/>
                    <a:gd name="connsiteX4" fmla="*/ 1150567 w 1232804"/>
                    <a:gd name="connsiteY4" fmla="*/ 543060 h 1225640"/>
                    <a:gd name="connsiteX5" fmla="*/ 1120462 w 1232804"/>
                    <a:gd name="connsiteY5" fmla="*/ 968062 h 1225640"/>
                    <a:gd name="connsiteX6" fmla="*/ 476518 w 1232804"/>
                    <a:gd name="connsiteY6" fmla="*/ 1212761 h 1225640"/>
                    <a:gd name="connsiteX7" fmla="*/ 90152 w 1232804"/>
                    <a:gd name="connsiteY7" fmla="*/ 890789 h 1225640"/>
                    <a:gd name="connsiteX8" fmla="*/ 25758 w 1232804"/>
                    <a:gd name="connsiteY8" fmla="*/ 684727 h 1225640"/>
                    <a:gd name="connsiteX0" fmla="*/ 25758 w 1175600"/>
                    <a:gd name="connsiteY0" fmla="*/ 684727 h 1225640"/>
                    <a:gd name="connsiteX1" fmla="*/ 244699 w 1175600"/>
                    <a:gd name="connsiteY1" fmla="*/ 349876 h 1225640"/>
                    <a:gd name="connsiteX2" fmla="*/ 463639 w 1175600"/>
                    <a:gd name="connsiteY2" fmla="*/ 66541 h 1225640"/>
                    <a:gd name="connsiteX3" fmla="*/ 965916 w 1175600"/>
                    <a:gd name="connsiteY3" fmla="*/ 79420 h 1225640"/>
                    <a:gd name="connsiteX4" fmla="*/ 1150567 w 1175600"/>
                    <a:gd name="connsiteY4" fmla="*/ 543060 h 1225640"/>
                    <a:gd name="connsiteX5" fmla="*/ 815716 w 1175600"/>
                    <a:gd name="connsiteY5" fmla="*/ 968062 h 1225640"/>
                    <a:gd name="connsiteX6" fmla="*/ 476518 w 1175600"/>
                    <a:gd name="connsiteY6" fmla="*/ 1212761 h 1225640"/>
                    <a:gd name="connsiteX7" fmla="*/ 90152 w 1175600"/>
                    <a:gd name="connsiteY7" fmla="*/ 890789 h 1225640"/>
                    <a:gd name="connsiteX8" fmla="*/ 25758 w 1175600"/>
                    <a:gd name="connsiteY8" fmla="*/ 684727 h 1225640"/>
                    <a:gd name="connsiteX0" fmla="*/ 61512 w 1211354"/>
                    <a:gd name="connsiteY0" fmla="*/ 684727 h 1382277"/>
                    <a:gd name="connsiteX1" fmla="*/ 280453 w 1211354"/>
                    <a:gd name="connsiteY1" fmla="*/ 349876 h 1382277"/>
                    <a:gd name="connsiteX2" fmla="*/ 499393 w 1211354"/>
                    <a:gd name="connsiteY2" fmla="*/ 66541 h 1382277"/>
                    <a:gd name="connsiteX3" fmla="*/ 1001670 w 1211354"/>
                    <a:gd name="connsiteY3" fmla="*/ 79420 h 1382277"/>
                    <a:gd name="connsiteX4" fmla="*/ 1186321 w 1211354"/>
                    <a:gd name="connsiteY4" fmla="*/ 543060 h 1382277"/>
                    <a:gd name="connsiteX5" fmla="*/ 851470 w 1211354"/>
                    <a:gd name="connsiteY5" fmla="*/ 968062 h 1382277"/>
                    <a:gd name="connsiteX6" fmla="*/ 816950 w 1211354"/>
                    <a:gd name="connsiteY6" fmla="*/ 1369398 h 1382277"/>
                    <a:gd name="connsiteX7" fmla="*/ 125906 w 1211354"/>
                    <a:gd name="connsiteY7" fmla="*/ 890789 h 1382277"/>
                    <a:gd name="connsiteX8" fmla="*/ 61512 w 1211354"/>
                    <a:gd name="connsiteY8" fmla="*/ 684727 h 1382277"/>
                    <a:gd name="connsiteX0" fmla="*/ 25758 w 1175600"/>
                    <a:gd name="connsiteY0" fmla="*/ 684727 h 1395608"/>
                    <a:gd name="connsiteX1" fmla="*/ 244699 w 1175600"/>
                    <a:gd name="connsiteY1" fmla="*/ 349876 h 1395608"/>
                    <a:gd name="connsiteX2" fmla="*/ 463639 w 1175600"/>
                    <a:gd name="connsiteY2" fmla="*/ 66541 h 1395608"/>
                    <a:gd name="connsiteX3" fmla="*/ 965916 w 1175600"/>
                    <a:gd name="connsiteY3" fmla="*/ 79420 h 1395608"/>
                    <a:gd name="connsiteX4" fmla="*/ 1150567 w 1175600"/>
                    <a:gd name="connsiteY4" fmla="*/ 543060 h 1395608"/>
                    <a:gd name="connsiteX5" fmla="*/ 815716 w 1175600"/>
                    <a:gd name="connsiteY5" fmla="*/ 968062 h 1395608"/>
                    <a:gd name="connsiteX6" fmla="*/ 781196 w 1175600"/>
                    <a:gd name="connsiteY6" fmla="*/ 1369398 h 1395608"/>
                    <a:gd name="connsiteX7" fmla="*/ 379382 w 1175600"/>
                    <a:gd name="connsiteY7" fmla="*/ 1125323 h 1395608"/>
                    <a:gd name="connsiteX8" fmla="*/ 90152 w 1175600"/>
                    <a:gd name="connsiteY8" fmla="*/ 890789 h 1395608"/>
                    <a:gd name="connsiteX9" fmla="*/ 25758 w 1175600"/>
                    <a:gd name="connsiteY9" fmla="*/ 684727 h 1395608"/>
                    <a:gd name="connsiteX0" fmla="*/ 25620 w 1175462"/>
                    <a:gd name="connsiteY0" fmla="*/ 684727 h 1395608"/>
                    <a:gd name="connsiteX1" fmla="*/ 244561 w 1175462"/>
                    <a:gd name="connsiteY1" fmla="*/ 349876 h 1395608"/>
                    <a:gd name="connsiteX2" fmla="*/ 463501 w 1175462"/>
                    <a:gd name="connsiteY2" fmla="*/ 66541 h 1395608"/>
                    <a:gd name="connsiteX3" fmla="*/ 965778 w 1175462"/>
                    <a:gd name="connsiteY3" fmla="*/ 79420 h 1395608"/>
                    <a:gd name="connsiteX4" fmla="*/ 1150429 w 1175462"/>
                    <a:gd name="connsiteY4" fmla="*/ 543060 h 1395608"/>
                    <a:gd name="connsiteX5" fmla="*/ 815578 w 1175462"/>
                    <a:gd name="connsiteY5" fmla="*/ 968062 h 1395608"/>
                    <a:gd name="connsiteX6" fmla="*/ 781058 w 1175462"/>
                    <a:gd name="connsiteY6" fmla="*/ 1369398 h 1395608"/>
                    <a:gd name="connsiteX7" fmla="*/ 379244 w 1175462"/>
                    <a:gd name="connsiteY7" fmla="*/ 1125323 h 1395608"/>
                    <a:gd name="connsiteX8" fmla="*/ 90014 w 1175462"/>
                    <a:gd name="connsiteY8" fmla="*/ 890789 h 1395608"/>
                    <a:gd name="connsiteX9" fmla="*/ 90843 w 1175462"/>
                    <a:gd name="connsiteY9" fmla="*/ 871134 h 1395608"/>
                    <a:gd name="connsiteX10" fmla="*/ 25620 w 1175462"/>
                    <a:gd name="connsiteY10" fmla="*/ 684727 h 139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75462" h="1395608">
                      <a:moveTo>
                        <a:pt x="25620" y="684727"/>
                      </a:moveTo>
                      <a:cubicBezTo>
                        <a:pt x="51378" y="594575"/>
                        <a:pt x="171581" y="452907"/>
                        <a:pt x="244561" y="349876"/>
                      </a:cubicBezTo>
                      <a:cubicBezTo>
                        <a:pt x="317541" y="246845"/>
                        <a:pt x="343298" y="111617"/>
                        <a:pt x="463501" y="66541"/>
                      </a:cubicBezTo>
                      <a:cubicBezTo>
                        <a:pt x="583704" y="21465"/>
                        <a:pt x="851290" y="0"/>
                        <a:pt x="965778" y="79420"/>
                      </a:cubicBezTo>
                      <a:cubicBezTo>
                        <a:pt x="1080266" y="158840"/>
                        <a:pt x="1175462" y="394953"/>
                        <a:pt x="1150429" y="543060"/>
                      </a:cubicBezTo>
                      <a:cubicBezTo>
                        <a:pt x="1125396" y="691167"/>
                        <a:pt x="877140" y="830339"/>
                        <a:pt x="815578" y="968062"/>
                      </a:cubicBezTo>
                      <a:cubicBezTo>
                        <a:pt x="754016" y="1105785"/>
                        <a:pt x="853780" y="1343188"/>
                        <a:pt x="781058" y="1369398"/>
                      </a:cubicBezTo>
                      <a:cubicBezTo>
                        <a:pt x="708336" y="1395608"/>
                        <a:pt x="494418" y="1205091"/>
                        <a:pt x="379244" y="1125323"/>
                      </a:cubicBezTo>
                      <a:cubicBezTo>
                        <a:pt x="264070" y="1045555"/>
                        <a:pt x="138081" y="933154"/>
                        <a:pt x="90014" y="890789"/>
                      </a:cubicBezTo>
                      <a:cubicBezTo>
                        <a:pt x="41947" y="848424"/>
                        <a:pt x="101575" y="905478"/>
                        <a:pt x="90843" y="871134"/>
                      </a:cubicBezTo>
                      <a:cubicBezTo>
                        <a:pt x="80111" y="836790"/>
                        <a:pt x="0" y="771603"/>
                        <a:pt x="25620" y="684727"/>
                      </a:cubicBezTo>
                      <a:close/>
                    </a:path>
                  </a:pathLst>
                </a:custGeom>
                <a:solidFill>
                  <a:srgbClr val="66FF99">
                    <a:alpha val="4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 bwMode="auto">
                <a:xfrm rot="17854137">
                  <a:off x="6725297" y="3160651"/>
                  <a:ext cx="1607917" cy="1170760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38020 w 1493333"/>
                    <a:gd name="connsiteY0" fmla="*/ 684727 h 1225640"/>
                    <a:gd name="connsiteX1" fmla="*/ 330532 w 1493333"/>
                    <a:gd name="connsiteY1" fmla="*/ 450493 h 1225640"/>
                    <a:gd name="connsiteX2" fmla="*/ 475901 w 1493333"/>
                    <a:gd name="connsiteY2" fmla="*/ 66541 h 1225640"/>
                    <a:gd name="connsiteX3" fmla="*/ 978178 w 1493333"/>
                    <a:gd name="connsiteY3" fmla="*/ 79420 h 1225640"/>
                    <a:gd name="connsiteX4" fmla="*/ 1467575 w 1493333"/>
                    <a:gd name="connsiteY4" fmla="*/ 543059 h 1225640"/>
                    <a:gd name="connsiteX5" fmla="*/ 1132724 w 1493333"/>
                    <a:gd name="connsiteY5" fmla="*/ 968062 h 1225640"/>
                    <a:gd name="connsiteX6" fmla="*/ 488780 w 1493333"/>
                    <a:gd name="connsiteY6" fmla="*/ 1212761 h 1225640"/>
                    <a:gd name="connsiteX7" fmla="*/ 102414 w 1493333"/>
                    <a:gd name="connsiteY7" fmla="*/ 890789 h 1225640"/>
                    <a:gd name="connsiteX8" fmla="*/ 38020 w 1493333"/>
                    <a:gd name="connsiteY8" fmla="*/ 684727 h 1225640"/>
                    <a:gd name="connsiteX0" fmla="*/ 38020 w 1493333"/>
                    <a:gd name="connsiteY0" fmla="*/ 742816 h 1283729"/>
                    <a:gd name="connsiteX1" fmla="*/ 330532 w 1493333"/>
                    <a:gd name="connsiteY1" fmla="*/ 508582 h 1283729"/>
                    <a:gd name="connsiteX2" fmla="*/ 209156 w 1493333"/>
                    <a:gd name="connsiteY2" fmla="*/ 61846 h 1283729"/>
                    <a:gd name="connsiteX3" fmla="*/ 978178 w 1493333"/>
                    <a:gd name="connsiteY3" fmla="*/ 137509 h 1283729"/>
                    <a:gd name="connsiteX4" fmla="*/ 1467575 w 1493333"/>
                    <a:gd name="connsiteY4" fmla="*/ 601148 h 1283729"/>
                    <a:gd name="connsiteX5" fmla="*/ 1132724 w 1493333"/>
                    <a:gd name="connsiteY5" fmla="*/ 1026151 h 1283729"/>
                    <a:gd name="connsiteX6" fmla="*/ 488780 w 1493333"/>
                    <a:gd name="connsiteY6" fmla="*/ 1270850 h 1283729"/>
                    <a:gd name="connsiteX7" fmla="*/ 102414 w 1493333"/>
                    <a:gd name="connsiteY7" fmla="*/ 948878 h 1283729"/>
                    <a:gd name="connsiteX8" fmla="*/ 38020 w 1493333"/>
                    <a:gd name="connsiteY8" fmla="*/ 742816 h 1283729"/>
                    <a:gd name="connsiteX0" fmla="*/ 38020 w 1714604"/>
                    <a:gd name="connsiteY0" fmla="*/ 834508 h 1283729"/>
                    <a:gd name="connsiteX1" fmla="*/ 551803 w 1714604"/>
                    <a:gd name="connsiteY1" fmla="*/ 508582 h 1283729"/>
                    <a:gd name="connsiteX2" fmla="*/ 430427 w 1714604"/>
                    <a:gd name="connsiteY2" fmla="*/ 61846 h 1283729"/>
                    <a:gd name="connsiteX3" fmla="*/ 1199449 w 1714604"/>
                    <a:gd name="connsiteY3" fmla="*/ 137509 h 1283729"/>
                    <a:gd name="connsiteX4" fmla="*/ 1688846 w 1714604"/>
                    <a:gd name="connsiteY4" fmla="*/ 601148 h 1283729"/>
                    <a:gd name="connsiteX5" fmla="*/ 1353995 w 1714604"/>
                    <a:gd name="connsiteY5" fmla="*/ 1026151 h 1283729"/>
                    <a:gd name="connsiteX6" fmla="*/ 710051 w 1714604"/>
                    <a:gd name="connsiteY6" fmla="*/ 1270850 h 1283729"/>
                    <a:gd name="connsiteX7" fmla="*/ 323685 w 1714604"/>
                    <a:gd name="connsiteY7" fmla="*/ 948878 h 1283729"/>
                    <a:gd name="connsiteX8" fmla="*/ 38020 w 1714604"/>
                    <a:gd name="connsiteY8" fmla="*/ 834508 h 1283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14604" h="1283729">
                      <a:moveTo>
                        <a:pt x="38020" y="834508"/>
                      </a:moveTo>
                      <a:cubicBezTo>
                        <a:pt x="76040" y="761125"/>
                        <a:pt x="486402" y="637359"/>
                        <a:pt x="551803" y="508582"/>
                      </a:cubicBezTo>
                      <a:cubicBezTo>
                        <a:pt x="617204" y="379805"/>
                        <a:pt x="322486" y="123692"/>
                        <a:pt x="430427" y="61846"/>
                      </a:cubicBezTo>
                      <a:cubicBezTo>
                        <a:pt x="538368" y="0"/>
                        <a:pt x="989713" y="47625"/>
                        <a:pt x="1199449" y="137509"/>
                      </a:cubicBezTo>
                      <a:cubicBezTo>
                        <a:pt x="1409185" y="227393"/>
                        <a:pt x="1663088" y="453041"/>
                        <a:pt x="1688846" y="601148"/>
                      </a:cubicBezTo>
                      <a:cubicBezTo>
                        <a:pt x="1714604" y="749255"/>
                        <a:pt x="1517128" y="914534"/>
                        <a:pt x="1353995" y="1026151"/>
                      </a:cubicBezTo>
                      <a:cubicBezTo>
                        <a:pt x="1190862" y="1137768"/>
                        <a:pt x="881769" y="1283729"/>
                        <a:pt x="710051" y="1270850"/>
                      </a:cubicBezTo>
                      <a:cubicBezTo>
                        <a:pt x="538333" y="1257971"/>
                        <a:pt x="435690" y="1021602"/>
                        <a:pt x="323685" y="948878"/>
                      </a:cubicBezTo>
                      <a:cubicBezTo>
                        <a:pt x="211680" y="876154"/>
                        <a:pt x="0" y="907891"/>
                        <a:pt x="38020" y="834508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Freeform 83"/>
                <p:cNvSpPr/>
                <p:nvPr/>
              </p:nvSpPr>
              <p:spPr bwMode="auto">
                <a:xfrm>
                  <a:off x="4468969" y="3097930"/>
                  <a:ext cx="1388915" cy="1117783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81071" h="1225640">
                      <a:moveTo>
                        <a:pt x="25758" y="684727"/>
                      </a:moveTo>
                      <a:cubicBezTo>
                        <a:pt x="51516" y="594575"/>
                        <a:pt x="171719" y="452907"/>
                        <a:pt x="244699" y="349876"/>
                      </a:cubicBezTo>
                      <a:cubicBezTo>
                        <a:pt x="317679" y="246845"/>
                        <a:pt x="343436" y="111617"/>
                        <a:pt x="463639" y="66541"/>
                      </a:cubicBezTo>
                      <a:cubicBezTo>
                        <a:pt x="583842" y="21465"/>
                        <a:pt x="800637" y="0"/>
                        <a:pt x="965916" y="79420"/>
                      </a:cubicBezTo>
                      <a:cubicBezTo>
                        <a:pt x="1131195" y="158840"/>
                        <a:pt x="1429555" y="394952"/>
                        <a:pt x="1455313" y="543059"/>
                      </a:cubicBezTo>
                      <a:cubicBezTo>
                        <a:pt x="1481071" y="691166"/>
                        <a:pt x="1283595" y="856445"/>
                        <a:pt x="1120462" y="968062"/>
                      </a:cubicBezTo>
                      <a:cubicBezTo>
                        <a:pt x="957329" y="1079679"/>
                        <a:pt x="648236" y="1225640"/>
                        <a:pt x="476518" y="1212761"/>
                      </a:cubicBezTo>
                      <a:cubicBezTo>
                        <a:pt x="304800" y="1199882"/>
                        <a:pt x="160986" y="978794"/>
                        <a:pt x="90152" y="890789"/>
                      </a:cubicBezTo>
                      <a:cubicBezTo>
                        <a:pt x="19318" y="802784"/>
                        <a:pt x="0" y="774879"/>
                        <a:pt x="25758" y="684727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 bwMode="auto">
                <a:xfrm>
                  <a:off x="5966195" y="5001532"/>
                  <a:ext cx="1637793" cy="1142112"/>
                </a:xfrm>
                <a:custGeom>
                  <a:avLst/>
                  <a:gdLst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481071"/>
                    <a:gd name="connsiteY0" fmla="*/ 684727 h 1225640"/>
                    <a:gd name="connsiteX1" fmla="*/ 244699 w 1481071"/>
                    <a:gd name="connsiteY1" fmla="*/ 349876 h 1225640"/>
                    <a:gd name="connsiteX2" fmla="*/ 463639 w 1481071"/>
                    <a:gd name="connsiteY2" fmla="*/ 66541 h 1225640"/>
                    <a:gd name="connsiteX3" fmla="*/ 965916 w 1481071"/>
                    <a:gd name="connsiteY3" fmla="*/ 79420 h 1225640"/>
                    <a:gd name="connsiteX4" fmla="*/ 1455313 w 1481071"/>
                    <a:gd name="connsiteY4" fmla="*/ 543059 h 1225640"/>
                    <a:gd name="connsiteX5" fmla="*/ 1120462 w 1481071"/>
                    <a:gd name="connsiteY5" fmla="*/ 968062 h 1225640"/>
                    <a:gd name="connsiteX6" fmla="*/ 476518 w 1481071"/>
                    <a:gd name="connsiteY6" fmla="*/ 1212761 h 1225640"/>
                    <a:gd name="connsiteX7" fmla="*/ 90152 w 1481071"/>
                    <a:gd name="connsiteY7" fmla="*/ 890789 h 1225640"/>
                    <a:gd name="connsiteX8" fmla="*/ 25758 w 1481071"/>
                    <a:gd name="connsiteY8" fmla="*/ 684727 h 1225640"/>
                    <a:gd name="connsiteX0" fmla="*/ 25758 w 1709638"/>
                    <a:gd name="connsiteY0" fmla="*/ 684727 h 1225640"/>
                    <a:gd name="connsiteX1" fmla="*/ 473266 w 1709638"/>
                    <a:gd name="connsiteY1" fmla="*/ 349876 h 1225640"/>
                    <a:gd name="connsiteX2" fmla="*/ 692206 w 1709638"/>
                    <a:gd name="connsiteY2" fmla="*/ 66541 h 1225640"/>
                    <a:gd name="connsiteX3" fmla="*/ 1194483 w 1709638"/>
                    <a:gd name="connsiteY3" fmla="*/ 79420 h 1225640"/>
                    <a:gd name="connsiteX4" fmla="*/ 1683880 w 1709638"/>
                    <a:gd name="connsiteY4" fmla="*/ 543059 h 1225640"/>
                    <a:gd name="connsiteX5" fmla="*/ 1349029 w 1709638"/>
                    <a:gd name="connsiteY5" fmla="*/ 968062 h 1225640"/>
                    <a:gd name="connsiteX6" fmla="*/ 705085 w 1709638"/>
                    <a:gd name="connsiteY6" fmla="*/ 1212761 h 1225640"/>
                    <a:gd name="connsiteX7" fmla="*/ 318719 w 1709638"/>
                    <a:gd name="connsiteY7" fmla="*/ 890789 h 1225640"/>
                    <a:gd name="connsiteX8" fmla="*/ 25758 w 1709638"/>
                    <a:gd name="connsiteY8" fmla="*/ 684727 h 1225640"/>
                    <a:gd name="connsiteX0" fmla="*/ 62582 w 1746462"/>
                    <a:gd name="connsiteY0" fmla="*/ 684727 h 1225640"/>
                    <a:gd name="connsiteX1" fmla="*/ 510090 w 1746462"/>
                    <a:gd name="connsiteY1" fmla="*/ 349876 h 1225640"/>
                    <a:gd name="connsiteX2" fmla="*/ 729030 w 1746462"/>
                    <a:gd name="connsiteY2" fmla="*/ 66541 h 1225640"/>
                    <a:gd name="connsiteX3" fmla="*/ 1231307 w 1746462"/>
                    <a:gd name="connsiteY3" fmla="*/ 79420 h 1225640"/>
                    <a:gd name="connsiteX4" fmla="*/ 1720704 w 1746462"/>
                    <a:gd name="connsiteY4" fmla="*/ 543059 h 1225640"/>
                    <a:gd name="connsiteX5" fmla="*/ 1385853 w 1746462"/>
                    <a:gd name="connsiteY5" fmla="*/ 968062 h 1225640"/>
                    <a:gd name="connsiteX6" fmla="*/ 741909 w 1746462"/>
                    <a:gd name="connsiteY6" fmla="*/ 1212761 h 1225640"/>
                    <a:gd name="connsiteX7" fmla="*/ 355543 w 1746462"/>
                    <a:gd name="connsiteY7" fmla="*/ 890789 h 1225640"/>
                    <a:gd name="connsiteX8" fmla="*/ 48827 w 1746462"/>
                    <a:gd name="connsiteY8" fmla="*/ 894724 h 1225640"/>
                    <a:gd name="connsiteX9" fmla="*/ 62582 w 1746462"/>
                    <a:gd name="connsiteY9" fmla="*/ 684727 h 1225640"/>
                    <a:gd name="connsiteX0" fmla="*/ 62582 w 1746462"/>
                    <a:gd name="connsiteY0" fmla="*/ 684727 h 1239044"/>
                    <a:gd name="connsiteX1" fmla="*/ 510090 w 1746462"/>
                    <a:gd name="connsiteY1" fmla="*/ 349876 h 1239044"/>
                    <a:gd name="connsiteX2" fmla="*/ 729030 w 1746462"/>
                    <a:gd name="connsiteY2" fmla="*/ 66541 h 1239044"/>
                    <a:gd name="connsiteX3" fmla="*/ 1231307 w 1746462"/>
                    <a:gd name="connsiteY3" fmla="*/ 79420 h 1239044"/>
                    <a:gd name="connsiteX4" fmla="*/ 1720704 w 1746462"/>
                    <a:gd name="connsiteY4" fmla="*/ 543059 h 1239044"/>
                    <a:gd name="connsiteX5" fmla="*/ 1385853 w 1746462"/>
                    <a:gd name="connsiteY5" fmla="*/ 968062 h 1239044"/>
                    <a:gd name="connsiteX6" fmla="*/ 741909 w 1746462"/>
                    <a:gd name="connsiteY6" fmla="*/ 1212761 h 1239044"/>
                    <a:gd name="connsiteX7" fmla="*/ 355544 w 1746462"/>
                    <a:gd name="connsiteY7" fmla="*/ 1125756 h 1239044"/>
                    <a:gd name="connsiteX8" fmla="*/ 48827 w 1746462"/>
                    <a:gd name="connsiteY8" fmla="*/ 894724 h 1239044"/>
                    <a:gd name="connsiteX9" fmla="*/ 62582 w 1746462"/>
                    <a:gd name="connsiteY9" fmla="*/ 684727 h 1239044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  <a:gd name="connsiteX0" fmla="*/ 62582 w 1746462"/>
                    <a:gd name="connsiteY0" fmla="*/ 684727 h 1252317"/>
                    <a:gd name="connsiteX1" fmla="*/ 510090 w 1746462"/>
                    <a:gd name="connsiteY1" fmla="*/ 349876 h 1252317"/>
                    <a:gd name="connsiteX2" fmla="*/ 729030 w 1746462"/>
                    <a:gd name="connsiteY2" fmla="*/ 66541 h 1252317"/>
                    <a:gd name="connsiteX3" fmla="*/ 1231307 w 1746462"/>
                    <a:gd name="connsiteY3" fmla="*/ 79420 h 1252317"/>
                    <a:gd name="connsiteX4" fmla="*/ 1720704 w 1746462"/>
                    <a:gd name="connsiteY4" fmla="*/ 543059 h 1252317"/>
                    <a:gd name="connsiteX5" fmla="*/ 1385853 w 1746462"/>
                    <a:gd name="connsiteY5" fmla="*/ 968062 h 1252317"/>
                    <a:gd name="connsiteX6" fmla="*/ 741909 w 1746462"/>
                    <a:gd name="connsiteY6" fmla="*/ 1212761 h 1252317"/>
                    <a:gd name="connsiteX7" fmla="*/ 738109 w 1746462"/>
                    <a:gd name="connsiteY7" fmla="*/ 1205399 h 1252317"/>
                    <a:gd name="connsiteX8" fmla="*/ 355544 w 1746462"/>
                    <a:gd name="connsiteY8" fmla="*/ 1125756 h 1252317"/>
                    <a:gd name="connsiteX9" fmla="*/ 48827 w 1746462"/>
                    <a:gd name="connsiteY9" fmla="*/ 894724 h 1252317"/>
                    <a:gd name="connsiteX10" fmla="*/ 62582 w 1746462"/>
                    <a:gd name="connsiteY10" fmla="*/ 684727 h 125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46462" h="1252317">
                      <a:moveTo>
                        <a:pt x="62582" y="684727"/>
                      </a:moveTo>
                      <a:cubicBezTo>
                        <a:pt x="88340" y="594575"/>
                        <a:pt x="399015" y="452907"/>
                        <a:pt x="510090" y="349876"/>
                      </a:cubicBezTo>
                      <a:cubicBezTo>
                        <a:pt x="621165" y="246845"/>
                        <a:pt x="608827" y="111617"/>
                        <a:pt x="729030" y="66541"/>
                      </a:cubicBezTo>
                      <a:cubicBezTo>
                        <a:pt x="849233" y="21465"/>
                        <a:pt x="1066028" y="0"/>
                        <a:pt x="1231307" y="79420"/>
                      </a:cubicBezTo>
                      <a:cubicBezTo>
                        <a:pt x="1396586" y="158840"/>
                        <a:pt x="1694946" y="394952"/>
                        <a:pt x="1720704" y="543059"/>
                      </a:cubicBezTo>
                      <a:cubicBezTo>
                        <a:pt x="1746462" y="691166"/>
                        <a:pt x="1548986" y="856445"/>
                        <a:pt x="1385853" y="968062"/>
                      </a:cubicBezTo>
                      <a:cubicBezTo>
                        <a:pt x="1222720" y="1079679"/>
                        <a:pt x="849866" y="1173205"/>
                        <a:pt x="741909" y="1212761"/>
                      </a:cubicBezTo>
                      <a:cubicBezTo>
                        <a:pt x="633952" y="1252317"/>
                        <a:pt x="1183359" y="1161393"/>
                        <a:pt x="738109" y="1205399"/>
                      </a:cubicBezTo>
                      <a:cubicBezTo>
                        <a:pt x="422208" y="1193086"/>
                        <a:pt x="470424" y="1177535"/>
                        <a:pt x="355544" y="1125756"/>
                      </a:cubicBezTo>
                      <a:cubicBezTo>
                        <a:pt x="240664" y="1073977"/>
                        <a:pt x="97654" y="968229"/>
                        <a:pt x="48827" y="894724"/>
                      </a:cubicBezTo>
                      <a:cubicBezTo>
                        <a:pt x="0" y="821219"/>
                        <a:pt x="36496" y="775535"/>
                        <a:pt x="62582" y="684727"/>
                      </a:cubicBez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morning" dir="t"/>
                </a:scene3d>
                <a:sp3d prstMaterial="flat">
                  <a:bevelT w="368300" h="368300"/>
                  <a:bevelB w="368300" h="368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96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lood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glucose</a:t>
            </a: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: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hypoglycaemia</a:t>
            </a:r>
          </a:p>
        </p:txBody>
      </p:sp>
      <p:grpSp>
        <p:nvGrpSpPr>
          <p:cNvPr id="8" name="Group 100"/>
          <p:cNvGrpSpPr/>
          <p:nvPr/>
        </p:nvGrpSpPr>
        <p:grpSpPr>
          <a:xfrm>
            <a:off x="4898392" y="2961790"/>
            <a:ext cx="351378" cy="338554"/>
            <a:chOff x="4819115" y="1532975"/>
            <a:chExt cx="351378" cy="338554"/>
          </a:xfrm>
        </p:grpSpPr>
        <p:sp>
          <p:nvSpPr>
            <p:cNvPr id="97" name="Oval 96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  <a:latin typeface="+mn-lt"/>
                </a:rPr>
                <a:t>G</a:t>
              </a:r>
              <a:endParaRPr lang="en-GB" b="1" i="0" dirty="0">
                <a:solidFill>
                  <a:srgbClr val="040404"/>
                </a:solidFill>
                <a:latin typeface="+mn-lt"/>
              </a:endParaRPr>
            </a:p>
          </p:txBody>
        </p:sp>
      </p:grpSp>
      <p:grpSp>
        <p:nvGrpSpPr>
          <p:cNvPr id="9" name="Group 101"/>
          <p:cNvGrpSpPr/>
          <p:nvPr/>
        </p:nvGrpSpPr>
        <p:grpSpPr>
          <a:xfrm>
            <a:off x="7333096" y="2908988"/>
            <a:ext cx="351378" cy="338554"/>
            <a:chOff x="4819115" y="1532975"/>
            <a:chExt cx="351378" cy="338554"/>
          </a:xfrm>
        </p:grpSpPr>
        <p:sp>
          <p:nvSpPr>
            <p:cNvPr id="103" name="Oval 102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  <a:latin typeface="+mn-lt"/>
                </a:rPr>
                <a:t>G</a:t>
              </a:r>
              <a:endParaRPr lang="en-GB" b="1" i="0" dirty="0">
                <a:solidFill>
                  <a:srgbClr val="040404"/>
                </a:solidFill>
                <a:latin typeface="+mn-lt"/>
              </a:endParaRPr>
            </a:p>
          </p:txBody>
        </p:sp>
      </p:grpSp>
      <p:grpSp>
        <p:nvGrpSpPr>
          <p:cNvPr id="10" name="Group 104"/>
          <p:cNvGrpSpPr/>
          <p:nvPr/>
        </p:nvGrpSpPr>
        <p:grpSpPr>
          <a:xfrm>
            <a:off x="6470028" y="5247806"/>
            <a:ext cx="351378" cy="338554"/>
            <a:chOff x="4819115" y="1532975"/>
            <a:chExt cx="351378" cy="338554"/>
          </a:xfrm>
        </p:grpSpPr>
        <p:sp>
          <p:nvSpPr>
            <p:cNvPr id="106" name="Oval 105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  <a:latin typeface="+mn-lt"/>
                </a:rPr>
                <a:t>G</a:t>
              </a:r>
              <a:endParaRPr lang="en-GB" b="1" i="0" dirty="0">
                <a:solidFill>
                  <a:srgbClr val="040404"/>
                </a:solidFill>
                <a:latin typeface="+mn-lt"/>
              </a:endParaRPr>
            </a:p>
          </p:txBody>
        </p:sp>
      </p:grpSp>
      <p:grpSp>
        <p:nvGrpSpPr>
          <p:cNvPr id="11" name="Group 41"/>
          <p:cNvGrpSpPr/>
          <p:nvPr/>
        </p:nvGrpSpPr>
        <p:grpSpPr>
          <a:xfrm>
            <a:off x="3969698" y="2247410"/>
            <a:ext cx="1143008" cy="714380"/>
            <a:chOff x="3929058" y="2571744"/>
            <a:chExt cx="1143008" cy="714380"/>
          </a:xfrm>
        </p:grpSpPr>
        <p:sp>
          <p:nvSpPr>
            <p:cNvPr id="45" name="TextBox 44"/>
            <p:cNvSpPr txBox="1"/>
            <p:nvPr/>
          </p:nvSpPr>
          <p:spPr>
            <a:xfrm>
              <a:off x="3929058" y="2571744"/>
              <a:ext cx="1143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i="0" dirty="0" smtClean="0">
                  <a:solidFill>
                    <a:srgbClr val="006699"/>
                  </a:solidFill>
                  <a:latin typeface="+mn-lt"/>
                  <a:sym typeface="Symbol"/>
                </a:rPr>
                <a:t> cells</a:t>
              </a:r>
              <a:endParaRPr lang="en-GB" sz="2000" b="1" i="0" dirty="0">
                <a:solidFill>
                  <a:srgbClr val="006699"/>
                </a:solidFill>
                <a:latin typeface="+mn-lt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4357686" y="2953506"/>
              <a:ext cx="357190" cy="33261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644008" y="98072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ln>
                  <a:solidFill>
                    <a:srgbClr val="006699"/>
                  </a:solidFill>
                </a:ln>
                <a:solidFill>
                  <a:srgbClr val="006699"/>
                </a:solidFill>
                <a:latin typeface="+mn-lt"/>
                <a:sym typeface="Symbol"/>
              </a:rPr>
              <a:t>Islet of </a:t>
            </a:r>
            <a:r>
              <a:rPr lang="en-GB" sz="2400" b="1" i="0" dirty="0" err="1" smtClean="0">
                <a:ln>
                  <a:solidFill>
                    <a:srgbClr val="006699"/>
                  </a:solidFill>
                </a:ln>
                <a:solidFill>
                  <a:srgbClr val="006699"/>
                </a:solidFill>
                <a:latin typeface="+mn-lt"/>
                <a:sym typeface="Symbol"/>
              </a:rPr>
              <a:t>Langerhans</a:t>
            </a:r>
            <a:endParaRPr lang="en-GB" sz="2400" b="1" i="0" dirty="0">
              <a:ln>
                <a:solidFill>
                  <a:srgbClr val="006699"/>
                </a:solidFill>
              </a:ln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12" name="Group 47"/>
          <p:cNvGrpSpPr/>
          <p:nvPr/>
        </p:nvGrpSpPr>
        <p:grpSpPr>
          <a:xfrm>
            <a:off x="1826558" y="4533426"/>
            <a:ext cx="351378" cy="338554"/>
            <a:chOff x="4819115" y="1532975"/>
            <a:chExt cx="351378" cy="338554"/>
          </a:xfrm>
        </p:grpSpPr>
        <p:sp>
          <p:nvSpPr>
            <p:cNvPr id="49" name="Oval 48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19115" y="1532975"/>
              <a:ext cx="351378" cy="338554"/>
            </a:xfrm>
            <a:prstGeom prst="rect">
              <a:avLst/>
            </a:prstGeom>
            <a:noFill/>
            <a:scene3d>
              <a:camera prst="orthographicFront"/>
              <a:lightRig rig="morning" dir="t"/>
            </a:scene3d>
            <a:sp3d prstMaterial="flat"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40404"/>
                  </a:solidFill>
                  <a:latin typeface="+mn-lt"/>
                </a:rPr>
                <a:t>G</a:t>
              </a:r>
              <a:endParaRPr lang="en-GB" b="1" i="0" dirty="0">
                <a:solidFill>
                  <a:srgbClr val="040404"/>
                </a:solidFill>
                <a:latin typeface="+mn-lt"/>
              </a:endParaRPr>
            </a:p>
          </p:txBody>
        </p:sp>
      </p:grpSp>
      <p:grpSp>
        <p:nvGrpSpPr>
          <p:cNvPr id="13" name="Group 54"/>
          <p:cNvGrpSpPr/>
          <p:nvPr/>
        </p:nvGrpSpPr>
        <p:grpSpPr>
          <a:xfrm>
            <a:off x="5015083" y="6195747"/>
            <a:ext cx="2144651" cy="400110"/>
            <a:chOff x="4000496" y="6173517"/>
            <a:chExt cx="2144651" cy="400110"/>
          </a:xfrm>
        </p:grpSpPr>
        <p:grpSp>
          <p:nvGrpSpPr>
            <p:cNvPr id="14" name="Group 50"/>
            <p:cNvGrpSpPr/>
            <p:nvPr/>
          </p:nvGrpSpPr>
          <p:grpSpPr>
            <a:xfrm>
              <a:off x="4000496" y="6215082"/>
              <a:ext cx="351378" cy="338554"/>
              <a:chOff x="4819115" y="1532975"/>
              <a:chExt cx="351378" cy="338554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4857752" y="1571612"/>
                <a:ext cx="285752" cy="28575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114300"/>
                <a:bevelB w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819115" y="1532975"/>
                <a:ext cx="3513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solidFill>
                      <a:srgbClr val="040404"/>
                    </a:solidFill>
                    <a:latin typeface="+mn-lt"/>
                  </a:rPr>
                  <a:t>G</a:t>
                </a:r>
                <a:endParaRPr lang="en-GB" b="1" i="0" dirty="0">
                  <a:solidFill>
                    <a:srgbClr val="040404"/>
                  </a:solidFill>
                  <a:latin typeface="+mn-lt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4214810" y="6173517"/>
              <a:ext cx="19303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0" dirty="0" smtClean="0">
                  <a:solidFill>
                    <a:srgbClr val="006699"/>
                  </a:solidFill>
                  <a:latin typeface="+mn-lt"/>
                </a:rPr>
                <a:t> =</a:t>
              </a:r>
              <a:r>
                <a:rPr lang="en-GB" sz="2000" b="1" i="0" dirty="0" smtClean="0">
                  <a:solidFill>
                    <a:srgbClr val="006699"/>
                  </a:solidFill>
                  <a:latin typeface="+mn-lt"/>
                </a:rPr>
                <a:t> GLUCAGON</a:t>
              </a:r>
              <a:endParaRPr lang="en-GB" sz="2000" b="1" i="0" dirty="0">
                <a:solidFill>
                  <a:srgbClr val="006699"/>
                </a:solidFill>
                <a:latin typeface="+mn-lt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44016" y="836712"/>
            <a:ext cx="3131840" cy="24929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Hypoglycaemia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Glucagon is secreted by the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-cells of the Islets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Langerhans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within the pancreas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Glucagon travels out of the pancreas within the blood vessels 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469 0.09503 L -5.55556E-7 -3.5838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4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2035 C 0.01354 0.03284 0.01892 0.04532 0.02239 0.05226 C 0.02586 0.0592 0.02621 0.06105 0.02951 0.06174 C 0.03281 0.06244 0.0401 0.05411 0.04218 0.05596 C 0.04427 0.05781 0.04149 0.06498 0.04218 0.07285 C 0.04288 0.08071 0.04288 0.09343 0.04635 0.10291 C 0.04982 0.11239 0.06041 0.12234 0.06319 0.12927 C 0.06597 0.13621 0.06475 0.13552 0.06319 0.14431 C 0.06163 0.15309 0.05573 0.17298 0.05347 0.18177 C 0.05121 0.19056 0.04913 0.1894 0.04913 0.1968 C 0.04913 0.2042 0.05416 0.22016 0.05347 0.22664 C 0.05277 0.23311 0.05434 0.2345 0.04496 0.23612 C 0.03559 0.23774 0.01371 0.23681 -0.00295 0.23612 C -0.01962 0.23543 -0.0415 0.23334 -0.05504 0.23242 C -0.06858 0.23149 -0.07535 0.23612 -0.08455 0.23057 C -0.09375 0.22502 -0.10174 0.20952 -0.1099 0.19865 C -0.11806 0.18779 -0.12431 0.17183 -0.13386 0.16489 C -0.14341 0.15795 -0.1566 0.15841 -0.16771 0.15726 C -0.17882 0.1561 -0.19219 0.15217 -0.20018 0.15726 C -0.20816 0.16235 -0.21372 0.17206 -0.21563 0.18732 C -0.21754 0.20259 -0.21077 0.22803 -0.21146 0.2493 C -0.21216 0.27058 -0.21424 0.29902 -0.21979 0.31498 C -0.22535 0.33094 -0.23594 0.33765 -0.24514 0.34505 C -0.25434 0.35245 -0.26285 0.35707 -0.27483 0.35985 C -0.28681 0.36262 -0.30243 0.36378 -0.31702 0.36193 C -0.3316 0.36008 -0.34827 0.35083 -0.36216 0.34875 C -0.37604 0.34667 -0.38872 0.34713 -0.40018 0.34875 C -0.41164 0.35037 -0.42414 0.35337 -0.43108 0.358 C -0.43802 0.36262 -0.44028 0.36979 -0.44236 0.37696 " pathEditMode="relative" rAng="0" ptsTypes="aaaaaaaaaaaaaaaaaaaaaaaaaaaaA">
                                      <p:cBhvr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178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1.84089E-6 C 0.00226 -0.00832 0.00469 -0.01642 0.00556 -0.03006 C 0.00642 -0.0437 0.00642 -0.06891 0.00556 -0.08256 C 0.00469 -0.0962 0.00556 -0.10129 2.77778E-6 -0.11262 C -0.00556 -0.12395 -0.02083 -0.1413 -0.02813 -0.15009 C -0.03542 -0.15888 -0.03455 -0.16049 -0.04375 -0.16512 C -0.05295 -0.16975 -0.07153 -0.17761 -0.08316 -0.1783 C -0.09479 -0.179 -0.10747 -0.17715 -0.11406 -0.16882 C -0.12066 -0.16049 -0.1224 -0.14546 -0.12257 -0.12766 C -0.12274 -0.10985 -0.11476 -0.08071 -0.11545 -0.06198 C -0.11615 -0.04324 -0.12066 -0.02798 -0.12674 -0.01503 C -0.13281 -0.00208 -0.14097 0.00717 -0.15208 0.01504 C -0.16319 0.0229 -0.17917 0.03007 -0.19306 0.03192 C -0.20694 0.03377 -0.22101 0.02891 -0.23524 0.02614 C -0.24948 0.02336 -0.26441 0.01619 -0.27899 0.01504 C -0.29358 0.01388 -0.31198 0.01573 -0.32257 0.01874 C -0.33316 0.02174 -0.33854 0.02938 -0.34236 0.03377 C -0.34618 0.03816 -0.34566 0.0414 -0.34514 0.04487 " pathEditMode="relative" ptsTypes="aaaaaaaaaaaaaaaaaA">
                                      <p:cBhvr>
                                        <p:cTn id="5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6.38889E-6 2.25717E-6 C 0.00781 0.00809 0.01579 0.01642 0.02378 0.02081 C 0.03176 0.0252 0.03888 0.02543 0.04774 0.02636 C 0.05659 0.02729 0.07065 0.02636 0.07742 0.02636 C 0.0842 0.02636 0.08749 0.02127 0.08871 0.02636 C 0.08992 0.03145 0.08593 0.04717 0.08437 0.05642 C 0.08281 0.06568 0.08663 0.07446 0.07881 0.08256 C 0.071 0.09065 0.04583 0.0969 0.03801 0.10522 C 0.0302 0.11355 0.03142 0.12257 0.03229 0.13321 C 0.03315 0.14384 0.04079 0.14847 0.04357 0.16905 C 0.04635 0.18963 0.05051 0.23381 0.04913 0.25716 C 0.04774 0.28052 0.04201 0.29556 0.03506 0.30966 C 0.02812 0.32377 0.01649 0.33418 0.00694 0.34158 C -0.00261 0.34898 -0.00903 0.35453 -0.02258 0.35476 C -0.03612 0.35499 -0.06042 0.3462 -0.07466 0.34343 C -0.0889 0.34065 -0.09567 0.33811 -0.10851 0.33788 C -0.12136 0.33765 -0.14011 0.33811 -0.15226 0.34158 C -0.16442 0.34505 -0.1731 0.35175 -0.18178 0.35846 " pathEditMode="relative" ptsTypes="aaaaaaaaaaaaaaaaaA">
                                      <p:cBhvr>
                                        <p:cTn id="5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625 -0.0088 C 0.00087 -0.00718 -0.0191 -0.0088 -0.02656 -0.00185 C -0.03403 0.00509 -0.03455 0.02732 -0.03854 0.03264 C -0.04253 0.03796 -0.04653 0.03403 -0.05104 0.03032 C -0.05503 0.02662 -0.06181 0.01921 -0.06476 0.00972 C -0.06753 0.00023 -0.06736 -0.02106 -0.06788 -0.02708 " pathEditMode="relative" rAng="0" ptsTypes="aaaaaa">
                                      <p:cBhvr>
                                        <p:cTn id="5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82" grpId="0" animBg="1"/>
      <p:bldP spid="47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28101" y="1282408"/>
            <a:ext cx="3103739" cy="4559512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 bwMode="auto">
          <a:xfrm>
            <a:off x="3237963" y="1484784"/>
            <a:ext cx="5867400" cy="4686312"/>
          </a:xfrm>
          <a:prstGeom prst="rect">
            <a:avLst/>
          </a:prstGeom>
          <a:solidFill>
            <a:schemeClr val="accent5">
              <a:lumMod val="75000"/>
              <a:alpha val="10000"/>
            </a:schemeClr>
          </a:solidFill>
          <a:ln w="952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3371100" y="1846752"/>
            <a:ext cx="4786346" cy="3000396"/>
          </a:xfrm>
          <a:custGeom>
            <a:avLst/>
            <a:gdLst>
              <a:gd name="connsiteX0" fmla="*/ 849086 w 850641"/>
              <a:gd name="connsiteY0" fmla="*/ 66870 h 506964"/>
              <a:gd name="connsiteX1" fmla="*/ 709127 w 850641"/>
              <a:gd name="connsiteY1" fmla="*/ 38878 h 506964"/>
              <a:gd name="connsiteX2" fmla="*/ 457200 w 850641"/>
              <a:gd name="connsiteY2" fmla="*/ 29547 h 506964"/>
              <a:gd name="connsiteX3" fmla="*/ 186613 w 850641"/>
              <a:gd name="connsiteY3" fmla="*/ 20216 h 506964"/>
              <a:gd name="connsiteX4" fmla="*/ 27992 w 850641"/>
              <a:gd name="connsiteY4" fmla="*/ 150845 h 506964"/>
              <a:gd name="connsiteX5" fmla="*/ 18661 w 850641"/>
              <a:gd name="connsiteY5" fmla="*/ 393441 h 506964"/>
              <a:gd name="connsiteX6" fmla="*/ 46653 w 850641"/>
              <a:gd name="connsiteY6" fmla="*/ 496078 h 506964"/>
              <a:gd name="connsiteX7" fmla="*/ 279919 w 850641"/>
              <a:gd name="connsiteY7" fmla="*/ 458755 h 506964"/>
              <a:gd name="connsiteX8" fmla="*/ 373225 w 850641"/>
              <a:gd name="connsiteY8" fmla="*/ 374780 h 506964"/>
              <a:gd name="connsiteX9" fmla="*/ 401217 w 850641"/>
              <a:gd name="connsiteY9" fmla="*/ 150845 h 506964"/>
              <a:gd name="connsiteX10" fmla="*/ 382555 w 850641"/>
              <a:gd name="connsiteY10" fmla="*/ 281474 h 506964"/>
              <a:gd name="connsiteX11" fmla="*/ 373225 w 850641"/>
              <a:gd name="connsiteY11" fmla="*/ 346788 h 506964"/>
              <a:gd name="connsiteX12" fmla="*/ 373225 w 850641"/>
              <a:gd name="connsiteY12" fmla="*/ 384110 h 506964"/>
              <a:gd name="connsiteX13" fmla="*/ 485192 w 850641"/>
              <a:gd name="connsiteY13" fmla="*/ 346788 h 506964"/>
              <a:gd name="connsiteX14" fmla="*/ 718457 w 850641"/>
              <a:gd name="connsiteY14" fmla="*/ 206829 h 506964"/>
              <a:gd name="connsiteX15" fmla="*/ 849086 w 850641"/>
              <a:gd name="connsiteY15" fmla="*/ 66870 h 50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0641" h="506964">
                <a:moveTo>
                  <a:pt x="849086" y="66870"/>
                </a:moveTo>
                <a:cubicBezTo>
                  <a:pt x="847531" y="38878"/>
                  <a:pt x="774441" y="45098"/>
                  <a:pt x="709127" y="38878"/>
                </a:cubicBezTo>
                <a:cubicBezTo>
                  <a:pt x="643813" y="32658"/>
                  <a:pt x="457200" y="29547"/>
                  <a:pt x="457200" y="29547"/>
                </a:cubicBezTo>
                <a:cubicBezTo>
                  <a:pt x="370114" y="26437"/>
                  <a:pt x="258148" y="0"/>
                  <a:pt x="186613" y="20216"/>
                </a:cubicBezTo>
                <a:cubicBezTo>
                  <a:pt x="115078" y="40432"/>
                  <a:pt x="55984" y="88641"/>
                  <a:pt x="27992" y="150845"/>
                </a:cubicBezTo>
                <a:cubicBezTo>
                  <a:pt x="0" y="213049"/>
                  <a:pt x="15551" y="335902"/>
                  <a:pt x="18661" y="393441"/>
                </a:cubicBezTo>
                <a:cubicBezTo>
                  <a:pt x="21771" y="450980"/>
                  <a:pt x="3110" y="485192"/>
                  <a:pt x="46653" y="496078"/>
                </a:cubicBezTo>
                <a:cubicBezTo>
                  <a:pt x="90196" y="506964"/>
                  <a:pt x="225490" y="478971"/>
                  <a:pt x="279919" y="458755"/>
                </a:cubicBezTo>
                <a:cubicBezTo>
                  <a:pt x="334348" y="438539"/>
                  <a:pt x="353009" y="426098"/>
                  <a:pt x="373225" y="374780"/>
                </a:cubicBezTo>
                <a:cubicBezTo>
                  <a:pt x="393441" y="323462"/>
                  <a:pt x="399662" y="166396"/>
                  <a:pt x="401217" y="150845"/>
                </a:cubicBezTo>
                <a:cubicBezTo>
                  <a:pt x="402772" y="135294"/>
                  <a:pt x="382555" y="281474"/>
                  <a:pt x="382555" y="281474"/>
                </a:cubicBezTo>
                <a:cubicBezTo>
                  <a:pt x="377890" y="314131"/>
                  <a:pt x="374780" y="329682"/>
                  <a:pt x="373225" y="346788"/>
                </a:cubicBezTo>
                <a:cubicBezTo>
                  <a:pt x="371670" y="363894"/>
                  <a:pt x="354564" y="384110"/>
                  <a:pt x="373225" y="384110"/>
                </a:cubicBezTo>
                <a:cubicBezTo>
                  <a:pt x="391886" y="384110"/>
                  <a:pt x="427653" y="376335"/>
                  <a:pt x="485192" y="346788"/>
                </a:cubicBezTo>
                <a:cubicBezTo>
                  <a:pt x="542731" y="317241"/>
                  <a:pt x="662473" y="247262"/>
                  <a:pt x="718457" y="206829"/>
                </a:cubicBezTo>
                <a:cubicBezTo>
                  <a:pt x="774441" y="166396"/>
                  <a:pt x="850641" y="94862"/>
                  <a:pt x="849086" y="66870"/>
                </a:cubicBezTo>
                <a:close/>
              </a:path>
            </a:pathLst>
          </a:custGeom>
          <a:gradFill flip="none" rotWithShape="1">
            <a:gsLst>
              <a:gs pos="0">
                <a:srgbClr val="800000">
                  <a:alpha val="11000"/>
                </a:srgbClr>
              </a:gs>
              <a:gs pos="4000">
                <a:srgbClr val="CC3300">
                  <a:alpha val="12000"/>
                </a:srgbClr>
              </a:gs>
              <a:gs pos="100000">
                <a:srgbClr val="800000">
                  <a:alpha val="4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177800" dir="10800000" algn="r" rotWithShape="0">
              <a:prstClr val="black">
                <a:alpha val="16000"/>
              </a:prstClr>
            </a:outerShdw>
          </a:effectLst>
          <a:scene3d>
            <a:camera prst="orthographicFront">
              <a:rot lat="0" lon="0" rev="0"/>
            </a:camera>
            <a:lightRig rig="morning" dir="t"/>
          </a:scene3d>
          <a:sp3d prstMaterial="flat">
            <a:bevelT w="139700" h="139700"/>
          </a:sp3d>
        </p:spPr>
        <p:txBody>
          <a:bodyPr/>
          <a:lstStyle/>
          <a:p>
            <a:pPr algn="ctr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20096526">
            <a:off x="6212127" y="4033104"/>
            <a:ext cx="3310654" cy="1733822"/>
          </a:xfrm>
          <a:custGeom>
            <a:avLst/>
            <a:gdLst>
              <a:gd name="connsiteX0" fmla="*/ 190500 w 677863"/>
              <a:gd name="connsiteY0" fmla="*/ 55562 h 342900"/>
              <a:gd name="connsiteX1" fmla="*/ 28575 w 677863"/>
              <a:gd name="connsiteY1" fmla="*/ 84137 h 342900"/>
              <a:gd name="connsiteX2" fmla="*/ 19050 w 677863"/>
              <a:gd name="connsiteY2" fmla="*/ 217487 h 342900"/>
              <a:gd name="connsiteX3" fmla="*/ 114300 w 677863"/>
              <a:gd name="connsiteY3" fmla="*/ 331787 h 342900"/>
              <a:gd name="connsiteX4" fmla="*/ 257175 w 677863"/>
              <a:gd name="connsiteY4" fmla="*/ 284162 h 342900"/>
              <a:gd name="connsiteX5" fmla="*/ 285750 w 677863"/>
              <a:gd name="connsiteY5" fmla="*/ 217487 h 342900"/>
              <a:gd name="connsiteX6" fmla="*/ 390525 w 677863"/>
              <a:gd name="connsiteY6" fmla="*/ 188912 h 342900"/>
              <a:gd name="connsiteX7" fmla="*/ 590550 w 677863"/>
              <a:gd name="connsiteY7" fmla="*/ 93662 h 342900"/>
              <a:gd name="connsiteX8" fmla="*/ 657225 w 677863"/>
              <a:gd name="connsiteY8" fmla="*/ 7937 h 342900"/>
              <a:gd name="connsiteX9" fmla="*/ 466725 w 677863"/>
              <a:gd name="connsiteY9" fmla="*/ 46037 h 342900"/>
              <a:gd name="connsiteX10" fmla="*/ 190500 w 677863"/>
              <a:gd name="connsiteY10" fmla="*/ 55562 h 342900"/>
              <a:gd name="connsiteX0" fmla="*/ 218434 w 705797"/>
              <a:gd name="connsiteY0" fmla="*/ 55562 h 339146"/>
              <a:gd name="connsiteX1" fmla="*/ 56509 w 705797"/>
              <a:gd name="connsiteY1" fmla="*/ 84137 h 339146"/>
              <a:gd name="connsiteX2" fmla="*/ 46984 w 705797"/>
              <a:gd name="connsiteY2" fmla="*/ 217487 h 339146"/>
              <a:gd name="connsiteX3" fmla="*/ 15875 w 705797"/>
              <a:gd name="connsiteY3" fmla="*/ 240008 h 339146"/>
              <a:gd name="connsiteX4" fmla="*/ 142234 w 705797"/>
              <a:gd name="connsiteY4" fmla="*/ 331787 h 339146"/>
              <a:gd name="connsiteX5" fmla="*/ 285109 w 705797"/>
              <a:gd name="connsiteY5" fmla="*/ 284162 h 339146"/>
              <a:gd name="connsiteX6" fmla="*/ 313684 w 705797"/>
              <a:gd name="connsiteY6" fmla="*/ 217487 h 339146"/>
              <a:gd name="connsiteX7" fmla="*/ 418459 w 705797"/>
              <a:gd name="connsiteY7" fmla="*/ 188912 h 339146"/>
              <a:gd name="connsiteX8" fmla="*/ 618484 w 705797"/>
              <a:gd name="connsiteY8" fmla="*/ 93662 h 339146"/>
              <a:gd name="connsiteX9" fmla="*/ 685159 w 705797"/>
              <a:gd name="connsiteY9" fmla="*/ 7937 h 339146"/>
              <a:gd name="connsiteX10" fmla="*/ 494659 w 705797"/>
              <a:gd name="connsiteY10" fmla="*/ 46037 h 339146"/>
              <a:gd name="connsiteX11" fmla="*/ 218434 w 705797"/>
              <a:gd name="connsiteY11" fmla="*/ 55562 h 339146"/>
              <a:gd name="connsiteX0" fmla="*/ 224021 w 711384"/>
              <a:gd name="connsiteY0" fmla="*/ 55562 h 339146"/>
              <a:gd name="connsiteX1" fmla="*/ 62096 w 711384"/>
              <a:gd name="connsiteY1" fmla="*/ 84137 h 339146"/>
              <a:gd name="connsiteX2" fmla="*/ 19049 w 711384"/>
              <a:gd name="connsiteY2" fmla="*/ 146663 h 339146"/>
              <a:gd name="connsiteX3" fmla="*/ 21462 w 711384"/>
              <a:gd name="connsiteY3" fmla="*/ 240008 h 339146"/>
              <a:gd name="connsiteX4" fmla="*/ 147821 w 711384"/>
              <a:gd name="connsiteY4" fmla="*/ 331787 h 339146"/>
              <a:gd name="connsiteX5" fmla="*/ 290696 w 711384"/>
              <a:gd name="connsiteY5" fmla="*/ 284162 h 339146"/>
              <a:gd name="connsiteX6" fmla="*/ 319271 w 711384"/>
              <a:gd name="connsiteY6" fmla="*/ 217487 h 339146"/>
              <a:gd name="connsiteX7" fmla="*/ 424046 w 711384"/>
              <a:gd name="connsiteY7" fmla="*/ 188912 h 339146"/>
              <a:gd name="connsiteX8" fmla="*/ 624071 w 711384"/>
              <a:gd name="connsiteY8" fmla="*/ 93662 h 339146"/>
              <a:gd name="connsiteX9" fmla="*/ 690746 w 711384"/>
              <a:gd name="connsiteY9" fmla="*/ 7937 h 339146"/>
              <a:gd name="connsiteX10" fmla="*/ 500246 w 711384"/>
              <a:gd name="connsiteY10" fmla="*/ 46037 h 339146"/>
              <a:gd name="connsiteX11" fmla="*/ 224021 w 711384"/>
              <a:gd name="connsiteY11" fmla="*/ 55562 h 339146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224021 w 711384"/>
              <a:gd name="connsiteY11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224021 w 711384"/>
              <a:gd name="connsiteY11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224021 w 711384"/>
              <a:gd name="connsiteY11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224021 w 711384"/>
              <a:gd name="connsiteY11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224021 w 711384"/>
              <a:gd name="connsiteY11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361388 w 711384"/>
              <a:gd name="connsiteY11" fmla="*/ 49296 h 338640"/>
              <a:gd name="connsiteX12" fmla="*/ 224021 w 711384"/>
              <a:gd name="connsiteY12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361388 w 711384"/>
              <a:gd name="connsiteY11" fmla="*/ 49296 h 338640"/>
              <a:gd name="connsiteX12" fmla="*/ 224021 w 711384"/>
              <a:gd name="connsiteY12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361388 w 711384"/>
              <a:gd name="connsiteY11" fmla="*/ 49296 h 338640"/>
              <a:gd name="connsiteX12" fmla="*/ 224021 w 711384"/>
              <a:gd name="connsiteY12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361388 w 711384"/>
              <a:gd name="connsiteY11" fmla="*/ 49296 h 338640"/>
              <a:gd name="connsiteX12" fmla="*/ 224021 w 711384"/>
              <a:gd name="connsiteY12" fmla="*/ 55562 h 338640"/>
              <a:gd name="connsiteX0" fmla="*/ 224021 w 711384"/>
              <a:gd name="connsiteY0" fmla="*/ 55562 h 338640"/>
              <a:gd name="connsiteX1" fmla="*/ 62096 w 711384"/>
              <a:gd name="connsiteY1" fmla="*/ 84137 h 338640"/>
              <a:gd name="connsiteX2" fmla="*/ 19049 w 711384"/>
              <a:gd name="connsiteY2" fmla="*/ 146663 h 338640"/>
              <a:gd name="connsiteX3" fmla="*/ 21462 w 711384"/>
              <a:gd name="connsiteY3" fmla="*/ 240008 h 338640"/>
              <a:gd name="connsiteX4" fmla="*/ 147821 w 711384"/>
              <a:gd name="connsiteY4" fmla="*/ 331787 h 338640"/>
              <a:gd name="connsiteX5" fmla="*/ 227374 w 711384"/>
              <a:gd name="connsiteY5" fmla="*/ 281126 h 338640"/>
              <a:gd name="connsiteX6" fmla="*/ 319271 w 711384"/>
              <a:gd name="connsiteY6" fmla="*/ 217487 h 338640"/>
              <a:gd name="connsiteX7" fmla="*/ 424046 w 711384"/>
              <a:gd name="connsiteY7" fmla="*/ 188912 h 338640"/>
              <a:gd name="connsiteX8" fmla="*/ 624071 w 711384"/>
              <a:gd name="connsiteY8" fmla="*/ 93662 h 338640"/>
              <a:gd name="connsiteX9" fmla="*/ 690746 w 711384"/>
              <a:gd name="connsiteY9" fmla="*/ 7937 h 338640"/>
              <a:gd name="connsiteX10" fmla="*/ 500246 w 711384"/>
              <a:gd name="connsiteY10" fmla="*/ 46037 h 338640"/>
              <a:gd name="connsiteX11" fmla="*/ 361388 w 711384"/>
              <a:gd name="connsiteY11" fmla="*/ 49296 h 338640"/>
              <a:gd name="connsiteX12" fmla="*/ 224021 w 711384"/>
              <a:gd name="connsiteY12" fmla="*/ 55562 h 338640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319271 w 694999"/>
              <a:gd name="connsiteY6" fmla="*/ 221845 h 342998"/>
              <a:gd name="connsiteX7" fmla="*/ 424046 w 694999"/>
              <a:gd name="connsiteY7" fmla="*/ 193270 h 342998"/>
              <a:gd name="connsiteX8" fmla="*/ 624071 w 694999"/>
              <a:gd name="connsiteY8" fmla="*/ 98020 h 342998"/>
              <a:gd name="connsiteX9" fmla="*/ 690746 w 694999"/>
              <a:gd name="connsiteY9" fmla="*/ 12295 h 342998"/>
              <a:gd name="connsiteX10" fmla="*/ 598555 w 694999"/>
              <a:gd name="connsiteY10" fmla="*/ 24252 h 342998"/>
              <a:gd name="connsiteX11" fmla="*/ 500246 w 694999"/>
              <a:gd name="connsiteY11" fmla="*/ 50395 h 342998"/>
              <a:gd name="connsiteX12" fmla="*/ 361388 w 694999"/>
              <a:gd name="connsiteY12" fmla="*/ 53654 h 342998"/>
              <a:gd name="connsiteX13" fmla="*/ 224021 w 694999"/>
              <a:gd name="connsiteY13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319271 w 694999"/>
              <a:gd name="connsiteY6" fmla="*/ 221845 h 342998"/>
              <a:gd name="connsiteX7" fmla="*/ 424046 w 694999"/>
              <a:gd name="connsiteY7" fmla="*/ 193270 h 342998"/>
              <a:gd name="connsiteX8" fmla="*/ 624071 w 694999"/>
              <a:gd name="connsiteY8" fmla="*/ 98020 h 342998"/>
              <a:gd name="connsiteX9" fmla="*/ 690746 w 694999"/>
              <a:gd name="connsiteY9" fmla="*/ 12295 h 342998"/>
              <a:gd name="connsiteX10" fmla="*/ 598555 w 694999"/>
              <a:gd name="connsiteY10" fmla="*/ 24252 h 342998"/>
              <a:gd name="connsiteX11" fmla="*/ 500246 w 694999"/>
              <a:gd name="connsiteY11" fmla="*/ 50395 h 342998"/>
              <a:gd name="connsiteX12" fmla="*/ 361388 w 694999"/>
              <a:gd name="connsiteY12" fmla="*/ 53654 h 342998"/>
              <a:gd name="connsiteX13" fmla="*/ 224021 w 694999"/>
              <a:gd name="connsiteY13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319271 w 694999"/>
              <a:gd name="connsiteY6" fmla="*/ 221845 h 342998"/>
              <a:gd name="connsiteX7" fmla="*/ 424046 w 694999"/>
              <a:gd name="connsiteY7" fmla="*/ 193270 h 342998"/>
              <a:gd name="connsiteX8" fmla="*/ 624071 w 694999"/>
              <a:gd name="connsiteY8" fmla="*/ 98020 h 342998"/>
              <a:gd name="connsiteX9" fmla="*/ 690746 w 694999"/>
              <a:gd name="connsiteY9" fmla="*/ 12295 h 342998"/>
              <a:gd name="connsiteX10" fmla="*/ 598555 w 694999"/>
              <a:gd name="connsiteY10" fmla="*/ 24252 h 342998"/>
              <a:gd name="connsiteX11" fmla="*/ 500246 w 694999"/>
              <a:gd name="connsiteY11" fmla="*/ 50395 h 342998"/>
              <a:gd name="connsiteX12" fmla="*/ 361388 w 694999"/>
              <a:gd name="connsiteY12" fmla="*/ 53654 h 342998"/>
              <a:gd name="connsiteX13" fmla="*/ 224021 w 694999"/>
              <a:gd name="connsiteY13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319271 w 694999"/>
              <a:gd name="connsiteY6" fmla="*/ 221845 h 342998"/>
              <a:gd name="connsiteX7" fmla="*/ 424046 w 694999"/>
              <a:gd name="connsiteY7" fmla="*/ 193270 h 342998"/>
              <a:gd name="connsiteX8" fmla="*/ 556949 w 694999"/>
              <a:gd name="connsiteY8" fmla="*/ 124462 h 342998"/>
              <a:gd name="connsiteX9" fmla="*/ 624071 w 694999"/>
              <a:gd name="connsiteY9" fmla="*/ 98020 h 342998"/>
              <a:gd name="connsiteX10" fmla="*/ 690746 w 694999"/>
              <a:gd name="connsiteY10" fmla="*/ 12295 h 342998"/>
              <a:gd name="connsiteX11" fmla="*/ 598555 w 694999"/>
              <a:gd name="connsiteY11" fmla="*/ 24252 h 342998"/>
              <a:gd name="connsiteX12" fmla="*/ 500246 w 694999"/>
              <a:gd name="connsiteY12" fmla="*/ 50395 h 342998"/>
              <a:gd name="connsiteX13" fmla="*/ 361388 w 694999"/>
              <a:gd name="connsiteY13" fmla="*/ 53654 h 342998"/>
              <a:gd name="connsiteX14" fmla="*/ 224021 w 694999"/>
              <a:gd name="connsiteY14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319271 w 694999"/>
              <a:gd name="connsiteY6" fmla="*/ 221845 h 342998"/>
              <a:gd name="connsiteX7" fmla="*/ 424046 w 694999"/>
              <a:gd name="connsiteY7" fmla="*/ 193270 h 342998"/>
              <a:gd name="connsiteX8" fmla="*/ 556949 w 694999"/>
              <a:gd name="connsiteY8" fmla="*/ 124462 h 342998"/>
              <a:gd name="connsiteX9" fmla="*/ 624071 w 694999"/>
              <a:gd name="connsiteY9" fmla="*/ 98020 h 342998"/>
              <a:gd name="connsiteX10" fmla="*/ 690746 w 694999"/>
              <a:gd name="connsiteY10" fmla="*/ 12295 h 342998"/>
              <a:gd name="connsiteX11" fmla="*/ 598555 w 694999"/>
              <a:gd name="connsiteY11" fmla="*/ 24252 h 342998"/>
              <a:gd name="connsiteX12" fmla="*/ 500246 w 694999"/>
              <a:gd name="connsiteY12" fmla="*/ 50395 h 342998"/>
              <a:gd name="connsiteX13" fmla="*/ 361388 w 694999"/>
              <a:gd name="connsiteY13" fmla="*/ 53654 h 342998"/>
              <a:gd name="connsiteX14" fmla="*/ 224021 w 694999"/>
              <a:gd name="connsiteY14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250532 w 694999"/>
              <a:gd name="connsiteY6" fmla="*/ 207824 h 342998"/>
              <a:gd name="connsiteX7" fmla="*/ 319271 w 694999"/>
              <a:gd name="connsiteY7" fmla="*/ 221845 h 342998"/>
              <a:gd name="connsiteX8" fmla="*/ 424046 w 694999"/>
              <a:gd name="connsiteY8" fmla="*/ 193270 h 342998"/>
              <a:gd name="connsiteX9" fmla="*/ 556949 w 694999"/>
              <a:gd name="connsiteY9" fmla="*/ 124462 h 342998"/>
              <a:gd name="connsiteX10" fmla="*/ 624071 w 694999"/>
              <a:gd name="connsiteY10" fmla="*/ 98020 h 342998"/>
              <a:gd name="connsiteX11" fmla="*/ 690746 w 694999"/>
              <a:gd name="connsiteY11" fmla="*/ 12295 h 342998"/>
              <a:gd name="connsiteX12" fmla="*/ 598555 w 694999"/>
              <a:gd name="connsiteY12" fmla="*/ 24252 h 342998"/>
              <a:gd name="connsiteX13" fmla="*/ 500246 w 694999"/>
              <a:gd name="connsiteY13" fmla="*/ 50395 h 342998"/>
              <a:gd name="connsiteX14" fmla="*/ 361388 w 694999"/>
              <a:gd name="connsiteY14" fmla="*/ 53654 h 342998"/>
              <a:gd name="connsiteX15" fmla="*/ 224021 w 694999"/>
              <a:gd name="connsiteY15" fmla="*/ 59920 h 342998"/>
              <a:gd name="connsiteX0" fmla="*/ 224021 w 694999"/>
              <a:gd name="connsiteY0" fmla="*/ 59920 h 342998"/>
              <a:gd name="connsiteX1" fmla="*/ 62096 w 694999"/>
              <a:gd name="connsiteY1" fmla="*/ 88495 h 342998"/>
              <a:gd name="connsiteX2" fmla="*/ 19049 w 694999"/>
              <a:gd name="connsiteY2" fmla="*/ 151021 h 342998"/>
              <a:gd name="connsiteX3" fmla="*/ 21462 w 694999"/>
              <a:gd name="connsiteY3" fmla="*/ 244366 h 342998"/>
              <a:gd name="connsiteX4" fmla="*/ 147821 w 694999"/>
              <a:gd name="connsiteY4" fmla="*/ 336145 h 342998"/>
              <a:gd name="connsiteX5" fmla="*/ 227374 w 694999"/>
              <a:gd name="connsiteY5" fmla="*/ 285484 h 342998"/>
              <a:gd name="connsiteX6" fmla="*/ 267780 w 694999"/>
              <a:gd name="connsiteY6" fmla="*/ 238788 h 342998"/>
              <a:gd name="connsiteX7" fmla="*/ 319271 w 694999"/>
              <a:gd name="connsiteY7" fmla="*/ 221845 h 342998"/>
              <a:gd name="connsiteX8" fmla="*/ 424046 w 694999"/>
              <a:gd name="connsiteY8" fmla="*/ 193270 h 342998"/>
              <a:gd name="connsiteX9" fmla="*/ 556949 w 694999"/>
              <a:gd name="connsiteY9" fmla="*/ 124462 h 342998"/>
              <a:gd name="connsiteX10" fmla="*/ 624071 w 694999"/>
              <a:gd name="connsiteY10" fmla="*/ 98020 h 342998"/>
              <a:gd name="connsiteX11" fmla="*/ 690746 w 694999"/>
              <a:gd name="connsiteY11" fmla="*/ 12295 h 342998"/>
              <a:gd name="connsiteX12" fmla="*/ 598555 w 694999"/>
              <a:gd name="connsiteY12" fmla="*/ 24252 h 342998"/>
              <a:gd name="connsiteX13" fmla="*/ 500246 w 694999"/>
              <a:gd name="connsiteY13" fmla="*/ 50395 h 342998"/>
              <a:gd name="connsiteX14" fmla="*/ 361388 w 694999"/>
              <a:gd name="connsiteY14" fmla="*/ 53654 h 342998"/>
              <a:gd name="connsiteX15" fmla="*/ 224021 w 694999"/>
              <a:gd name="connsiteY15" fmla="*/ 59920 h 34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999" h="342998">
                <a:moveTo>
                  <a:pt x="224021" y="59920"/>
                </a:moveTo>
                <a:cubicBezTo>
                  <a:pt x="147783" y="103357"/>
                  <a:pt x="96258" y="73312"/>
                  <a:pt x="62096" y="88495"/>
                </a:cubicBezTo>
                <a:cubicBezTo>
                  <a:pt x="27934" y="103678"/>
                  <a:pt x="25821" y="125043"/>
                  <a:pt x="19049" y="151021"/>
                </a:cubicBezTo>
                <a:cubicBezTo>
                  <a:pt x="12277" y="177000"/>
                  <a:pt x="0" y="213512"/>
                  <a:pt x="21462" y="244366"/>
                </a:cubicBezTo>
                <a:cubicBezTo>
                  <a:pt x="42924" y="275220"/>
                  <a:pt x="113502" y="329292"/>
                  <a:pt x="147821" y="336145"/>
                </a:cubicBezTo>
                <a:cubicBezTo>
                  <a:pt x="182140" y="342998"/>
                  <a:pt x="207381" y="301710"/>
                  <a:pt x="227374" y="285484"/>
                </a:cubicBezTo>
                <a:cubicBezTo>
                  <a:pt x="247367" y="269258"/>
                  <a:pt x="252464" y="249394"/>
                  <a:pt x="267780" y="238788"/>
                </a:cubicBezTo>
                <a:cubicBezTo>
                  <a:pt x="283096" y="228182"/>
                  <a:pt x="290352" y="224271"/>
                  <a:pt x="319271" y="221845"/>
                </a:cubicBezTo>
                <a:cubicBezTo>
                  <a:pt x="352050" y="206476"/>
                  <a:pt x="361124" y="165031"/>
                  <a:pt x="424046" y="193270"/>
                </a:cubicBezTo>
                <a:cubicBezTo>
                  <a:pt x="463659" y="177040"/>
                  <a:pt x="471885" y="133460"/>
                  <a:pt x="556949" y="124462"/>
                </a:cubicBezTo>
                <a:cubicBezTo>
                  <a:pt x="590286" y="108587"/>
                  <a:pt x="601772" y="116714"/>
                  <a:pt x="624071" y="98020"/>
                </a:cubicBezTo>
                <a:cubicBezTo>
                  <a:pt x="646370" y="79326"/>
                  <a:pt x="694999" y="24590"/>
                  <a:pt x="690746" y="12295"/>
                </a:cubicBezTo>
                <a:cubicBezTo>
                  <a:pt x="686493" y="0"/>
                  <a:pt x="632771" y="45812"/>
                  <a:pt x="598555" y="24252"/>
                </a:cubicBezTo>
                <a:cubicBezTo>
                  <a:pt x="564472" y="61339"/>
                  <a:pt x="539774" y="45495"/>
                  <a:pt x="500246" y="50395"/>
                </a:cubicBezTo>
                <a:cubicBezTo>
                  <a:pt x="460718" y="55295"/>
                  <a:pt x="401138" y="72535"/>
                  <a:pt x="361388" y="53654"/>
                </a:cubicBezTo>
                <a:cubicBezTo>
                  <a:pt x="327027" y="86924"/>
                  <a:pt x="269153" y="82891"/>
                  <a:pt x="224021" y="59920"/>
                </a:cubicBezTo>
                <a:close/>
              </a:path>
            </a:pathLst>
          </a:custGeom>
          <a:solidFill>
            <a:srgbClr val="FFFF66">
              <a:alpha val="9000"/>
            </a:srgbClr>
          </a:solidFill>
          <a:ln w="3175">
            <a:solidFill>
              <a:srgbClr val="FFFF00"/>
            </a:solidFill>
            <a:prstDash val="sysDot"/>
          </a:ln>
          <a:effectLst>
            <a:outerShdw blurRad="44450" dist="6350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morning" dir="t"/>
          </a:scene3d>
          <a:sp3d prstMaterial="flat">
            <a:bevelT w="260350" h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 flipV="1">
            <a:off x="1361208" y="4765353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857224" y="4272474"/>
            <a:ext cx="1778012" cy="1141400"/>
            <a:chOff x="3579806" y="5214950"/>
            <a:chExt cx="1778012" cy="1141400"/>
          </a:xfrm>
        </p:grpSpPr>
        <p:sp>
          <p:nvSpPr>
            <p:cNvPr id="10" name="Freeform 9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3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4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15" name="Straight Arrow Connector 14"/>
              <p:cNvCxnSpPr>
                <a:endCxn id="10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5" name="Group 37"/>
          <p:cNvGrpSpPr/>
          <p:nvPr/>
        </p:nvGrpSpPr>
        <p:grpSpPr>
          <a:xfrm rot="20954433">
            <a:off x="8400706" y="3890554"/>
            <a:ext cx="500066" cy="357190"/>
            <a:chOff x="6929454" y="3044575"/>
            <a:chExt cx="733194" cy="527301"/>
          </a:xfrm>
        </p:grpSpPr>
        <p:sp>
          <p:nvSpPr>
            <p:cNvPr id="19" name="Freeform 18"/>
            <p:cNvSpPr/>
            <p:nvPr/>
          </p:nvSpPr>
          <p:spPr bwMode="auto">
            <a:xfrm>
              <a:off x="7072330" y="3286124"/>
              <a:ext cx="214314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52503"/>
                <a:gd name="connsiteY0" fmla="*/ 663262 h 1204175"/>
                <a:gd name="connsiteX1" fmla="*/ 244699 w 1252503"/>
                <a:gd name="connsiteY1" fmla="*/ 328411 h 1204175"/>
                <a:gd name="connsiteX2" fmla="*/ 463639 w 1252503"/>
                <a:gd name="connsiteY2" fmla="*/ 45076 h 1204175"/>
                <a:gd name="connsiteX3" fmla="*/ 965916 w 1252503"/>
                <a:gd name="connsiteY3" fmla="*/ 57955 h 1204175"/>
                <a:gd name="connsiteX4" fmla="*/ 1226745 w 1252503"/>
                <a:gd name="connsiteY4" fmla="*/ 364906 h 1204175"/>
                <a:gd name="connsiteX5" fmla="*/ 1120462 w 1252503"/>
                <a:gd name="connsiteY5" fmla="*/ 946597 h 1204175"/>
                <a:gd name="connsiteX6" fmla="*/ 476518 w 1252503"/>
                <a:gd name="connsiteY6" fmla="*/ 1191296 h 1204175"/>
                <a:gd name="connsiteX7" fmla="*/ 90152 w 1252503"/>
                <a:gd name="connsiteY7" fmla="*/ 869324 h 1204175"/>
                <a:gd name="connsiteX8" fmla="*/ 25758 w 1252503"/>
                <a:gd name="connsiteY8" fmla="*/ 663262 h 1204175"/>
                <a:gd name="connsiteX0" fmla="*/ 25758 w 1252503"/>
                <a:gd name="connsiteY0" fmla="*/ 898282 h 1439195"/>
                <a:gd name="connsiteX1" fmla="*/ 244699 w 1252503"/>
                <a:gd name="connsiteY1" fmla="*/ 563431 h 1439195"/>
                <a:gd name="connsiteX2" fmla="*/ 768317 w 1252503"/>
                <a:gd name="connsiteY2" fmla="*/ 45076 h 1439195"/>
                <a:gd name="connsiteX3" fmla="*/ 965916 w 1252503"/>
                <a:gd name="connsiteY3" fmla="*/ 292975 h 1439195"/>
                <a:gd name="connsiteX4" fmla="*/ 1226745 w 1252503"/>
                <a:gd name="connsiteY4" fmla="*/ 599926 h 1439195"/>
                <a:gd name="connsiteX5" fmla="*/ 1120462 w 1252503"/>
                <a:gd name="connsiteY5" fmla="*/ 1181617 h 1439195"/>
                <a:gd name="connsiteX6" fmla="*/ 476518 w 1252503"/>
                <a:gd name="connsiteY6" fmla="*/ 1426316 h 1439195"/>
                <a:gd name="connsiteX7" fmla="*/ 90152 w 1252503"/>
                <a:gd name="connsiteY7" fmla="*/ 1104344 h 1439195"/>
                <a:gd name="connsiteX8" fmla="*/ 25758 w 1252503"/>
                <a:gd name="connsiteY8" fmla="*/ 898282 h 1439195"/>
                <a:gd name="connsiteX0" fmla="*/ 25758 w 1252503"/>
                <a:gd name="connsiteY0" fmla="*/ 859112 h 1400025"/>
                <a:gd name="connsiteX1" fmla="*/ 244699 w 1252503"/>
                <a:gd name="connsiteY1" fmla="*/ 289241 h 1400025"/>
                <a:gd name="connsiteX2" fmla="*/ 768317 w 1252503"/>
                <a:gd name="connsiteY2" fmla="*/ 5906 h 1400025"/>
                <a:gd name="connsiteX3" fmla="*/ 965916 w 1252503"/>
                <a:gd name="connsiteY3" fmla="*/ 253805 h 1400025"/>
                <a:gd name="connsiteX4" fmla="*/ 1226745 w 1252503"/>
                <a:gd name="connsiteY4" fmla="*/ 560756 h 1400025"/>
                <a:gd name="connsiteX5" fmla="*/ 1120462 w 1252503"/>
                <a:gd name="connsiteY5" fmla="*/ 1142447 h 1400025"/>
                <a:gd name="connsiteX6" fmla="*/ 476518 w 1252503"/>
                <a:gd name="connsiteY6" fmla="*/ 1387146 h 1400025"/>
                <a:gd name="connsiteX7" fmla="*/ 90152 w 1252503"/>
                <a:gd name="connsiteY7" fmla="*/ 1065174 h 1400025"/>
                <a:gd name="connsiteX8" fmla="*/ 25758 w 1252503"/>
                <a:gd name="connsiteY8" fmla="*/ 859112 h 14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2503" h="1400025">
                  <a:moveTo>
                    <a:pt x="25758" y="859112"/>
                  </a:moveTo>
                  <a:cubicBezTo>
                    <a:pt x="51516" y="729790"/>
                    <a:pt x="120939" y="431442"/>
                    <a:pt x="244699" y="289241"/>
                  </a:cubicBezTo>
                  <a:cubicBezTo>
                    <a:pt x="368459" y="147040"/>
                    <a:pt x="648114" y="11812"/>
                    <a:pt x="768317" y="5906"/>
                  </a:cubicBezTo>
                  <a:cubicBezTo>
                    <a:pt x="888520" y="0"/>
                    <a:pt x="889511" y="161330"/>
                    <a:pt x="965916" y="253805"/>
                  </a:cubicBezTo>
                  <a:cubicBezTo>
                    <a:pt x="1042321" y="346280"/>
                    <a:pt x="1200987" y="412649"/>
                    <a:pt x="1226745" y="560756"/>
                  </a:cubicBezTo>
                  <a:cubicBezTo>
                    <a:pt x="1252503" y="708863"/>
                    <a:pt x="1245500" y="1004715"/>
                    <a:pt x="1120462" y="1142447"/>
                  </a:cubicBezTo>
                  <a:cubicBezTo>
                    <a:pt x="995424" y="1280179"/>
                    <a:pt x="648236" y="1400025"/>
                    <a:pt x="476518" y="1387146"/>
                  </a:cubicBezTo>
                  <a:cubicBezTo>
                    <a:pt x="304800" y="1374267"/>
                    <a:pt x="160986" y="1153179"/>
                    <a:pt x="90152" y="1065174"/>
                  </a:cubicBezTo>
                  <a:cubicBezTo>
                    <a:pt x="19318" y="977169"/>
                    <a:pt x="0" y="988434"/>
                    <a:pt x="25758" y="859112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7215206" y="3357562"/>
              <a:ext cx="214314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480406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846317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617749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4"/>
                <a:gd name="connsiteX1" fmla="*/ 244699 w 1481071"/>
                <a:gd name="connsiteY1" fmla="*/ 480406 h 1217764"/>
                <a:gd name="connsiteX2" fmla="*/ 692139 w 1481071"/>
                <a:gd name="connsiteY2" fmla="*/ 197071 h 1217764"/>
                <a:gd name="connsiteX3" fmla="*/ 965916 w 1481071"/>
                <a:gd name="connsiteY3" fmla="*/ 53314 h 1217764"/>
                <a:gd name="connsiteX4" fmla="*/ 1455313 w 1481071"/>
                <a:gd name="connsiteY4" fmla="*/ 516953 h 1217764"/>
                <a:gd name="connsiteX5" fmla="*/ 1120462 w 1481071"/>
                <a:gd name="connsiteY5" fmla="*/ 941956 h 1217764"/>
                <a:gd name="connsiteX6" fmla="*/ 617749 w 1481071"/>
                <a:gd name="connsiteY6" fmla="*/ 1051326 h 1217764"/>
                <a:gd name="connsiteX7" fmla="*/ 324128 w 1481071"/>
                <a:gd name="connsiteY7" fmla="*/ 1186657 h 1217764"/>
                <a:gd name="connsiteX8" fmla="*/ 90152 w 1481071"/>
                <a:gd name="connsiteY8" fmla="*/ 864683 h 1217764"/>
                <a:gd name="connsiteX9" fmla="*/ 25758 w 1481071"/>
                <a:gd name="connsiteY9" fmla="*/ 658621 h 121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1071" h="1217764">
                  <a:moveTo>
                    <a:pt x="25758" y="658621"/>
                  </a:moveTo>
                  <a:cubicBezTo>
                    <a:pt x="51516" y="594575"/>
                    <a:pt x="133636" y="557331"/>
                    <a:pt x="244699" y="480406"/>
                  </a:cubicBezTo>
                  <a:cubicBezTo>
                    <a:pt x="355762" y="403481"/>
                    <a:pt x="571936" y="242147"/>
                    <a:pt x="692139" y="197071"/>
                  </a:cubicBezTo>
                  <a:cubicBezTo>
                    <a:pt x="752033" y="41890"/>
                    <a:pt x="838720" y="0"/>
                    <a:pt x="965916" y="53314"/>
                  </a:cubicBezTo>
                  <a:cubicBezTo>
                    <a:pt x="1093112" y="106628"/>
                    <a:pt x="1429555" y="368846"/>
                    <a:pt x="1455313" y="516953"/>
                  </a:cubicBezTo>
                  <a:cubicBezTo>
                    <a:pt x="1481071" y="665060"/>
                    <a:pt x="1260056" y="852894"/>
                    <a:pt x="1120462" y="941956"/>
                  </a:cubicBezTo>
                  <a:cubicBezTo>
                    <a:pt x="980868" y="1031018"/>
                    <a:pt x="750471" y="1010543"/>
                    <a:pt x="617749" y="1051326"/>
                  </a:cubicBezTo>
                  <a:cubicBezTo>
                    <a:pt x="485027" y="1092109"/>
                    <a:pt x="450155" y="1217764"/>
                    <a:pt x="324128" y="1186657"/>
                  </a:cubicBezTo>
                  <a:cubicBezTo>
                    <a:pt x="89525" y="1121250"/>
                    <a:pt x="139880" y="952689"/>
                    <a:pt x="90152" y="864683"/>
                  </a:cubicBezTo>
                  <a:cubicBezTo>
                    <a:pt x="40424" y="776677"/>
                    <a:pt x="0" y="722667"/>
                    <a:pt x="25758" y="658621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7143768" y="3143248"/>
              <a:ext cx="214314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45734 h 1186647"/>
                <a:gd name="connsiteX1" fmla="*/ 244699 w 1481071"/>
                <a:gd name="connsiteY1" fmla="*/ 310883 h 1186647"/>
                <a:gd name="connsiteX2" fmla="*/ 463639 w 1481071"/>
                <a:gd name="connsiteY2" fmla="*/ 27548 h 1186647"/>
                <a:gd name="connsiteX3" fmla="*/ 483246 w 1481071"/>
                <a:gd name="connsiteY3" fmla="*/ 261501 h 1186647"/>
                <a:gd name="connsiteX4" fmla="*/ 965916 w 1481071"/>
                <a:gd name="connsiteY4" fmla="*/ 40427 h 1186647"/>
                <a:gd name="connsiteX5" fmla="*/ 1455313 w 1481071"/>
                <a:gd name="connsiteY5" fmla="*/ 504066 h 1186647"/>
                <a:gd name="connsiteX6" fmla="*/ 1120462 w 1481071"/>
                <a:gd name="connsiteY6" fmla="*/ 929069 h 1186647"/>
                <a:gd name="connsiteX7" fmla="*/ 476518 w 1481071"/>
                <a:gd name="connsiteY7" fmla="*/ 1173768 h 1186647"/>
                <a:gd name="connsiteX8" fmla="*/ 90152 w 1481071"/>
                <a:gd name="connsiteY8" fmla="*/ 851796 h 1186647"/>
                <a:gd name="connsiteX9" fmla="*/ 25758 w 1481071"/>
                <a:gd name="connsiteY9" fmla="*/ 645734 h 1186647"/>
                <a:gd name="connsiteX0" fmla="*/ 82607 w 1537920"/>
                <a:gd name="connsiteY0" fmla="*/ 645734 h 1186647"/>
                <a:gd name="connsiteX1" fmla="*/ 72980 w 1537920"/>
                <a:gd name="connsiteY1" fmla="*/ 310883 h 1186647"/>
                <a:gd name="connsiteX2" fmla="*/ 520488 w 1537920"/>
                <a:gd name="connsiteY2" fmla="*/ 27548 h 1186647"/>
                <a:gd name="connsiteX3" fmla="*/ 540095 w 1537920"/>
                <a:gd name="connsiteY3" fmla="*/ 261501 h 1186647"/>
                <a:gd name="connsiteX4" fmla="*/ 1022765 w 1537920"/>
                <a:gd name="connsiteY4" fmla="*/ 40427 h 1186647"/>
                <a:gd name="connsiteX5" fmla="*/ 1512162 w 1537920"/>
                <a:gd name="connsiteY5" fmla="*/ 504066 h 1186647"/>
                <a:gd name="connsiteX6" fmla="*/ 1177311 w 1537920"/>
                <a:gd name="connsiteY6" fmla="*/ 929069 h 1186647"/>
                <a:gd name="connsiteX7" fmla="*/ 533367 w 1537920"/>
                <a:gd name="connsiteY7" fmla="*/ 1173768 h 1186647"/>
                <a:gd name="connsiteX8" fmla="*/ 147001 w 1537920"/>
                <a:gd name="connsiteY8" fmla="*/ 851796 h 1186647"/>
                <a:gd name="connsiteX9" fmla="*/ 82607 w 1537920"/>
                <a:gd name="connsiteY9" fmla="*/ 645734 h 1186647"/>
                <a:gd name="connsiteX0" fmla="*/ 44512 w 1499825"/>
                <a:gd name="connsiteY0" fmla="*/ 645734 h 1186647"/>
                <a:gd name="connsiteX1" fmla="*/ 34885 w 1499825"/>
                <a:gd name="connsiteY1" fmla="*/ 310883 h 1186647"/>
                <a:gd name="connsiteX2" fmla="*/ 253825 w 1499825"/>
                <a:gd name="connsiteY2" fmla="*/ 340847 h 1186647"/>
                <a:gd name="connsiteX3" fmla="*/ 502000 w 1499825"/>
                <a:gd name="connsiteY3" fmla="*/ 261501 h 1186647"/>
                <a:gd name="connsiteX4" fmla="*/ 984670 w 1499825"/>
                <a:gd name="connsiteY4" fmla="*/ 40427 h 1186647"/>
                <a:gd name="connsiteX5" fmla="*/ 1474067 w 1499825"/>
                <a:gd name="connsiteY5" fmla="*/ 504066 h 1186647"/>
                <a:gd name="connsiteX6" fmla="*/ 1139216 w 1499825"/>
                <a:gd name="connsiteY6" fmla="*/ 929069 h 1186647"/>
                <a:gd name="connsiteX7" fmla="*/ 495272 w 1499825"/>
                <a:gd name="connsiteY7" fmla="*/ 1173768 h 1186647"/>
                <a:gd name="connsiteX8" fmla="*/ 108906 w 1499825"/>
                <a:gd name="connsiteY8" fmla="*/ 851796 h 1186647"/>
                <a:gd name="connsiteX9" fmla="*/ 44512 w 1499825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0 w 1499823"/>
                <a:gd name="connsiteY0" fmla="*/ 645734 h 1186647"/>
                <a:gd name="connsiteX1" fmla="*/ 34885 w 1499823"/>
                <a:gd name="connsiteY1" fmla="*/ 310883 h 1186647"/>
                <a:gd name="connsiteX2" fmla="*/ 253823 w 1499823"/>
                <a:gd name="connsiteY2" fmla="*/ 340847 h 1186647"/>
                <a:gd name="connsiteX3" fmla="*/ 501998 w 1499823"/>
                <a:gd name="connsiteY3" fmla="*/ 261501 h 1186647"/>
                <a:gd name="connsiteX4" fmla="*/ 984668 w 1499823"/>
                <a:gd name="connsiteY4" fmla="*/ 40427 h 1186647"/>
                <a:gd name="connsiteX5" fmla="*/ 1474065 w 1499823"/>
                <a:gd name="connsiteY5" fmla="*/ 504066 h 1186647"/>
                <a:gd name="connsiteX6" fmla="*/ 1139214 w 1499823"/>
                <a:gd name="connsiteY6" fmla="*/ 929069 h 1186647"/>
                <a:gd name="connsiteX7" fmla="*/ 495270 w 1499823"/>
                <a:gd name="connsiteY7" fmla="*/ 1173768 h 1186647"/>
                <a:gd name="connsiteX8" fmla="*/ 108904 w 1499823"/>
                <a:gd name="connsiteY8" fmla="*/ 851796 h 1186647"/>
                <a:gd name="connsiteX9" fmla="*/ 44510 w 1499823"/>
                <a:gd name="connsiteY9" fmla="*/ 645734 h 1186647"/>
                <a:gd name="connsiteX0" fmla="*/ 44510 w 1537917"/>
                <a:gd name="connsiteY0" fmla="*/ 1037416 h 1578329"/>
                <a:gd name="connsiteX1" fmla="*/ 34885 w 1537917"/>
                <a:gd name="connsiteY1" fmla="*/ 702565 h 1578329"/>
                <a:gd name="connsiteX2" fmla="*/ 253823 w 1537917"/>
                <a:gd name="connsiteY2" fmla="*/ 732529 h 1578329"/>
                <a:gd name="connsiteX3" fmla="*/ 501998 w 1537917"/>
                <a:gd name="connsiteY3" fmla="*/ 653183 h 1578329"/>
                <a:gd name="connsiteX4" fmla="*/ 756101 w 1537917"/>
                <a:gd name="connsiteY4" fmla="*/ 40427 h 1578329"/>
                <a:gd name="connsiteX5" fmla="*/ 1474065 w 1537917"/>
                <a:gd name="connsiteY5" fmla="*/ 895748 h 1578329"/>
                <a:gd name="connsiteX6" fmla="*/ 1139214 w 1537917"/>
                <a:gd name="connsiteY6" fmla="*/ 1320751 h 1578329"/>
                <a:gd name="connsiteX7" fmla="*/ 495270 w 1537917"/>
                <a:gd name="connsiteY7" fmla="*/ 1565450 h 1578329"/>
                <a:gd name="connsiteX8" fmla="*/ 108904 w 1537917"/>
                <a:gd name="connsiteY8" fmla="*/ 1243478 h 1578329"/>
                <a:gd name="connsiteX9" fmla="*/ 44510 w 1537917"/>
                <a:gd name="connsiteY9" fmla="*/ 1037416 h 1578329"/>
                <a:gd name="connsiteX0" fmla="*/ 44510 w 1309349"/>
                <a:gd name="connsiteY0" fmla="*/ 1021843 h 1562756"/>
                <a:gd name="connsiteX1" fmla="*/ 34885 w 1309349"/>
                <a:gd name="connsiteY1" fmla="*/ 686992 h 1562756"/>
                <a:gd name="connsiteX2" fmla="*/ 253823 w 1309349"/>
                <a:gd name="connsiteY2" fmla="*/ 716956 h 1562756"/>
                <a:gd name="connsiteX3" fmla="*/ 501998 w 1309349"/>
                <a:gd name="connsiteY3" fmla="*/ 637610 h 1562756"/>
                <a:gd name="connsiteX4" fmla="*/ 756101 w 1309349"/>
                <a:gd name="connsiteY4" fmla="*/ 24854 h 1562756"/>
                <a:gd name="connsiteX5" fmla="*/ 1245497 w 1309349"/>
                <a:gd name="connsiteY5" fmla="*/ 488493 h 1562756"/>
                <a:gd name="connsiteX6" fmla="*/ 1139214 w 1309349"/>
                <a:gd name="connsiteY6" fmla="*/ 1305178 h 1562756"/>
                <a:gd name="connsiteX7" fmla="*/ 495270 w 1309349"/>
                <a:gd name="connsiteY7" fmla="*/ 1549877 h 1562756"/>
                <a:gd name="connsiteX8" fmla="*/ 108904 w 1309349"/>
                <a:gd name="connsiteY8" fmla="*/ 1227905 h 1562756"/>
                <a:gd name="connsiteX9" fmla="*/ 44510 w 1309349"/>
                <a:gd name="connsiteY9" fmla="*/ 1021843 h 1562756"/>
                <a:gd name="connsiteX0" fmla="*/ 253823 w 1309349"/>
                <a:gd name="connsiteY0" fmla="*/ 716955 h 1562755"/>
                <a:gd name="connsiteX1" fmla="*/ 501998 w 1309349"/>
                <a:gd name="connsiteY1" fmla="*/ 637609 h 1562755"/>
                <a:gd name="connsiteX2" fmla="*/ 756101 w 1309349"/>
                <a:gd name="connsiteY2" fmla="*/ 24853 h 1562755"/>
                <a:gd name="connsiteX3" fmla="*/ 1245497 w 1309349"/>
                <a:gd name="connsiteY3" fmla="*/ 488492 h 1562755"/>
                <a:gd name="connsiteX4" fmla="*/ 1139214 w 1309349"/>
                <a:gd name="connsiteY4" fmla="*/ 1305177 h 1562755"/>
                <a:gd name="connsiteX5" fmla="*/ 495270 w 1309349"/>
                <a:gd name="connsiteY5" fmla="*/ 1549876 h 1562755"/>
                <a:gd name="connsiteX6" fmla="*/ 108904 w 1309349"/>
                <a:gd name="connsiteY6" fmla="*/ 1227904 h 1562755"/>
                <a:gd name="connsiteX7" fmla="*/ 44510 w 1309349"/>
                <a:gd name="connsiteY7" fmla="*/ 1021842 h 1562755"/>
                <a:gd name="connsiteX8" fmla="*/ 132392 w 1309349"/>
                <a:gd name="connsiteY8" fmla="*/ 787254 h 1562755"/>
                <a:gd name="connsiteX0" fmla="*/ 253823 w 1309349"/>
                <a:gd name="connsiteY0" fmla="*/ 717804 h 1563604"/>
                <a:gd name="connsiteX1" fmla="*/ 501998 w 1309349"/>
                <a:gd name="connsiteY1" fmla="*/ 638458 h 1563604"/>
                <a:gd name="connsiteX2" fmla="*/ 515729 w 1309349"/>
                <a:gd name="connsiteY2" fmla="*/ 643555 h 1563604"/>
                <a:gd name="connsiteX3" fmla="*/ 756101 w 1309349"/>
                <a:gd name="connsiteY3" fmla="*/ 25702 h 1563604"/>
                <a:gd name="connsiteX4" fmla="*/ 1245497 w 1309349"/>
                <a:gd name="connsiteY4" fmla="*/ 489341 h 1563604"/>
                <a:gd name="connsiteX5" fmla="*/ 1139214 w 1309349"/>
                <a:gd name="connsiteY5" fmla="*/ 1306026 h 1563604"/>
                <a:gd name="connsiteX6" fmla="*/ 495270 w 1309349"/>
                <a:gd name="connsiteY6" fmla="*/ 1550725 h 1563604"/>
                <a:gd name="connsiteX7" fmla="*/ 108904 w 1309349"/>
                <a:gd name="connsiteY7" fmla="*/ 1228753 h 1563604"/>
                <a:gd name="connsiteX8" fmla="*/ 44510 w 1309349"/>
                <a:gd name="connsiteY8" fmla="*/ 1022691 h 1563604"/>
                <a:gd name="connsiteX9" fmla="*/ 132392 w 1309349"/>
                <a:gd name="connsiteY9" fmla="*/ 788103 h 156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9349" h="1563604">
                  <a:moveTo>
                    <a:pt x="253823" y="717804"/>
                  </a:moveTo>
                  <a:cubicBezTo>
                    <a:pt x="331675" y="709574"/>
                    <a:pt x="418285" y="753808"/>
                    <a:pt x="501998" y="638458"/>
                  </a:cubicBezTo>
                  <a:cubicBezTo>
                    <a:pt x="545649" y="626083"/>
                    <a:pt x="473379" y="745681"/>
                    <a:pt x="515729" y="643555"/>
                  </a:cubicBezTo>
                  <a:cubicBezTo>
                    <a:pt x="558079" y="541429"/>
                    <a:pt x="634473" y="51404"/>
                    <a:pt x="756101" y="25702"/>
                  </a:cubicBezTo>
                  <a:cubicBezTo>
                    <a:pt x="877729" y="0"/>
                    <a:pt x="1181645" y="275954"/>
                    <a:pt x="1245497" y="489341"/>
                  </a:cubicBezTo>
                  <a:cubicBezTo>
                    <a:pt x="1309349" y="702728"/>
                    <a:pt x="1264252" y="1129129"/>
                    <a:pt x="1139214" y="1306026"/>
                  </a:cubicBezTo>
                  <a:cubicBezTo>
                    <a:pt x="1014176" y="1482923"/>
                    <a:pt x="666988" y="1563604"/>
                    <a:pt x="495270" y="1550725"/>
                  </a:cubicBezTo>
                  <a:cubicBezTo>
                    <a:pt x="323552" y="1537846"/>
                    <a:pt x="179738" y="1316758"/>
                    <a:pt x="108904" y="1228753"/>
                  </a:cubicBezTo>
                  <a:cubicBezTo>
                    <a:pt x="38070" y="1140748"/>
                    <a:pt x="56846" y="1112843"/>
                    <a:pt x="44510" y="1022691"/>
                  </a:cubicBezTo>
                  <a:cubicBezTo>
                    <a:pt x="32174" y="932539"/>
                    <a:pt x="0" y="738654"/>
                    <a:pt x="132392" y="788103"/>
                  </a:cubicBezTo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6929454" y="3214686"/>
              <a:ext cx="357190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74427"/>
                <a:gd name="connsiteY0" fmla="*/ 684727 h 1225640"/>
                <a:gd name="connsiteX1" fmla="*/ 244699 w 1474427"/>
                <a:gd name="connsiteY1" fmla="*/ 349876 h 1225640"/>
                <a:gd name="connsiteX2" fmla="*/ 463639 w 1474427"/>
                <a:gd name="connsiteY2" fmla="*/ 66541 h 1225640"/>
                <a:gd name="connsiteX3" fmla="*/ 965916 w 1474427"/>
                <a:gd name="connsiteY3" fmla="*/ 79420 h 1225640"/>
                <a:gd name="connsiteX4" fmla="*/ 1455313 w 1474427"/>
                <a:gd name="connsiteY4" fmla="*/ 543059 h 1225640"/>
                <a:gd name="connsiteX5" fmla="*/ 1080598 w 1474427"/>
                <a:gd name="connsiteY5" fmla="*/ 708920 h 1225640"/>
                <a:gd name="connsiteX6" fmla="*/ 1120462 w 1474427"/>
                <a:gd name="connsiteY6" fmla="*/ 968062 h 1225640"/>
                <a:gd name="connsiteX7" fmla="*/ 476518 w 1474427"/>
                <a:gd name="connsiteY7" fmla="*/ 1212761 h 1225640"/>
                <a:gd name="connsiteX8" fmla="*/ 90153 w 1474427"/>
                <a:gd name="connsiteY8" fmla="*/ 890789 h 1225640"/>
                <a:gd name="connsiteX9" fmla="*/ 25758 w 1474427"/>
                <a:gd name="connsiteY9" fmla="*/ 684727 h 1225640"/>
                <a:gd name="connsiteX0" fmla="*/ 25758 w 1221142"/>
                <a:gd name="connsiteY0" fmla="*/ 663262 h 1204175"/>
                <a:gd name="connsiteX1" fmla="*/ 244699 w 1221142"/>
                <a:gd name="connsiteY1" fmla="*/ 328411 h 1204175"/>
                <a:gd name="connsiteX2" fmla="*/ 463639 w 1221142"/>
                <a:gd name="connsiteY2" fmla="*/ 45076 h 1204175"/>
                <a:gd name="connsiteX3" fmla="*/ 965916 w 1221142"/>
                <a:gd name="connsiteY3" fmla="*/ 57955 h 1204175"/>
                <a:gd name="connsiteX4" fmla="*/ 1150566 w 1221142"/>
                <a:gd name="connsiteY4" fmla="*/ 286575 h 1204175"/>
                <a:gd name="connsiteX5" fmla="*/ 1080598 w 1221142"/>
                <a:gd name="connsiteY5" fmla="*/ 687455 h 1204175"/>
                <a:gd name="connsiteX6" fmla="*/ 1120462 w 1221142"/>
                <a:gd name="connsiteY6" fmla="*/ 946597 h 1204175"/>
                <a:gd name="connsiteX7" fmla="*/ 476518 w 1221142"/>
                <a:gd name="connsiteY7" fmla="*/ 1191296 h 1204175"/>
                <a:gd name="connsiteX8" fmla="*/ 90153 w 1221142"/>
                <a:gd name="connsiteY8" fmla="*/ 869324 h 1204175"/>
                <a:gd name="connsiteX9" fmla="*/ 25758 w 1221142"/>
                <a:gd name="connsiteY9" fmla="*/ 663262 h 120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1142" h="1204175">
                  <a:moveTo>
                    <a:pt x="25758" y="663262"/>
                  </a:moveTo>
                  <a:cubicBezTo>
                    <a:pt x="51516" y="573110"/>
                    <a:pt x="171719" y="431442"/>
                    <a:pt x="244699" y="328411"/>
                  </a:cubicBezTo>
                  <a:cubicBezTo>
                    <a:pt x="317679" y="225380"/>
                    <a:pt x="343436" y="90152"/>
                    <a:pt x="463639" y="45076"/>
                  </a:cubicBezTo>
                  <a:cubicBezTo>
                    <a:pt x="583842" y="0"/>
                    <a:pt x="851428" y="17705"/>
                    <a:pt x="965916" y="57955"/>
                  </a:cubicBezTo>
                  <a:cubicBezTo>
                    <a:pt x="1080404" y="98205"/>
                    <a:pt x="1131452" y="181658"/>
                    <a:pt x="1150566" y="286575"/>
                  </a:cubicBezTo>
                  <a:cubicBezTo>
                    <a:pt x="1169680" y="391492"/>
                    <a:pt x="1085615" y="577451"/>
                    <a:pt x="1080598" y="687455"/>
                  </a:cubicBezTo>
                  <a:cubicBezTo>
                    <a:pt x="1075581" y="797459"/>
                    <a:pt x="1221142" y="862624"/>
                    <a:pt x="1120462" y="946597"/>
                  </a:cubicBezTo>
                  <a:cubicBezTo>
                    <a:pt x="1019782" y="1030570"/>
                    <a:pt x="648236" y="1204175"/>
                    <a:pt x="476518" y="1191296"/>
                  </a:cubicBezTo>
                  <a:cubicBezTo>
                    <a:pt x="304800" y="1178417"/>
                    <a:pt x="160987" y="957329"/>
                    <a:pt x="90153" y="869324"/>
                  </a:cubicBezTo>
                  <a:cubicBezTo>
                    <a:pt x="19319" y="781319"/>
                    <a:pt x="0" y="753414"/>
                    <a:pt x="25758" y="663262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 rot="16200000">
              <a:off x="7358083" y="3286123"/>
              <a:ext cx="214314" cy="21431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 rot="21202073">
              <a:off x="7369251" y="3157761"/>
              <a:ext cx="263414" cy="208667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988"/>
                <a:gd name="connsiteX1" fmla="*/ 244699 w 1481071"/>
                <a:gd name="connsiteY1" fmla="*/ 349876 h 1225988"/>
                <a:gd name="connsiteX2" fmla="*/ 463639 w 1481071"/>
                <a:gd name="connsiteY2" fmla="*/ 66541 h 1225988"/>
                <a:gd name="connsiteX3" fmla="*/ 965916 w 1481071"/>
                <a:gd name="connsiteY3" fmla="*/ 79420 h 1225988"/>
                <a:gd name="connsiteX4" fmla="*/ 1455313 w 1481071"/>
                <a:gd name="connsiteY4" fmla="*/ 543059 h 1225988"/>
                <a:gd name="connsiteX5" fmla="*/ 1120462 w 1481071"/>
                <a:gd name="connsiteY5" fmla="*/ 968062 h 1225988"/>
                <a:gd name="connsiteX6" fmla="*/ 476518 w 1481071"/>
                <a:gd name="connsiteY6" fmla="*/ 1212761 h 1225988"/>
                <a:gd name="connsiteX7" fmla="*/ 90153 w 1481071"/>
                <a:gd name="connsiteY7" fmla="*/ 1047425 h 1225988"/>
                <a:gd name="connsiteX8" fmla="*/ 25758 w 1481071"/>
                <a:gd name="connsiteY8" fmla="*/ 684727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32087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9638" h="1225988">
                  <a:moveTo>
                    <a:pt x="25758" y="684728"/>
                  </a:moveTo>
                  <a:cubicBezTo>
                    <a:pt x="248057" y="632671"/>
                    <a:pt x="209801" y="452907"/>
                    <a:pt x="320876" y="349876"/>
                  </a:cubicBezTo>
                  <a:cubicBezTo>
                    <a:pt x="431951" y="246845"/>
                    <a:pt x="546605" y="111617"/>
                    <a:pt x="692206" y="66541"/>
                  </a:cubicBezTo>
                  <a:cubicBezTo>
                    <a:pt x="837807" y="21465"/>
                    <a:pt x="1029204" y="0"/>
                    <a:pt x="1194483" y="79420"/>
                  </a:cubicBezTo>
                  <a:cubicBezTo>
                    <a:pt x="1359762" y="158840"/>
                    <a:pt x="1658122" y="394952"/>
                    <a:pt x="1683880" y="543059"/>
                  </a:cubicBezTo>
                  <a:cubicBezTo>
                    <a:pt x="1709638" y="691166"/>
                    <a:pt x="1512162" y="856445"/>
                    <a:pt x="1349029" y="968062"/>
                  </a:cubicBezTo>
                  <a:cubicBezTo>
                    <a:pt x="1185896" y="1079679"/>
                    <a:pt x="876803" y="1199534"/>
                    <a:pt x="705085" y="1212761"/>
                  </a:cubicBezTo>
                  <a:cubicBezTo>
                    <a:pt x="533367" y="1225988"/>
                    <a:pt x="431941" y="1135430"/>
                    <a:pt x="318720" y="1047425"/>
                  </a:cubicBezTo>
                  <a:cubicBezTo>
                    <a:pt x="205499" y="959420"/>
                    <a:pt x="0" y="800986"/>
                    <a:pt x="25758" y="684728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7215206" y="3071810"/>
              <a:ext cx="357190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32804"/>
                <a:gd name="connsiteY0" fmla="*/ 684727 h 1225640"/>
                <a:gd name="connsiteX1" fmla="*/ 244699 w 1232804"/>
                <a:gd name="connsiteY1" fmla="*/ 349876 h 1225640"/>
                <a:gd name="connsiteX2" fmla="*/ 463639 w 1232804"/>
                <a:gd name="connsiteY2" fmla="*/ 66541 h 1225640"/>
                <a:gd name="connsiteX3" fmla="*/ 965916 w 1232804"/>
                <a:gd name="connsiteY3" fmla="*/ 79420 h 1225640"/>
                <a:gd name="connsiteX4" fmla="*/ 1150567 w 1232804"/>
                <a:gd name="connsiteY4" fmla="*/ 543060 h 1225640"/>
                <a:gd name="connsiteX5" fmla="*/ 1120462 w 1232804"/>
                <a:gd name="connsiteY5" fmla="*/ 968062 h 1225640"/>
                <a:gd name="connsiteX6" fmla="*/ 476518 w 1232804"/>
                <a:gd name="connsiteY6" fmla="*/ 1212761 h 1225640"/>
                <a:gd name="connsiteX7" fmla="*/ 90152 w 1232804"/>
                <a:gd name="connsiteY7" fmla="*/ 890789 h 1225640"/>
                <a:gd name="connsiteX8" fmla="*/ 25758 w 1232804"/>
                <a:gd name="connsiteY8" fmla="*/ 684727 h 1225640"/>
                <a:gd name="connsiteX0" fmla="*/ 25758 w 1175600"/>
                <a:gd name="connsiteY0" fmla="*/ 684727 h 1225640"/>
                <a:gd name="connsiteX1" fmla="*/ 244699 w 1175600"/>
                <a:gd name="connsiteY1" fmla="*/ 349876 h 1225640"/>
                <a:gd name="connsiteX2" fmla="*/ 463639 w 1175600"/>
                <a:gd name="connsiteY2" fmla="*/ 66541 h 1225640"/>
                <a:gd name="connsiteX3" fmla="*/ 965916 w 1175600"/>
                <a:gd name="connsiteY3" fmla="*/ 79420 h 1225640"/>
                <a:gd name="connsiteX4" fmla="*/ 1150567 w 1175600"/>
                <a:gd name="connsiteY4" fmla="*/ 543060 h 1225640"/>
                <a:gd name="connsiteX5" fmla="*/ 815716 w 1175600"/>
                <a:gd name="connsiteY5" fmla="*/ 968062 h 1225640"/>
                <a:gd name="connsiteX6" fmla="*/ 476518 w 1175600"/>
                <a:gd name="connsiteY6" fmla="*/ 1212761 h 1225640"/>
                <a:gd name="connsiteX7" fmla="*/ 90152 w 1175600"/>
                <a:gd name="connsiteY7" fmla="*/ 890789 h 1225640"/>
                <a:gd name="connsiteX8" fmla="*/ 25758 w 1175600"/>
                <a:gd name="connsiteY8" fmla="*/ 684727 h 1225640"/>
                <a:gd name="connsiteX0" fmla="*/ 61512 w 1211354"/>
                <a:gd name="connsiteY0" fmla="*/ 684727 h 1382277"/>
                <a:gd name="connsiteX1" fmla="*/ 280453 w 1211354"/>
                <a:gd name="connsiteY1" fmla="*/ 349876 h 1382277"/>
                <a:gd name="connsiteX2" fmla="*/ 499393 w 1211354"/>
                <a:gd name="connsiteY2" fmla="*/ 66541 h 1382277"/>
                <a:gd name="connsiteX3" fmla="*/ 1001670 w 1211354"/>
                <a:gd name="connsiteY3" fmla="*/ 79420 h 1382277"/>
                <a:gd name="connsiteX4" fmla="*/ 1186321 w 1211354"/>
                <a:gd name="connsiteY4" fmla="*/ 543060 h 1382277"/>
                <a:gd name="connsiteX5" fmla="*/ 851470 w 1211354"/>
                <a:gd name="connsiteY5" fmla="*/ 968062 h 1382277"/>
                <a:gd name="connsiteX6" fmla="*/ 816950 w 1211354"/>
                <a:gd name="connsiteY6" fmla="*/ 1369398 h 1382277"/>
                <a:gd name="connsiteX7" fmla="*/ 125906 w 1211354"/>
                <a:gd name="connsiteY7" fmla="*/ 890789 h 1382277"/>
                <a:gd name="connsiteX8" fmla="*/ 61512 w 1211354"/>
                <a:gd name="connsiteY8" fmla="*/ 684727 h 1382277"/>
                <a:gd name="connsiteX0" fmla="*/ 25758 w 1175600"/>
                <a:gd name="connsiteY0" fmla="*/ 684727 h 1395608"/>
                <a:gd name="connsiteX1" fmla="*/ 244699 w 1175600"/>
                <a:gd name="connsiteY1" fmla="*/ 349876 h 1395608"/>
                <a:gd name="connsiteX2" fmla="*/ 463639 w 1175600"/>
                <a:gd name="connsiteY2" fmla="*/ 66541 h 1395608"/>
                <a:gd name="connsiteX3" fmla="*/ 965916 w 1175600"/>
                <a:gd name="connsiteY3" fmla="*/ 79420 h 1395608"/>
                <a:gd name="connsiteX4" fmla="*/ 1150567 w 1175600"/>
                <a:gd name="connsiteY4" fmla="*/ 543060 h 1395608"/>
                <a:gd name="connsiteX5" fmla="*/ 815716 w 1175600"/>
                <a:gd name="connsiteY5" fmla="*/ 968062 h 1395608"/>
                <a:gd name="connsiteX6" fmla="*/ 781196 w 1175600"/>
                <a:gd name="connsiteY6" fmla="*/ 1369398 h 1395608"/>
                <a:gd name="connsiteX7" fmla="*/ 379382 w 1175600"/>
                <a:gd name="connsiteY7" fmla="*/ 1125323 h 1395608"/>
                <a:gd name="connsiteX8" fmla="*/ 90152 w 1175600"/>
                <a:gd name="connsiteY8" fmla="*/ 890789 h 1395608"/>
                <a:gd name="connsiteX9" fmla="*/ 25758 w 1175600"/>
                <a:gd name="connsiteY9" fmla="*/ 684727 h 1395608"/>
                <a:gd name="connsiteX0" fmla="*/ 25620 w 1175462"/>
                <a:gd name="connsiteY0" fmla="*/ 684727 h 1395608"/>
                <a:gd name="connsiteX1" fmla="*/ 244561 w 1175462"/>
                <a:gd name="connsiteY1" fmla="*/ 349876 h 1395608"/>
                <a:gd name="connsiteX2" fmla="*/ 463501 w 1175462"/>
                <a:gd name="connsiteY2" fmla="*/ 66541 h 1395608"/>
                <a:gd name="connsiteX3" fmla="*/ 965778 w 1175462"/>
                <a:gd name="connsiteY3" fmla="*/ 79420 h 1395608"/>
                <a:gd name="connsiteX4" fmla="*/ 1150429 w 1175462"/>
                <a:gd name="connsiteY4" fmla="*/ 543060 h 1395608"/>
                <a:gd name="connsiteX5" fmla="*/ 815578 w 1175462"/>
                <a:gd name="connsiteY5" fmla="*/ 968062 h 1395608"/>
                <a:gd name="connsiteX6" fmla="*/ 781058 w 1175462"/>
                <a:gd name="connsiteY6" fmla="*/ 1369398 h 1395608"/>
                <a:gd name="connsiteX7" fmla="*/ 379244 w 1175462"/>
                <a:gd name="connsiteY7" fmla="*/ 1125323 h 1395608"/>
                <a:gd name="connsiteX8" fmla="*/ 90014 w 1175462"/>
                <a:gd name="connsiteY8" fmla="*/ 890789 h 1395608"/>
                <a:gd name="connsiteX9" fmla="*/ 90843 w 1175462"/>
                <a:gd name="connsiteY9" fmla="*/ 871134 h 1395608"/>
                <a:gd name="connsiteX10" fmla="*/ 25620 w 1175462"/>
                <a:gd name="connsiteY10" fmla="*/ 684727 h 139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5462" h="1395608">
                  <a:moveTo>
                    <a:pt x="25620" y="684727"/>
                  </a:moveTo>
                  <a:cubicBezTo>
                    <a:pt x="51378" y="594575"/>
                    <a:pt x="171581" y="452907"/>
                    <a:pt x="244561" y="349876"/>
                  </a:cubicBezTo>
                  <a:cubicBezTo>
                    <a:pt x="317541" y="246845"/>
                    <a:pt x="343298" y="111617"/>
                    <a:pt x="463501" y="66541"/>
                  </a:cubicBezTo>
                  <a:cubicBezTo>
                    <a:pt x="583704" y="21465"/>
                    <a:pt x="851290" y="0"/>
                    <a:pt x="965778" y="79420"/>
                  </a:cubicBezTo>
                  <a:cubicBezTo>
                    <a:pt x="1080266" y="158840"/>
                    <a:pt x="1175462" y="394953"/>
                    <a:pt x="1150429" y="543060"/>
                  </a:cubicBezTo>
                  <a:cubicBezTo>
                    <a:pt x="1125396" y="691167"/>
                    <a:pt x="877140" y="830339"/>
                    <a:pt x="815578" y="968062"/>
                  </a:cubicBezTo>
                  <a:cubicBezTo>
                    <a:pt x="754016" y="1105785"/>
                    <a:pt x="853780" y="1343188"/>
                    <a:pt x="781058" y="1369398"/>
                  </a:cubicBezTo>
                  <a:cubicBezTo>
                    <a:pt x="708336" y="1395608"/>
                    <a:pt x="494418" y="1205091"/>
                    <a:pt x="379244" y="1125323"/>
                  </a:cubicBezTo>
                  <a:cubicBezTo>
                    <a:pt x="264070" y="1045555"/>
                    <a:pt x="138081" y="933154"/>
                    <a:pt x="90014" y="890789"/>
                  </a:cubicBezTo>
                  <a:cubicBezTo>
                    <a:pt x="41947" y="848424"/>
                    <a:pt x="101575" y="905478"/>
                    <a:pt x="90843" y="871134"/>
                  </a:cubicBezTo>
                  <a:cubicBezTo>
                    <a:pt x="80111" y="836790"/>
                    <a:pt x="0" y="771603"/>
                    <a:pt x="25620" y="684727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 rot="17854137">
              <a:off x="7399778" y="3050490"/>
              <a:ext cx="268786" cy="25695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38020 w 1493333"/>
                <a:gd name="connsiteY0" fmla="*/ 684727 h 1225640"/>
                <a:gd name="connsiteX1" fmla="*/ 330532 w 1493333"/>
                <a:gd name="connsiteY1" fmla="*/ 450493 h 1225640"/>
                <a:gd name="connsiteX2" fmla="*/ 475901 w 1493333"/>
                <a:gd name="connsiteY2" fmla="*/ 66541 h 1225640"/>
                <a:gd name="connsiteX3" fmla="*/ 978178 w 1493333"/>
                <a:gd name="connsiteY3" fmla="*/ 79420 h 1225640"/>
                <a:gd name="connsiteX4" fmla="*/ 1467575 w 1493333"/>
                <a:gd name="connsiteY4" fmla="*/ 543059 h 1225640"/>
                <a:gd name="connsiteX5" fmla="*/ 1132724 w 1493333"/>
                <a:gd name="connsiteY5" fmla="*/ 968062 h 1225640"/>
                <a:gd name="connsiteX6" fmla="*/ 488780 w 1493333"/>
                <a:gd name="connsiteY6" fmla="*/ 1212761 h 1225640"/>
                <a:gd name="connsiteX7" fmla="*/ 102414 w 1493333"/>
                <a:gd name="connsiteY7" fmla="*/ 890789 h 1225640"/>
                <a:gd name="connsiteX8" fmla="*/ 38020 w 1493333"/>
                <a:gd name="connsiteY8" fmla="*/ 684727 h 1225640"/>
                <a:gd name="connsiteX0" fmla="*/ 38020 w 1493333"/>
                <a:gd name="connsiteY0" fmla="*/ 742816 h 1283729"/>
                <a:gd name="connsiteX1" fmla="*/ 330532 w 1493333"/>
                <a:gd name="connsiteY1" fmla="*/ 508582 h 1283729"/>
                <a:gd name="connsiteX2" fmla="*/ 209156 w 1493333"/>
                <a:gd name="connsiteY2" fmla="*/ 61846 h 1283729"/>
                <a:gd name="connsiteX3" fmla="*/ 978178 w 1493333"/>
                <a:gd name="connsiteY3" fmla="*/ 137509 h 1283729"/>
                <a:gd name="connsiteX4" fmla="*/ 1467575 w 1493333"/>
                <a:gd name="connsiteY4" fmla="*/ 601148 h 1283729"/>
                <a:gd name="connsiteX5" fmla="*/ 1132724 w 1493333"/>
                <a:gd name="connsiteY5" fmla="*/ 1026151 h 1283729"/>
                <a:gd name="connsiteX6" fmla="*/ 488780 w 1493333"/>
                <a:gd name="connsiteY6" fmla="*/ 1270850 h 1283729"/>
                <a:gd name="connsiteX7" fmla="*/ 102414 w 1493333"/>
                <a:gd name="connsiteY7" fmla="*/ 948878 h 1283729"/>
                <a:gd name="connsiteX8" fmla="*/ 38020 w 1493333"/>
                <a:gd name="connsiteY8" fmla="*/ 742816 h 1283729"/>
                <a:gd name="connsiteX0" fmla="*/ 38020 w 1714604"/>
                <a:gd name="connsiteY0" fmla="*/ 834508 h 1283729"/>
                <a:gd name="connsiteX1" fmla="*/ 551803 w 1714604"/>
                <a:gd name="connsiteY1" fmla="*/ 508582 h 1283729"/>
                <a:gd name="connsiteX2" fmla="*/ 430427 w 1714604"/>
                <a:gd name="connsiteY2" fmla="*/ 61846 h 1283729"/>
                <a:gd name="connsiteX3" fmla="*/ 1199449 w 1714604"/>
                <a:gd name="connsiteY3" fmla="*/ 137509 h 1283729"/>
                <a:gd name="connsiteX4" fmla="*/ 1688846 w 1714604"/>
                <a:gd name="connsiteY4" fmla="*/ 601148 h 1283729"/>
                <a:gd name="connsiteX5" fmla="*/ 1353995 w 1714604"/>
                <a:gd name="connsiteY5" fmla="*/ 1026151 h 1283729"/>
                <a:gd name="connsiteX6" fmla="*/ 710051 w 1714604"/>
                <a:gd name="connsiteY6" fmla="*/ 1270850 h 1283729"/>
                <a:gd name="connsiteX7" fmla="*/ 323685 w 1714604"/>
                <a:gd name="connsiteY7" fmla="*/ 948878 h 1283729"/>
                <a:gd name="connsiteX8" fmla="*/ 38020 w 1714604"/>
                <a:gd name="connsiteY8" fmla="*/ 834508 h 128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604" h="1283729">
                  <a:moveTo>
                    <a:pt x="38020" y="834508"/>
                  </a:moveTo>
                  <a:cubicBezTo>
                    <a:pt x="76040" y="761125"/>
                    <a:pt x="486402" y="637359"/>
                    <a:pt x="551803" y="508582"/>
                  </a:cubicBezTo>
                  <a:cubicBezTo>
                    <a:pt x="617204" y="379805"/>
                    <a:pt x="322486" y="123692"/>
                    <a:pt x="430427" y="61846"/>
                  </a:cubicBezTo>
                  <a:cubicBezTo>
                    <a:pt x="538368" y="0"/>
                    <a:pt x="989713" y="47625"/>
                    <a:pt x="1199449" y="137509"/>
                  </a:cubicBezTo>
                  <a:cubicBezTo>
                    <a:pt x="1409185" y="227393"/>
                    <a:pt x="1663088" y="453041"/>
                    <a:pt x="1688846" y="601148"/>
                  </a:cubicBezTo>
                  <a:cubicBezTo>
                    <a:pt x="1714604" y="749255"/>
                    <a:pt x="1517128" y="914534"/>
                    <a:pt x="1353995" y="1026151"/>
                  </a:cubicBezTo>
                  <a:cubicBezTo>
                    <a:pt x="1190862" y="1137768"/>
                    <a:pt x="881769" y="1283729"/>
                    <a:pt x="710051" y="1270850"/>
                  </a:cubicBezTo>
                  <a:cubicBezTo>
                    <a:pt x="538333" y="1257971"/>
                    <a:pt x="435690" y="1021602"/>
                    <a:pt x="323685" y="948878"/>
                  </a:cubicBezTo>
                  <a:cubicBezTo>
                    <a:pt x="211680" y="876154"/>
                    <a:pt x="0" y="907891"/>
                    <a:pt x="38020" y="83450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7072331" y="3143247"/>
              <a:ext cx="214313" cy="21431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7143768" y="3357562"/>
              <a:ext cx="285752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709638"/>
                <a:gd name="connsiteY0" fmla="*/ 684727 h 1225640"/>
                <a:gd name="connsiteX1" fmla="*/ 473266 w 1709638"/>
                <a:gd name="connsiteY1" fmla="*/ 349876 h 1225640"/>
                <a:gd name="connsiteX2" fmla="*/ 692206 w 1709638"/>
                <a:gd name="connsiteY2" fmla="*/ 66541 h 1225640"/>
                <a:gd name="connsiteX3" fmla="*/ 1194483 w 1709638"/>
                <a:gd name="connsiteY3" fmla="*/ 79420 h 1225640"/>
                <a:gd name="connsiteX4" fmla="*/ 1683880 w 1709638"/>
                <a:gd name="connsiteY4" fmla="*/ 543059 h 1225640"/>
                <a:gd name="connsiteX5" fmla="*/ 1349029 w 1709638"/>
                <a:gd name="connsiteY5" fmla="*/ 968062 h 1225640"/>
                <a:gd name="connsiteX6" fmla="*/ 705085 w 1709638"/>
                <a:gd name="connsiteY6" fmla="*/ 1212761 h 1225640"/>
                <a:gd name="connsiteX7" fmla="*/ 318719 w 1709638"/>
                <a:gd name="connsiteY7" fmla="*/ 890789 h 1225640"/>
                <a:gd name="connsiteX8" fmla="*/ 25758 w 1709638"/>
                <a:gd name="connsiteY8" fmla="*/ 684727 h 1225640"/>
                <a:gd name="connsiteX0" fmla="*/ 62582 w 1746462"/>
                <a:gd name="connsiteY0" fmla="*/ 684727 h 1225640"/>
                <a:gd name="connsiteX1" fmla="*/ 510090 w 1746462"/>
                <a:gd name="connsiteY1" fmla="*/ 349876 h 1225640"/>
                <a:gd name="connsiteX2" fmla="*/ 729030 w 1746462"/>
                <a:gd name="connsiteY2" fmla="*/ 66541 h 1225640"/>
                <a:gd name="connsiteX3" fmla="*/ 1231307 w 1746462"/>
                <a:gd name="connsiteY3" fmla="*/ 79420 h 1225640"/>
                <a:gd name="connsiteX4" fmla="*/ 1720704 w 1746462"/>
                <a:gd name="connsiteY4" fmla="*/ 543059 h 1225640"/>
                <a:gd name="connsiteX5" fmla="*/ 1385853 w 1746462"/>
                <a:gd name="connsiteY5" fmla="*/ 968062 h 1225640"/>
                <a:gd name="connsiteX6" fmla="*/ 741909 w 1746462"/>
                <a:gd name="connsiteY6" fmla="*/ 1212761 h 1225640"/>
                <a:gd name="connsiteX7" fmla="*/ 355543 w 1746462"/>
                <a:gd name="connsiteY7" fmla="*/ 890789 h 1225640"/>
                <a:gd name="connsiteX8" fmla="*/ 48827 w 1746462"/>
                <a:gd name="connsiteY8" fmla="*/ 894724 h 1225640"/>
                <a:gd name="connsiteX9" fmla="*/ 62582 w 1746462"/>
                <a:gd name="connsiteY9" fmla="*/ 684727 h 1225640"/>
                <a:gd name="connsiteX0" fmla="*/ 62582 w 1746462"/>
                <a:gd name="connsiteY0" fmla="*/ 684727 h 1239044"/>
                <a:gd name="connsiteX1" fmla="*/ 510090 w 1746462"/>
                <a:gd name="connsiteY1" fmla="*/ 349876 h 1239044"/>
                <a:gd name="connsiteX2" fmla="*/ 729030 w 1746462"/>
                <a:gd name="connsiteY2" fmla="*/ 66541 h 1239044"/>
                <a:gd name="connsiteX3" fmla="*/ 1231307 w 1746462"/>
                <a:gd name="connsiteY3" fmla="*/ 79420 h 1239044"/>
                <a:gd name="connsiteX4" fmla="*/ 1720704 w 1746462"/>
                <a:gd name="connsiteY4" fmla="*/ 543059 h 1239044"/>
                <a:gd name="connsiteX5" fmla="*/ 1385853 w 1746462"/>
                <a:gd name="connsiteY5" fmla="*/ 968062 h 1239044"/>
                <a:gd name="connsiteX6" fmla="*/ 741909 w 1746462"/>
                <a:gd name="connsiteY6" fmla="*/ 1212761 h 1239044"/>
                <a:gd name="connsiteX7" fmla="*/ 355544 w 1746462"/>
                <a:gd name="connsiteY7" fmla="*/ 1125756 h 1239044"/>
                <a:gd name="connsiteX8" fmla="*/ 48827 w 1746462"/>
                <a:gd name="connsiteY8" fmla="*/ 894724 h 1239044"/>
                <a:gd name="connsiteX9" fmla="*/ 62582 w 1746462"/>
                <a:gd name="connsiteY9" fmla="*/ 684727 h 1239044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6462" h="1252317">
                  <a:moveTo>
                    <a:pt x="62582" y="684727"/>
                  </a:moveTo>
                  <a:cubicBezTo>
                    <a:pt x="88340" y="594575"/>
                    <a:pt x="399015" y="452907"/>
                    <a:pt x="510090" y="349876"/>
                  </a:cubicBezTo>
                  <a:cubicBezTo>
                    <a:pt x="621165" y="246845"/>
                    <a:pt x="608827" y="111617"/>
                    <a:pt x="729030" y="66541"/>
                  </a:cubicBezTo>
                  <a:cubicBezTo>
                    <a:pt x="849233" y="21465"/>
                    <a:pt x="1066028" y="0"/>
                    <a:pt x="1231307" y="79420"/>
                  </a:cubicBezTo>
                  <a:cubicBezTo>
                    <a:pt x="1396586" y="158840"/>
                    <a:pt x="1694946" y="394952"/>
                    <a:pt x="1720704" y="543059"/>
                  </a:cubicBezTo>
                  <a:cubicBezTo>
                    <a:pt x="1746462" y="691166"/>
                    <a:pt x="1548986" y="856445"/>
                    <a:pt x="1385853" y="968062"/>
                  </a:cubicBezTo>
                  <a:cubicBezTo>
                    <a:pt x="1222720" y="1079679"/>
                    <a:pt x="849866" y="1173205"/>
                    <a:pt x="741909" y="1212761"/>
                  </a:cubicBezTo>
                  <a:cubicBezTo>
                    <a:pt x="633952" y="1252317"/>
                    <a:pt x="1183359" y="1161393"/>
                    <a:pt x="738109" y="1205399"/>
                  </a:cubicBezTo>
                  <a:cubicBezTo>
                    <a:pt x="422208" y="1193086"/>
                    <a:pt x="470424" y="1177535"/>
                    <a:pt x="355544" y="1125756"/>
                  </a:cubicBezTo>
                  <a:cubicBezTo>
                    <a:pt x="240664" y="1073977"/>
                    <a:pt x="97654" y="968229"/>
                    <a:pt x="48827" y="894724"/>
                  </a:cubicBezTo>
                  <a:cubicBezTo>
                    <a:pt x="0" y="821219"/>
                    <a:pt x="36496" y="775535"/>
                    <a:pt x="62582" y="68472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6" name="Freeform 45"/>
          <p:cNvSpPr/>
          <p:nvPr/>
        </p:nvSpPr>
        <p:spPr bwMode="auto">
          <a:xfrm>
            <a:off x="8438826" y="3918226"/>
            <a:ext cx="366338" cy="297795"/>
          </a:xfrm>
          <a:custGeom>
            <a:avLst/>
            <a:gdLst>
              <a:gd name="connsiteX0" fmla="*/ 69070 w 366338"/>
              <a:gd name="connsiteY0" fmla="*/ 212035 h 297795"/>
              <a:gd name="connsiteX1" fmla="*/ 82322 w 366338"/>
              <a:gd name="connsiteY1" fmla="*/ 145774 h 297795"/>
              <a:gd name="connsiteX2" fmla="*/ 122078 w 366338"/>
              <a:gd name="connsiteY2" fmla="*/ 79513 h 297795"/>
              <a:gd name="connsiteX3" fmla="*/ 161835 w 366338"/>
              <a:gd name="connsiteY3" fmla="*/ 66261 h 297795"/>
              <a:gd name="connsiteX4" fmla="*/ 175087 w 366338"/>
              <a:gd name="connsiteY4" fmla="*/ 26505 h 297795"/>
              <a:gd name="connsiteX5" fmla="*/ 267852 w 366338"/>
              <a:gd name="connsiteY5" fmla="*/ 13253 h 297795"/>
              <a:gd name="connsiteX6" fmla="*/ 334113 w 366338"/>
              <a:gd name="connsiteY6" fmla="*/ 0 h 297795"/>
              <a:gd name="connsiteX7" fmla="*/ 347365 w 366338"/>
              <a:gd name="connsiteY7" fmla="*/ 39757 h 297795"/>
              <a:gd name="connsiteX8" fmla="*/ 334113 w 366338"/>
              <a:gd name="connsiteY8" fmla="*/ 92766 h 297795"/>
              <a:gd name="connsiteX9" fmla="*/ 320861 w 366338"/>
              <a:gd name="connsiteY9" fmla="*/ 159027 h 297795"/>
              <a:gd name="connsiteX10" fmla="*/ 281104 w 366338"/>
              <a:gd name="connsiteY10" fmla="*/ 145774 h 297795"/>
              <a:gd name="connsiteX11" fmla="*/ 254600 w 366338"/>
              <a:gd name="connsiteY11" fmla="*/ 106018 h 297795"/>
              <a:gd name="connsiteX12" fmla="*/ 214844 w 366338"/>
              <a:gd name="connsiteY12" fmla="*/ 172279 h 297795"/>
              <a:gd name="connsiteX13" fmla="*/ 254600 w 366338"/>
              <a:gd name="connsiteY13" fmla="*/ 185531 h 297795"/>
              <a:gd name="connsiteX14" fmla="*/ 241348 w 366338"/>
              <a:gd name="connsiteY14" fmla="*/ 251792 h 297795"/>
              <a:gd name="connsiteX15" fmla="*/ 228096 w 366338"/>
              <a:gd name="connsiteY15" fmla="*/ 291548 h 297795"/>
              <a:gd name="connsiteX16" fmla="*/ 188339 w 366338"/>
              <a:gd name="connsiteY16" fmla="*/ 278296 h 297795"/>
              <a:gd name="connsiteX17" fmla="*/ 135331 w 366338"/>
              <a:gd name="connsiteY17" fmla="*/ 212035 h 297795"/>
              <a:gd name="connsiteX18" fmla="*/ 148583 w 366338"/>
              <a:gd name="connsiteY18" fmla="*/ 172279 h 297795"/>
              <a:gd name="connsiteX19" fmla="*/ 108826 w 366338"/>
              <a:gd name="connsiteY19" fmla="*/ 159027 h 297795"/>
              <a:gd name="connsiteX20" fmla="*/ 95574 w 366338"/>
              <a:gd name="connsiteY20" fmla="*/ 198783 h 297795"/>
              <a:gd name="connsiteX21" fmla="*/ 55817 w 366338"/>
              <a:gd name="connsiteY21" fmla="*/ 225287 h 297795"/>
              <a:gd name="connsiteX22" fmla="*/ 2809 w 366338"/>
              <a:gd name="connsiteY22" fmla="*/ 265044 h 29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6338" h="297795">
                <a:moveTo>
                  <a:pt x="69070" y="212035"/>
                </a:moveTo>
                <a:cubicBezTo>
                  <a:pt x="73487" y="189948"/>
                  <a:pt x="76859" y="167626"/>
                  <a:pt x="82322" y="145774"/>
                </a:cubicBezTo>
                <a:cubicBezTo>
                  <a:pt x="89680" y="116343"/>
                  <a:pt x="94503" y="96058"/>
                  <a:pt x="122078" y="79513"/>
                </a:cubicBezTo>
                <a:cubicBezTo>
                  <a:pt x="134056" y="72326"/>
                  <a:pt x="148583" y="70678"/>
                  <a:pt x="161835" y="66261"/>
                </a:cubicBezTo>
                <a:cubicBezTo>
                  <a:pt x="166252" y="53009"/>
                  <a:pt x="162593" y="32752"/>
                  <a:pt x="175087" y="26505"/>
                </a:cubicBezTo>
                <a:cubicBezTo>
                  <a:pt x="203025" y="12536"/>
                  <a:pt x="237041" y="18388"/>
                  <a:pt x="267852" y="13253"/>
                </a:cubicBezTo>
                <a:cubicBezTo>
                  <a:pt x="290070" y="9550"/>
                  <a:pt x="312026" y="4418"/>
                  <a:pt x="334113" y="0"/>
                </a:cubicBezTo>
                <a:cubicBezTo>
                  <a:pt x="338530" y="13252"/>
                  <a:pt x="352553" y="26787"/>
                  <a:pt x="347365" y="39757"/>
                </a:cubicBezTo>
                <a:cubicBezTo>
                  <a:pt x="323483" y="99463"/>
                  <a:pt x="275739" y="34390"/>
                  <a:pt x="334113" y="92766"/>
                </a:cubicBezTo>
                <a:cubicBezTo>
                  <a:pt x="341147" y="113868"/>
                  <a:pt x="366338" y="149932"/>
                  <a:pt x="320861" y="159027"/>
                </a:cubicBezTo>
                <a:cubicBezTo>
                  <a:pt x="307163" y="161767"/>
                  <a:pt x="294356" y="150192"/>
                  <a:pt x="281104" y="145774"/>
                </a:cubicBezTo>
                <a:cubicBezTo>
                  <a:pt x="272269" y="132522"/>
                  <a:pt x="269710" y="111054"/>
                  <a:pt x="254600" y="106018"/>
                </a:cubicBezTo>
                <a:cubicBezTo>
                  <a:pt x="191952" y="85136"/>
                  <a:pt x="189143" y="140152"/>
                  <a:pt x="214844" y="172279"/>
                </a:cubicBezTo>
                <a:cubicBezTo>
                  <a:pt x="223570" y="183187"/>
                  <a:pt x="241348" y="181114"/>
                  <a:pt x="254600" y="185531"/>
                </a:cubicBezTo>
                <a:cubicBezTo>
                  <a:pt x="250183" y="207618"/>
                  <a:pt x="246811" y="229940"/>
                  <a:pt x="241348" y="251792"/>
                </a:cubicBezTo>
                <a:cubicBezTo>
                  <a:pt x="237960" y="265344"/>
                  <a:pt x="240590" y="285301"/>
                  <a:pt x="228096" y="291548"/>
                </a:cubicBezTo>
                <a:cubicBezTo>
                  <a:pt x="215602" y="297795"/>
                  <a:pt x="201591" y="282713"/>
                  <a:pt x="188339" y="278296"/>
                </a:cubicBezTo>
                <a:cubicBezTo>
                  <a:pt x="157812" y="257944"/>
                  <a:pt x="135331" y="254709"/>
                  <a:pt x="135331" y="212035"/>
                </a:cubicBezTo>
                <a:cubicBezTo>
                  <a:pt x="135331" y="198066"/>
                  <a:pt x="144166" y="185531"/>
                  <a:pt x="148583" y="172279"/>
                </a:cubicBezTo>
                <a:cubicBezTo>
                  <a:pt x="135331" y="167862"/>
                  <a:pt x="121320" y="152780"/>
                  <a:pt x="108826" y="159027"/>
                </a:cubicBezTo>
                <a:cubicBezTo>
                  <a:pt x="96332" y="165274"/>
                  <a:pt x="104300" y="187875"/>
                  <a:pt x="95574" y="198783"/>
                </a:cubicBezTo>
                <a:cubicBezTo>
                  <a:pt x="85624" y="211220"/>
                  <a:pt x="68254" y="215337"/>
                  <a:pt x="55817" y="225287"/>
                </a:cubicBezTo>
                <a:cubicBezTo>
                  <a:pt x="0" y="269941"/>
                  <a:pt x="58141" y="237378"/>
                  <a:pt x="2809" y="265044"/>
                </a:cubicBezTo>
              </a:path>
            </a:pathLst>
          </a:cu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6" name="Group 34"/>
          <p:cNvGrpSpPr/>
          <p:nvPr/>
        </p:nvGrpSpPr>
        <p:grpSpPr>
          <a:xfrm>
            <a:off x="8429652" y="3913676"/>
            <a:ext cx="309700" cy="276999"/>
            <a:chOff x="4703146" y="1465830"/>
            <a:chExt cx="542027" cy="467829"/>
          </a:xfrm>
        </p:grpSpPr>
        <p:sp>
          <p:nvSpPr>
            <p:cNvPr id="36" name="Oval 35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03146" y="1465830"/>
              <a:ext cx="542027" cy="467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40404"/>
                  </a:solidFill>
                </a:rPr>
                <a:t>G</a:t>
              </a:r>
              <a:endParaRPr lang="en-GB" sz="1200" b="1" i="0" dirty="0">
                <a:solidFill>
                  <a:srgbClr val="040404"/>
                </a:solidFill>
              </a:endParaRPr>
            </a:p>
          </p:txBody>
        </p:sp>
      </p:grpSp>
      <p:grpSp>
        <p:nvGrpSpPr>
          <p:cNvPr id="7" name="Group 50"/>
          <p:cNvGrpSpPr/>
          <p:nvPr/>
        </p:nvGrpSpPr>
        <p:grpSpPr>
          <a:xfrm rot="19762882">
            <a:off x="7128432" y="5230569"/>
            <a:ext cx="500066" cy="357190"/>
            <a:chOff x="6929454" y="3044575"/>
            <a:chExt cx="733194" cy="527301"/>
          </a:xfrm>
        </p:grpSpPr>
        <p:sp>
          <p:nvSpPr>
            <p:cNvPr id="52" name="Freeform 51"/>
            <p:cNvSpPr/>
            <p:nvPr/>
          </p:nvSpPr>
          <p:spPr bwMode="auto">
            <a:xfrm>
              <a:off x="7072330" y="3286124"/>
              <a:ext cx="214314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52503"/>
                <a:gd name="connsiteY0" fmla="*/ 663262 h 1204175"/>
                <a:gd name="connsiteX1" fmla="*/ 244699 w 1252503"/>
                <a:gd name="connsiteY1" fmla="*/ 328411 h 1204175"/>
                <a:gd name="connsiteX2" fmla="*/ 463639 w 1252503"/>
                <a:gd name="connsiteY2" fmla="*/ 45076 h 1204175"/>
                <a:gd name="connsiteX3" fmla="*/ 965916 w 1252503"/>
                <a:gd name="connsiteY3" fmla="*/ 57955 h 1204175"/>
                <a:gd name="connsiteX4" fmla="*/ 1226745 w 1252503"/>
                <a:gd name="connsiteY4" fmla="*/ 364906 h 1204175"/>
                <a:gd name="connsiteX5" fmla="*/ 1120462 w 1252503"/>
                <a:gd name="connsiteY5" fmla="*/ 946597 h 1204175"/>
                <a:gd name="connsiteX6" fmla="*/ 476518 w 1252503"/>
                <a:gd name="connsiteY6" fmla="*/ 1191296 h 1204175"/>
                <a:gd name="connsiteX7" fmla="*/ 90152 w 1252503"/>
                <a:gd name="connsiteY7" fmla="*/ 869324 h 1204175"/>
                <a:gd name="connsiteX8" fmla="*/ 25758 w 1252503"/>
                <a:gd name="connsiteY8" fmla="*/ 663262 h 1204175"/>
                <a:gd name="connsiteX0" fmla="*/ 25758 w 1252503"/>
                <a:gd name="connsiteY0" fmla="*/ 898282 h 1439195"/>
                <a:gd name="connsiteX1" fmla="*/ 244699 w 1252503"/>
                <a:gd name="connsiteY1" fmla="*/ 563431 h 1439195"/>
                <a:gd name="connsiteX2" fmla="*/ 768317 w 1252503"/>
                <a:gd name="connsiteY2" fmla="*/ 45076 h 1439195"/>
                <a:gd name="connsiteX3" fmla="*/ 965916 w 1252503"/>
                <a:gd name="connsiteY3" fmla="*/ 292975 h 1439195"/>
                <a:gd name="connsiteX4" fmla="*/ 1226745 w 1252503"/>
                <a:gd name="connsiteY4" fmla="*/ 599926 h 1439195"/>
                <a:gd name="connsiteX5" fmla="*/ 1120462 w 1252503"/>
                <a:gd name="connsiteY5" fmla="*/ 1181617 h 1439195"/>
                <a:gd name="connsiteX6" fmla="*/ 476518 w 1252503"/>
                <a:gd name="connsiteY6" fmla="*/ 1426316 h 1439195"/>
                <a:gd name="connsiteX7" fmla="*/ 90152 w 1252503"/>
                <a:gd name="connsiteY7" fmla="*/ 1104344 h 1439195"/>
                <a:gd name="connsiteX8" fmla="*/ 25758 w 1252503"/>
                <a:gd name="connsiteY8" fmla="*/ 898282 h 1439195"/>
                <a:gd name="connsiteX0" fmla="*/ 25758 w 1252503"/>
                <a:gd name="connsiteY0" fmla="*/ 859112 h 1400025"/>
                <a:gd name="connsiteX1" fmla="*/ 244699 w 1252503"/>
                <a:gd name="connsiteY1" fmla="*/ 289241 h 1400025"/>
                <a:gd name="connsiteX2" fmla="*/ 768317 w 1252503"/>
                <a:gd name="connsiteY2" fmla="*/ 5906 h 1400025"/>
                <a:gd name="connsiteX3" fmla="*/ 965916 w 1252503"/>
                <a:gd name="connsiteY3" fmla="*/ 253805 h 1400025"/>
                <a:gd name="connsiteX4" fmla="*/ 1226745 w 1252503"/>
                <a:gd name="connsiteY4" fmla="*/ 560756 h 1400025"/>
                <a:gd name="connsiteX5" fmla="*/ 1120462 w 1252503"/>
                <a:gd name="connsiteY5" fmla="*/ 1142447 h 1400025"/>
                <a:gd name="connsiteX6" fmla="*/ 476518 w 1252503"/>
                <a:gd name="connsiteY6" fmla="*/ 1387146 h 1400025"/>
                <a:gd name="connsiteX7" fmla="*/ 90152 w 1252503"/>
                <a:gd name="connsiteY7" fmla="*/ 1065174 h 1400025"/>
                <a:gd name="connsiteX8" fmla="*/ 25758 w 1252503"/>
                <a:gd name="connsiteY8" fmla="*/ 859112 h 14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2503" h="1400025">
                  <a:moveTo>
                    <a:pt x="25758" y="859112"/>
                  </a:moveTo>
                  <a:cubicBezTo>
                    <a:pt x="51516" y="729790"/>
                    <a:pt x="120939" y="431442"/>
                    <a:pt x="244699" y="289241"/>
                  </a:cubicBezTo>
                  <a:cubicBezTo>
                    <a:pt x="368459" y="147040"/>
                    <a:pt x="648114" y="11812"/>
                    <a:pt x="768317" y="5906"/>
                  </a:cubicBezTo>
                  <a:cubicBezTo>
                    <a:pt x="888520" y="0"/>
                    <a:pt x="889511" y="161330"/>
                    <a:pt x="965916" y="253805"/>
                  </a:cubicBezTo>
                  <a:cubicBezTo>
                    <a:pt x="1042321" y="346280"/>
                    <a:pt x="1200987" y="412649"/>
                    <a:pt x="1226745" y="560756"/>
                  </a:cubicBezTo>
                  <a:cubicBezTo>
                    <a:pt x="1252503" y="708863"/>
                    <a:pt x="1245500" y="1004715"/>
                    <a:pt x="1120462" y="1142447"/>
                  </a:cubicBezTo>
                  <a:cubicBezTo>
                    <a:pt x="995424" y="1280179"/>
                    <a:pt x="648236" y="1400025"/>
                    <a:pt x="476518" y="1387146"/>
                  </a:cubicBezTo>
                  <a:cubicBezTo>
                    <a:pt x="304800" y="1374267"/>
                    <a:pt x="160986" y="1153179"/>
                    <a:pt x="90152" y="1065174"/>
                  </a:cubicBezTo>
                  <a:cubicBezTo>
                    <a:pt x="19318" y="977169"/>
                    <a:pt x="0" y="988434"/>
                    <a:pt x="25758" y="859112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7215206" y="3357562"/>
              <a:ext cx="214314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323770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4"/>
                <a:gd name="connsiteX1" fmla="*/ 244699 w 1481071"/>
                <a:gd name="connsiteY1" fmla="*/ 480406 h 1199534"/>
                <a:gd name="connsiteX2" fmla="*/ 692139 w 1481071"/>
                <a:gd name="connsiteY2" fmla="*/ 197071 h 1199534"/>
                <a:gd name="connsiteX3" fmla="*/ 965916 w 1481071"/>
                <a:gd name="connsiteY3" fmla="*/ 53314 h 1199534"/>
                <a:gd name="connsiteX4" fmla="*/ 1455313 w 1481071"/>
                <a:gd name="connsiteY4" fmla="*/ 516953 h 1199534"/>
                <a:gd name="connsiteX5" fmla="*/ 1120462 w 1481071"/>
                <a:gd name="connsiteY5" fmla="*/ 941956 h 1199534"/>
                <a:gd name="connsiteX6" fmla="*/ 476518 w 1481071"/>
                <a:gd name="connsiteY6" fmla="*/ 1186655 h 1199534"/>
                <a:gd name="connsiteX7" fmla="*/ 90152 w 1481071"/>
                <a:gd name="connsiteY7" fmla="*/ 864683 h 1199534"/>
                <a:gd name="connsiteX8" fmla="*/ 25758 w 1481071"/>
                <a:gd name="connsiteY8" fmla="*/ 658621 h 1199534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99535"/>
                <a:gd name="connsiteX1" fmla="*/ 244699 w 1481071"/>
                <a:gd name="connsiteY1" fmla="*/ 480406 h 1199535"/>
                <a:gd name="connsiteX2" fmla="*/ 692139 w 1481071"/>
                <a:gd name="connsiteY2" fmla="*/ 197071 h 1199535"/>
                <a:gd name="connsiteX3" fmla="*/ 965916 w 1481071"/>
                <a:gd name="connsiteY3" fmla="*/ 53314 h 1199535"/>
                <a:gd name="connsiteX4" fmla="*/ 1455313 w 1481071"/>
                <a:gd name="connsiteY4" fmla="*/ 516953 h 1199535"/>
                <a:gd name="connsiteX5" fmla="*/ 1120462 w 1481071"/>
                <a:gd name="connsiteY5" fmla="*/ 941956 h 1199535"/>
                <a:gd name="connsiteX6" fmla="*/ 476518 w 1481071"/>
                <a:gd name="connsiteY6" fmla="*/ 1186656 h 1199535"/>
                <a:gd name="connsiteX7" fmla="*/ 90152 w 1481071"/>
                <a:gd name="connsiteY7" fmla="*/ 864683 h 1199535"/>
                <a:gd name="connsiteX8" fmla="*/ 25758 w 1481071"/>
                <a:gd name="connsiteY8" fmla="*/ 658621 h 1199535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186656"/>
                <a:gd name="connsiteX1" fmla="*/ 244699 w 1481071"/>
                <a:gd name="connsiteY1" fmla="*/ 480406 h 1186656"/>
                <a:gd name="connsiteX2" fmla="*/ 692139 w 1481071"/>
                <a:gd name="connsiteY2" fmla="*/ 197071 h 1186656"/>
                <a:gd name="connsiteX3" fmla="*/ 965916 w 1481071"/>
                <a:gd name="connsiteY3" fmla="*/ 53314 h 1186656"/>
                <a:gd name="connsiteX4" fmla="*/ 1455313 w 1481071"/>
                <a:gd name="connsiteY4" fmla="*/ 516953 h 1186656"/>
                <a:gd name="connsiteX5" fmla="*/ 1120462 w 1481071"/>
                <a:gd name="connsiteY5" fmla="*/ 941956 h 1186656"/>
                <a:gd name="connsiteX6" fmla="*/ 476518 w 1481071"/>
                <a:gd name="connsiteY6" fmla="*/ 1186656 h 1186656"/>
                <a:gd name="connsiteX7" fmla="*/ 90152 w 1481071"/>
                <a:gd name="connsiteY7" fmla="*/ 864683 h 1186656"/>
                <a:gd name="connsiteX8" fmla="*/ 25758 w 1481071"/>
                <a:gd name="connsiteY8" fmla="*/ 658621 h 1186656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846317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3"/>
                <a:gd name="connsiteX1" fmla="*/ 244699 w 1481071"/>
                <a:gd name="connsiteY1" fmla="*/ 480406 h 1217763"/>
                <a:gd name="connsiteX2" fmla="*/ 692139 w 1481071"/>
                <a:gd name="connsiteY2" fmla="*/ 197071 h 1217763"/>
                <a:gd name="connsiteX3" fmla="*/ 965916 w 1481071"/>
                <a:gd name="connsiteY3" fmla="*/ 53314 h 1217763"/>
                <a:gd name="connsiteX4" fmla="*/ 1455313 w 1481071"/>
                <a:gd name="connsiteY4" fmla="*/ 516953 h 1217763"/>
                <a:gd name="connsiteX5" fmla="*/ 1120462 w 1481071"/>
                <a:gd name="connsiteY5" fmla="*/ 941956 h 1217763"/>
                <a:gd name="connsiteX6" fmla="*/ 617749 w 1481071"/>
                <a:gd name="connsiteY6" fmla="*/ 1051326 h 1217763"/>
                <a:gd name="connsiteX7" fmla="*/ 476518 w 1481071"/>
                <a:gd name="connsiteY7" fmla="*/ 1186656 h 1217763"/>
                <a:gd name="connsiteX8" fmla="*/ 90152 w 1481071"/>
                <a:gd name="connsiteY8" fmla="*/ 864683 h 1217763"/>
                <a:gd name="connsiteX9" fmla="*/ 25758 w 1481071"/>
                <a:gd name="connsiteY9" fmla="*/ 658621 h 1217763"/>
                <a:gd name="connsiteX0" fmla="*/ 25758 w 1481071"/>
                <a:gd name="connsiteY0" fmla="*/ 658621 h 1217764"/>
                <a:gd name="connsiteX1" fmla="*/ 244699 w 1481071"/>
                <a:gd name="connsiteY1" fmla="*/ 480406 h 1217764"/>
                <a:gd name="connsiteX2" fmla="*/ 692139 w 1481071"/>
                <a:gd name="connsiteY2" fmla="*/ 197071 h 1217764"/>
                <a:gd name="connsiteX3" fmla="*/ 965916 w 1481071"/>
                <a:gd name="connsiteY3" fmla="*/ 53314 h 1217764"/>
                <a:gd name="connsiteX4" fmla="*/ 1455313 w 1481071"/>
                <a:gd name="connsiteY4" fmla="*/ 516953 h 1217764"/>
                <a:gd name="connsiteX5" fmla="*/ 1120462 w 1481071"/>
                <a:gd name="connsiteY5" fmla="*/ 941956 h 1217764"/>
                <a:gd name="connsiteX6" fmla="*/ 617749 w 1481071"/>
                <a:gd name="connsiteY6" fmla="*/ 1051326 h 1217764"/>
                <a:gd name="connsiteX7" fmla="*/ 324128 w 1481071"/>
                <a:gd name="connsiteY7" fmla="*/ 1186657 h 1217764"/>
                <a:gd name="connsiteX8" fmla="*/ 90152 w 1481071"/>
                <a:gd name="connsiteY8" fmla="*/ 864683 h 1217764"/>
                <a:gd name="connsiteX9" fmla="*/ 25758 w 1481071"/>
                <a:gd name="connsiteY9" fmla="*/ 658621 h 1217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1071" h="1217764">
                  <a:moveTo>
                    <a:pt x="25758" y="658621"/>
                  </a:moveTo>
                  <a:cubicBezTo>
                    <a:pt x="51516" y="594575"/>
                    <a:pt x="133636" y="557331"/>
                    <a:pt x="244699" y="480406"/>
                  </a:cubicBezTo>
                  <a:cubicBezTo>
                    <a:pt x="355762" y="403481"/>
                    <a:pt x="571936" y="242147"/>
                    <a:pt x="692139" y="197071"/>
                  </a:cubicBezTo>
                  <a:cubicBezTo>
                    <a:pt x="752033" y="41890"/>
                    <a:pt x="838720" y="0"/>
                    <a:pt x="965916" y="53314"/>
                  </a:cubicBezTo>
                  <a:cubicBezTo>
                    <a:pt x="1093112" y="106628"/>
                    <a:pt x="1429555" y="368846"/>
                    <a:pt x="1455313" y="516953"/>
                  </a:cubicBezTo>
                  <a:cubicBezTo>
                    <a:pt x="1481071" y="665060"/>
                    <a:pt x="1260056" y="852894"/>
                    <a:pt x="1120462" y="941956"/>
                  </a:cubicBezTo>
                  <a:cubicBezTo>
                    <a:pt x="980868" y="1031018"/>
                    <a:pt x="750471" y="1010543"/>
                    <a:pt x="617749" y="1051326"/>
                  </a:cubicBezTo>
                  <a:cubicBezTo>
                    <a:pt x="485027" y="1092109"/>
                    <a:pt x="450155" y="1217764"/>
                    <a:pt x="324128" y="1186657"/>
                  </a:cubicBezTo>
                  <a:cubicBezTo>
                    <a:pt x="89525" y="1121250"/>
                    <a:pt x="139880" y="952689"/>
                    <a:pt x="90152" y="864683"/>
                  </a:cubicBezTo>
                  <a:cubicBezTo>
                    <a:pt x="40424" y="776677"/>
                    <a:pt x="0" y="722667"/>
                    <a:pt x="25758" y="658621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7143768" y="3143248"/>
              <a:ext cx="214314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45734 h 1186647"/>
                <a:gd name="connsiteX1" fmla="*/ 244699 w 1481071"/>
                <a:gd name="connsiteY1" fmla="*/ 310883 h 1186647"/>
                <a:gd name="connsiteX2" fmla="*/ 463639 w 1481071"/>
                <a:gd name="connsiteY2" fmla="*/ 27548 h 1186647"/>
                <a:gd name="connsiteX3" fmla="*/ 483246 w 1481071"/>
                <a:gd name="connsiteY3" fmla="*/ 261501 h 1186647"/>
                <a:gd name="connsiteX4" fmla="*/ 965916 w 1481071"/>
                <a:gd name="connsiteY4" fmla="*/ 40427 h 1186647"/>
                <a:gd name="connsiteX5" fmla="*/ 1455313 w 1481071"/>
                <a:gd name="connsiteY5" fmla="*/ 504066 h 1186647"/>
                <a:gd name="connsiteX6" fmla="*/ 1120462 w 1481071"/>
                <a:gd name="connsiteY6" fmla="*/ 929069 h 1186647"/>
                <a:gd name="connsiteX7" fmla="*/ 476518 w 1481071"/>
                <a:gd name="connsiteY7" fmla="*/ 1173768 h 1186647"/>
                <a:gd name="connsiteX8" fmla="*/ 90152 w 1481071"/>
                <a:gd name="connsiteY8" fmla="*/ 851796 h 1186647"/>
                <a:gd name="connsiteX9" fmla="*/ 25758 w 1481071"/>
                <a:gd name="connsiteY9" fmla="*/ 645734 h 1186647"/>
                <a:gd name="connsiteX0" fmla="*/ 82607 w 1537920"/>
                <a:gd name="connsiteY0" fmla="*/ 645734 h 1186647"/>
                <a:gd name="connsiteX1" fmla="*/ 72980 w 1537920"/>
                <a:gd name="connsiteY1" fmla="*/ 310883 h 1186647"/>
                <a:gd name="connsiteX2" fmla="*/ 520488 w 1537920"/>
                <a:gd name="connsiteY2" fmla="*/ 27548 h 1186647"/>
                <a:gd name="connsiteX3" fmla="*/ 540095 w 1537920"/>
                <a:gd name="connsiteY3" fmla="*/ 261501 h 1186647"/>
                <a:gd name="connsiteX4" fmla="*/ 1022765 w 1537920"/>
                <a:gd name="connsiteY4" fmla="*/ 40427 h 1186647"/>
                <a:gd name="connsiteX5" fmla="*/ 1512162 w 1537920"/>
                <a:gd name="connsiteY5" fmla="*/ 504066 h 1186647"/>
                <a:gd name="connsiteX6" fmla="*/ 1177311 w 1537920"/>
                <a:gd name="connsiteY6" fmla="*/ 929069 h 1186647"/>
                <a:gd name="connsiteX7" fmla="*/ 533367 w 1537920"/>
                <a:gd name="connsiteY7" fmla="*/ 1173768 h 1186647"/>
                <a:gd name="connsiteX8" fmla="*/ 147001 w 1537920"/>
                <a:gd name="connsiteY8" fmla="*/ 851796 h 1186647"/>
                <a:gd name="connsiteX9" fmla="*/ 82607 w 1537920"/>
                <a:gd name="connsiteY9" fmla="*/ 645734 h 1186647"/>
                <a:gd name="connsiteX0" fmla="*/ 44512 w 1499825"/>
                <a:gd name="connsiteY0" fmla="*/ 645734 h 1186647"/>
                <a:gd name="connsiteX1" fmla="*/ 34885 w 1499825"/>
                <a:gd name="connsiteY1" fmla="*/ 310883 h 1186647"/>
                <a:gd name="connsiteX2" fmla="*/ 253825 w 1499825"/>
                <a:gd name="connsiteY2" fmla="*/ 340847 h 1186647"/>
                <a:gd name="connsiteX3" fmla="*/ 502000 w 1499825"/>
                <a:gd name="connsiteY3" fmla="*/ 261501 h 1186647"/>
                <a:gd name="connsiteX4" fmla="*/ 984670 w 1499825"/>
                <a:gd name="connsiteY4" fmla="*/ 40427 h 1186647"/>
                <a:gd name="connsiteX5" fmla="*/ 1474067 w 1499825"/>
                <a:gd name="connsiteY5" fmla="*/ 504066 h 1186647"/>
                <a:gd name="connsiteX6" fmla="*/ 1139216 w 1499825"/>
                <a:gd name="connsiteY6" fmla="*/ 929069 h 1186647"/>
                <a:gd name="connsiteX7" fmla="*/ 495272 w 1499825"/>
                <a:gd name="connsiteY7" fmla="*/ 1173768 h 1186647"/>
                <a:gd name="connsiteX8" fmla="*/ 108906 w 1499825"/>
                <a:gd name="connsiteY8" fmla="*/ 851796 h 1186647"/>
                <a:gd name="connsiteX9" fmla="*/ 44512 w 1499825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1 w 1499824"/>
                <a:gd name="connsiteY0" fmla="*/ 645734 h 1186647"/>
                <a:gd name="connsiteX1" fmla="*/ 34885 w 1499824"/>
                <a:gd name="connsiteY1" fmla="*/ 310883 h 1186647"/>
                <a:gd name="connsiteX2" fmla="*/ 253824 w 1499824"/>
                <a:gd name="connsiteY2" fmla="*/ 340847 h 1186647"/>
                <a:gd name="connsiteX3" fmla="*/ 501999 w 1499824"/>
                <a:gd name="connsiteY3" fmla="*/ 261501 h 1186647"/>
                <a:gd name="connsiteX4" fmla="*/ 984669 w 1499824"/>
                <a:gd name="connsiteY4" fmla="*/ 40427 h 1186647"/>
                <a:gd name="connsiteX5" fmla="*/ 1474066 w 1499824"/>
                <a:gd name="connsiteY5" fmla="*/ 504066 h 1186647"/>
                <a:gd name="connsiteX6" fmla="*/ 1139215 w 1499824"/>
                <a:gd name="connsiteY6" fmla="*/ 929069 h 1186647"/>
                <a:gd name="connsiteX7" fmla="*/ 495271 w 1499824"/>
                <a:gd name="connsiteY7" fmla="*/ 1173768 h 1186647"/>
                <a:gd name="connsiteX8" fmla="*/ 108905 w 1499824"/>
                <a:gd name="connsiteY8" fmla="*/ 851796 h 1186647"/>
                <a:gd name="connsiteX9" fmla="*/ 44511 w 1499824"/>
                <a:gd name="connsiteY9" fmla="*/ 645734 h 1186647"/>
                <a:gd name="connsiteX0" fmla="*/ 44510 w 1499823"/>
                <a:gd name="connsiteY0" fmla="*/ 645734 h 1186647"/>
                <a:gd name="connsiteX1" fmla="*/ 34885 w 1499823"/>
                <a:gd name="connsiteY1" fmla="*/ 310883 h 1186647"/>
                <a:gd name="connsiteX2" fmla="*/ 253823 w 1499823"/>
                <a:gd name="connsiteY2" fmla="*/ 340847 h 1186647"/>
                <a:gd name="connsiteX3" fmla="*/ 501998 w 1499823"/>
                <a:gd name="connsiteY3" fmla="*/ 261501 h 1186647"/>
                <a:gd name="connsiteX4" fmla="*/ 984668 w 1499823"/>
                <a:gd name="connsiteY4" fmla="*/ 40427 h 1186647"/>
                <a:gd name="connsiteX5" fmla="*/ 1474065 w 1499823"/>
                <a:gd name="connsiteY5" fmla="*/ 504066 h 1186647"/>
                <a:gd name="connsiteX6" fmla="*/ 1139214 w 1499823"/>
                <a:gd name="connsiteY6" fmla="*/ 929069 h 1186647"/>
                <a:gd name="connsiteX7" fmla="*/ 495270 w 1499823"/>
                <a:gd name="connsiteY7" fmla="*/ 1173768 h 1186647"/>
                <a:gd name="connsiteX8" fmla="*/ 108904 w 1499823"/>
                <a:gd name="connsiteY8" fmla="*/ 851796 h 1186647"/>
                <a:gd name="connsiteX9" fmla="*/ 44510 w 1499823"/>
                <a:gd name="connsiteY9" fmla="*/ 645734 h 1186647"/>
                <a:gd name="connsiteX0" fmla="*/ 44510 w 1537917"/>
                <a:gd name="connsiteY0" fmla="*/ 1037416 h 1578329"/>
                <a:gd name="connsiteX1" fmla="*/ 34885 w 1537917"/>
                <a:gd name="connsiteY1" fmla="*/ 702565 h 1578329"/>
                <a:gd name="connsiteX2" fmla="*/ 253823 w 1537917"/>
                <a:gd name="connsiteY2" fmla="*/ 732529 h 1578329"/>
                <a:gd name="connsiteX3" fmla="*/ 501998 w 1537917"/>
                <a:gd name="connsiteY3" fmla="*/ 653183 h 1578329"/>
                <a:gd name="connsiteX4" fmla="*/ 756101 w 1537917"/>
                <a:gd name="connsiteY4" fmla="*/ 40427 h 1578329"/>
                <a:gd name="connsiteX5" fmla="*/ 1474065 w 1537917"/>
                <a:gd name="connsiteY5" fmla="*/ 895748 h 1578329"/>
                <a:gd name="connsiteX6" fmla="*/ 1139214 w 1537917"/>
                <a:gd name="connsiteY6" fmla="*/ 1320751 h 1578329"/>
                <a:gd name="connsiteX7" fmla="*/ 495270 w 1537917"/>
                <a:gd name="connsiteY7" fmla="*/ 1565450 h 1578329"/>
                <a:gd name="connsiteX8" fmla="*/ 108904 w 1537917"/>
                <a:gd name="connsiteY8" fmla="*/ 1243478 h 1578329"/>
                <a:gd name="connsiteX9" fmla="*/ 44510 w 1537917"/>
                <a:gd name="connsiteY9" fmla="*/ 1037416 h 1578329"/>
                <a:gd name="connsiteX0" fmla="*/ 44510 w 1309349"/>
                <a:gd name="connsiteY0" fmla="*/ 1021843 h 1562756"/>
                <a:gd name="connsiteX1" fmla="*/ 34885 w 1309349"/>
                <a:gd name="connsiteY1" fmla="*/ 686992 h 1562756"/>
                <a:gd name="connsiteX2" fmla="*/ 253823 w 1309349"/>
                <a:gd name="connsiteY2" fmla="*/ 716956 h 1562756"/>
                <a:gd name="connsiteX3" fmla="*/ 501998 w 1309349"/>
                <a:gd name="connsiteY3" fmla="*/ 637610 h 1562756"/>
                <a:gd name="connsiteX4" fmla="*/ 756101 w 1309349"/>
                <a:gd name="connsiteY4" fmla="*/ 24854 h 1562756"/>
                <a:gd name="connsiteX5" fmla="*/ 1245497 w 1309349"/>
                <a:gd name="connsiteY5" fmla="*/ 488493 h 1562756"/>
                <a:gd name="connsiteX6" fmla="*/ 1139214 w 1309349"/>
                <a:gd name="connsiteY6" fmla="*/ 1305178 h 1562756"/>
                <a:gd name="connsiteX7" fmla="*/ 495270 w 1309349"/>
                <a:gd name="connsiteY7" fmla="*/ 1549877 h 1562756"/>
                <a:gd name="connsiteX8" fmla="*/ 108904 w 1309349"/>
                <a:gd name="connsiteY8" fmla="*/ 1227905 h 1562756"/>
                <a:gd name="connsiteX9" fmla="*/ 44510 w 1309349"/>
                <a:gd name="connsiteY9" fmla="*/ 1021843 h 1562756"/>
                <a:gd name="connsiteX0" fmla="*/ 253823 w 1309349"/>
                <a:gd name="connsiteY0" fmla="*/ 716955 h 1562755"/>
                <a:gd name="connsiteX1" fmla="*/ 501998 w 1309349"/>
                <a:gd name="connsiteY1" fmla="*/ 637609 h 1562755"/>
                <a:gd name="connsiteX2" fmla="*/ 756101 w 1309349"/>
                <a:gd name="connsiteY2" fmla="*/ 24853 h 1562755"/>
                <a:gd name="connsiteX3" fmla="*/ 1245497 w 1309349"/>
                <a:gd name="connsiteY3" fmla="*/ 488492 h 1562755"/>
                <a:gd name="connsiteX4" fmla="*/ 1139214 w 1309349"/>
                <a:gd name="connsiteY4" fmla="*/ 1305177 h 1562755"/>
                <a:gd name="connsiteX5" fmla="*/ 495270 w 1309349"/>
                <a:gd name="connsiteY5" fmla="*/ 1549876 h 1562755"/>
                <a:gd name="connsiteX6" fmla="*/ 108904 w 1309349"/>
                <a:gd name="connsiteY6" fmla="*/ 1227904 h 1562755"/>
                <a:gd name="connsiteX7" fmla="*/ 44510 w 1309349"/>
                <a:gd name="connsiteY7" fmla="*/ 1021842 h 1562755"/>
                <a:gd name="connsiteX8" fmla="*/ 132392 w 1309349"/>
                <a:gd name="connsiteY8" fmla="*/ 787254 h 1562755"/>
                <a:gd name="connsiteX0" fmla="*/ 253823 w 1309349"/>
                <a:gd name="connsiteY0" fmla="*/ 717804 h 1563604"/>
                <a:gd name="connsiteX1" fmla="*/ 501998 w 1309349"/>
                <a:gd name="connsiteY1" fmla="*/ 638458 h 1563604"/>
                <a:gd name="connsiteX2" fmla="*/ 515729 w 1309349"/>
                <a:gd name="connsiteY2" fmla="*/ 643555 h 1563604"/>
                <a:gd name="connsiteX3" fmla="*/ 756101 w 1309349"/>
                <a:gd name="connsiteY3" fmla="*/ 25702 h 1563604"/>
                <a:gd name="connsiteX4" fmla="*/ 1245497 w 1309349"/>
                <a:gd name="connsiteY4" fmla="*/ 489341 h 1563604"/>
                <a:gd name="connsiteX5" fmla="*/ 1139214 w 1309349"/>
                <a:gd name="connsiteY5" fmla="*/ 1306026 h 1563604"/>
                <a:gd name="connsiteX6" fmla="*/ 495270 w 1309349"/>
                <a:gd name="connsiteY6" fmla="*/ 1550725 h 1563604"/>
                <a:gd name="connsiteX7" fmla="*/ 108904 w 1309349"/>
                <a:gd name="connsiteY7" fmla="*/ 1228753 h 1563604"/>
                <a:gd name="connsiteX8" fmla="*/ 44510 w 1309349"/>
                <a:gd name="connsiteY8" fmla="*/ 1022691 h 1563604"/>
                <a:gd name="connsiteX9" fmla="*/ 132392 w 1309349"/>
                <a:gd name="connsiteY9" fmla="*/ 788103 h 156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9349" h="1563604">
                  <a:moveTo>
                    <a:pt x="253823" y="717804"/>
                  </a:moveTo>
                  <a:cubicBezTo>
                    <a:pt x="331675" y="709574"/>
                    <a:pt x="418285" y="753808"/>
                    <a:pt x="501998" y="638458"/>
                  </a:cubicBezTo>
                  <a:cubicBezTo>
                    <a:pt x="545649" y="626083"/>
                    <a:pt x="473379" y="745681"/>
                    <a:pt x="515729" y="643555"/>
                  </a:cubicBezTo>
                  <a:cubicBezTo>
                    <a:pt x="558079" y="541429"/>
                    <a:pt x="634473" y="51404"/>
                    <a:pt x="756101" y="25702"/>
                  </a:cubicBezTo>
                  <a:cubicBezTo>
                    <a:pt x="877729" y="0"/>
                    <a:pt x="1181645" y="275954"/>
                    <a:pt x="1245497" y="489341"/>
                  </a:cubicBezTo>
                  <a:cubicBezTo>
                    <a:pt x="1309349" y="702728"/>
                    <a:pt x="1264252" y="1129129"/>
                    <a:pt x="1139214" y="1306026"/>
                  </a:cubicBezTo>
                  <a:cubicBezTo>
                    <a:pt x="1014176" y="1482923"/>
                    <a:pt x="666988" y="1563604"/>
                    <a:pt x="495270" y="1550725"/>
                  </a:cubicBezTo>
                  <a:cubicBezTo>
                    <a:pt x="323552" y="1537846"/>
                    <a:pt x="179738" y="1316758"/>
                    <a:pt x="108904" y="1228753"/>
                  </a:cubicBezTo>
                  <a:cubicBezTo>
                    <a:pt x="38070" y="1140748"/>
                    <a:pt x="56846" y="1112843"/>
                    <a:pt x="44510" y="1022691"/>
                  </a:cubicBezTo>
                  <a:cubicBezTo>
                    <a:pt x="32174" y="932539"/>
                    <a:pt x="0" y="738654"/>
                    <a:pt x="132392" y="788103"/>
                  </a:cubicBezTo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6929454" y="3214686"/>
              <a:ext cx="357190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3 w 1481071"/>
                <a:gd name="connsiteY7" fmla="*/ 890789 h 1225640"/>
                <a:gd name="connsiteX8" fmla="*/ 25758 w 1481071"/>
                <a:gd name="connsiteY8" fmla="*/ 684727 h 1225640"/>
                <a:gd name="connsiteX0" fmla="*/ 25758 w 1474427"/>
                <a:gd name="connsiteY0" fmla="*/ 684727 h 1225640"/>
                <a:gd name="connsiteX1" fmla="*/ 244699 w 1474427"/>
                <a:gd name="connsiteY1" fmla="*/ 349876 h 1225640"/>
                <a:gd name="connsiteX2" fmla="*/ 463639 w 1474427"/>
                <a:gd name="connsiteY2" fmla="*/ 66541 h 1225640"/>
                <a:gd name="connsiteX3" fmla="*/ 965916 w 1474427"/>
                <a:gd name="connsiteY3" fmla="*/ 79420 h 1225640"/>
                <a:gd name="connsiteX4" fmla="*/ 1455313 w 1474427"/>
                <a:gd name="connsiteY4" fmla="*/ 543059 h 1225640"/>
                <a:gd name="connsiteX5" fmla="*/ 1080598 w 1474427"/>
                <a:gd name="connsiteY5" fmla="*/ 708920 h 1225640"/>
                <a:gd name="connsiteX6" fmla="*/ 1120462 w 1474427"/>
                <a:gd name="connsiteY6" fmla="*/ 968062 h 1225640"/>
                <a:gd name="connsiteX7" fmla="*/ 476518 w 1474427"/>
                <a:gd name="connsiteY7" fmla="*/ 1212761 h 1225640"/>
                <a:gd name="connsiteX8" fmla="*/ 90153 w 1474427"/>
                <a:gd name="connsiteY8" fmla="*/ 890789 h 1225640"/>
                <a:gd name="connsiteX9" fmla="*/ 25758 w 1474427"/>
                <a:gd name="connsiteY9" fmla="*/ 684727 h 1225640"/>
                <a:gd name="connsiteX0" fmla="*/ 25758 w 1221142"/>
                <a:gd name="connsiteY0" fmla="*/ 663262 h 1204175"/>
                <a:gd name="connsiteX1" fmla="*/ 244699 w 1221142"/>
                <a:gd name="connsiteY1" fmla="*/ 328411 h 1204175"/>
                <a:gd name="connsiteX2" fmla="*/ 463639 w 1221142"/>
                <a:gd name="connsiteY2" fmla="*/ 45076 h 1204175"/>
                <a:gd name="connsiteX3" fmla="*/ 965916 w 1221142"/>
                <a:gd name="connsiteY3" fmla="*/ 57955 h 1204175"/>
                <a:gd name="connsiteX4" fmla="*/ 1150566 w 1221142"/>
                <a:gd name="connsiteY4" fmla="*/ 286575 h 1204175"/>
                <a:gd name="connsiteX5" fmla="*/ 1080598 w 1221142"/>
                <a:gd name="connsiteY5" fmla="*/ 687455 h 1204175"/>
                <a:gd name="connsiteX6" fmla="*/ 1120462 w 1221142"/>
                <a:gd name="connsiteY6" fmla="*/ 946597 h 1204175"/>
                <a:gd name="connsiteX7" fmla="*/ 476518 w 1221142"/>
                <a:gd name="connsiteY7" fmla="*/ 1191296 h 1204175"/>
                <a:gd name="connsiteX8" fmla="*/ 90153 w 1221142"/>
                <a:gd name="connsiteY8" fmla="*/ 869324 h 1204175"/>
                <a:gd name="connsiteX9" fmla="*/ 25758 w 1221142"/>
                <a:gd name="connsiteY9" fmla="*/ 663262 h 120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1142" h="1204175">
                  <a:moveTo>
                    <a:pt x="25758" y="663262"/>
                  </a:moveTo>
                  <a:cubicBezTo>
                    <a:pt x="51516" y="573110"/>
                    <a:pt x="171719" y="431442"/>
                    <a:pt x="244699" y="328411"/>
                  </a:cubicBezTo>
                  <a:cubicBezTo>
                    <a:pt x="317679" y="225380"/>
                    <a:pt x="343436" y="90152"/>
                    <a:pt x="463639" y="45076"/>
                  </a:cubicBezTo>
                  <a:cubicBezTo>
                    <a:pt x="583842" y="0"/>
                    <a:pt x="851428" y="17705"/>
                    <a:pt x="965916" y="57955"/>
                  </a:cubicBezTo>
                  <a:cubicBezTo>
                    <a:pt x="1080404" y="98205"/>
                    <a:pt x="1131452" y="181658"/>
                    <a:pt x="1150566" y="286575"/>
                  </a:cubicBezTo>
                  <a:cubicBezTo>
                    <a:pt x="1169680" y="391492"/>
                    <a:pt x="1085615" y="577451"/>
                    <a:pt x="1080598" y="687455"/>
                  </a:cubicBezTo>
                  <a:cubicBezTo>
                    <a:pt x="1075581" y="797459"/>
                    <a:pt x="1221142" y="862624"/>
                    <a:pt x="1120462" y="946597"/>
                  </a:cubicBezTo>
                  <a:cubicBezTo>
                    <a:pt x="1019782" y="1030570"/>
                    <a:pt x="648236" y="1204175"/>
                    <a:pt x="476518" y="1191296"/>
                  </a:cubicBezTo>
                  <a:cubicBezTo>
                    <a:pt x="304800" y="1178417"/>
                    <a:pt x="160987" y="957329"/>
                    <a:pt x="90153" y="869324"/>
                  </a:cubicBezTo>
                  <a:cubicBezTo>
                    <a:pt x="19319" y="781319"/>
                    <a:pt x="0" y="753414"/>
                    <a:pt x="25758" y="663262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 rot="16200000">
              <a:off x="7358083" y="3286123"/>
              <a:ext cx="214314" cy="21431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 rot="21202073">
              <a:off x="7369251" y="3157761"/>
              <a:ext cx="263414" cy="208667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988"/>
                <a:gd name="connsiteX1" fmla="*/ 244699 w 1481071"/>
                <a:gd name="connsiteY1" fmla="*/ 349876 h 1225988"/>
                <a:gd name="connsiteX2" fmla="*/ 463639 w 1481071"/>
                <a:gd name="connsiteY2" fmla="*/ 66541 h 1225988"/>
                <a:gd name="connsiteX3" fmla="*/ 965916 w 1481071"/>
                <a:gd name="connsiteY3" fmla="*/ 79420 h 1225988"/>
                <a:gd name="connsiteX4" fmla="*/ 1455313 w 1481071"/>
                <a:gd name="connsiteY4" fmla="*/ 543059 h 1225988"/>
                <a:gd name="connsiteX5" fmla="*/ 1120462 w 1481071"/>
                <a:gd name="connsiteY5" fmla="*/ 968062 h 1225988"/>
                <a:gd name="connsiteX6" fmla="*/ 476518 w 1481071"/>
                <a:gd name="connsiteY6" fmla="*/ 1212761 h 1225988"/>
                <a:gd name="connsiteX7" fmla="*/ 90153 w 1481071"/>
                <a:gd name="connsiteY7" fmla="*/ 1047425 h 1225988"/>
                <a:gd name="connsiteX8" fmla="*/ 25758 w 1481071"/>
                <a:gd name="connsiteY8" fmla="*/ 684727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47326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  <a:gd name="connsiteX0" fmla="*/ 25758 w 1709638"/>
                <a:gd name="connsiteY0" fmla="*/ 684728 h 1225988"/>
                <a:gd name="connsiteX1" fmla="*/ 320876 w 1709638"/>
                <a:gd name="connsiteY1" fmla="*/ 349876 h 1225988"/>
                <a:gd name="connsiteX2" fmla="*/ 692206 w 1709638"/>
                <a:gd name="connsiteY2" fmla="*/ 66541 h 1225988"/>
                <a:gd name="connsiteX3" fmla="*/ 1194483 w 1709638"/>
                <a:gd name="connsiteY3" fmla="*/ 79420 h 1225988"/>
                <a:gd name="connsiteX4" fmla="*/ 1683880 w 1709638"/>
                <a:gd name="connsiteY4" fmla="*/ 543059 h 1225988"/>
                <a:gd name="connsiteX5" fmla="*/ 1349029 w 1709638"/>
                <a:gd name="connsiteY5" fmla="*/ 968062 h 1225988"/>
                <a:gd name="connsiteX6" fmla="*/ 705085 w 1709638"/>
                <a:gd name="connsiteY6" fmla="*/ 1212761 h 1225988"/>
                <a:gd name="connsiteX7" fmla="*/ 318720 w 1709638"/>
                <a:gd name="connsiteY7" fmla="*/ 1047425 h 1225988"/>
                <a:gd name="connsiteX8" fmla="*/ 25758 w 1709638"/>
                <a:gd name="connsiteY8" fmla="*/ 684728 h 122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9638" h="1225988">
                  <a:moveTo>
                    <a:pt x="25758" y="684728"/>
                  </a:moveTo>
                  <a:cubicBezTo>
                    <a:pt x="248057" y="632671"/>
                    <a:pt x="209801" y="452907"/>
                    <a:pt x="320876" y="349876"/>
                  </a:cubicBezTo>
                  <a:cubicBezTo>
                    <a:pt x="431951" y="246845"/>
                    <a:pt x="546605" y="111617"/>
                    <a:pt x="692206" y="66541"/>
                  </a:cubicBezTo>
                  <a:cubicBezTo>
                    <a:pt x="837807" y="21465"/>
                    <a:pt x="1029204" y="0"/>
                    <a:pt x="1194483" y="79420"/>
                  </a:cubicBezTo>
                  <a:cubicBezTo>
                    <a:pt x="1359762" y="158840"/>
                    <a:pt x="1658122" y="394952"/>
                    <a:pt x="1683880" y="543059"/>
                  </a:cubicBezTo>
                  <a:cubicBezTo>
                    <a:pt x="1709638" y="691166"/>
                    <a:pt x="1512162" y="856445"/>
                    <a:pt x="1349029" y="968062"/>
                  </a:cubicBezTo>
                  <a:cubicBezTo>
                    <a:pt x="1185896" y="1079679"/>
                    <a:pt x="876803" y="1199534"/>
                    <a:pt x="705085" y="1212761"/>
                  </a:cubicBezTo>
                  <a:cubicBezTo>
                    <a:pt x="533367" y="1225988"/>
                    <a:pt x="431941" y="1135430"/>
                    <a:pt x="318720" y="1047425"/>
                  </a:cubicBezTo>
                  <a:cubicBezTo>
                    <a:pt x="205499" y="959420"/>
                    <a:pt x="0" y="800986"/>
                    <a:pt x="25758" y="684728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7215206" y="3071810"/>
              <a:ext cx="357190" cy="214314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232804"/>
                <a:gd name="connsiteY0" fmla="*/ 684727 h 1225640"/>
                <a:gd name="connsiteX1" fmla="*/ 244699 w 1232804"/>
                <a:gd name="connsiteY1" fmla="*/ 349876 h 1225640"/>
                <a:gd name="connsiteX2" fmla="*/ 463639 w 1232804"/>
                <a:gd name="connsiteY2" fmla="*/ 66541 h 1225640"/>
                <a:gd name="connsiteX3" fmla="*/ 965916 w 1232804"/>
                <a:gd name="connsiteY3" fmla="*/ 79420 h 1225640"/>
                <a:gd name="connsiteX4" fmla="*/ 1150567 w 1232804"/>
                <a:gd name="connsiteY4" fmla="*/ 543060 h 1225640"/>
                <a:gd name="connsiteX5" fmla="*/ 1120462 w 1232804"/>
                <a:gd name="connsiteY5" fmla="*/ 968062 h 1225640"/>
                <a:gd name="connsiteX6" fmla="*/ 476518 w 1232804"/>
                <a:gd name="connsiteY6" fmla="*/ 1212761 h 1225640"/>
                <a:gd name="connsiteX7" fmla="*/ 90152 w 1232804"/>
                <a:gd name="connsiteY7" fmla="*/ 890789 h 1225640"/>
                <a:gd name="connsiteX8" fmla="*/ 25758 w 1232804"/>
                <a:gd name="connsiteY8" fmla="*/ 684727 h 1225640"/>
                <a:gd name="connsiteX0" fmla="*/ 25758 w 1175600"/>
                <a:gd name="connsiteY0" fmla="*/ 684727 h 1225640"/>
                <a:gd name="connsiteX1" fmla="*/ 244699 w 1175600"/>
                <a:gd name="connsiteY1" fmla="*/ 349876 h 1225640"/>
                <a:gd name="connsiteX2" fmla="*/ 463639 w 1175600"/>
                <a:gd name="connsiteY2" fmla="*/ 66541 h 1225640"/>
                <a:gd name="connsiteX3" fmla="*/ 965916 w 1175600"/>
                <a:gd name="connsiteY3" fmla="*/ 79420 h 1225640"/>
                <a:gd name="connsiteX4" fmla="*/ 1150567 w 1175600"/>
                <a:gd name="connsiteY4" fmla="*/ 543060 h 1225640"/>
                <a:gd name="connsiteX5" fmla="*/ 815716 w 1175600"/>
                <a:gd name="connsiteY5" fmla="*/ 968062 h 1225640"/>
                <a:gd name="connsiteX6" fmla="*/ 476518 w 1175600"/>
                <a:gd name="connsiteY6" fmla="*/ 1212761 h 1225640"/>
                <a:gd name="connsiteX7" fmla="*/ 90152 w 1175600"/>
                <a:gd name="connsiteY7" fmla="*/ 890789 h 1225640"/>
                <a:gd name="connsiteX8" fmla="*/ 25758 w 1175600"/>
                <a:gd name="connsiteY8" fmla="*/ 684727 h 1225640"/>
                <a:gd name="connsiteX0" fmla="*/ 61512 w 1211354"/>
                <a:gd name="connsiteY0" fmla="*/ 684727 h 1382277"/>
                <a:gd name="connsiteX1" fmla="*/ 280453 w 1211354"/>
                <a:gd name="connsiteY1" fmla="*/ 349876 h 1382277"/>
                <a:gd name="connsiteX2" fmla="*/ 499393 w 1211354"/>
                <a:gd name="connsiteY2" fmla="*/ 66541 h 1382277"/>
                <a:gd name="connsiteX3" fmla="*/ 1001670 w 1211354"/>
                <a:gd name="connsiteY3" fmla="*/ 79420 h 1382277"/>
                <a:gd name="connsiteX4" fmla="*/ 1186321 w 1211354"/>
                <a:gd name="connsiteY4" fmla="*/ 543060 h 1382277"/>
                <a:gd name="connsiteX5" fmla="*/ 851470 w 1211354"/>
                <a:gd name="connsiteY5" fmla="*/ 968062 h 1382277"/>
                <a:gd name="connsiteX6" fmla="*/ 816950 w 1211354"/>
                <a:gd name="connsiteY6" fmla="*/ 1369398 h 1382277"/>
                <a:gd name="connsiteX7" fmla="*/ 125906 w 1211354"/>
                <a:gd name="connsiteY7" fmla="*/ 890789 h 1382277"/>
                <a:gd name="connsiteX8" fmla="*/ 61512 w 1211354"/>
                <a:gd name="connsiteY8" fmla="*/ 684727 h 1382277"/>
                <a:gd name="connsiteX0" fmla="*/ 25758 w 1175600"/>
                <a:gd name="connsiteY0" fmla="*/ 684727 h 1395608"/>
                <a:gd name="connsiteX1" fmla="*/ 244699 w 1175600"/>
                <a:gd name="connsiteY1" fmla="*/ 349876 h 1395608"/>
                <a:gd name="connsiteX2" fmla="*/ 463639 w 1175600"/>
                <a:gd name="connsiteY2" fmla="*/ 66541 h 1395608"/>
                <a:gd name="connsiteX3" fmla="*/ 965916 w 1175600"/>
                <a:gd name="connsiteY3" fmla="*/ 79420 h 1395608"/>
                <a:gd name="connsiteX4" fmla="*/ 1150567 w 1175600"/>
                <a:gd name="connsiteY4" fmla="*/ 543060 h 1395608"/>
                <a:gd name="connsiteX5" fmla="*/ 815716 w 1175600"/>
                <a:gd name="connsiteY5" fmla="*/ 968062 h 1395608"/>
                <a:gd name="connsiteX6" fmla="*/ 781196 w 1175600"/>
                <a:gd name="connsiteY6" fmla="*/ 1369398 h 1395608"/>
                <a:gd name="connsiteX7" fmla="*/ 379382 w 1175600"/>
                <a:gd name="connsiteY7" fmla="*/ 1125323 h 1395608"/>
                <a:gd name="connsiteX8" fmla="*/ 90152 w 1175600"/>
                <a:gd name="connsiteY8" fmla="*/ 890789 h 1395608"/>
                <a:gd name="connsiteX9" fmla="*/ 25758 w 1175600"/>
                <a:gd name="connsiteY9" fmla="*/ 684727 h 1395608"/>
                <a:gd name="connsiteX0" fmla="*/ 25620 w 1175462"/>
                <a:gd name="connsiteY0" fmla="*/ 684727 h 1395608"/>
                <a:gd name="connsiteX1" fmla="*/ 244561 w 1175462"/>
                <a:gd name="connsiteY1" fmla="*/ 349876 h 1395608"/>
                <a:gd name="connsiteX2" fmla="*/ 463501 w 1175462"/>
                <a:gd name="connsiteY2" fmla="*/ 66541 h 1395608"/>
                <a:gd name="connsiteX3" fmla="*/ 965778 w 1175462"/>
                <a:gd name="connsiteY3" fmla="*/ 79420 h 1395608"/>
                <a:gd name="connsiteX4" fmla="*/ 1150429 w 1175462"/>
                <a:gd name="connsiteY4" fmla="*/ 543060 h 1395608"/>
                <a:gd name="connsiteX5" fmla="*/ 815578 w 1175462"/>
                <a:gd name="connsiteY5" fmla="*/ 968062 h 1395608"/>
                <a:gd name="connsiteX6" fmla="*/ 781058 w 1175462"/>
                <a:gd name="connsiteY6" fmla="*/ 1369398 h 1395608"/>
                <a:gd name="connsiteX7" fmla="*/ 379244 w 1175462"/>
                <a:gd name="connsiteY7" fmla="*/ 1125323 h 1395608"/>
                <a:gd name="connsiteX8" fmla="*/ 90014 w 1175462"/>
                <a:gd name="connsiteY8" fmla="*/ 890789 h 1395608"/>
                <a:gd name="connsiteX9" fmla="*/ 90843 w 1175462"/>
                <a:gd name="connsiteY9" fmla="*/ 871134 h 1395608"/>
                <a:gd name="connsiteX10" fmla="*/ 25620 w 1175462"/>
                <a:gd name="connsiteY10" fmla="*/ 684727 h 139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5462" h="1395608">
                  <a:moveTo>
                    <a:pt x="25620" y="684727"/>
                  </a:moveTo>
                  <a:cubicBezTo>
                    <a:pt x="51378" y="594575"/>
                    <a:pt x="171581" y="452907"/>
                    <a:pt x="244561" y="349876"/>
                  </a:cubicBezTo>
                  <a:cubicBezTo>
                    <a:pt x="317541" y="246845"/>
                    <a:pt x="343298" y="111617"/>
                    <a:pt x="463501" y="66541"/>
                  </a:cubicBezTo>
                  <a:cubicBezTo>
                    <a:pt x="583704" y="21465"/>
                    <a:pt x="851290" y="0"/>
                    <a:pt x="965778" y="79420"/>
                  </a:cubicBezTo>
                  <a:cubicBezTo>
                    <a:pt x="1080266" y="158840"/>
                    <a:pt x="1175462" y="394953"/>
                    <a:pt x="1150429" y="543060"/>
                  </a:cubicBezTo>
                  <a:cubicBezTo>
                    <a:pt x="1125396" y="691167"/>
                    <a:pt x="877140" y="830339"/>
                    <a:pt x="815578" y="968062"/>
                  </a:cubicBezTo>
                  <a:cubicBezTo>
                    <a:pt x="754016" y="1105785"/>
                    <a:pt x="853780" y="1343188"/>
                    <a:pt x="781058" y="1369398"/>
                  </a:cubicBezTo>
                  <a:cubicBezTo>
                    <a:pt x="708336" y="1395608"/>
                    <a:pt x="494418" y="1205091"/>
                    <a:pt x="379244" y="1125323"/>
                  </a:cubicBezTo>
                  <a:cubicBezTo>
                    <a:pt x="264070" y="1045555"/>
                    <a:pt x="138081" y="933154"/>
                    <a:pt x="90014" y="890789"/>
                  </a:cubicBezTo>
                  <a:cubicBezTo>
                    <a:pt x="41947" y="848424"/>
                    <a:pt x="101575" y="905478"/>
                    <a:pt x="90843" y="871134"/>
                  </a:cubicBezTo>
                  <a:cubicBezTo>
                    <a:pt x="80111" y="836790"/>
                    <a:pt x="0" y="771603"/>
                    <a:pt x="25620" y="684727"/>
                  </a:cubicBezTo>
                  <a:close/>
                </a:path>
              </a:pathLst>
            </a:cu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 rot="17854137">
              <a:off x="7399778" y="3050490"/>
              <a:ext cx="268786" cy="25695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38020 w 1493333"/>
                <a:gd name="connsiteY0" fmla="*/ 684727 h 1225640"/>
                <a:gd name="connsiteX1" fmla="*/ 330532 w 1493333"/>
                <a:gd name="connsiteY1" fmla="*/ 450493 h 1225640"/>
                <a:gd name="connsiteX2" fmla="*/ 475901 w 1493333"/>
                <a:gd name="connsiteY2" fmla="*/ 66541 h 1225640"/>
                <a:gd name="connsiteX3" fmla="*/ 978178 w 1493333"/>
                <a:gd name="connsiteY3" fmla="*/ 79420 h 1225640"/>
                <a:gd name="connsiteX4" fmla="*/ 1467575 w 1493333"/>
                <a:gd name="connsiteY4" fmla="*/ 543059 h 1225640"/>
                <a:gd name="connsiteX5" fmla="*/ 1132724 w 1493333"/>
                <a:gd name="connsiteY5" fmla="*/ 968062 h 1225640"/>
                <a:gd name="connsiteX6" fmla="*/ 488780 w 1493333"/>
                <a:gd name="connsiteY6" fmla="*/ 1212761 h 1225640"/>
                <a:gd name="connsiteX7" fmla="*/ 102414 w 1493333"/>
                <a:gd name="connsiteY7" fmla="*/ 890789 h 1225640"/>
                <a:gd name="connsiteX8" fmla="*/ 38020 w 1493333"/>
                <a:gd name="connsiteY8" fmla="*/ 684727 h 1225640"/>
                <a:gd name="connsiteX0" fmla="*/ 38020 w 1493333"/>
                <a:gd name="connsiteY0" fmla="*/ 742816 h 1283729"/>
                <a:gd name="connsiteX1" fmla="*/ 330532 w 1493333"/>
                <a:gd name="connsiteY1" fmla="*/ 508582 h 1283729"/>
                <a:gd name="connsiteX2" fmla="*/ 209156 w 1493333"/>
                <a:gd name="connsiteY2" fmla="*/ 61846 h 1283729"/>
                <a:gd name="connsiteX3" fmla="*/ 978178 w 1493333"/>
                <a:gd name="connsiteY3" fmla="*/ 137509 h 1283729"/>
                <a:gd name="connsiteX4" fmla="*/ 1467575 w 1493333"/>
                <a:gd name="connsiteY4" fmla="*/ 601148 h 1283729"/>
                <a:gd name="connsiteX5" fmla="*/ 1132724 w 1493333"/>
                <a:gd name="connsiteY5" fmla="*/ 1026151 h 1283729"/>
                <a:gd name="connsiteX6" fmla="*/ 488780 w 1493333"/>
                <a:gd name="connsiteY6" fmla="*/ 1270850 h 1283729"/>
                <a:gd name="connsiteX7" fmla="*/ 102414 w 1493333"/>
                <a:gd name="connsiteY7" fmla="*/ 948878 h 1283729"/>
                <a:gd name="connsiteX8" fmla="*/ 38020 w 1493333"/>
                <a:gd name="connsiteY8" fmla="*/ 742816 h 1283729"/>
                <a:gd name="connsiteX0" fmla="*/ 38020 w 1714604"/>
                <a:gd name="connsiteY0" fmla="*/ 834508 h 1283729"/>
                <a:gd name="connsiteX1" fmla="*/ 551803 w 1714604"/>
                <a:gd name="connsiteY1" fmla="*/ 508582 h 1283729"/>
                <a:gd name="connsiteX2" fmla="*/ 430427 w 1714604"/>
                <a:gd name="connsiteY2" fmla="*/ 61846 h 1283729"/>
                <a:gd name="connsiteX3" fmla="*/ 1199449 w 1714604"/>
                <a:gd name="connsiteY3" fmla="*/ 137509 h 1283729"/>
                <a:gd name="connsiteX4" fmla="*/ 1688846 w 1714604"/>
                <a:gd name="connsiteY4" fmla="*/ 601148 h 1283729"/>
                <a:gd name="connsiteX5" fmla="*/ 1353995 w 1714604"/>
                <a:gd name="connsiteY5" fmla="*/ 1026151 h 1283729"/>
                <a:gd name="connsiteX6" fmla="*/ 710051 w 1714604"/>
                <a:gd name="connsiteY6" fmla="*/ 1270850 h 1283729"/>
                <a:gd name="connsiteX7" fmla="*/ 323685 w 1714604"/>
                <a:gd name="connsiteY7" fmla="*/ 948878 h 1283729"/>
                <a:gd name="connsiteX8" fmla="*/ 38020 w 1714604"/>
                <a:gd name="connsiteY8" fmla="*/ 834508 h 128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4604" h="1283729">
                  <a:moveTo>
                    <a:pt x="38020" y="834508"/>
                  </a:moveTo>
                  <a:cubicBezTo>
                    <a:pt x="76040" y="761125"/>
                    <a:pt x="486402" y="637359"/>
                    <a:pt x="551803" y="508582"/>
                  </a:cubicBezTo>
                  <a:cubicBezTo>
                    <a:pt x="617204" y="379805"/>
                    <a:pt x="322486" y="123692"/>
                    <a:pt x="430427" y="61846"/>
                  </a:cubicBezTo>
                  <a:cubicBezTo>
                    <a:pt x="538368" y="0"/>
                    <a:pt x="989713" y="47625"/>
                    <a:pt x="1199449" y="137509"/>
                  </a:cubicBezTo>
                  <a:cubicBezTo>
                    <a:pt x="1409185" y="227393"/>
                    <a:pt x="1663088" y="453041"/>
                    <a:pt x="1688846" y="601148"/>
                  </a:cubicBezTo>
                  <a:cubicBezTo>
                    <a:pt x="1714604" y="749255"/>
                    <a:pt x="1517128" y="914534"/>
                    <a:pt x="1353995" y="1026151"/>
                  </a:cubicBezTo>
                  <a:cubicBezTo>
                    <a:pt x="1190862" y="1137768"/>
                    <a:pt x="881769" y="1283729"/>
                    <a:pt x="710051" y="1270850"/>
                  </a:cubicBezTo>
                  <a:cubicBezTo>
                    <a:pt x="538333" y="1257971"/>
                    <a:pt x="435690" y="1021602"/>
                    <a:pt x="323685" y="948878"/>
                  </a:cubicBezTo>
                  <a:cubicBezTo>
                    <a:pt x="211680" y="876154"/>
                    <a:pt x="0" y="907891"/>
                    <a:pt x="38020" y="83450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7072331" y="3143247"/>
              <a:ext cx="214313" cy="214315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71" h="1225640">
                  <a:moveTo>
                    <a:pt x="25758" y="684727"/>
                  </a:moveTo>
                  <a:cubicBezTo>
                    <a:pt x="51516" y="594575"/>
                    <a:pt x="171719" y="452907"/>
                    <a:pt x="244699" y="349876"/>
                  </a:cubicBezTo>
                  <a:cubicBezTo>
                    <a:pt x="317679" y="246845"/>
                    <a:pt x="343436" y="111617"/>
                    <a:pt x="463639" y="66541"/>
                  </a:cubicBezTo>
                  <a:cubicBezTo>
                    <a:pt x="583842" y="21465"/>
                    <a:pt x="800637" y="0"/>
                    <a:pt x="965916" y="79420"/>
                  </a:cubicBezTo>
                  <a:cubicBezTo>
                    <a:pt x="1131195" y="158840"/>
                    <a:pt x="1429555" y="394952"/>
                    <a:pt x="1455313" y="543059"/>
                  </a:cubicBezTo>
                  <a:cubicBezTo>
                    <a:pt x="1481071" y="691166"/>
                    <a:pt x="1283595" y="856445"/>
                    <a:pt x="1120462" y="968062"/>
                  </a:cubicBezTo>
                  <a:cubicBezTo>
                    <a:pt x="957329" y="1079679"/>
                    <a:pt x="648236" y="1225640"/>
                    <a:pt x="476518" y="1212761"/>
                  </a:cubicBezTo>
                  <a:cubicBezTo>
                    <a:pt x="304800" y="1199882"/>
                    <a:pt x="160986" y="978794"/>
                    <a:pt x="90152" y="890789"/>
                  </a:cubicBezTo>
                  <a:cubicBezTo>
                    <a:pt x="19318" y="802784"/>
                    <a:pt x="0" y="774879"/>
                    <a:pt x="25758" y="68472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7143768" y="3357562"/>
              <a:ext cx="285752" cy="142876"/>
            </a:xfrm>
            <a:custGeom>
              <a:avLst/>
              <a:gdLst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481071"/>
                <a:gd name="connsiteY0" fmla="*/ 684727 h 1225640"/>
                <a:gd name="connsiteX1" fmla="*/ 244699 w 1481071"/>
                <a:gd name="connsiteY1" fmla="*/ 349876 h 1225640"/>
                <a:gd name="connsiteX2" fmla="*/ 463639 w 1481071"/>
                <a:gd name="connsiteY2" fmla="*/ 66541 h 1225640"/>
                <a:gd name="connsiteX3" fmla="*/ 965916 w 1481071"/>
                <a:gd name="connsiteY3" fmla="*/ 79420 h 1225640"/>
                <a:gd name="connsiteX4" fmla="*/ 1455313 w 1481071"/>
                <a:gd name="connsiteY4" fmla="*/ 543059 h 1225640"/>
                <a:gd name="connsiteX5" fmla="*/ 1120462 w 1481071"/>
                <a:gd name="connsiteY5" fmla="*/ 968062 h 1225640"/>
                <a:gd name="connsiteX6" fmla="*/ 476518 w 1481071"/>
                <a:gd name="connsiteY6" fmla="*/ 1212761 h 1225640"/>
                <a:gd name="connsiteX7" fmla="*/ 90152 w 1481071"/>
                <a:gd name="connsiteY7" fmla="*/ 890789 h 1225640"/>
                <a:gd name="connsiteX8" fmla="*/ 25758 w 1481071"/>
                <a:gd name="connsiteY8" fmla="*/ 684727 h 1225640"/>
                <a:gd name="connsiteX0" fmla="*/ 25758 w 1709638"/>
                <a:gd name="connsiteY0" fmla="*/ 684727 h 1225640"/>
                <a:gd name="connsiteX1" fmla="*/ 473266 w 1709638"/>
                <a:gd name="connsiteY1" fmla="*/ 349876 h 1225640"/>
                <a:gd name="connsiteX2" fmla="*/ 692206 w 1709638"/>
                <a:gd name="connsiteY2" fmla="*/ 66541 h 1225640"/>
                <a:gd name="connsiteX3" fmla="*/ 1194483 w 1709638"/>
                <a:gd name="connsiteY3" fmla="*/ 79420 h 1225640"/>
                <a:gd name="connsiteX4" fmla="*/ 1683880 w 1709638"/>
                <a:gd name="connsiteY4" fmla="*/ 543059 h 1225640"/>
                <a:gd name="connsiteX5" fmla="*/ 1349029 w 1709638"/>
                <a:gd name="connsiteY5" fmla="*/ 968062 h 1225640"/>
                <a:gd name="connsiteX6" fmla="*/ 705085 w 1709638"/>
                <a:gd name="connsiteY6" fmla="*/ 1212761 h 1225640"/>
                <a:gd name="connsiteX7" fmla="*/ 318719 w 1709638"/>
                <a:gd name="connsiteY7" fmla="*/ 890789 h 1225640"/>
                <a:gd name="connsiteX8" fmla="*/ 25758 w 1709638"/>
                <a:gd name="connsiteY8" fmla="*/ 684727 h 1225640"/>
                <a:gd name="connsiteX0" fmla="*/ 62582 w 1746462"/>
                <a:gd name="connsiteY0" fmla="*/ 684727 h 1225640"/>
                <a:gd name="connsiteX1" fmla="*/ 510090 w 1746462"/>
                <a:gd name="connsiteY1" fmla="*/ 349876 h 1225640"/>
                <a:gd name="connsiteX2" fmla="*/ 729030 w 1746462"/>
                <a:gd name="connsiteY2" fmla="*/ 66541 h 1225640"/>
                <a:gd name="connsiteX3" fmla="*/ 1231307 w 1746462"/>
                <a:gd name="connsiteY3" fmla="*/ 79420 h 1225640"/>
                <a:gd name="connsiteX4" fmla="*/ 1720704 w 1746462"/>
                <a:gd name="connsiteY4" fmla="*/ 543059 h 1225640"/>
                <a:gd name="connsiteX5" fmla="*/ 1385853 w 1746462"/>
                <a:gd name="connsiteY5" fmla="*/ 968062 h 1225640"/>
                <a:gd name="connsiteX6" fmla="*/ 741909 w 1746462"/>
                <a:gd name="connsiteY6" fmla="*/ 1212761 h 1225640"/>
                <a:gd name="connsiteX7" fmla="*/ 355543 w 1746462"/>
                <a:gd name="connsiteY7" fmla="*/ 890789 h 1225640"/>
                <a:gd name="connsiteX8" fmla="*/ 48827 w 1746462"/>
                <a:gd name="connsiteY8" fmla="*/ 894724 h 1225640"/>
                <a:gd name="connsiteX9" fmla="*/ 62582 w 1746462"/>
                <a:gd name="connsiteY9" fmla="*/ 684727 h 1225640"/>
                <a:gd name="connsiteX0" fmla="*/ 62582 w 1746462"/>
                <a:gd name="connsiteY0" fmla="*/ 684727 h 1239044"/>
                <a:gd name="connsiteX1" fmla="*/ 510090 w 1746462"/>
                <a:gd name="connsiteY1" fmla="*/ 349876 h 1239044"/>
                <a:gd name="connsiteX2" fmla="*/ 729030 w 1746462"/>
                <a:gd name="connsiteY2" fmla="*/ 66541 h 1239044"/>
                <a:gd name="connsiteX3" fmla="*/ 1231307 w 1746462"/>
                <a:gd name="connsiteY3" fmla="*/ 79420 h 1239044"/>
                <a:gd name="connsiteX4" fmla="*/ 1720704 w 1746462"/>
                <a:gd name="connsiteY4" fmla="*/ 543059 h 1239044"/>
                <a:gd name="connsiteX5" fmla="*/ 1385853 w 1746462"/>
                <a:gd name="connsiteY5" fmla="*/ 968062 h 1239044"/>
                <a:gd name="connsiteX6" fmla="*/ 741909 w 1746462"/>
                <a:gd name="connsiteY6" fmla="*/ 1212761 h 1239044"/>
                <a:gd name="connsiteX7" fmla="*/ 355544 w 1746462"/>
                <a:gd name="connsiteY7" fmla="*/ 1125756 h 1239044"/>
                <a:gd name="connsiteX8" fmla="*/ 48827 w 1746462"/>
                <a:gd name="connsiteY8" fmla="*/ 894724 h 1239044"/>
                <a:gd name="connsiteX9" fmla="*/ 62582 w 1746462"/>
                <a:gd name="connsiteY9" fmla="*/ 684727 h 1239044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  <a:gd name="connsiteX0" fmla="*/ 62582 w 1746462"/>
                <a:gd name="connsiteY0" fmla="*/ 684727 h 1252317"/>
                <a:gd name="connsiteX1" fmla="*/ 510090 w 1746462"/>
                <a:gd name="connsiteY1" fmla="*/ 349876 h 1252317"/>
                <a:gd name="connsiteX2" fmla="*/ 729030 w 1746462"/>
                <a:gd name="connsiteY2" fmla="*/ 66541 h 1252317"/>
                <a:gd name="connsiteX3" fmla="*/ 1231307 w 1746462"/>
                <a:gd name="connsiteY3" fmla="*/ 79420 h 1252317"/>
                <a:gd name="connsiteX4" fmla="*/ 1720704 w 1746462"/>
                <a:gd name="connsiteY4" fmla="*/ 543059 h 1252317"/>
                <a:gd name="connsiteX5" fmla="*/ 1385853 w 1746462"/>
                <a:gd name="connsiteY5" fmla="*/ 968062 h 1252317"/>
                <a:gd name="connsiteX6" fmla="*/ 741909 w 1746462"/>
                <a:gd name="connsiteY6" fmla="*/ 1212761 h 1252317"/>
                <a:gd name="connsiteX7" fmla="*/ 738109 w 1746462"/>
                <a:gd name="connsiteY7" fmla="*/ 1205399 h 1252317"/>
                <a:gd name="connsiteX8" fmla="*/ 355544 w 1746462"/>
                <a:gd name="connsiteY8" fmla="*/ 1125756 h 1252317"/>
                <a:gd name="connsiteX9" fmla="*/ 48827 w 1746462"/>
                <a:gd name="connsiteY9" fmla="*/ 894724 h 1252317"/>
                <a:gd name="connsiteX10" fmla="*/ 62582 w 1746462"/>
                <a:gd name="connsiteY10" fmla="*/ 684727 h 12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6462" h="1252317">
                  <a:moveTo>
                    <a:pt x="62582" y="684727"/>
                  </a:moveTo>
                  <a:cubicBezTo>
                    <a:pt x="88340" y="594575"/>
                    <a:pt x="399015" y="452907"/>
                    <a:pt x="510090" y="349876"/>
                  </a:cubicBezTo>
                  <a:cubicBezTo>
                    <a:pt x="621165" y="246845"/>
                    <a:pt x="608827" y="111617"/>
                    <a:pt x="729030" y="66541"/>
                  </a:cubicBezTo>
                  <a:cubicBezTo>
                    <a:pt x="849233" y="21465"/>
                    <a:pt x="1066028" y="0"/>
                    <a:pt x="1231307" y="79420"/>
                  </a:cubicBezTo>
                  <a:cubicBezTo>
                    <a:pt x="1396586" y="158840"/>
                    <a:pt x="1694946" y="394952"/>
                    <a:pt x="1720704" y="543059"/>
                  </a:cubicBezTo>
                  <a:cubicBezTo>
                    <a:pt x="1746462" y="691166"/>
                    <a:pt x="1548986" y="856445"/>
                    <a:pt x="1385853" y="968062"/>
                  </a:cubicBezTo>
                  <a:cubicBezTo>
                    <a:pt x="1222720" y="1079679"/>
                    <a:pt x="849866" y="1173205"/>
                    <a:pt x="741909" y="1212761"/>
                  </a:cubicBezTo>
                  <a:cubicBezTo>
                    <a:pt x="633952" y="1252317"/>
                    <a:pt x="1183359" y="1161393"/>
                    <a:pt x="738109" y="1205399"/>
                  </a:cubicBezTo>
                  <a:cubicBezTo>
                    <a:pt x="422208" y="1193086"/>
                    <a:pt x="470424" y="1177535"/>
                    <a:pt x="355544" y="1125756"/>
                  </a:cubicBezTo>
                  <a:cubicBezTo>
                    <a:pt x="240664" y="1073977"/>
                    <a:pt x="97654" y="968229"/>
                    <a:pt x="48827" y="894724"/>
                  </a:cubicBezTo>
                  <a:cubicBezTo>
                    <a:pt x="0" y="821219"/>
                    <a:pt x="36496" y="775535"/>
                    <a:pt x="62582" y="68472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rightRoom" dir="t"/>
            </a:scene3d>
            <a:sp3d prstMaterial="clear">
              <a:bevelT w="368300" h="368300"/>
              <a:bevelB w="368300" h="368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2" name="TextBox 2"/>
          <p:cNvSpPr txBox="1">
            <a:spLocks noChangeArrowheads="1"/>
          </p:cNvSpPr>
          <p:nvPr/>
        </p:nvSpPr>
        <p:spPr bwMode="auto">
          <a:xfrm>
            <a:off x="3786182" y="2199164"/>
            <a:ext cx="22240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b="1" i="0" dirty="0" err="1" smtClean="0">
                <a:solidFill>
                  <a:schemeClr val="bg1"/>
                </a:solidFill>
                <a:latin typeface="Arial" charset="0"/>
              </a:rPr>
              <a:t>Glycogenolysis</a:t>
            </a:r>
            <a:endParaRPr lang="en-GB" sz="1600" b="1" i="0" dirty="0" smtClean="0">
              <a:solidFill>
                <a:schemeClr val="bg1"/>
              </a:solidFill>
              <a:latin typeface="Arial" charset="0"/>
            </a:endParaRPr>
          </a:p>
          <a:p>
            <a:endParaRPr lang="en-GB" sz="1600" b="1" i="0" dirty="0">
              <a:solidFill>
                <a:schemeClr val="bg1"/>
              </a:solidFill>
              <a:latin typeface="Arial" charset="0"/>
            </a:endParaRPr>
          </a:p>
          <a:p>
            <a:r>
              <a:rPr lang="en-GB" sz="1600" b="1" i="0" dirty="0" err="1" smtClean="0">
                <a:solidFill>
                  <a:schemeClr val="bg1"/>
                </a:solidFill>
                <a:latin typeface="Arial" charset="0"/>
              </a:rPr>
              <a:t>Gluconeogenesis</a:t>
            </a:r>
            <a:endParaRPr lang="en-GB" sz="1600" b="1" i="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2" name="Group 62"/>
          <p:cNvGrpSpPr/>
          <p:nvPr/>
        </p:nvGrpSpPr>
        <p:grpSpPr>
          <a:xfrm>
            <a:off x="1706542" y="4636809"/>
            <a:ext cx="309700" cy="276999"/>
            <a:chOff x="4703146" y="1465830"/>
            <a:chExt cx="542027" cy="467829"/>
          </a:xfrm>
        </p:grpSpPr>
        <p:sp>
          <p:nvSpPr>
            <p:cNvPr id="64" name="Oval 63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03146" y="1465830"/>
              <a:ext cx="542027" cy="46782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flat"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40404"/>
                  </a:solidFill>
                </a:rPr>
                <a:t>G</a:t>
              </a:r>
              <a:endParaRPr lang="en-GB" sz="1200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68" name="Freeform 67"/>
          <p:cNvSpPr/>
          <p:nvPr/>
        </p:nvSpPr>
        <p:spPr bwMode="auto">
          <a:xfrm>
            <a:off x="4739425" y="2294555"/>
            <a:ext cx="3788535" cy="3183228"/>
          </a:xfrm>
          <a:custGeom>
            <a:avLst/>
            <a:gdLst>
              <a:gd name="connsiteX0" fmla="*/ 3696237 w 3788535"/>
              <a:gd name="connsiteY0" fmla="*/ 1854558 h 3183228"/>
              <a:gd name="connsiteX1" fmla="*/ 3438660 w 3788535"/>
              <a:gd name="connsiteY1" fmla="*/ 2034862 h 3183228"/>
              <a:gd name="connsiteX2" fmla="*/ 3168203 w 3788535"/>
              <a:gd name="connsiteY2" fmla="*/ 2034862 h 3183228"/>
              <a:gd name="connsiteX3" fmla="*/ 2962141 w 3788535"/>
              <a:gd name="connsiteY3" fmla="*/ 2034862 h 3183228"/>
              <a:gd name="connsiteX4" fmla="*/ 2910626 w 3788535"/>
              <a:gd name="connsiteY4" fmla="*/ 2060620 h 3183228"/>
              <a:gd name="connsiteX5" fmla="*/ 3078051 w 3788535"/>
              <a:gd name="connsiteY5" fmla="*/ 2073499 h 3183228"/>
              <a:gd name="connsiteX6" fmla="*/ 3296992 w 3788535"/>
              <a:gd name="connsiteY6" fmla="*/ 2086378 h 3183228"/>
              <a:gd name="connsiteX7" fmla="*/ 3142445 w 3788535"/>
              <a:gd name="connsiteY7" fmla="*/ 2202287 h 3183228"/>
              <a:gd name="connsiteX8" fmla="*/ 2820474 w 3788535"/>
              <a:gd name="connsiteY8" fmla="*/ 2421228 h 3183228"/>
              <a:gd name="connsiteX9" fmla="*/ 2562896 w 3788535"/>
              <a:gd name="connsiteY9" fmla="*/ 2434107 h 3183228"/>
              <a:gd name="connsiteX10" fmla="*/ 2369713 w 3788535"/>
              <a:gd name="connsiteY10" fmla="*/ 2356834 h 3183228"/>
              <a:gd name="connsiteX11" fmla="*/ 2343955 w 3788535"/>
              <a:gd name="connsiteY11" fmla="*/ 2408349 h 3183228"/>
              <a:gd name="connsiteX12" fmla="*/ 2550017 w 3788535"/>
              <a:gd name="connsiteY12" fmla="*/ 2485623 h 3183228"/>
              <a:gd name="connsiteX13" fmla="*/ 2717443 w 3788535"/>
              <a:gd name="connsiteY13" fmla="*/ 2485623 h 3183228"/>
              <a:gd name="connsiteX14" fmla="*/ 2614412 w 3788535"/>
              <a:gd name="connsiteY14" fmla="*/ 2575775 h 3183228"/>
              <a:gd name="connsiteX15" fmla="*/ 2318198 w 3788535"/>
              <a:gd name="connsiteY15" fmla="*/ 2781837 h 3183228"/>
              <a:gd name="connsiteX16" fmla="*/ 2009105 w 3788535"/>
              <a:gd name="connsiteY16" fmla="*/ 2833352 h 3183228"/>
              <a:gd name="connsiteX17" fmla="*/ 1738648 w 3788535"/>
              <a:gd name="connsiteY17" fmla="*/ 2781837 h 3183228"/>
              <a:gd name="connsiteX18" fmla="*/ 1725769 w 3788535"/>
              <a:gd name="connsiteY18" fmla="*/ 2846231 h 3183228"/>
              <a:gd name="connsiteX19" fmla="*/ 1944710 w 3788535"/>
              <a:gd name="connsiteY19" fmla="*/ 2871989 h 3183228"/>
              <a:gd name="connsiteX20" fmla="*/ 2073499 w 3788535"/>
              <a:gd name="connsiteY20" fmla="*/ 2910626 h 3183228"/>
              <a:gd name="connsiteX21" fmla="*/ 1906074 w 3788535"/>
              <a:gd name="connsiteY21" fmla="*/ 3052293 h 3183228"/>
              <a:gd name="connsiteX22" fmla="*/ 1648496 w 3788535"/>
              <a:gd name="connsiteY22" fmla="*/ 3065172 h 3183228"/>
              <a:gd name="connsiteX23" fmla="*/ 1223493 w 3788535"/>
              <a:gd name="connsiteY23" fmla="*/ 3039414 h 3183228"/>
              <a:gd name="connsiteX24" fmla="*/ 1056068 w 3788535"/>
              <a:gd name="connsiteY24" fmla="*/ 2781837 h 3183228"/>
              <a:gd name="connsiteX25" fmla="*/ 1056068 w 3788535"/>
              <a:gd name="connsiteY25" fmla="*/ 2395471 h 3183228"/>
              <a:gd name="connsiteX26" fmla="*/ 1365161 w 3788535"/>
              <a:gd name="connsiteY26" fmla="*/ 2034862 h 3183228"/>
              <a:gd name="connsiteX27" fmla="*/ 1931831 w 3788535"/>
              <a:gd name="connsiteY27" fmla="*/ 1661375 h 3183228"/>
              <a:gd name="connsiteX28" fmla="*/ 2446986 w 3788535"/>
              <a:gd name="connsiteY28" fmla="*/ 1365161 h 3183228"/>
              <a:gd name="connsiteX29" fmla="*/ 2575775 w 3788535"/>
              <a:gd name="connsiteY29" fmla="*/ 1017431 h 3183228"/>
              <a:gd name="connsiteX30" fmla="*/ 2910626 w 3788535"/>
              <a:gd name="connsiteY30" fmla="*/ 721217 h 3183228"/>
              <a:gd name="connsiteX31" fmla="*/ 2975020 w 3788535"/>
              <a:gd name="connsiteY31" fmla="*/ 540913 h 3183228"/>
              <a:gd name="connsiteX32" fmla="*/ 3026536 w 3788535"/>
              <a:gd name="connsiteY32" fmla="*/ 296214 h 3183228"/>
              <a:gd name="connsiteX33" fmla="*/ 3026536 w 3788535"/>
              <a:gd name="connsiteY33" fmla="*/ 167426 h 3183228"/>
              <a:gd name="connsiteX34" fmla="*/ 2962141 w 3788535"/>
              <a:gd name="connsiteY34" fmla="*/ 334851 h 3183228"/>
              <a:gd name="connsiteX35" fmla="*/ 2936383 w 3788535"/>
              <a:gd name="connsiteY35" fmla="*/ 528034 h 3183228"/>
              <a:gd name="connsiteX36" fmla="*/ 2884868 w 3788535"/>
              <a:gd name="connsiteY36" fmla="*/ 631065 h 3183228"/>
              <a:gd name="connsiteX37" fmla="*/ 2743200 w 3788535"/>
              <a:gd name="connsiteY37" fmla="*/ 502276 h 3183228"/>
              <a:gd name="connsiteX38" fmla="*/ 2768958 w 3788535"/>
              <a:gd name="connsiteY38" fmla="*/ 231820 h 3183228"/>
              <a:gd name="connsiteX39" fmla="*/ 2846231 w 3788535"/>
              <a:gd name="connsiteY39" fmla="*/ 90152 h 3183228"/>
              <a:gd name="connsiteX40" fmla="*/ 2794716 w 3788535"/>
              <a:gd name="connsiteY40" fmla="*/ 38637 h 3183228"/>
              <a:gd name="connsiteX41" fmla="*/ 2704564 w 3788535"/>
              <a:gd name="connsiteY41" fmla="*/ 270456 h 3183228"/>
              <a:gd name="connsiteX42" fmla="*/ 2691685 w 3788535"/>
              <a:gd name="connsiteY42" fmla="*/ 476518 h 3183228"/>
              <a:gd name="connsiteX43" fmla="*/ 2511381 w 3788535"/>
              <a:gd name="connsiteY43" fmla="*/ 450761 h 3183228"/>
              <a:gd name="connsiteX44" fmla="*/ 2485623 w 3788535"/>
              <a:gd name="connsiteY44" fmla="*/ 218941 h 3183228"/>
              <a:gd name="connsiteX45" fmla="*/ 2421229 w 3788535"/>
              <a:gd name="connsiteY45" fmla="*/ 12879 h 3183228"/>
              <a:gd name="connsiteX46" fmla="*/ 2382592 w 3788535"/>
              <a:gd name="connsiteY46" fmla="*/ 141668 h 3183228"/>
              <a:gd name="connsiteX47" fmla="*/ 2446986 w 3788535"/>
              <a:gd name="connsiteY47" fmla="*/ 425003 h 3183228"/>
              <a:gd name="connsiteX48" fmla="*/ 2575775 w 3788535"/>
              <a:gd name="connsiteY48" fmla="*/ 528034 h 3183228"/>
              <a:gd name="connsiteX49" fmla="*/ 2717443 w 3788535"/>
              <a:gd name="connsiteY49" fmla="*/ 566671 h 3183228"/>
              <a:gd name="connsiteX50" fmla="*/ 2794716 w 3788535"/>
              <a:gd name="connsiteY50" fmla="*/ 708338 h 3183228"/>
              <a:gd name="connsiteX51" fmla="*/ 2588654 w 3788535"/>
              <a:gd name="connsiteY51" fmla="*/ 875764 h 3183228"/>
              <a:gd name="connsiteX52" fmla="*/ 2472744 w 3788535"/>
              <a:gd name="connsiteY52" fmla="*/ 1043189 h 3183228"/>
              <a:gd name="connsiteX53" fmla="*/ 2434107 w 3788535"/>
              <a:gd name="connsiteY53" fmla="*/ 1236372 h 3183228"/>
              <a:gd name="connsiteX54" fmla="*/ 2202288 w 3788535"/>
              <a:gd name="connsiteY54" fmla="*/ 1429555 h 3183228"/>
              <a:gd name="connsiteX55" fmla="*/ 1790164 w 3788535"/>
              <a:gd name="connsiteY55" fmla="*/ 1661375 h 3183228"/>
              <a:gd name="connsiteX56" fmla="*/ 1700012 w 3788535"/>
              <a:gd name="connsiteY56" fmla="*/ 1481071 h 3183228"/>
              <a:gd name="connsiteX57" fmla="*/ 1687133 w 3788535"/>
              <a:gd name="connsiteY57" fmla="*/ 1184856 h 3183228"/>
              <a:gd name="connsiteX58" fmla="*/ 1815921 w 3788535"/>
              <a:gd name="connsiteY58" fmla="*/ 1030310 h 3183228"/>
              <a:gd name="connsiteX59" fmla="*/ 1996226 w 3788535"/>
              <a:gd name="connsiteY59" fmla="*/ 837127 h 3183228"/>
              <a:gd name="connsiteX60" fmla="*/ 1944710 w 3788535"/>
              <a:gd name="connsiteY60" fmla="*/ 759854 h 3183228"/>
              <a:gd name="connsiteX61" fmla="*/ 1815921 w 3788535"/>
              <a:gd name="connsiteY61" fmla="*/ 953037 h 3183228"/>
              <a:gd name="connsiteX62" fmla="*/ 1661375 w 3788535"/>
              <a:gd name="connsiteY62" fmla="*/ 1068947 h 3183228"/>
              <a:gd name="connsiteX63" fmla="*/ 1596981 w 3788535"/>
              <a:gd name="connsiteY63" fmla="*/ 1004552 h 3183228"/>
              <a:gd name="connsiteX64" fmla="*/ 1596981 w 3788535"/>
              <a:gd name="connsiteY64" fmla="*/ 837127 h 3183228"/>
              <a:gd name="connsiteX65" fmla="*/ 1493950 w 3788535"/>
              <a:gd name="connsiteY65" fmla="*/ 592428 h 3183228"/>
              <a:gd name="connsiteX66" fmla="*/ 1313645 w 3788535"/>
              <a:gd name="connsiteY66" fmla="*/ 476518 h 3183228"/>
              <a:gd name="connsiteX67" fmla="*/ 1339403 w 3788535"/>
              <a:gd name="connsiteY67" fmla="*/ 566671 h 3183228"/>
              <a:gd name="connsiteX68" fmla="*/ 1429555 w 3788535"/>
              <a:gd name="connsiteY68" fmla="*/ 631065 h 3183228"/>
              <a:gd name="connsiteX69" fmla="*/ 1493950 w 3788535"/>
              <a:gd name="connsiteY69" fmla="*/ 785611 h 3183228"/>
              <a:gd name="connsiteX70" fmla="*/ 1532586 w 3788535"/>
              <a:gd name="connsiteY70" fmla="*/ 1030310 h 3183228"/>
              <a:gd name="connsiteX71" fmla="*/ 1584102 w 3788535"/>
              <a:gd name="connsiteY71" fmla="*/ 1133341 h 3183228"/>
              <a:gd name="connsiteX72" fmla="*/ 1622738 w 3788535"/>
              <a:gd name="connsiteY72" fmla="*/ 1339403 h 3183228"/>
              <a:gd name="connsiteX73" fmla="*/ 1648496 w 3788535"/>
              <a:gd name="connsiteY73" fmla="*/ 1635617 h 3183228"/>
              <a:gd name="connsiteX74" fmla="*/ 1609860 w 3788535"/>
              <a:gd name="connsiteY74" fmla="*/ 1777285 h 3183228"/>
              <a:gd name="connsiteX75" fmla="*/ 1300767 w 3788535"/>
              <a:gd name="connsiteY75" fmla="*/ 2009104 h 3183228"/>
              <a:gd name="connsiteX76" fmla="*/ 1030310 w 3788535"/>
              <a:gd name="connsiteY76" fmla="*/ 2240924 h 3183228"/>
              <a:gd name="connsiteX77" fmla="*/ 850006 w 3788535"/>
              <a:gd name="connsiteY77" fmla="*/ 2163651 h 3183228"/>
              <a:gd name="connsiteX78" fmla="*/ 772733 w 3788535"/>
              <a:gd name="connsiteY78" fmla="*/ 1944710 h 3183228"/>
              <a:gd name="connsiteX79" fmla="*/ 811369 w 3788535"/>
              <a:gd name="connsiteY79" fmla="*/ 1687133 h 3183228"/>
              <a:gd name="connsiteX80" fmla="*/ 837127 w 3788535"/>
              <a:gd name="connsiteY80" fmla="*/ 1532586 h 3183228"/>
              <a:gd name="connsiteX81" fmla="*/ 1081826 w 3788535"/>
              <a:gd name="connsiteY81" fmla="*/ 1390918 h 3183228"/>
              <a:gd name="connsiteX82" fmla="*/ 1236372 w 3788535"/>
              <a:gd name="connsiteY82" fmla="*/ 1300766 h 3183228"/>
              <a:gd name="connsiteX83" fmla="*/ 1171978 w 3788535"/>
              <a:gd name="connsiteY83" fmla="*/ 1236372 h 3183228"/>
              <a:gd name="connsiteX84" fmla="*/ 1004552 w 3788535"/>
              <a:gd name="connsiteY84" fmla="*/ 1352282 h 3183228"/>
              <a:gd name="connsiteX85" fmla="*/ 888643 w 3788535"/>
              <a:gd name="connsiteY85" fmla="*/ 1468192 h 3183228"/>
              <a:gd name="connsiteX86" fmla="*/ 875764 w 3788535"/>
              <a:gd name="connsiteY86" fmla="*/ 1275009 h 3183228"/>
              <a:gd name="connsiteX87" fmla="*/ 1030310 w 3788535"/>
              <a:gd name="connsiteY87" fmla="*/ 1094704 h 3183228"/>
              <a:gd name="connsiteX88" fmla="*/ 1133341 w 3788535"/>
              <a:gd name="connsiteY88" fmla="*/ 953037 h 3183228"/>
              <a:gd name="connsiteX89" fmla="*/ 1107583 w 3788535"/>
              <a:gd name="connsiteY89" fmla="*/ 914400 h 3183228"/>
              <a:gd name="connsiteX90" fmla="*/ 927279 w 3788535"/>
              <a:gd name="connsiteY90" fmla="*/ 1094704 h 3183228"/>
              <a:gd name="connsiteX91" fmla="*/ 837127 w 3788535"/>
              <a:gd name="connsiteY91" fmla="*/ 991673 h 3183228"/>
              <a:gd name="connsiteX92" fmla="*/ 875764 w 3788535"/>
              <a:gd name="connsiteY92" fmla="*/ 734096 h 3183228"/>
              <a:gd name="connsiteX93" fmla="*/ 927279 w 3788535"/>
              <a:gd name="connsiteY93" fmla="*/ 515155 h 3183228"/>
              <a:gd name="connsiteX94" fmla="*/ 850006 w 3788535"/>
              <a:gd name="connsiteY94" fmla="*/ 399245 h 3183228"/>
              <a:gd name="connsiteX95" fmla="*/ 837127 w 3788535"/>
              <a:gd name="connsiteY95" fmla="*/ 618186 h 3183228"/>
              <a:gd name="connsiteX96" fmla="*/ 798490 w 3788535"/>
              <a:gd name="connsiteY96" fmla="*/ 862885 h 3183228"/>
              <a:gd name="connsiteX97" fmla="*/ 772733 w 3788535"/>
              <a:gd name="connsiteY97" fmla="*/ 1017431 h 3183228"/>
              <a:gd name="connsiteX98" fmla="*/ 592429 w 3788535"/>
              <a:gd name="connsiteY98" fmla="*/ 1017431 h 3183228"/>
              <a:gd name="connsiteX99" fmla="*/ 386367 w 3788535"/>
              <a:gd name="connsiteY99" fmla="*/ 721217 h 3183228"/>
              <a:gd name="connsiteX100" fmla="*/ 347730 w 3788535"/>
              <a:gd name="connsiteY100" fmla="*/ 785611 h 3183228"/>
              <a:gd name="connsiteX101" fmla="*/ 450761 w 3788535"/>
              <a:gd name="connsiteY101" fmla="*/ 978795 h 3183228"/>
              <a:gd name="connsiteX102" fmla="*/ 579550 w 3788535"/>
              <a:gd name="connsiteY102" fmla="*/ 1094704 h 3183228"/>
              <a:gd name="connsiteX103" fmla="*/ 721217 w 3788535"/>
              <a:gd name="connsiteY103" fmla="*/ 1107583 h 3183228"/>
              <a:gd name="connsiteX104" fmla="*/ 772733 w 3788535"/>
              <a:gd name="connsiteY104" fmla="*/ 1146220 h 3183228"/>
              <a:gd name="connsiteX105" fmla="*/ 759854 w 3788535"/>
              <a:gd name="connsiteY105" fmla="*/ 1352282 h 3183228"/>
              <a:gd name="connsiteX106" fmla="*/ 643944 w 3788535"/>
              <a:gd name="connsiteY106" fmla="*/ 1365161 h 3183228"/>
              <a:gd name="connsiteX107" fmla="*/ 386367 w 3788535"/>
              <a:gd name="connsiteY107" fmla="*/ 1223493 h 3183228"/>
              <a:gd name="connsiteX108" fmla="*/ 244699 w 3788535"/>
              <a:gd name="connsiteY108" fmla="*/ 1043189 h 3183228"/>
              <a:gd name="connsiteX109" fmla="*/ 218941 w 3788535"/>
              <a:gd name="connsiteY109" fmla="*/ 1159099 h 3183228"/>
              <a:gd name="connsiteX110" fmla="*/ 360609 w 3788535"/>
              <a:gd name="connsiteY110" fmla="*/ 1275009 h 3183228"/>
              <a:gd name="connsiteX111" fmla="*/ 618186 w 3788535"/>
              <a:gd name="connsiteY111" fmla="*/ 1416676 h 3183228"/>
              <a:gd name="connsiteX112" fmla="*/ 746975 w 3788535"/>
              <a:gd name="connsiteY112" fmla="*/ 1571223 h 3183228"/>
              <a:gd name="connsiteX113" fmla="*/ 734096 w 3788535"/>
              <a:gd name="connsiteY113" fmla="*/ 1674254 h 3183228"/>
              <a:gd name="connsiteX114" fmla="*/ 553792 w 3788535"/>
              <a:gd name="connsiteY114" fmla="*/ 1777285 h 3183228"/>
              <a:gd name="connsiteX115" fmla="*/ 309093 w 3788535"/>
              <a:gd name="connsiteY115" fmla="*/ 1815921 h 3183228"/>
              <a:gd name="connsiteX116" fmla="*/ 141668 w 3788535"/>
              <a:gd name="connsiteY116" fmla="*/ 1700011 h 3183228"/>
              <a:gd name="connsiteX117" fmla="*/ 0 w 3788535"/>
              <a:gd name="connsiteY117" fmla="*/ 1738648 h 3183228"/>
              <a:gd name="connsiteX118" fmla="*/ 141668 w 3788535"/>
              <a:gd name="connsiteY118" fmla="*/ 1777285 h 3183228"/>
              <a:gd name="connsiteX119" fmla="*/ 244699 w 3788535"/>
              <a:gd name="connsiteY119" fmla="*/ 1893195 h 3183228"/>
              <a:gd name="connsiteX120" fmla="*/ 180305 w 3788535"/>
              <a:gd name="connsiteY120" fmla="*/ 2060620 h 3183228"/>
              <a:gd name="connsiteX121" fmla="*/ 38637 w 3788535"/>
              <a:gd name="connsiteY121" fmla="*/ 2215166 h 3183228"/>
              <a:gd name="connsiteX122" fmla="*/ 180305 w 3788535"/>
              <a:gd name="connsiteY122" fmla="*/ 2189409 h 3183228"/>
              <a:gd name="connsiteX123" fmla="*/ 283336 w 3788535"/>
              <a:gd name="connsiteY123" fmla="*/ 2009104 h 3183228"/>
              <a:gd name="connsiteX124" fmla="*/ 321972 w 3788535"/>
              <a:gd name="connsiteY124" fmla="*/ 1893195 h 3183228"/>
              <a:gd name="connsiteX125" fmla="*/ 579550 w 3788535"/>
              <a:gd name="connsiteY125" fmla="*/ 1815921 h 3183228"/>
              <a:gd name="connsiteX126" fmla="*/ 734096 w 3788535"/>
              <a:gd name="connsiteY126" fmla="*/ 1777285 h 3183228"/>
              <a:gd name="connsiteX127" fmla="*/ 708338 w 3788535"/>
              <a:gd name="connsiteY127" fmla="*/ 2047741 h 3183228"/>
              <a:gd name="connsiteX128" fmla="*/ 772733 w 3788535"/>
              <a:gd name="connsiteY128" fmla="*/ 2240924 h 3183228"/>
              <a:gd name="connsiteX129" fmla="*/ 965916 w 3788535"/>
              <a:gd name="connsiteY129" fmla="*/ 2331076 h 3183228"/>
              <a:gd name="connsiteX130" fmla="*/ 927279 w 3788535"/>
              <a:gd name="connsiteY130" fmla="*/ 2562896 h 3183228"/>
              <a:gd name="connsiteX131" fmla="*/ 1004552 w 3788535"/>
              <a:gd name="connsiteY131" fmla="*/ 2923504 h 3183228"/>
              <a:gd name="connsiteX132" fmla="*/ 1184857 w 3788535"/>
              <a:gd name="connsiteY132" fmla="*/ 3142445 h 3183228"/>
              <a:gd name="connsiteX133" fmla="*/ 1609860 w 3788535"/>
              <a:gd name="connsiteY133" fmla="*/ 3168203 h 3183228"/>
              <a:gd name="connsiteX134" fmla="*/ 1970468 w 3788535"/>
              <a:gd name="connsiteY134" fmla="*/ 3142445 h 3183228"/>
              <a:gd name="connsiteX135" fmla="*/ 2099257 w 3788535"/>
              <a:gd name="connsiteY135" fmla="*/ 3026535 h 3183228"/>
              <a:gd name="connsiteX136" fmla="*/ 2240924 w 3788535"/>
              <a:gd name="connsiteY136" fmla="*/ 3000778 h 3183228"/>
              <a:gd name="connsiteX137" fmla="*/ 2498502 w 3788535"/>
              <a:gd name="connsiteY137" fmla="*/ 3078051 h 3183228"/>
              <a:gd name="connsiteX138" fmla="*/ 2537138 w 3788535"/>
              <a:gd name="connsiteY138" fmla="*/ 3026535 h 3183228"/>
              <a:gd name="connsiteX139" fmla="*/ 2369713 w 3788535"/>
              <a:gd name="connsiteY139" fmla="*/ 2975020 h 3183228"/>
              <a:gd name="connsiteX140" fmla="*/ 2228045 w 3788535"/>
              <a:gd name="connsiteY140" fmla="*/ 2949262 h 3183228"/>
              <a:gd name="connsiteX141" fmla="*/ 2434107 w 3788535"/>
              <a:gd name="connsiteY141" fmla="*/ 2833352 h 3183228"/>
              <a:gd name="connsiteX142" fmla="*/ 2601533 w 3788535"/>
              <a:gd name="connsiteY142" fmla="*/ 2691685 h 3183228"/>
              <a:gd name="connsiteX143" fmla="*/ 2665927 w 3788535"/>
              <a:gd name="connsiteY143" fmla="*/ 2768958 h 3183228"/>
              <a:gd name="connsiteX144" fmla="*/ 2665927 w 3788535"/>
              <a:gd name="connsiteY144" fmla="*/ 2923504 h 3183228"/>
              <a:gd name="connsiteX145" fmla="*/ 2730321 w 3788535"/>
              <a:gd name="connsiteY145" fmla="*/ 2846231 h 3183228"/>
              <a:gd name="connsiteX146" fmla="*/ 2704564 w 3788535"/>
              <a:gd name="connsiteY146" fmla="*/ 2704564 h 3183228"/>
              <a:gd name="connsiteX147" fmla="*/ 2743200 w 3788535"/>
              <a:gd name="connsiteY147" fmla="*/ 2575775 h 3183228"/>
              <a:gd name="connsiteX148" fmla="*/ 3026536 w 3788535"/>
              <a:gd name="connsiteY148" fmla="*/ 2356834 h 3183228"/>
              <a:gd name="connsiteX149" fmla="*/ 3219719 w 3788535"/>
              <a:gd name="connsiteY149" fmla="*/ 2408349 h 3183228"/>
              <a:gd name="connsiteX150" fmla="*/ 3232598 w 3788535"/>
              <a:gd name="connsiteY150" fmla="*/ 2601533 h 3183228"/>
              <a:gd name="connsiteX151" fmla="*/ 3284113 w 3788535"/>
              <a:gd name="connsiteY151" fmla="*/ 2485623 h 3183228"/>
              <a:gd name="connsiteX152" fmla="*/ 3245476 w 3788535"/>
              <a:gd name="connsiteY152" fmla="*/ 2369713 h 3183228"/>
              <a:gd name="connsiteX153" fmla="*/ 3142445 w 3788535"/>
              <a:gd name="connsiteY153" fmla="*/ 2305318 h 3183228"/>
              <a:gd name="connsiteX154" fmla="*/ 3374265 w 3788535"/>
              <a:gd name="connsiteY154" fmla="*/ 2137893 h 3183228"/>
              <a:gd name="connsiteX155" fmla="*/ 3606085 w 3788535"/>
              <a:gd name="connsiteY155" fmla="*/ 1996226 h 3183228"/>
              <a:gd name="connsiteX156" fmla="*/ 3747752 w 3788535"/>
              <a:gd name="connsiteY156" fmla="*/ 1906073 h 3183228"/>
              <a:gd name="connsiteX157" fmla="*/ 3786389 w 3788535"/>
              <a:gd name="connsiteY157" fmla="*/ 1841679 h 3183228"/>
              <a:gd name="connsiteX158" fmla="*/ 3734874 w 3788535"/>
              <a:gd name="connsiteY158" fmla="*/ 1815921 h 3183228"/>
              <a:gd name="connsiteX159" fmla="*/ 3696237 w 3788535"/>
              <a:gd name="connsiteY159" fmla="*/ 1854558 h 318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3788535" h="3183228">
                <a:moveTo>
                  <a:pt x="3696237" y="1854558"/>
                </a:moveTo>
                <a:cubicBezTo>
                  <a:pt x="3646868" y="1891048"/>
                  <a:pt x="3526666" y="2004811"/>
                  <a:pt x="3438660" y="2034862"/>
                </a:cubicBezTo>
                <a:cubicBezTo>
                  <a:pt x="3350654" y="2064913"/>
                  <a:pt x="3168203" y="2034862"/>
                  <a:pt x="3168203" y="2034862"/>
                </a:cubicBezTo>
                <a:cubicBezTo>
                  <a:pt x="3088783" y="2034862"/>
                  <a:pt x="3005070" y="2030569"/>
                  <a:pt x="2962141" y="2034862"/>
                </a:cubicBezTo>
                <a:cubicBezTo>
                  <a:pt x="2919212" y="2039155"/>
                  <a:pt x="2891308" y="2054181"/>
                  <a:pt x="2910626" y="2060620"/>
                </a:cubicBezTo>
                <a:cubicBezTo>
                  <a:pt x="2929944" y="2067059"/>
                  <a:pt x="3078051" y="2073499"/>
                  <a:pt x="3078051" y="2073499"/>
                </a:cubicBezTo>
                <a:cubicBezTo>
                  <a:pt x="3142445" y="2077792"/>
                  <a:pt x="3286260" y="2064913"/>
                  <a:pt x="3296992" y="2086378"/>
                </a:cubicBezTo>
                <a:cubicBezTo>
                  <a:pt x="3307724" y="2107843"/>
                  <a:pt x="3221865" y="2146479"/>
                  <a:pt x="3142445" y="2202287"/>
                </a:cubicBezTo>
                <a:cubicBezTo>
                  <a:pt x="3063025" y="2258095"/>
                  <a:pt x="2917066" y="2382591"/>
                  <a:pt x="2820474" y="2421228"/>
                </a:cubicBezTo>
                <a:cubicBezTo>
                  <a:pt x="2723882" y="2459865"/>
                  <a:pt x="2638023" y="2444839"/>
                  <a:pt x="2562896" y="2434107"/>
                </a:cubicBezTo>
                <a:cubicBezTo>
                  <a:pt x="2487769" y="2423375"/>
                  <a:pt x="2406203" y="2361127"/>
                  <a:pt x="2369713" y="2356834"/>
                </a:cubicBezTo>
                <a:cubicBezTo>
                  <a:pt x="2333223" y="2352541"/>
                  <a:pt x="2313904" y="2386884"/>
                  <a:pt x="2343955" y="2408349"/>
                </a:cubicBezTo>
                <a:cubicBezTo>
                  <a:pt x="2374006" y="2429814"/>
                  <a:pt x="2487769" y="2472744"/>
                  <a:pt x="2550017" y="2485623"/>
                </a:cubicBezTo>
                <a:cubicBezTo>
                  <a:pt x="2612265" y="2498502"/>
                  <a:pt x="2706711" y="2470598"/>
                  <a:pt x="2717443" y="2485623"/>
                </a:cubicBezTo>
                <a:cubicBezTo>
                  <a:pt x="2728176" y="2500648"/>
                  <a:pt x="2680953" y="2526406"/>
                  <a:pt x="2614412" y="2575775"/>
                </a:cubicBezTo>
                <a:cubicBezTo>
                  <a:pt x="2547871" y="2625144"/>
                  <a:pt x="2419083" y="2738908"/>
                  <a:pt x="2318198" y="2781837"/>
                </a:cubicBezTo>
                <a:cubicBezTo>
                  <a:pt x="2217314" y="2824767"/>
                  <a:pt x="2105697" y="2833352"/>
                  <a:pt x="2009105" y="2833352"/>
                </a:cubicBezTo>
                <a:cubicBezTo>
                  <a:pt x="1912513" y="2833352"/>
                  <a:pt x="1785871" y="2779691"/>
                  <a:pt x="1738648" y="2781837"/>
                </a:cubicBezTo>
                <a:cubicBezTo>
                  <a:pt x="1691425" y="2783983"/>
                  <a:pt x="1691425" y="2831206"/>
                  <a:pt x="1725769" y="2846231"/>
                </a:cubicBezTo>
                <a:cubicBezTo>
                  <a:pt x="1760113" y="2861256"/>
                  <a:pt x="1886755" y="2861257"/>
                  <a:pt x="1944710" y="2871989"/>
                </a:cubicBezTo>
                <a:cubicBezTo>
                  <a:pt x="2002665" y="2882722"/>
                  <a:pt x="2079938" y="2880575"/>
                  <a:pt x="2073499" y="2910626"/>
                </a:cubicBezTo>
                <a:cubicBezTo>
                  <a:pt x="2067060" y="2940677"/>
                  <a:pt x="1976908" y="3026535"/>
                  <a:pt x="1906074" y="3052293"/>
                </a:cubicBezTo>
                <a:cubicBezTo>
                  <a:pt x="1835240" y="3078051"/>
                  <a:pt x="1762259" y="3067318"/>
                  <a:pt x="1648496" y="3065172"/>
                </a:cubicBezTo>
                <a:cubicBezTo>
                  <a:pt x="1534733" y="3063026"/>
                  <a:pt x="1322231" y="3086637"/>
                  <a:pt x="1223493" y="3039414"/>
                </a:cubicBezTo>
                <a:cubicBezTo>
                  <a:pt x="1124755" y="2992192"/>
                  <a:pt x="1083972" y="2889161"/>
                  <a:pt x="1056068" y="2781837"/>
                </a:cubicBezTo>
                <a:cubicBezTo>
                  <a:pt x="1028164" y="2674513"/>
                  <a:pt x="1004553" y="2519967"/>
                  <a:pt x="1056068" y="2395471"/>
                </a:cubicBezTo>
                <a:cubicBezTo>
                  <a:pt x="1107583" y="2270975"/>
                  <a:pt x="1219201" y="2157211"/>
                  <a:pt x="1365161" y="2034862"/>
                </a:cubicBezTo>
                <a:cubicBezTo>
                  <a:pt x="1511121" y="1912513"/>
                  <a:pt x="1751527" y="1772992"/>
                  <a:pt x="1931831" y="1661375"/>
                </a:cubicBezTo>
                <a:cubicBezTo>
                  <a:pt x="2112135" y="1549758"/>
                  <a:pt x="2339662" y="1472485"/>
                  <a:pt x="2446986" y="1365161"/>
                </a:cubicBezTo>
                <a:cubicBezTo>
                  <a:pt x="2554310" y="1257837"/>
                  <a:pt x="2498502" y="1124755"/>
                  <a:pt x="2575775" y="1017431"/>
                </a:cubicBezTo>
                <a:cubicBezTo>
                  <a:pt x="2653048" y="910107"/>
                  <a:pt x="2844085" y="800636"/>
                  <a:pt x="2910626" y="721217"/>
                </a:cubicBezTo>
                <a:cubicBezTo>
                  <a:pt x="2977167" y="641798"/>
                  <a:pt x="2955702" y="611747"/>
                  <a:pt x="2975020" y="540913"/>
                </a:cubicBezTo>
                <a:cubicBezTo>
                  <a:pt x="2994338" y="470079"/>
                  <a:pt x="3017950" y="358462"/>
                  <a:pt x="3026536" y="296214"/>
                </a:cubicBezTo>
                <a:cubicBezTo>
                  <a:pt x="3035122" y="233966"/>
                  <a:pt x="3037268" y="160987"/>
                  <a:pt x="3026536" y="167426"/>
                </a:cubicBezTo>
                <a:cubicBezTo>
                  <a:pt x="3015804" y="173865"/>
                  <a:pt x="2977167" y="274750"/>
                  <a:pt x="2962141" y="334851"/>
                </a:cubicBezTo>
                <a:cubicBezTo>
                  <a:pt x="2947116" y="394952"/>
                  <a:pt x="2949262" y="478665"/>
                  <a:pt x="2936383" y="528034"/>
                </a:cubicBezTo>
                <a:cubicBezTo>
                  <a:pt x="2923504" y="577403"/>
                  <a:pt x="2917065" y="635358"/>
                  <a:pt x="2884868" y="631065"/>
                </a:cubicBezTo>
                <a:cubicBezTo>
                  <a:pt x="2852671" y="626772"/>
                  <a:pt x="2762518" y="568817"/>
                  <a:pt x="2743200" y="502276"/>
                </a:cubicBezTo>
                <a:cubicBezTo>
                  <a:pt x="2723882" y="435735"/>
                  <a:pt x="2751786" y="300507"/>
                  <a:pt x="2768958" y="231820"/>
                </a:cubicBezTo>
                <a:cubicBezTo>
                  <a:pt x="2786130" y="163133"/>
                  <a:pt x="2841938" y="122349"/>
                  <a:pt x="2846231" y="90152"/>
                </a:cubicBezTo>
                <a:cubicBezTo>
                  <a:pt x="2850524" y="57955"/>
                  <a:pt x="2818327" y="8586"/>
                  <a:pt x="2794716" y="38637"/>
                </a:cubicBezTo>
                <a:cubicBezTo>
                  <a:pt x="2771105" y="68688"/>
                  <a:pt x="2721736" y="197476"/>
                  <a:pt x="2704564" y="270456"/>
                </a:cubicBezTo>
                <a:cubicBezTo>
                  <a:pt x="2687392" y="343436"/>
                  <a:pt x="2723882" y="446467"/>
                  <a:pt x="2691685" y="476518"/>
                </a:cubicBezTo>
                <a:cubicBezTo>
                  <a:pt x="2659488" y="506569"/>
                  <a:pt x="2545725" y="493690"/>
                  <a:pt x="2511381" y="450761"/>
                </a:cubicBezTo>
                <a:cubicBezTo>
                  <a:pt x="2477037" y="407832"/>
                  <a:pt x="2500648" y="291921"/>
                  <a:pt x="2485623" y="218941"/>
                </a:cubicBezTo>
                <a:cubicBezTo>
                  <a:pt x="2470598" y="145961"/>
                  <a:pt x="2438401" y="25758"/>
                  <a:pt x="2421229" y="12879"/>
                </a:cubicBezTo>
                <a:cubicBezTo>
                  <a:pt x="2404057" y="0"/>
                  <a:pt x="2378299" y="72981"/>
                  <a:pt x="2382592" y="141668"/>
                </a:cubicBezTo>
                <a:cubicBezTo>
                  <a:pt x="2386885" y="210355"/>
                  <a:pt x="2414789" y="360609"/>
                  <a:pt x="2446986" y="425003"/>
                </a:cubicBezTo>
                <a:cubicBezTo>
                  <a:pt x="2479183" y="489397"/>
                  <a:pt x="2530699" y="504423"/>
                  <a:pt x="2575775" y="528034"/>
                </a:cubicBezTo>
                <a:cubicBezTo>
                  <a:pt x="2620851" y="551645"/>
                  <a:pt x="2680953" y="536620"/>
                  <a:pt x="2717443" y="566671"/>
                </a:cubicBezTo>
                <a:cubicBezTo>
                  <a:pt x="2753933" y="596722"/>
                  <a:pt x="2816181" y="656823"/>
                  <a:pt x="2794716" y="708338"/>
                </a:cubicBezTo>
                <a:cubicBezTo>
                  <a:pt x="2773251" y="759853"/>
                  <a:pt x="2642316" y="819956"/>
                  <a:pt x="2588654" y="875764"/>
                </a:cubicBezTo>
                <a:cubicBezTo>
                  <a:pt x="2534992" y="931572"/>
                  <a:pt x="2498502" y="983088"/>
                  <a:pt x="2472744" y="1043189"/>
                </a:cubicBezTo>
                <a:cubicBezTo>
                  <a:pt x="2446986" y="1103290"/>
                  <a:pt x="2479183" y="1171978"/>
                  <a:pt x="2434107" y="1236372"/>
                </a:cubicBezTo>
                <a:cubicBezTo>
                  <a:pt x="2389031" y="1300766"/>
                  <a:pt x="2309612" y="1358721"/>
                  <a:pt x="2202288" y="1429555"/>
                </a:cubicBezTo>
                <a:cubicBezTo>
                  <a:pt x="2094964" y="1500389"/>
                  <a:pt x="1873877" y="1652789"/>
                  <a:pt x="1790164" y="1661375"/>
                </a:cubicBezTo>
                <a:cubicBezTo>
                  <a:pt x="1706451" y="1669961"/>
                  <a:pt x="1717184" y="1560491"/>
                  <a:pt x="1700012" y="1481071"/>
                </a:cubicBezTo>
                <a:cubicBezTo>
                  <a:pt x="1682840" y="1401651"/>
                  <a:pt x="1667815" y="1259983"/>
                  <a:pt x="1687133" y="1184856"/>
                </a:cubicBezTo>
                <a:cubicBezTo>
                  <a:pt x="1706451" y="1109729"/>
                  <a:pt x="1764406" y="1088265"/>
                  <a:pt x="1815921" y="1030310"/>
                </a:cubicBezTo>
                <a:cubicBezTo>
                  <a:pt x="1867436" y="972355"/>
                  <a:pt x="1974761" y="882203"/>
                  <a:pt x="1996226" y="837127"/>
                </a:cubicBezTo>
                <a:cubicBezTo>
                  <a:pt x="2017691" y="792051"/>
                  <a:pt x="1974761" y="740536"/>
                  <a:pt x="1944710" y="759854"/>
                </a:cubicBezTo>
                <a:cubicBezTo>
                  <a:pt x="1914659" y="779172"/>
                  <a:pt x="1863144" y="901522"/>
                  <a:pt x="1815921" y="953037"/>
                </a:cubicBezTo>
                <a:cubicBezTo>
                  <a:pt x="1768699" y="1004553"/>
                  <a:pt x="1697865" y="1060361"/>
                  <a:pt x="1661375" y="1068947"/>
                </a:cubicBezTo>
                <a:cubicBezTo>
                  <a:pt x="1624885" y="1077533"/>
                  <a:pt x="1607713" y="1043189"/>
                  <a:pt x="1596981" y="1004552"/>
                </a:cubicBezTo>
                <a:cubicBezTo>
                  <a:pt x="1586249" y="965915"/>
                  <a:pt x="1614153" y="905814"/>
                  <a:pt x="1596981" y="837127"/>
                </a:cubicBezTo>
                <a:cubicBezTo>
                  <a:pt x="1579809" y="768440"/>
                  <a:pt x="1541173" y="652530"/>
                  <a:pt x="1493950" y="592428"/>
                </a:cubicBezTo>
                <a:cubicBezTo>
                  <a:pt x="1446727" y="532327"/>
                  <a:pt x="1339403" y="480811"/>
                  <a:pt x="1313645" y="476518"/>
                </a:cubicBezTo>
                <a:cubicBezTo>
                  <a:pt x="1287887" y="472225"/>
                  <a:pt x="1320085" y="540913"/>
                  <a:pt x="1339403" y="566671"/>
                </a:cubicBezTo>
                <a:cubicBezTo>
                  <a:pt x="1358721" y="592429"/>
                  <a:pt x="1403797" y="594575"/>
                  <a:pt x="1429555" y="631065"/>
                </a:cubicBezTo>
                <a:cubicBezTo>
                  <a:pt x="1455313" y="667555"/>
                  <a:pt x="1476778" y="719070"/>
                  <a:pt x="1493950" y="785611"/>
                </a:cubicBezTo>
                <a:cubicBezTo>
                  <a:pt x="1511122" y="852152"/>
                  <a:pt x="1517561" y="972355"/>
                  <a:pt x="1532586" y="1030310"/>
                </a:cubicBezTo>
                <a:cubicBezTo>
                  <a:pt x="1547611" y="1088265"/>
                  <a:pt x="1569077" y="1081826"/>
                  <a:pt x="1584102" y="1133341"/>
                </a:cubicBezTo>
                <a:cubicBezTo>
                  <a:pt x="1599127" y="1184856"/>
                  <a:pt x="1612006" y="1255690"/>
                  <a:pt x="1622738" y="1339403"/>
                </a:cubicBezTo>
                <a:cubicBezTo>
                  <a:pt x="1633470" y="1423116"/>
                  <a:pt x="1650642" y="1562637"/>
                  <a:pt x="1648496" y="1635617"/>
                </a:cubicBezTo>
                <a:cubicBezTo>
                  <a:pt x="1646350" y="1708597"/>
                  <a:pt x="1667815" y="1715037"/>
                  <a:pt x="1609860" y="1777285"/>
                </a:cubicBezTo>
                <a:cubicBezTo>
                  <a:pt x="1551905" y="1839533"/>
                  <a:pt x="1397359" y="1931831"/>
                  <a:pt x="1300767" y="2009104"/>
                </a:cubicBezTo>
                <a:cubicBezTo>
                  <a:pt x="1204175" y="2086377"/>
                  <a:pt x="1105437" y="2215166"/>
                  <a:pt x="1030310" y="2240924"/>
                </a:cubicBezTo>
                <a:cubicBezTo>
                  <a:pt x="955183" y="2266682"/>
                  <a:pt x="892936" y="2213020"/>
                  <a:pt x="850006" y="2163651"/>
                </a:cubicBezTo>
                <a:cubicBezTo>
                  <a:pt x="807077" y="2114282"/>
                  <a:pt x="779173" y="2024130"/>
                  <a:pt x="772733" y="1944710"/>
                </a:cubicBezTo>
                <a:cubicBezTo>
                  <a:pt x="766294" y="1865290"/>
                  <a:pt x="800637" y="1755820"/>
                  <a:pt x="811369" y="1687133"/>
                </a:cubicBezTo>
                <a:cubicBezTo>
                  <a:pt x="822101" y="1618446"/>
                  <a:pt x="792051" y="1581955"/>
                  <a:pt x="837127" y="1532586"/>
                </a:cubicBezTo>
                <a:cubicBezTo>
                  <a:pt x="882203" y="1483217"/>
                  <a:pt x="1081826" y="1390918"/>
                  <a:pt x="1081826" y="1390918"/>
                </a:cubicBezTo>
                <a:cubicBezTo>
                  <a:pt x="1148367" y="1352281"/>
                  <a:pt x="1221347" y="1326524"/>
                  <a:pt x="1236372" y="1300766"/>
                </a:cubicBezTo>
                <a:cubicBezTo>
                  <a:pt x="1251397" y="1275008"/>
                  <a:pt x="1210615" y="1227786"/>
                  <a:pt x="1171978" y="1236372"/>
                </a:cubicBezTo>
                <a:cubicBezTo>
                  <a:pt x="1133341" y="1244958"/>
                  <a:pt x="1051774" y="1313645"/>
                  <a:pt x="1004552" y="1352282"/>
                </a:cubicBezTo>
                <a:cubicBezTo>
                  <a:pt x="957330" y="1390919"/>
                  <a:pt x="910108" y="1481071"/>
                  <a:pt x="888643" y="1468192"/>
                </a:cubicBezTo>
                <a:cubicBezTo>
                  <a:pt x="867178" y="1455313"/>
                  <a:pt x="852153" y="1337257"/>
                  <a:pt x="875764" y="1275009"/>
                </a:cubicBezTo>
                <a:cubicBezTo>
                  <a:pt x="899375" y="1212761"/>
                  <a:pt x="987381" y="1148366"/>
                  <a:pt x="1030310" y="1094704"/>
                </a:cubicBezTo>
                <a:cubicBezTo>
                  <a:pt x="1073239" y="1041042"/>
                  <a:pt x="1120462" y="983088"/>
                  <a:pt x="1133341" y="953037"/>
                </a:cubicBezTo>
                <a:cubicBezTo>
                  <a:pt x="1146220" y="922986"/>
                  <a:pt x="1141927" y="890789"/>
                  <a:pt x="1107583" y="914400"/>
                </a:cubicBezTo>
                <a:cubicBezTo>
                  <a:pt x="1073239" y="938011"/>
                  <a:pt x="972355" y="1081825"/>
                  <a:pt x="927279" y="1094704"/>
                </a:cubicBezTo>
                <a:cubicBezTo>
                  <a:pt x="882203" y="1107583"/>
                  <a:pt x="845713" y="1051774"/>
                  <a:pt x="837127" y="991673"/>
                </a:cubicBezTo>
                <a:cubicBezTo>
                  <a:pt x="828541" y="931572"/>
                  <a:pt x="860739" y="813516"/>
                  <a:pt x="875764" y="734096"/>
                </a:cubicBezTo>
                <a:cubicBezTo>
                  <a:pt x="890789" y="654676"/>
                  <a:pt x="931572" y="570964"/>
                  <a:pt x="927279" y="515155"/>
                </a:cubicBezTo>
                <a:cubicBezTo>
                  <a:pt x="922986" y="459346"/>
                  <a:pt x="865031" y="382073"/>
                  <a:pt x="850006" y="399245"/>
                </a:cubicBezTo>
                <a:cubicBezTo>
                  <a:pt x="834981" y="416417"/>
                  <a:pt x="845713" y="540913"/>
                  <a:pt x="837127" y="618186"/>
                </a:cubicBezTo>
                <a:cubicBezTo>
                  <a:pt x="828541" y="695459"/>
                  <a:pt x="809222" y="796344"/>
                  <a:pt x="798490" y="862885"/>
                </a:cubicBezTo>
                <a:cubicBezTo>
                  <a:pt x="787758" y="929426"/>
                  <a:pt x="807076" y="991673"/>
                  <a:pt x="772733" y="1017431"/>
                </a:cubicBezTo>
                <a:cubicBezTo>
                  <a:pt x="738390" y="1043189"/>
                  <a:pt x="656823" y="1066800"/>
                  <a:pt x="592429" y="1017431"/>
                </a:cubicBezTo>
                <a:cubicBezTo>
                  <a:pt x="528035" y="968062"/>
                  <a:pt x="427150" y="759854"/>
                  <a:pt x="386367" y="721217"/>
                </a:cubicBezTo>
                <a:cubicBezTo>
                  <a:pt x="345584" y="682580"/>
                  <a:pt x="336998" y="742681"/>
                  <a:pt x="347730" y="785611"/>
                </a:cubicBezTo>
                <a:cubicBezTo>
                  <a:pt x="358462" y="828541"/>
                  <a:pt x="412124" y="927279"/>
                  <a:pt x="450761" y="978795"/>
                </a:cubicBezTo>
                <a:cubicBezTo>
                  <a:pt x="489398" y="1030311"/>
                  <a:pt x="534474" y="1073239"/>
                  <a:pt x="579550" y="1094704"/>
                </a:cubicBezTo>
                <a:cubicBezTo>
                  <a:pt x="624626" y="1116169"/>
                  <a:pt x="689020" y="1098997"/>
                  <a:pt x="721217" y="1107583"/>
                </a:cubicBezTo>
                <a:cubicBezTo>
                  <a:pt x="753414" y="1116169"/>
                  <a:pt x="766293" y="1105437"/>
                  <a:pt x="772733" y="1146220"/>
                </a:cubicBezTo>
                <a:cubicBezTo>
                  <a:pt x="779173" y="1187003"/>
                  <a:pt x="781319" y="1315792"/>
                  <a:pt x="759854" y="1352282"/>
                </a:cubicBezTo>
                <a:cubicBezTo>
                  <a:pt x="738389" y="1388772"/>
                  <a:pt x="706192" y="1386626"/>
                  <a:pt x="643944" y="1365161"/>
                </a:cubicBezTo>
                <a:cubicBezTo>
                  <a:pt x="581696" y="1343696"/>
                  <a:pt x="452908" y="1277155"/>
                  <a:pt x="386367" y="1223493"/>
                </a:cubicBezTo>
                <a:cubicBezTo>
                  <a:pt x="319826" y="1169831"/>
                  <a:pt x="272603" y="1053921"/>
                  <a:pt x="244699" y="1043189"/>
                </a:cubicBezTo>
                <a:cubicBezTo>
                  <a:pt x="216795" y="1032457"/>
                  <a:pt x="199623" y="1120462"/>
                  <a:pt x="218941" y="1159099"/>
                </a:cubicBezTo>
                <a:cubicBezTo>
                  <a:pt x="238259" y="1197736"/>
                  <a:pt x="294068" y="1232080"/>
                  <a:pt x="360609" y="1275009"/>
                </a:cubicBezTo>
                <a:cubicBezTo>
                  <a:pt x="427150" y="1317938"/>
                  <a:pt x="553792" y="1367307"/>
                  <a:pt x="618186" y="1416676"/>
                </a:cubicBezTo>
                <a:cubicBezTo>
                  <a:pt x="682580" y="1466045"/>
                  <a:pt x="727657" y="1528293"/>
                  <a:pt x="746975" y="1571223"/>
                </a:cubicBezTo>
                <a:cubicBezTo>
                  <a:pt x="766293" y="1614153"/>
                  <a:pt x="766293" y="1639910"/>
                  <a:pt x="734096" y="1674254"/>
                </a:cubicBezTo>
                <a:cubicBezTo>
                  <a:pt x="701899" y="1708598"/>
                  <a:pt x="624626" y="1753674"/>
                  <a:pt x="553792" y="1777285"/>
                </a:cubicBezTo>
                <a:cubicBezTo>
                  <a:pt x="482958" y="1800896"/>
                  <a:pt x="377780" y="1828800"/>
                  <a:pt x="309093" y="1815921"/>
                </a:cubicBezTo>
                <a:cubicBezTo>
                  <a:pt x="240406" y="1803042"/>
                  <a:pt x="193183" y="1712890"/>
                  <a:pt x="141668" y="1700011"/>
                </a:cubicBezTo>
                <a:cubicBezTo>
                  <a:pt x="90153" y="1687132"/>
                  <a:pt x="0" y="1725769"/>
                  <a:pt x="0" y="1738648"/>
                </a:cubicBezTo>
                <a:cubicBezTo>
                  <a:pt x="0" y="1751527"/>
                  <a:pt x="100885" y="1751527"/>
                  <a:pt x="141668" y="1777285"/>
                </a:cubicBezTo>
                <a:cubicBezTo>
                  <a:pt x="182451" y="1803043"/>
                  <a:pt x="238260" y="1845973"/>
                  <a:pt x="244699" y="1893195"/>
                </a:cubicBezTo>
                <a:cubicBezTo>
                  <a:pt x="251139" y="1940418"/>
                  <a:pt x="214649" y="2006958"/>
                  <a:pt x="180305" y="2060620"/>
                </a:cubicBezTo>
                <a:cubicBezTo>
                  <a:pt x="145961" y="2114282"/>
                  <a:pt x="38637" y="2193701"/>
                  <a:pt x="38637" y="2215166"/>
                </a:cubicBezTo>
                <a:cubicBezTo>
                  <a:pt x="38637" y="2236631"/>
                  <a:pt x="139522" y="2223753"/>
                  <a:pt x="180305" y="2189409"/>
                </a:cubicBezTo>
                <a:cubicBezTo>
                  <a:pt x="221088" y="2155065"/>
                  <a:pt x="259725" y="2058473"/>
                  <a:pt x="283336" y="2009104"/>
                </a:cubicBezTo>
                <a:cubicBezTo>
                  <a:pt x="306947" y="1959735"/>
                  <a:pt x="272603" y="1925392"/>
                  <a:pt x="321972" y="1893195"/>
                </a:cubicBezTo>
                <a:cubicBezTo>
                  <a:pt x="371341" y="1860998"/>
                  <a:pt x="510863" y="1835239"/>
                  <a:pt x="579550" y="1815921"/>
                </a:cubicBezTo>
                <a:cubicBezTo>
                  <a:pt x="648237" y="1796603"/>
                  <a:pt x="712631" y="1738648"/>
                  <a:pt x="734096" y="1777285"/>
                </a:cubicBezTo>
                <a:cubicBezTo>
                  <a:pt x="755561" y="1815922"/>
                  <a:pt x="701898" y="1970468"/>
                  <a:pt x="708338" y="2047741"/>
                </a:cubicBezTo>
                <a:cubicBezTo>
                  <a:pt x="714778" y="2125014"/>
                  <a:pt x="729803" y="2193702"/>
                  <a:pt x="772733" y="2240924"/>
                </a:cubicBezTo>
                <a:cubicBezTo>
                  <a:pt x="815663" y="2288146"/>
                  <a:pt x="940158" y="2277414"/>
                  <a:pt x="965916" y="2331076"/>
                </a:cubicBezTo>
                <a:cubicBezTo>
                  <a:pt x="991674" y="2384738"/>
                  <a:pt x="920840" y="2464158"/>
                  <a:pt x="927279" y="2562896"/>
                </a:cubicBezTo>
                <a:cubicBezTo>
                  <a:pt x="933718" y="2661634"/>
                  <a:pt x="961622" y="2826913"/>
                  <a:pt x="1004552" y="2923504"/>
                </a:cubicBezTo>
                <a:cubicBezTo>
                  <a:pt x="1047482" y="3020095"/>
                  <a:pt x="1083972" y="3101662"/>
                  <a:pt x="1184857" y="3142445"/>
                </a:cubicBezTo>
                <a:cubicBezTo>
                  <a:pt x="1285742" y="3183228"/>
                  <a:pt x="1478925" y="3168203"/>
                  <a:pt x="1609860" y="3168203"/>
                </a:cubicBezTo>
                <a:cubicBezTo>
                  <a:pt x="1740795" y="3168203"/>
                  <a:pt x="1888902" y="3166056"/>
                  <a:pt x="1970468" y="3142445"/>
                </a:cubicBezTo>
                <a:cubicBezTo>
                  <a:pt x="2052034" y="3118834"/>
                  <a:pt x="2054181" y="3050146"/>
                  <a:pt x="2099257" y="3026535"/>
                </a:cubicBezTo>
                <a:cubicBezTo>
                  <a:pt x="2144333" y="3002924"/>
                  <a:pt x="2174383" y="2992192"/>
                  <a:pt x="2240924" y="3000778"/>
                </a:cubicBezTo>
                <a:cubicBezTo>
                  <a:pt x="2307465" y="3009364"/>
                  <a:pt x="2449133" y="3073758"/>
                  <a:pt x="2498502" y="3078051"/>
                </a:cubicBezTo>
                <a:cubicBezTo>
                  <a:pt x="2547871" y="3082344"/>
                  <a:pt x="2558603" y="3043707"/>
                  <a:pt x="2537138" y="3026535"/>
                </a:cubicBezTo>
                <a:cubicBezTo>
                  <a:pt x="2515673" y="3009363"/>
                  <a:pt x="2421228" y="2987899"/>
                  <a:pt x="2369713" y="2975020"/>
                </a:cubicBezTo>
                <a:cubicBezTo>
                  <a:pt x="2318198" y="2962141"/>
                  <a:pt x="2217313" y="2972873"/>
                  <a:pt x="2228045" y="2949262"/>
                </a:cubicBezTo>
                <a:cubicBezTo>
                  <a:pt x="2238777" y="2925651"/>
                  <a:pt x="2371859" y="2876281"/>
                  <a:pt x="2434107" y="2833352"/>
                </a:cubicBezTo>
                <a:cubicBezTo>
                  <a:pt x="2496355" y="2790423"/>
                  <a:pt x="2562896" y="2702417"/>
                  <a:pt x="2601533" y="2691685"/>
                </a:cubicBezTo>
                <a:cubicBezTo>
                  <a:pt x="2640170" y="2680953"/>
                  <a:pt x="2655195" y="2730322"/>
                  <a:pt x="2665927" y="2768958"/>
                </a:cubicBezTo>
                <a:cubicBezTo>
                  <a:pt x="2676659" y="2807594"/>
                  <a:pt x="2655195" y="2910625"/>
                  <a:pt x="2665927" y="2923504"/>
                </a:cubicBezTo>
                <a:cubicBezTo>
                  <a:pt x="2676659" y="2936383"/>
                  <a:pt x="2723882" y="2882721"/>
                  <a:pt x="2730321" y="2846231"/>
                </a:cubicBezTo>
                <a:cubicBezTo>
                  <a:pt x="2736760" y="2809741"/>
                  <a:pt x="2702418" y="2749640"/>
                  <a:pt x="2704564" y="2704564"/>
                </a:cubicBezTo>
                <a:cubicBezTo>
                  <a:pt x="2706711" y="2659488"/>
                  <a:pt x="2689538" y="2633730"/>
                  <a:pt x="2743200" y="2575775"/>
                </a:cubicBezTo>
                <a:cubicBezTo>
                  <a:pt x="2796862" y="2517820"/>
                  <a:pt x="2947116" y="2384738"/>
                  <a:pt x="3026536" y="2356834"/>
                </a:cubicBezTo>
                <a:cubicBezTo>
                  <a:pt x="3105956" y="2328930"/>
                  <a:pt x="3185375" y="2367566"/>
                  <a:pt x="3219719" y="2408349"/>
                </a:cubicBezTo>
                <a:cubicBezTo>
                  <a:pt x="3254063" y="2449132"/>
                  <a:pt x="3221866" y="2588654"/>
                  <a:pt x="3232598" y="2601533"/>
                </a:cubicBezTo>
                <a:cubicBezTo>
                  <a:pt x="3243330" y="2614412"/>
                  <a:pt x="3281967" y="2524260"/>
                  <a:pt x="3284113" y="2485623"/>
                </a:cubicBezTo>
                <a:cubicBezTo>
                  <a:pt x="3286259" y="2446986"/>
                  <a:pt x="3269087" y="2399764"/>
                  <a:pt x="3245476" y="2369713"/>
                </a:cubicBezTo>
                <a:cubicBezTo>
                  <a:pt x="3221865" y="2339662"/>
                  <a:pt x="3120980" y="2343955"/>
                  <a:pt x="3142445" y="2305318"/>
                </a:cubicBezTo>
                <a:cubicBezTo>
                  <a:pt x="3163910" y="2266681"/>
                  <a:pt x="3296992" y="2189408"/>
                  <a:pt x="3374265" y="2137893"/>
                </a:cubicBezTo>
                <a:cubicBezTo>
                  <a:pt x="3451538" y="2086378"/>
                  <a:pt x="3543837" y="2034863"/>
                  <a:pt x="3606085" y="1996226"/>
                </a:cubicBezTo>
                <a:cubicBezTo>
                  <a:pt x="3668333" y="1957589"/>
                  <a:pt x="3717701" y="1931831"/>
                  <a:pt x="3747752" y="1906073"/>
                </a:cubicBezTo>
                <a:cubicBezTo>
                  <a:pt x="3777803" y="1880315"/>
                  <a:pt x="3788535" y="1856704"/>
                  <a:pt x="3786389" y="1841679"/>
                </a:cubicBezTo>
                <a:cubicBezTo>
                  <a:pt x="3784243" y="1826654"/>
                  <a:pt x="3752046" y="1811628"/>
                  <a:pt x="3734874" y="1815921"/>
                </a:cubicBezTo>
                <a:cubicBezTo>
                  <a:pt x="3717702" y="1820214"/>
                  <a:pt x="3745606" y="1818068"/>
                  <a:pt x="3696237" y="1854558"/>
                </a:cubicBezTo>
                <a:close/>
              </a:path>
            </a:pathLst>
          </a:custGeom>
          <a:solidFill>
            <a:schemeClr val="accent1">
              <a:lumMod val="75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38100" h="190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7" name="Isosceles Triangle 66"/>
          <p:cNvSpPr/>
          <p:nvPr/>
        </p:nvSpPr>
        <p:spPr bwMode="auto">
          <a:xfrm rot="16200000">
            <a:off x="66278" y="2918676"/>
            <a:ext cx="4643468" cy="1775688"/>
          </a:xfrm>
          <a:prstGeom prst="triangle">
            <a:avLst>
              <a:gd name="adj" fmla="val 30632"/>
            </a:avLst>
          </a:prstGeom>
          <a:noFill/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9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B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lood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glucose </a:t>
            </a: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: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hypoglycaemia</a:t>
            </a:r>
          </a:p>
        </p:txBody>
      </p:sp>
      <p:grpSp>
        <p:nvGrpSpPr>
          <p:cNvPr id="9" name="Group 46"/>
          <p:cNvGrpSpPr/>
          <p:nvPr/>
        </p:nvGrpSpPr>
        <p:grpSpPr>
          <a:xfrm>
            <a:off x="7215206" y="5270998"/>
            <a:ext cx="309700" cy="276999"/>
            <a:chOff x="4703146" y="1488211"/>
            <a:chExt cx="542027" cy="467829"/>
          </a:xfrm>
        </p:grpSpPr>
        <p:sp>
          <p:nvSpPr>
            <p:cNvPr id="48" name="Oval 47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03146" y="1488211"/>
              <a:ext cx="542027" cy="467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40404"/>
                  </a:solidFill>
                </a:rPr>
                <a:t>G</a:t>
              </a:r>
              <a:endParaRPr lang="en-GB" sz="1200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5960" y="764142"/>
            <a:ext cx="3131840" cy="343170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Hypoglycaemia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i="0" dirty="0" smtClean="0">
                <a:solidFill>
                  <a:srgbClr val="006699"/>
                </a:solidFill>
                <a:latin typeface="+mn-lt"/>
              </a:rPr>
              <a:t>Glucagon is secreted by the </a:t>
            </a:r>
            <a:r>
              <a:rPr lang="en-GB" sz="1400" i="0" dirty="0" smtClean="0">
                <a:solidFill>
                  <a:srgbClr val="006699"/>
                </a:solidFill>
                <a:latin typeface="+mn-lt"/>
                <a:sym typeface="Symbol"/>
              </a:rPr>
              <a:t>-cells of the Islets of </a:t>
            </a:r>
            <a:r>
              <a:rPr lang="en-GB" sz="1400" i="0" dirty="0" err="1" smtClean="0">
                <a:solidFill>
                  <a:srgbClr val="006699"/>
                </a:solidFill>
                <a:latin typeface="+mn-lt"/>
                <a:sym typeface="Symbol"/>
              </a:rPr>
              <a:t>Langerhans</a:t>
            </a:r>
            <a:r>
              <a:rPr lang="en-GB" sz="1400" i="0" dirty="0" smtClean="0">
                <a:solidFill>
                  <a:srgbClr val="006699"/>
                </a:solidFill>
                <a:latin typeface="+mn-lt"/>
                <a:sym typeface="Symbol"/>
              </a:rPr>
              <a:t> within the pancreas</a:t>
            </a:r>
            <a:endParaRPr lang="en-GB" sz="1400" i="0" dirty="0" smtClean="0">
              <a:solidFill>
                <a:srgbClr val="006699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i="0" dirty="0" smtClean="0">
                <a:solidFill>
                  <a:srgbClr val="006699"/>
                </a:solidFill>
                <a:latin typeface="+mn-lt"/>
              </a:rPr>
              <a:t>Glucagon travels out of the pancreas within the blood vessels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Glucagon stimulates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glycogenolysis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and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gluconeogenesis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within the liver, thereby increasing blood glucose levels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81503E-6 C -0.00591 0.00625 -0.01806 0.02289 -0.03542 0.03792 C -0.05278 0.05295 -0.0823 0.07076 -0.10434 0.09041 C -0.12639 0.11006 -0.15053 0.13873 -0.16823 0.15584 C -0.18594 0.17295 -0.19653 0.18613 -0.21077 0.19307 C -0.225 0.2 -0.23959 0.19792 -0.25348 0.19723 C -0.26737 0.19654 -0.28438 0.19769 -0.29445 0.18867 C -0.30452 0.17966 -0.31129 0.16047 -0.31407 0.14266 C -0.31684 0.12486 -0.30747 0.09503 -0.31077 0.08162 C -0.31407 0.06821 -0.32952 0.0726 -0.33386 0.06197 C -0.3382 0.05133 -0.33716 0.03561 -0.33716 0.01827 C -0.33716 0.00093 -0.3349 -0.02173 -0.33386 -0.04277 C -0.33282 -0.06381 -0.33247 -0.08578 -0.33056 -0.10844 C -0.32865 -0.13109 -0.32292 -0.15745 -0.3224 -0.17826 C -0.32188 -0.19907 -0.32622 -0.2215 -0.32726 -0.23283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-1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6763E-6 C -0.00989 -0.00693 -0.02152 -0.00717 -0.03142 -0.0104 C -0.04132 -0.01364 -0.04791 -0.02173 -0.06007 -0.02011 C -0.07222 -0.0185 -0.0868 -0.00162 -0.10434 -0.00046 C -0.12187 0.0007 -0.15243 -0.00324 -0.16493 -0.01341 C -0.17743 -0.02358 -0.1776 -0.04509 -0.17968 -0.0615 C -0.18177 -0.07792 -0.18125 -0.0985 -0.17795 -0.11167 C -0.17465 -0.12485 -0.16614 -0.13063 -0.16007 -0.14011 C -0.15399 -0.14959 -0.15087 -0.15838 -0.14166 -0.16786 C -0.13246 -0.17734 -0.11024 -0.1815 -0.10434 -0.19676 C -0.09843 -0.21202 -0.10382 -0.24185 -0.1059 -0.26011 C -0.10798 -0.27838 -0.11458 -0.29133 -0.11736 -0.30613 C -0.12014 -0.32092 -0.11892 -0.33757 -0.12222 -0.34959 C -0.12552 -0.36162 -0.13316 -0.3674 -0.13698 -0.37803 C -0.1408 -0.38867 -0.14392 -0.40717 -0.14531 -0.41295 " pathEditMode="relative" rAng="0" ptsTypes="aaaaaaaaaaaaaaa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206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21600000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35 4.32932E-6 C -0.0026 -0.00047 -0.0092 -0.00856 -0.01337 -0.00255 C -0.01753 0.00346 -0.01996 0.03006 -0.02552 0.03584 C -0.03108 0.04162 -0.04062 0.04093 -0.04653 0.03214 C -0.05243 0.02335 -0.05781 -0.00648 -0.06076 -0.01666 " pathEditMode="relative" rAng="0" ptsTypes="aaaaa">
                                      <p:cBhvr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2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4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107504" y="1026848"/>
            <a:ext cx="3600400" cy="5289126"/>
          </a:xfrm>
          <a:prstGeom prst="rect">
            <a:avLst/>
          </a:prstGeom>
        </p:spPr>
      </p:pic>
      <p:sp>
        <p:nvSpPr>
          <p:cNvPr id="63" name="Freeform 62"/>
          <p:cNvSpPr/>
          <p:nvPr/>
        </p:nvSpPr>
        <p:spPr bwMode="auto">
          <a:xfrm>
            <a:off x="4902207" y="2622767"/>
            <a:ext cx="2761226" cy="788220"/>
          </a:xfrm>
          <a:custGeom>
            <a:avLst/>
            <a:gdLst>
              <a:gd name="connsiteX0" fmla="*/ 85213 w 2761226"/>
              <a:gd name="connsiteY0" fmla="*/ 544052 h 788220"/>
              <a:gd name="connsiteX1" fmla="*/ 380181 w 2761226"/>
              <a:gd name="connsiteY1" fmla="*/ 593213 h 788220"/>
              <a:gd name="connsiteX2" fmla="*/ 920955 w 2761226"/>
              <a:gd name="connsiteY2" fmla="*/ 593213 h 788220"/>
              <a:gd name="connsiteX3" fmla="*/ 1333910 w 2761226"/>
              <a:gd name="connsiteY3" fmla="*/ 426065 h 788220"/>
              <a:gd name="connsiteX4" fmla="*/ 1628878 w 2761226"/>
              <a:gd name="connsiteY4" fmla="*/ 170426 h 788220"/>
              <a:gd name="connsiteX5" fmla="*/ 2100826 w 2761226"/>
              <a:gd name="connsiteY5" fmla="*/ 22942 h 788220"/>
              <a:gd name="connsiteX6" fmla="*/ 2631768 w 2761226"/>
              <a:gd name="connsiteY6" fmla="*/ 32774 h 788220"/>
              <a:gd name="connsiteX7" fmla="*/ 2749755 w 2761226"/>
              <a:gd name="connsiteY7" fmla="*/ 150761 h 788220"/>
              <a:gd name="connsiteX8" fmla="*/ 2700594 w 2761226"/>
              <a:gd name="connsiteY8" fmla="*/ 209755 h 788220"/>
              <a:gd name="connsiteX9" fmla="*/ 2572774 w 2761226"/>
              <a:gd name="connsiteY9" fmla="*/ 190090 h 788220"/>
              <a:gd name="connsiteX10" fmla="*/ 2248310 w 2761226"/>
              <a:gd name="connsiteY10" fmla="*/ 180258 h 788220"/>
              <a:gd name="connsiteX11" fmla="*/ 1894349 w 2761226"/>
              <a:gd name="connsiteY11" fmla="*/ 239252 h 788220"/>
              <a:gd name="connsiteX12" fmla="*/ 1668207 w 2761226"/>
              <a:gd name="connsiteY12" fmla="*/ 327742 h 788220"/>
              <a:gd name="connsiteX13" fmla="*/ 1481394 w 2761226"/>
              <a:gd name="connsiteY13" fmla="*/ 514555 h 788220"/>
              <a:gd name="connsiteX14" fmla="*/ 1284749 w 2761226"/>
              <a:gd name="connsiteY14" fmla="*/ 642374 h 788220"/>
              <a:gd name="connsiteX15" fmla="*/ 871794 w 2761226"/>
              <a:gd name="connsiteY15" fmla="*/ 770194 h 788220"/>
              <a:gd name="connsiteX16" fmla="*/ 478503 w 2761226"/>
              <a:gd name="connsiteY16" fmla="*/ 750529 h 788220"/>
              <a:gd name="connsiteX17" fmla="*/ 104878 w 2761226"/>
              <a:gd name="connsiteY17" fmla="*/ 730865 h 788220"/>
              <a:gd name="connsiteX18" fmla="*/ 6555 w 2761226"/>
              <a:gd name="connsiteY18" fmla="*/ 642374 h 788220"/>
              <a:gd name="connsiteX19" fmla="*/ 85213 w 2761226"/>
              <a:gd name="connsiteY19" fmla="*/ 544052 h 78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1226" h="788220">
                <a:moveTo>
                  <a:pt x="85213" y="544052"/>
                </a:moveTo>
                <a:cubicBezTo>
                  <a:pt x="147484" y="535859"/>
                  <a:pt x="240891" y="585020"/>
                  <a:pt x="380181" y="593213"/>
                </a:cubicBezTo>
                <a:cubicBezTo>
                  <a:pt x="519471" y="601406"/>
                  <a:pt x="762000" y="621071"/>
                  <a:pt x="920955" y="593213"/>
                </a:cubicBezTo>
                <a:cubicBezTo>
                  <a:pt x="1079910" y="565355"/>
                  <a:pt x="1215923" y="496529"/>
                  <a:pt x="1333910" y="426065"/>
                </a:cubicBezTo>
                <a:cubicBezTo>
                  <a:pt x="1451897" y="355601"/>
                  <a:pt x="1501059" y="237613"/>
                  <a:pt x="1628878" y="170426"/>
                </a:cubicBezTo>
                <a:cubicBezTo>
                  <a:pt x="1756697" y="103239"/>
                  <a:pt x="1933678" y="45884"/>
                  <a:pt x="2100826" y="22942"/>
                </a:cubicBezTo>
                <a:cubicBezTo>
                  <a:pt x="2267974" y="0"/>
                  <a:pt x="2523613" y="11471"/>
                  <a:pt x="2631768" y="32774"/>
                </a:cubicBezTo>
                <a:cubicBezTo>
                  <a:pt x="2739923" y="54077"/>
                  <a:pt x="2738284" y="121264"/>
                  <a:pt x="2749755" y="150761"/>
                </a:cubicBezTo>
                <a:cubicBezTo>
                  <a:pt x="2761226" y="180258"/>
                  <a:pt x="2730091" y="203200"/>
                  <a:pt x="2700594" y="209755"/>
                </a:cubicBezTo>
                <a:cubicBezTo>
                  <a:pt x="2671097" y="216310"/>
                  <a:pt x="2648155" y="195006"/>
                  <a:pt x="2572774" y="190090"/>
                </a:cubicBezTo>
                <a:cubicBezTo>
                  <a:pt x="2497393" y="185174"/>
                  <a:pt x="2361381" y="172064"/>
                  <a:pt x="2248310" y="180258"/>
                </a:cubicBezTo>
                <a:cubicBezTo>
                  <a:pt x="2135239" y="188452"/>
                  <a:pt x="1991033" y="214671"/>
                  <a:pt x="1894349" y="239252"/>
                </a:cubicBezTo>
                <a:cubicBezTo>
                  <a:pt x="1797665" y="263833"/>
                  <a:pt x="1737033" y="281858"/>
                  <a:pt x="1668207" y="327742"/>
                </a:cubicBezTo>
                <a:cubicBezTo>
                  <a:pt x="1599381" y="373626"/>
                  <a:pt x="1545304" y="462116"/>
                  <a:pt x="1481394" y="514555"/>
                </a:cubicBezTo>
                <a:cubicBezTo>
                  <a:pt x="1417484" y="566994"/>
                  <a:pt x="1386349" y="599768"/>
                  <a:pt x="1284749" y="642374"/>
                </a:cubicBezTo>
                <a:cubicBezTo>
                  <a:pt x="1183149" y="684981"/>
                  <a:pt x="1006168" y="752168"/>
                  <a:pt x="871794" y="770194"/>
                </a:cubicBezTo>
                <a:cubicBezTo>
                  <a:pt x="737420" y="788220"/>
                  <a:pt x="478503" y="750529"/>
                  <a:pt x="478503" y="750529"/>
                </a:cubicBezTo>
                <a:cubicBezTo>
                  <a:pt x="350684" y="743974"/>
                  <a:pt x="183536" y="748891"/>
                  <a:pt x="104878" y="730865"/>
                </a:cubicBezTo>
                <a:cubicBezTo>
                  <a:pt x="26220" y="712839"/>
                  <a:pt x="13110" y="675148"/>
                  <a:pt x="6555" y="642374"/>
                </a:cubicBezTo>
                <a:cubicBezTo>
                  <a:pt x="0" y="609600"/>
                  <a:pt x="22942" y="552245"/>
                  <a:pt x="85213" y="544052"/>
                </a:cubicBezTo>
                <a:close/>
              </a:path>
            </a:pathLst>
          </a:custGeom>
          <a:solidFill>
            <a:srgbClr val="CC0000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95250"/>
            <a:bevelB w="952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 rot="1361962">
            <a:off x="4907464" y="2686359"/>
            <a:ext cx="799370" cy="557938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5045083" y="2839483"/>
            <a:ext cx="142875" cy="14287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Freeform 67"/>
          <p:cNvSpPr/>
          <p:nvPr/>
        </p:nvSpPr>
        <p:spPr bwMode="auto">
          <a:xfrm rot="11627379">
            <a:off x="6886007" y="2783834"/>
            <a:ext cx="799370" cy="557938"/>
          </a:xfrm>
          <a:custGeom>
            <a:avLst/>
            <a:gdLst>
              <a:gd name="connsiteX0" fmla="*/ 59094 w 1366934"/>
              <a:gd name="connsiteY0" fmla="*/ 388776 h 970384"/>
              <a:gd name="connsiteX1" fmla="*/ 339012 w 1366934"/>
              <a:gd name="connsiteY1" fmla="*/ 211495 h 970384"/>
              <a:gd name="connsiteX2" fmla="*/ 740228 w 1366934"/>
              <a:gd name="connsiteY2" fmla="*/ 24882 h 970384"/>
              <a:gd name="connsiteX3" fmla="*/ 1038808 w 1366934"/>
              <a:gd name="connsiteY3" fmla="*/ 62205 h 970384"/>
              <a:gd name="connsiteX4" fmla="*/ 1272073 w 1366934"/>
              <a:gd name="connsiteY4" fmla="*/ 304801 h 970384"/>
              <a:gd name="connsiteX5" fmla="*/ 1328057 w 1366934"/>
              <a:gd name="connsiteY5" fmla="*/ 640703 h 970384"/>
              <a:gd name="connsiteX6" fmla="*/ 1038808 w 1366934"/>
              <a:gd name="connsiteY6" fmla="*/ 799323 h 970384"/>
              <a:gd name="connsiteX7" fmla="*/ 478971 w 1366934"/>
              <a:gd name="connsiteY7" fmla="*/ 967274 h 970384"/>
              <a:gd name="connsiteX8" fmla="*/ 77755 w 1366934"/>
              <a:gd name="connsiteY8" fmla="*/ 817984 h 970384"/>
              <a:gd name="connsiteX9" fmla="*/ 12441 w 1366934"/>
              <a:gd name="connsiteY9" fmla="*/ 510074 h 970384"/>
              <a:gd name="connsiteX10" fmla="*/ 59094 w 1366934"/>
              <a:gd name="connsiteY10" fmla="*/ 388776 h 97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934" h="970384">
                <a:moveTo>
                  <a:pt x="59094" y="388776"/>
                </a:moveTo>
                <a:cubicBezTo>
                  <a:pt x="113522" y="339013"/>
                  <a:pt x="225490" y="272144"/>
                  <a:pt x="339012" y="211495"/>
                </a:cubicBezTo>
                <a:cubicBezTo>
                  <a:pt x="452534" y="150846"/>
                  <a:pt x="623595" y="49764"/>
                  <a:pt x="740228" y="24882"/>
                </a:cubicBezTo>
                <a:cubicBezTo>
                  <a:pt x="856861" y="0"/>
                  <a:pt x="950167" y="15552"/>
                  <a:pt x="1038808" y="62205"/>
                </a:cubicBezTo>
                <a:cubicBezTo>
                  <a:pt x="1127449" y="108858"/>
                  <a:pt x="1223865" y="208385"/>
                  <a:pt x="1272073" y="304801"/>
                </a:cubicBezTo>
                <a:cubicBezTo>
                  <a:pt x="1320281" y="401217"/>
                  <a:pt x="1366934" y="558283"/>
                  <a:pt x="1328057" y="640703"/>
                </a:cubicBezTo>
                <a:cubicBezTo>
                  <a:pt x="1289180" y="723123"/>
                  <a:pt x="1180322" y="744895"/>
                  <a:pt x="1038808" y="799323"/>
                </a:cubicBezTo>
                <a:cubicBezTo>
                  <a:pt x="897294" y="853752"/>
                  <a:pt x="639146" y="964164"/>
                  <a:pt x="478971" y="967274"/>
                </a:cubicBezTo>
                <a:cubicBezTo>
                  <a:pt x="318796" y="970384"/>
                  <a:pt x="155510" y="894184"/>
                  <a:pt x="77755" y="817984"/>
                </a:cubicBezTo>
                <a:cubicBezTo>
                  <a:pt x="0" y="741784"/>
                  <a:pt x="12441" y="584719"/>
                  <a:pt x="12441" y="510074"/>
                </a:cubicBezTo>
                <a:cubicBezTo>
                  <a:pt x="12441" y="435429"/>
                  <a:pt x="4666" y="438539"/>
                  <a:pt x="59094" y="38877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47625" cap="rnd" cmpd="dbl" algn="ctr">
            <a:solidFill>
              <a:schemeClr val="bg2">
                <a:lumMod val="50000"/>
              </a:schemeClr>
            </a:solidFill>
            <a:prstDash val="solid"/>
            <a:bevel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33350" h="38100"/>
            <a:bevelB w="1333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7331099" y="3053797"/>
            <a:ext cx="142875" cy="142876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 rot="20920891">
            <a:off x="5266169" y="2933724"/>
            <a:ext cx="241588" cy="92947"/>
          </a:xfrm>
          <a:prstGeom prst="roundRect">
            <a:avLst>
              <a:gd name="adj" fmla="val 33871"/>
            </a:avLst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7150" h="44450"/>
            <a:bevelB w="57150" h="444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16785" y="2910921"/>
            <a:ext cx="214312" cy="142877"/>
            <a:chOff x="2428863" y="2500306"/>
            <a:chExt cx="500064" cy="428635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72" name="Oval 71"/>
            <p:cNvSpPr/>
            <p:nvPr/>
          </p:nvSpPr>
          <p:spPr bwMode="auto">
            <a:xfrm>
              <a:off x="2714614" y="271462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211960" y="1052736"/>
            <a:ext cx="41758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0" dirty="0" smtClean="0">
                <a:solidFill>
                  <a:srgbClr val="006699"/>
                </a:solidFill>
                <a:latin typeface="+mn-lt"/>
              </a:rPr>
              <a:t>Endocrine</a:t>
            </a:r>
          </a:p>
          <a:p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Hormone travels within blood vessels to acts on a distant target cell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7" name="Freeform 76"/>
          <p:cNvSpPr/>
          <p:nvPr/>
        </p:nvSpPr>
        <p:spPr bwMode="auto">
          <a:xfrm flipV="1">
            <a:off x="1719966" y="4623047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1215982" y="4201606"/>
            <a:ext cx="1778012" cy="1141400"/>
            <a:chOff x="3579806" y="5214950"/>
            <a:chExt cx="1778012" cy="1141400"/>
          </a:xfrm>
        </p:grpSpPr>
        <p:sp>
          <p:nvSpPr>
            <p:cNvPr id="79" name="Freeform 78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5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84" name="Straight Arrow Connector 83"/>
              <p:cNvCxnSpPr>
                <a:endCxn id="79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DC0217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6" name="Group 86"/>
          <p:cNvGrpSpPr/>
          <p:nvPr/>
        </p:nvGrpSpPr>
        <p:grpSpPr>
          <a:xfrm>
            <a:off x="2065300" y="4485750"/>
            <a:ext cx="309700" cy="276999"/>
            <a:chOff x="4703146" y="1465830"/>
            <a:chExt cx="542027" cy="467829"/>
          </a:xfrm>
        </p:grpSpPr>
        <p:sp>
          <p:nvSpPr>
            <p:cNvPr id="88" name="Oval 87"/>
            <p:cNvSpPr/>
            <p:nvPr/>
          </p:nvSpPr>
          <p:spPr bwMode="auto">
            <a:xfrm>
              <a:off x="4857752" y="1571612"/>
              <a:ext cx="285752" cy="2857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/>
              <a:bevelB w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703146" y="1465830"/>
              <a:ext cx="542027" cy="467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40404"/>
                  </a:solidFill>
                </a:rPr>
                <a:t>G</a:t>
              </a:r>
              <a:endParaRPr lang="en-GB" sz="1200" b="1" i="0" dirty="0">
                <a:solidFill>
                  <a:srgbClr val="040404"/>
                </a:solidFill>
              </a:endParaRPr>
            </a:p>
          </p:txBody>
        </p:sp>
      </p:grpSp>
      <p:sp>
        <p:nvSpPr>
          <p:cNvPr id="28" name="Rectangle 5"/>
          <p:cNvSpPr txBox="1">
            <a:spLocks noChangeArrowheads="1"/>
          </p:cNvSpPr>
          <p:nvPr/>
        </p:nvSpPr>
        <p:spPr>
          <a:xfrm>
            <a:off x="1907704" y="13855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0" kern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C</a:t>
            </a:r>
            <a:r>
              <a:rPr kumimoji="0" lang="en-GB" sz="3200" b="1" i="0" u="none" strike="noStrike" kern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ellular</a:t>
            </a: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 communication: Endocrine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49042" y="3841098"/>
            <a:ext cx="4643438" cy="24160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Other examples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Insulin produced in the pancreas acts on the liver, muscle cells and  adipose tissue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Vasopressin produced in the hypothalamus acting on the kidneys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Adrenaline produced in the adrenal glands acting on the trachea</a:t>
            </a:r>
            <a:endParaRPr lang="en-US" sz="18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88758E-6 C 0.0007 -0.00185 0.0014 -0.00347 8.05556E-6 -0.01041 C -0.00138 -0.01735 -0.00017 -0.0384 -0.00798 -0.04187 C -0.01579 -0.04534 -0.03697 -0.03493 -0.04739 -0.03146 C -0.05781 -0.02799 -0.06458 -0.02614 -0.071 -0.02082 C -0.07742 -0.0155 -0.07881 -0.00879 -0.08663 -1.88758E-6 C -0.09444 0.00879 -0.10781 0.02452 -0.11822 0.03146 C -0.12864 0.0384 -0.13784 0.04025 -0.14965 0.0421 C -0.16145 0.04395 -0.17985 0.04395 -0.18906 0.0421 C -0.19826 0.04025 -0.20364 0.0384 -0.20485 0.03146 C -0.20607 0.02452 -0.20156 0.01226 -0.19687 -1.88758E-6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0035 4.32932E-6 C -0.0026 -0.00047 -0.0092 -0.00856 -0.01337 -0.00255 C -0.01753 0.00346 -0.01996 0.03006 -0.02552 0.03584 C -0.03108 0.04162 -0.04062 0.04093 -0.04653 0.03214 C -0.05243 0.02335 -0.05781 -0.00648 -0.06076 -0.01666 " pathEditMode="relative" rAng="0" ptsTypes="aaa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04"/>
          <a:stretch/>
        </p:blipFill>
        <p:spPr>
          <a:xfrm>
            <a:off x="107504" y="1026848"/>
            <a:ext cx="3600400" cy="5289126"/>
          </a:xfrm>
          <a:prstGeom prst="rect">
            <a:avLst/>
          </a:prstGeom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427984" y="1268760"/>
            <a:ext cx="432048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6699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i="0" dirty="0" smtClean="0">
                <a:solidFill>
                  <a:srgbClr val="006699"/>
                </a:solidFill>
                <a:latin typeface="+mn-lt"/>
              </a:rPr>
              <a:t>Hyperglycaemia</a:t>
            </a:r>
          </a:p>
          <a:p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High blood sugar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endParaRPr lang="en-GB" sz="1600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BEHAVIOURAL </a:t>
            </a:r>
            <a:r>
              <a:rPr lang="en-GB" sz="2000" b="1" i="0" dirty="0">
                <a:solidFill>
                  <a:srgbClr val="006699"/>
                </a:solidFill>
                <a:latin typeface="+mn-lt"/>
              </a:rPr>
              <a:t>RESPONSES (VOLUNTARY)</a:t>
            </a:r>
          </a:p>
          <a:p>
            <a:endParaRPr lang="en-GB" sz="1600" i="0" dirty="0">
              <a:solidFill>
                <a:srgbClr val="006699"/>
              </a:solidFill>
              <a:latin typeface="+mn-lt"/>
            </a:endParaRPr>
          </a:p>
          <a:p>
            <a:pPr>
              <a:buFontTx/>
              <a:buChar char="•"/>
            </a:pPr>
            <a:r>
              <a:rPr lang="en-GB" sz="1600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Stop eating</a:t>
            </a:r>
          </a:p>
          <a:p>
            <a:pPr>
              <a:buFontTx/>
              <a:buChar char="•"/>
            </a:pP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PHYSIOLOGICAL RESPONSES (INVOLUNTARY)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</a:p>
          <a:p>
            <a:pPr marL="80963" indent="-80963">
              <a:buFont typeface="Arial" charset="0"/>
              <a:buChar char="•"/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Glucose uptake</a:t>
            </a:r>
          </a:p>
          <a:p>
            <a:pPr marL="80963" indent="-80963">
              <a:buFont typeface="Arial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Reduced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glycogenolysis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80963" indent="-80963">
              <a:buFont typeface="Arial" charset="0"/>
              <a:buChar char="•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Reduced gluconeogenesis</a:t>
            </a:r>
            <a:endParaRPr lang="en-GB" sz="1600" b="1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4" name="Rectangle 5"/>
          <p:cNvSpPr txBox="1">
            <a:spLocks noChangeArrowheads="1"/>
          </p:cNvSpPr>
          <p:nvPr/>
        </p:nvSpPr>
        <p:spPr>
          <a:xfrm>
            <a:off x="1907704" y="14181"/>
            <a:ext cx="7236296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+mn-lt"/>
                <a:ea typeface="+mj-ea"/>
                <a:cs typeface="+mj-cs"/>
              </a:rPr>
              <a:t>Homeostasis: blood glucose </a:t>
            </a:r>
          </a:p>
        </p:txBody>
      </p:sp>
      <p:sp>
        <p:nvSpPr>
          <p:cNvPr id="26" name="Freeform 25"/>
          <p:cNvSpPr/>
          <p:nvPr/>
        </p:nvSpPr>
        <p:spPr bwMode="auto">
          <a:xfrm flipV="1">
            <a:off x="1789836" y="4724851"/>
            <a:ext cx="558848" cy="362769"/>
          </a:xfrm>
          <a:custGeom>
            <a:avLst/>
            <a:gdLst>
              <a:gd name="connsiteX0" fmla="*/ 1253067 w 1266614"/>
              <a:gd name="connsiteY0" fmla="*/ 0 h 1534160"/>
              <a:gd name="connsiteX1" fmla="*/ 1253067 w 1266614"/>
              <a:gd name="connsiteY1" fmla="*/ 487680 h 1534160"/>
              <a:gd name="connsiteX2" fmla="*/ 1242907 w 1266614"/>
              <a:gd name="connsiteY2" fmla="*/ 883920 h 1534160"/>
              <a:gd name="connsiteX3" fmla="*/ 1110827 w 1266614"/>
              <a:gd name="connsiteY3" fmla="*/ 1198880 h 1534160"/>
              <a:gd name="connsiteX4" fmla="*/ 653627 w 1266614"/>
              <a:gd name="connsiteY4" fmla="*/ 1270000 h 1534160"/>
              <a:gd name="connsiteX5" fmla="*/ 277707 w 1266614"/>
              <a:gd name="connsiteY5" fmla="*/ 1249680 h 1534160"/>
              <a:gd name="connsiteX6" fmla="*/ 44027 w 1266614"/>
              <a:gd name="connsiteY6" fmla="*/ 1361440 h 1534160"/>
              <a:gd name="connsiteX7" fmla="*/ 13547 w 1266614"/>
              <a:gd name="connsiteY7" fmla="*/ 1534160 h 1534160"/>
              <a:gd name="connsiteX0" fmla="*/ 1253067 w 1266614"/>
              <a:gd name="connsiteY0" fmla="*/ 0 h 1691831"/>
              <a:gd name="connsiteX1" fmla="*/ 1253067 w 1266614"/>
              <a:gd name="connsiteY1" fmla="*/ 487680 h 1691831"/>
              <a:gd name="connsiteX2" fmla="*/ 1242907 w 1266614"/>
              <a:gd name="connsiteY2" fmla="*/ 883920 h 1691831"/>
              <a:gd name="connsiteX3" fmla="*/ 1110827 w 1266614"/>
              <a:gd name="connsiteY3" fmla="*/ 1627484 h 1691831"/>
              <a:gd name="connsiteX4" fmla="*/ 653627 w 1266614"/>
              <a:gd name="connsiteY4" fmla="*/ 1270000 h 1691831"/>
              <a:gd name="connsiteX5" fmla="*/ 277707 w 1266614"/>
              <a:gd name="connsiteY5" fmla="*/ 1249680 h 1691831"/>
              <a:gd name="connsiteX6" fmla="*/ 44027 w 1266614"/>
              <a:gd name="connsiteY6" fmla="*/ 1361440 h 1691831"/>
              <a:gd name="connsiteX7" fmla="*/ 13547 w 1266614"/>
              <a:gd name="connsiteY7" fmla="*/ 1534160 h 1691831"/>
              <a:gd name="connsiteX0" fmla="*/ 1253067 w 1266614"/>
              <a:gd name="connsiteY0" fmla="*/ 0 h 1888222"/>
              <a:gd name="connsiteX1" fmla="*/ 1253067 w 1266614"/>
              <a:gd name="connsiteY1" fmla="*/ 487680 h 1888222"/>
              <a:gd name="connsiteX2" fmla="*/ 1242907 w 1266614"/>
              <a:gd name="connsiteY2" fmla="*/ 883920 h 1888222"/>
              <a:gd name="connsiteX3" fmla="*/ 1110827 w 1266614"/>
              <a:gd name="connsiteY3" fmla="*/ 1627484 h 1888222"/>
              <a:gd name="connsiteX4" fmla="*/ 653627 w 1266614"/>
              <a:gd name="connsiteY4" fmla="*/ 1270000 h 1888222"/>
              <a:gd name="connsiteX5" fmla="*/ 277707 w 1266614"/>
              <a:gd name="connsiteY5" fmla="*/ 1249680 h 1888222"/>
              <a:gd name="connsiteX6" fmla="*/ 44027 w 1266614"/>
              <a:gd name="connsiteY6" fmla="*/ 1361440 h 1888222"/>
              <a:gd name="connsiteX7" fmla="*/ 13547 w 1266614"/>
              <a:gd name="connsiteY7" fmla="*/ 1534160 h 1888222"/>
              <a:gd name="connsiteX0" fmla="*/ 1253067 w 1266614"/>
              <a:gd name="connsiteY0" fmla="*/ 0 h 1990017"/>
              <a:gd name="connsiteX1" fmla="*/ 1253067 w 1266614"/>
              <a:gd name="connsiteY1" fmla="*/ 487680 h 1990017"/>
              <a:gd name="connsiteX2" fmla="*/ 1242907 w 1266614"/>
              <a:gd name="connsiteY2" fmla="*/ 883920 h 1990017"/>
              <a:gd name="connsiteX3" fmla="*/ 1110827 w 1266614"/>
              <a:gd name="connsiteY3" fmla="*/ 1627484 h 1990017"/>
              <a:gd name="connsiteX4" fmla="*/ 653627 w 1266614"/>
              <a:gd name="connsiteY4" fmla="*/ 1270000 h 1990017"/>
              <a:gd name="connsiteX5" fmla="*/ 646122 w 1266614"/>
              <a:gd name="connsiteY5" fmla="*/ 1986630 h 1990017"/>
              <a:gd name="connsiteX6" fmla="*/ 277707 w 1266614"/>
              <a:gd name="connsiteY6" fmla="*/ 1249680 h 1990017"/>
              <a:gd name="connsiteX7" fmla="*/ 44027 w 1266614"/>
              <a:gd name="connsiteY7" fmla="*/ 1361440 h 1990017"/>
              <a:gd name="connsiteX8" fmla="*/ 13547 w 1266614"/>
              <a:gd name="connsiteY8" fmla="*/ 1534160 h 1990017"/>
              <a:gd name="connsiteX0" fmla="*/ 1253067 w 1292514"/>
              <a:gd name="connsiteY0" fmla="*/ 0 h 2261637"/>
              <a:gd name="connsiteX1" fmla="*/ 1253067 w 1292514"/>
              <a:gd name="connsiteY1" fmla="*/ 487680 h 2261637"/>
              <a:gd name="connsiteX2" fmla="*/ 1242907 w 1292514"/>
              <a:gd name="connsiteY2" fmla="*/ 883920 h 2261637"/>
              <a:gd name="connsiteX3" fmla="*/ 1110827 w 1292514"/>
              <a:gd name="connsiteY3" fmla="*/ 1627484 h 2261637"/>
              <a:gd name="connsiteX4" fmla="*/ 1153661 w 1292514"/>
              <a:gd name="connsiteY4" fmla="*/ 2198670 h 2261637"/>
              <a:gd name="connsiteX5" fmla="*/ 646122 w 1292514"/>
              <a:gd name="connsiteY5" fmla="*/ 1986630 h 2261637"/>
              <a:gd name="connsiteX6" fmla="*/ 277707 w 1292514"/>
              <a:gd name="connsiteY6" fmla="*/ 1249680 h 2261637"/>
              <a:gd name="connsiteX7" fmla="*/ 44027 w 1292514"/>
              <a:gd name="connsiteY7" fmla="*/ 1361440 h 2261637"/>
              <a:gd name="connsiteX8" fmla="*/ 13547 w 1292514"/>
              <a:gd name="connsiteY8" fmla="*/ 1534160 h 2261637"/>
              <a:gd name="connsiteX0" fmla="*/ 1253067 w 1292514"/>
              <a:gd name="connsiteY0" fmla="*/ 0 h 2473289"/>
              <a:gd name="connsiteX1" fmla="*/ 1253067 w 1292514"/>
              <a:gd name="connsiteY1" fmla="*/ 487680 h 2473289"/>
              <a:gd name="connsiteX2" fmla="*/ 1242907 w 1292514"/>
              <a:gd name="connsiteY2" fmla="*/ 883920 h 2473289"/>
              <a:gd name="connsiteX3" fmla="*/ 1110827 w 1292514"/>
              <a:gd name="connsiteY3" fmla="*/ 1627484 h 2473289"/>
              <a:gd name="connsiteX4" fmla="*/ 1153661 w 1292514"/>
              <a:gd name="connsiteY4" fmla="*/ 2198670 h 2473289"/>
              <a:gd name="connsiteX5" fmla="*/ 646122 w 1292514"/>
              <a:gd name="connsiteY5" fmla="*/ 1986630 h 2473289"/>
              <a:gd name="connsiteX6" fmla="*/ 277707 w 1292514"/>
              <a:gd name="connsiteY6" fmla="*/ 1249680 h 2473289"/>
              <a:gd name="connsiteX7" fmla="*/ 44027 w 1292514"/>
              <a:gd name="connsiteY7" fmla="*/ 1361440 h 2473289"/>
              <a:gd name="connsiteX8" fmla="*/ 13547 w 12925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473289"/>
              <a:gd name="connsiteX1" fmla="*/ 1253067 w 1266614"/>
              <a:gd name="connsiteY1" fmla="*/ 487680 h 2473289"/>
              <a:gd name="connsiteX2" fmla="*/ 1242907 w 1266614"/>
              <a:gd name="connsiteY2" fmla="*/ 883920 h 2473289"/>
              <a:gd name="connsiteX3" fmla="*/ 1110827 w 1266614"/>
              <a:gd name="connsiteY3" fmla="*/ 1627484 h 2473289"/>
              <a:gd name="connsiteX4" fmla="*/ 1153661 w 1266614"/>
              <a:gd name="connsiteY4" fmla="*/ 2198670 h 2473289"/>
              <a:gd name="connsiteX5" fmla="*/ 646122 w 1266614"/>
              <a:gd name="connsiteY5" fmla="*/ 1986630 h 2473289"/>
              <a:gd name="connsiteX6" fmla="*/ 277707 w 1266614"/>
              <a:gd name="connsiteY6" fmla="*/ 1249680 h 2473289"/>
              <a:gd name="connsiteX7" fmla="*/ 44027 w 1266614"/>
              <a:gd name="connsiteY7" fmla="*/ 1361440 h 2473289"/>
              <a:gd name="connsiteX8" fmla="*/ 13547 w 1266614"/>
              <a:gd name="connsiteY8" fmla="*/ 1534160 h 2473289"/>
              <a:gd name="connsiteX0" fmla="*/ 1253067 w 1266614"/>
              <a:gd name="connsiteY0" fmla="*/ 0 h 2930589"/>
              <a:gd name="connsiteX1" fmla="*/ 1253067 w 1266614"/>
              <a:gd name="connsiteY1" fmla="*/ 487680 h 2930589"/>
              <a:gd name="connsiteX2" fmla="*/ 1242907 w 1266614"/>
              <a:gd name="connsiteY2" fmla="*/ 883920 h 2930589"/>
              <a:gd name="connsiteX3" fmla="*/ 1110827 w 1266614"/>
              <a:gd name="connsiteY3" fmla="*/ 1627484 h 2930589"/>
              <a:gd name="connsiteX4" fmla="*/ 1153661 w 1266614"/>
              <a:gd name="connsiteY4" fmla="*/ 2198670 h 2930589"/>
              <a:gd name="connsiteX5" fmla="*/ 1074718 w 1266614"/>
              <a:gd name="connsiteY5" fmla="*/ 2772424 h 2930589"/>
              <a:gd name="connsiteX6" fmla="*/ 277707 w 1266614"/>
              <a:gd name="connsiteY6" fmla="*/ 1249680 h 2930589"/>
              <a:gd name="connsiteX7" fmla="*/ 44027 w 1266614"/>
              <a:gd name="connsiteY7" fmla="*/ 1361440 h 2930589"/>
              <a:gd name="connsiteX8" fmla="*/ 13547 w 1266614"/>
              <a:gd name="connsiteY8" fmla="*/ 1534160 h 2930589"/>
              <a:gd name="connsiteX0" fmla="*/ 1253067 w 1266614"/>
              <a:gd name="connsiteY0" fmla="*/ 0 h 2772424"/>
              <a:gd name="connsiteX1" fmla="*/ 1253067 w 1266614"/>
              <a:gd name="connsiteY1" fmla="*/ 487680 h 2772424"/>
              <a:gd name="connsiteX2" fmla="*/ 1242907 w 1266614"/>
              <a:gd name="connsiteY2" fmla="*/ 883920 h 2772424"/>
              <a:gd name="connsiteX3" fmla="*/ 1110827 w 1266614"/>
              <a:gd name="connsiteY3" fmla="*/ 1627484 h 2772424"/>
              <a:gd name="connsiteX4" fmla="*/ 1153661 w 1266614"/>
              <a:gd name="connsiteY4" fmla="*/ 2198670 h 2772424"/>
              <a:gd name="connsiteX5" fmla="*/ 1074718 w 1266614"/>
              <a:gd name="connsiteY5" fmla="*/ 2772424 h 2772424"/>
              <a:gd name="connsiteX6" fmla="*/ 277707 w 1266614"/>
              <a:gd name="connsiteY6" fmla="*/ 1249680 h 2772424"/>
              <a:gd name="connsiteX7" fmla="*/ 44027 w 1266614"/>
              <a:gd name="connsiteY7" fmla="*/ 1361440 h 2772424"/>
              <a:gd name="connsiteX8" fmla="*/ 13547 w 1266614"/>
              <a:gd name="connsiteY8" fmla="*/ 1534160 h 2772424"/>
              <a:gd name="connsiteX0" fmla="*/ 1253067 w 1266614"/>
              <a:gd name="connsiteY0" fmla="*/ 0 h 3101156"/>
              <a:gd name="connsiteX1" fmla="*/ 1253067 w 1266614"/>
              <a:gd name="connsiteY1" fmla="*/ 487680 h 3101156"/>
              <a:gd name="connsiteX2" fmla="*/ 1242907 w 1266614"/>
              <a:gd name="connsiteY2" fmla="*/ 883920 h 3101156"/>
              <a:gd name="connsiteX3" fmla="*/ 1110827 w 1266614"/>
              <a:gd name="connsiteY3" fmla="*/ 1627484 h 3101156"/>
              <a:gd name="connsiteX4" fmla="*/ 1153661 w 1266614"/>
              <a:gd name="connsiteY4" fmla="*/ 2198670 h 3101156"/>
              <a:gd name="connsiteX5" fmla="*/ 1074718 w 1266614"/>
              <a:gd name="connsiteY5" fmla="*/ 2772424 h 3101156"/>
              <a:gd name="connsiteX6" fmla="*/ 277707 w 1266614"/>
              <a:gd name="connsiteY6" fmla="*/ 1249680 h 3101156"/>
              <a:gd name="connsiteX7" fmla="*/ 44027 w 1266614"/>
              <a:gd name="connsiteY7" fmla="*/ 1361440 h 3101156"/>
              <a:gd name="connsiteX8" fmla="*/ 13547 w 1266614"/>
              <a:gd name="connsiteY8" fmla="*/ 1534160 h 3101156"/>
              <a:gd name="connsiteX0" fmla="*/ 1360218 w 1373765"/>
              <a:gd name="connsiteY0" fmla="*/ 0 h 3270770"/>
              <a:gd name="connsiteX1" fmla="*/ 1360218 w 1373765"/>
              <a:gd name="connsiteY1" fmla="*/ 487680 h 3270770"/>
              <a:gd name="connsiteX2" fmla="*/ 1350058 w 1373765"/>
              <a:gd name="connsiteY2" fmla="*/ 883920 h 3270770"/>
              <a:gd name="connsiteX3" fmla="*/ 1217978 w 1373765"/>
              <a:gd name="connsiteY3" fmla="*/ 1627484 h 3270770"/>
              <a:gd name="connsiteX4" fmla="*/ 1260812 w 1373765"/>
              <a:gd name="connsiteY4" fmla="*/ 2198670 h 3270770"/>
              <a:gd name="connsiteX5" fmla="*/ 1181869 w 1373765"/>
              <a:gd name="connsiteY5" fmla="*/ 2772424 h 3270770"/>
              <a:gd name="connsiteX6" fmla="*/ 1027768 w 1373765"/>
              <a:gd name="connsiteY6" fmla="*/ 3035606 h 3270770"/>
              <a:gd name="connsiteX7" fmla="*/ 151178 w 1373765"/>
              <a:gd name="connsiteY7" fmla="*/ 1361440 h 3270770"/>
              <a:gd name="connsiteX8" fmla="*/ 120698 w 1373765"/>
              <a:gd name="connsiteY8" fmla="*/ 1534160 h 3270770"/>
              <a:gd name="connsiteX0" fmla="*/ 1246294 w 1259841"/>
              <a:gd name="connsiteY0" fmla="*/ 0 h 3254731"/>
              <a:gd name="connsiteX1" fmla="*/ 1246294 w 1259841"/>
              <a:gd name="connsiteY1" fmla="*/ 487680 h 3254731"/>
              <a:gd name="connsiteX2" fmla="*/ 1236134 w 1259841"/>
              <a:gd name="connsiteY2" fmla="*/ 883920 h 3254731"/>
              <a:gd name="connsiteX3" fmla="*/ 1104054 w 1259841"/>
              <a:gd name="connsiteY3" fmla="*/ 1627484 h 3254731"/>
              <a:gd name="connsiteX4" fmla="*/ 1146888 w 1259841"/>
              <a:gd name="connsiteY4" fmla="*/ 2198670 h 3254731"/>
              <a:gd name="connsiteX5" fmla="*/ 1067945 w 1259841"/>
              <a:gd name="connsiteY5" fmla="*/ 2772424 h 3254731"/>
              <a:gd name="connsiteX6" fmla="*/ 913844 w 1259841"/>
              <a:gd name="connsiteY6" fmla="*/ 3035606 h 3254731"/>
              <a:gd name="connsiteX7" fmla="*/ 680164 w 1259841"/>
              <a:gd name="connsiteY7" fmla="*/ 3004490 h 3254731"/>
              <a:gd name="connsiteX8" fmla="*/ 6774 w 1259841"/>
              <a:gd name="connsiteY8" fmla="*/ 1534160 h 3254731"/>
              <a:gd name="connsiteX0" fmla="*/ 674822 w 688369"/>
              <a:gd name="connsiteY0" fmla="*/ 0 h 3105772"/>
              <a:gd name="connsiteX1" fmla="*/ 674822 w 688369"/>
              <a:gd name="connsiteY1" fmla="*/ 487680 h 3105772"/>
              <a:gd name="connsiteX2" fmla="*/ 664662 w 688369"/>
              <a:gd name="connsiteY2" fmla="*/ 883920 h 3105772"/>
              <a:gd name="connsiteX3" fmla="*/ 532582 w 688369"/>
              <a:gd name="connsiteY3" fmla="*/ 1627484 h 3105772"/>
              <a:gd name="connsiteX4" fmla="*/ 575416 w 688369"/>
              <a:gd name="connsiteY4" fmla="*/ 2198670 h 3105772"/>
              <a:gd name="connsiteX5" fmla="*/ 496473 w 688369"/>
              <a:gd name="connsiteY5" fmla="*/ 2772424 h 3105772"/>
              <a:gd name="connsiteX6" fmla="*/ 342372 w 688369"/>
              <a:gd name="connsiteY6" fmla="*/ 3035606 h 3105772"/>
              <a:gd name="connsiteX7" fmla="*/ 108692 w 688369"/>
              <a:gd name="connsiteY7" fmla="*/ 3004490 h 3105772"/>
              <a:gd name="connsiteX8" fmla="*/ 6774 w 688369"/>
              <a:gd name="connsiteY8" fmla="*/ 3105772 h 3105772"/>
              <a:gd name="connsiteX0" fmla="*/ 668048 w 681595"/>
              <a:gd name="connsiteY0" fmla="*/ 0 h 3105772"/>
              <a:gd name="connsiteX1" fmla="*/ 668048 w 681595"/>
              <a:gd name="connsiteY1" fmla="*/ 487680 h 3105772"/>
              <a:gd name="connsiteX2" fmla="*/ 657888 w 681595"/>
              <a:gd name="connsiteY2" fmla="*/ 883920 h 3105772"/>
              <a:gd name="connsiteX3" fmla="*/ 525808 w 681595"/>
              <a:gd name="connsiteY3" fmla="*/ 1627484 h 3105772"/>
              <a:gd name="connsiteX4" fmla="*/ 568642 w 681595"/>
              <a:gd name="connsiteY4" fmla="*/ 2198670 h 3105772"/>
              <a:gd name="connsiteX5" fmla="*/ 489699 w 681595"/>
              <a:gd name="connsiteY5" fmla="*/ 2772424 h 3105772"/>
              <a:gd name="connsiteX6" fmla="*/ 335598 w 681595"/>
              <a:gd name="connsiteY6" fmla="*/ 3035606 h 3105772"/>
              <a:gd name="connsiteX7" fmla="*/ 101918 w 681595"/>
              <a:gd name="connsiteY7" fmla="*/ 3004490 h 3105772"/>
              <a:gd name="connsiteX8" fmla="*/ 104647 w 681595"/>
              <a:gd name="connsiteY8" fmla="*/ 3013989 h 3105772"/>
              <a:gd name="connsiteX9" fmla="*/ 0 w 681595"/>
              <a:gd name="connsiteY9" fmla="*/ 3105772 h 3105772"/>
              <a:gd name="connsiteX0" fmla="*/ 852379 w 865926"/>
              <a:gd name="connsiteY0" fmla="*/ 0 h 3105772"/>
              <a:gd name="connsiteX1" fmla="*/ 852379 w 865926"/>
              <a:gd name="connsiteY1" fmla="*/ 487680 h 3105772"/>
              <a:gd name="connsiteX2" fmla="*/ 842219 w 865926"/>
              <a:gd name="connsiteY2" fmla="*/ 883920 h 3105772"/>
              <a:gd name="connsiteX3" fmla="*/ 710139 w 865926"/>
              <a:gd name="connsiteY3" fmla="*/ 1627484 h 3105772"/>
              <a:gd name="connsiteX4" fmla="*/ 752973 w 865926"/>
              <a:gd name="connsiteY4" fmla="*/ 2198670 h 3105772"/>
              <a:gd name="connsiteX5" fmla="*/ 674030 w 865926"/>
              <a:gd name="connsiteY5" fmla="*/ 2772424 h 3105772"/>
              <a:gd name="connsiteX6" fmla="*/ 519929 w 865926"/>
              <a:gd name="connsiteY6" fmla="*/ 3035606 h 3105772"/>
              <a:gd name="connsiteX7" fmla="*/ 286249 w 865926"/>
              <a:gd name="connsiteY7" fmla="*/ 3004490 h 3105772"/>
              <a:gd name="connsiteX8" fmla="*/ 288978 w 865926"/>
              <a:gd name="connsiteY8" fmla="*/ 3013989 h 3105772"/>
              <a:gd name="connsiteX9" fmla="*/ 184331 w 865926"/>
              <a:gd name="connsiteY9" fmla="*/ 3105772 h 3105772"/>
              <a:gd name="connsiteX0" fmla="*/ 1056452 w 1069999"/>
              <a:gd name="connsiteY0" fmla="*/ 0 h 3105772"/>
              <a:gd name="connsiteX1" fmla="*/ 1056452 w 1069999"/>
              <a:gd name="connsiteY1" fmla="*/ 487680 h 3105772"/>
              <a:gd name="connsiteX2" fmla="*/ 1046292 w 1069999"/>
              <a:gd name="connsiteY2" fmla="*/ 883920 h 3105772"/>
              <a:gd name="connsiteX3" fmla="*/ 914212 w 1069999"/>
              <a:gd name="connsiteY3" fmla="*/ 1627484 h 3105772"/>
              <a:gd name="connsiteX4" fmla="*/ 957046 w 1069999"/>
              <a:gd name="connsiteY4" fmla="*/ 2198670 h 3105772"/>
              <a:gd name="connsiteX5" fmla="*/ 878103 w 1069999"/>
              <a:gd name="connsiteY5" fmla="*/ 2772424 h 3105772"/>
              <a:gd name="connsiteX6" fmla="*/ 724002 w 1069999"/>
              <a:gd name="connsiteY6" fmla="*/ 3035606 h 3105772"/>
              <a:gd name="connsiteX7" fmla="*/ 490322 w 1069999"/>
              <a:gd name="connsiteY7" fmla="*/ 3004490 h 3105772"/>
              <a:gd name="connsiteX8" fmla="*/ 493051 w 1069999"/>
              <a:gd name="connsiteY8" fmla="*/ 3013989 h 3105772"/>
              <a:gd name="connsiteX9" fmla="*/ 388404 w 1069999"/>
              <a:gd name="connsiteY9" fmla="*/ 3105772 h 310577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013989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1056452 w 1069999"/>
              <a:gd name="connsiteY0" fmla="*/ 0 h 3677252"/>
              <a:gd name="connsiteX1" fmla="*/ 1056452 w 1069999"/>
              <a:gd name="connsiteY1" fmla="*/ 487680 h 3677252"/>
              <a:gd name="connsiteX2" fmla="*/ 1046292 w 1069999"/>
              <a:gd name="connsiteY2" fmla="*/ 883920 h 3677252"/>
              <a:gd name="connsiteX3" fmla="*/ 914212 w 1069999"/>
              <a:gd name="connsiteY3" fmla="*/ 1627484 h 3677252"/>
              <a:gd name="connsiteX4" fmla="*/ 957046 w 1069999"/>
              <a:gd name="connsiteY4" fmla="*/ 2198670 h 3677252"/>
              <a:gd name="connsiteX5" fmla="*/ 878103 w 1069999"/>
              <a:gd name="connsiteY5" fmla="*/ 2772424 h 3677252"/>
              <a:gd name="connsiteX6" fmla="*/ 724002 w 1069999"/>
              <a:gd name="connsiteY6" fmla="*/ 3035606 h 3677252"/>
              <a:gd name="connsiteX7" fmla="*/ 490322 w 1069999"/>
              <a:gd name="connsiteY7" fmla="*/ 3004490 h 3677252"/>
              <a:gd name="connsiteX8" fmla="*/ 493051 w 1069999"/>
              <a:gd name="connsiteY8" fmla="*/ 3299717 h 3677252"/>
              <a:gd name="connsiteX9" fmla="*/ 674124 w 1069999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004490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613798 w 627345"/>
              <a:gd name="connsiteY0" fmla="*/ 0 h 3677252"/>
              <a:gd name="connsiteX1" fmla="*/ 613798 w 627345"/>
              <a:gd name="connsiteY1" fmla="*/ 487680 h 3677252"/>
              <a:gd name="connsiteX2" fmla="*/ 603638 w 627345"/>
              <a:gd name="connsiteY2" fmla="*/ 883920 h 3677252"/>
              <a:gd name="connsiteX3" fmla="*/ 471558 w 627345"/>
              <a:gd name="connsiteY3" fmla="*/ 1627484 h 3677252"/>
              <a:gd name="connsiteX4" fmla="*/ 514392 w 627345"/>
              <a:gd name="connsiteY4" fmla="*/ 2198670 h 3677252"/>
              <a:gd name="connsiteX5" fmla="*/ 435449 w 627345"/>
              <a:gd name="connsiteY5" fmla="*/ 2772424 h 3677252"/>
              <a:gd name="connsiteX6" fmla="*/ 281348 w 627345"/>
              <a:gd name="connsiteY6" fmla="*/ 3035606 h 3677252"/>
              <a:gd name="connsiteX7" fmla="*/ 47668 w 627345"/>
              <a:gd name="connsiteY7" fmla="*/ 3147342 h 3677252"/>
              <a:gd name="connsiteX8" fmla="*/ 50397 w 627345"/>
              <a:gd name="connsiteY8" fmla="*/ 3299717 h 3677252"/>
              <a:gd name="connsiteX9" fmla="*/ 231470 w 627345"/>
              <a:gd name="connsiteY9" fmla="*/ 3677252 h 3677252"/>
              <a:gd name="connsiteX0" fmla="*/ 756706 w 770253"/>
              <a:gd name="connsiteY0" fmla="*/ 0 h 3677252"/>
              <a:gd name="connsiteX1" fmla="*/ 756706 w 770253"/>
              <a:gd name="connsiteY1" fmla="*/ 487680 h 3677252"/>
              <a:gd name="connsiteX2" fmla="*/ 746546 w 770253"/>
              <a:gd name="connsiteY2" fmla="*/ 883920 h 3677252"/>
              <a:gd name="connsiteX3" fmla="*/ 614466 w 770253"/>
              <a:gd name="connsiteY3" fmla="*/ 1627484 h 3677252"/>
              <a:gd name="connsiteX4" fmla="*/ 657300 w 770253"/>
              <a:gd name="connsiteY4" fmla="*/ 2198670 h 3677252"/>
              <a:gd name="connsiteX5" fmla="*/ 578357 w 770253"/>
              <a:gd name="connsiteY5" fmla="*/ 2772424 h 3677252"/>
              <a:gd name="connsiteX6" fmla="*/ 424256 w 770253"/>
              <a:gd name="connsiteY6" fmla="*/ 3035606 h 3677252"/>
              <a:gd name="connsiteX7" fmla="*/ 190576 w 770253"/>
              <a:gd name="connsiteY7" fmla="*/ 3147342 h 3677252"/>
              <a:gd name="connsiteX8" fmla="*/ 50397 w 770253"/>
              <a:gd name="connsiteY8" fmla="*/ 3299717 h 3677252"/>
              <a:gd name="connsiteX9" fmla="*/ 374378 w 770253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19856"/>
              <a:gd name="connsiteY0" fmla="*/ 0 h 3677252"/>
              <a:gd name="connsiteX1" fmla="*/ 706309 w 719856"/>
              <a:gd name="connsiteY1" fmla="*/ 487680 h 3677252"/>
              <a:gd name="connsiteX2" fmla="*/ 696149 w 719856"/>
              <a:gd name="connsiteY2" fmla="*/ 883920 h 3677252"/>
              <a:gd name="connsiteX3" fmla="*/ 564069 w 719856"/>
              <a:gd name="connsiteY3" fmla="*/ 1627484 h 3677252"/>
              <a:gd name="connsiteX4" fmla="*/ 606903 w 719856"/>
              <a:gd name="connsiteY4" fmla="*/ 2198670 h 3677252"/>
              <a:gd name="connsiteX5" fmla="*/ 527960 w 719856"/>
              <a:gd name="connsiteY5" fmla="*/ 2772424 h 3677252"/>
              <a:gd name="connsiteX6" fmla="*/ 373859 w 719856"/>
              <a:gd name="connsiteY6" fmla="*/ 3035606 h 3677252"/>
              <a:gd name="connsiteX7" fmla="*/ 140179 w 719856"/>
              <a:gd name="connsiteY7" fmla="*/ 3147342 h 3677252"/>
              <a:gd name="connsiteX8" fmla="*/ 0 w 719856"/>
              <a:gd name="connsiteY8" fmla="*/ 3299717 h 3677252"/>
              <a:gd name="connsiteX9" fmla="*/ 323981 w 719856"/>
              <a:gd name="connsiteY9" fmla="*/ 3677252 h 3677252"/>
              <a:gd name="connsiteX0" fmla="*/ 706309 w 730288"/>
              <a:gd name="connsiteY0" fmla="*/ 0 h 3677252"/>
              <a:gd name="connsiteX1" fmla="*/ 706309 w 730288"/>
              <a:gd name="connsiteY1" fmla="*/ 487680 h 3677252"/>
              <a:gd name="connsiteX2" fmla="*/ 696149 w 730288"/>
              <a:gd name="connsiteY2" fmla="*/ 883920 h 3677252"/>
              <a:gd name="connsiteX3" fmla="*/ 706913 w 730288"/>
              <a:gd name="connsiteY3" fmla="*/ 1270270 h 3677252"/>
              <a:gd name="connsiteX4" fmla="*/ 606903 w 730288"/>
              <a:gd name="connsiteY4" fmla="*/ 2198670 h 3677252"/>
              <a:gd name="connsiteX5" fmla="*/ 527960 w 730288"/>
              <a:gd name="connsiteY5" fmla="*/ 2772424 h 3677252"/>
              <a:gd name="connsiteX6" fmla="*/ 373859 w 730288"/>
              <a:gd name="connsiteY6" fmla="*/ 3035606 h 3677252"/>
              <a:gd name="connsiteX7" fmla="*/ 140179 w 730288"/>
              <a:gd name="connsiteY7" fmla="*/ 3147342 h 3677252"/>
              <a:gd name="connsiteX8" fmla="*/ 0 w 730288"/>
              <a:gd name="connsiteY8" fmla="*/ 3299717 h 3677252"/>
              <a:gd name="connsiteX9" fmla="*/ 323981 w 730288"/>
              <a:gd name="connsiteY9" fmla="*/ 3677252 h 3677252"/>
              <a:gd name="connsiteX0" fmla="*/ 706309 w 749747"/>
              <a:gd name="connsiteY0" fmla="*/ 0 h 3677252"/>
              <a:gd name="connsiteX1" fmla="*/ 706309 w 749747"/>
              <a:gd name="connsiteY1" fmla="*/ 487680 h 3677252"/>
              <a:gd name="connsiteX2" fmla="*/ 696149 w 749747"/>
              <a:gd name="connsiteY2" fmla="*/ 883920 h 3677252"/>
              <a:gd name="connsiteX3" fmla="*/ 706913 w 749747"/>
              <a:gd name="connsiteY3" fmla="*/ 1270270 h 3677252"/>
              <a:gd name="connsiteX4" fmla="*/ 749747 w 749747"/>
              <a:gd name="connsiteY4" fmla="*/ 1912894 h 3677252"/>
              <a:gd name="connsiteX5" fmla="*/ 527960 w 749747"/>
              <a:gd name="connsiteY5" fmla="*/ 2772424 h 3677252"/>
              <a:gd name="connsiteX6" fmla="*/ 373859 w 749747"/>
              <a:gd name="connsiteY6" fmla="*/ 3035606 h 3677252"/>
              <a:gd name="connsiteX7" fmla="*/ 140179 w 749747"/>
              <a:gd name="connsiteY7" fmla="*/ 3147342 h 3677252"/>
              <a:gd name="connsiteX8" fmla="*/ 0 w 749747"/>
              <a:gd name="connsiteY8" fmla="*/ 3299717 h 3677252"/>
              <a:gd name="connsiteX9" fmla="*/ 323981 w 749747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373859 w 756472"/>
              <a:gd name="connsiteY6" fmla="*/ 3035606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140179 w 756472"/>
              <a:gd name="connsiteY7" fmla="*/ 31473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16703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706309 w 756472"/>
              <a:gd name="connsiteY0" fmla="*/ 0 h 3677252"/>
              <a:gd name="connsiteX1" fmla="*/ 706309 w 756472"/>
              <a:gd name="connsiteY1" fmla="*/ 487680 h 3677252"/>
              <a:gd name="connsiteX2" fmla="*/ 696149 w 756472"/>
              <a:gd name="connsiteY2" fmla="*/ 883920 h 3677252"/>
              <a:gd name="connsiteX3" fmla="*/ 706913 w 756472"/>
              <a:gd name="connsiteY3" fmla="*/ 1270270 h 3677252"/>
              <a:gd name="connsiteX4" fmla="*/ 749747 w 756472"/>
              <a:gd name="connsiteY4" fmla="*/ 1912894 h 3677252"/>
              <a:gd name="connsiteX5" fmla="*/ 670804 w 756472"/>
              <a:gd name="connsiteY5" fmla="*/ 2415210 h 3677252"/>
              <a:gd name="connsiteX6" fmla="*/ 588109 w 756472"/>
              <a:gd name="connsiteY6" fmla="*/ 2821268 h 3677252"/>
              <a:gd name="connsiteX7" fmla="*/ 425899 w 756472"/>
              <a:gd name="connsiteY7" fmla="*/ 3004442 h 3677252"/>
              <a:gd name="connsiteX8" fmla="*/ 0 w 756472"/>
              <a:gd name="connsiteY8" fmla="*/ 3299717 h 3677252"/>
              <a:gd name="connsiteX9" fmla="*/ 323981 w 756472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492027 w 542190"/>
              <a:gd name="connsiteY0" fmla="*/ 0 h 3677252"/>
              <a:gd name="connsiteX1" fmla="*/ 492027 w 542190"/>
              <a:gd name="connsiteY1" fmla="*/ 487680 h 3677252"/>
              <a:gd name="connsiteX2" fmla="*/ 481867 w 542190"/>
              <a:gd name="connsiteY2" fmla="*/ 883920 h 3677252"/>
              <a:gd name="connsiteX3" fmla="*/ 492631 w 542190"/>
              <a:gd name="connsiteY3" fmla="*/ 1270270 h 3677252"/>
              <a:gd name="connsiteX4" fmla="*/ 535465 w 542190"/>
              <a:gd name="connsiteY4" fmla="*/ 1912894 h 3677252"/>
              <a:gd name="connsiteX5" fmla="*/ 456522 w 542190"/>
              <a:gd name="connsiteY5" fmla="*/ 2415210 h 3677252"/>
              <a:gd name="connsiteX6" fmla="*/ 373827 w 542190"/>
              <a:gd name="connsiteY6" fmla="*/ 2821268 h 3677252"/>
              <a:gd name="connsiteX7" fmla="*/ 211617 w 542190"/>
              <a:gd name="connsiteY7" fmla="*/ 3004442 h 3677252"/>
              <a:gd name="connsiteX8" fmla="*/ 0 w 542190"/>
              <a:gd name="connsiteY8" fmla="*/ 3085379 h 3677252"/>
              <a:gd name="connsiteX9" fmla="*/ 109699 w 542190"/>
              <a:gd name="connsiteY9" fmla="*/ 3677252 h 3677252"/>
              <a:gd name="connsiteX0" fmla="*/ 546461 w 596624"/>
              <a:gd name="connsiteY0" fmla="*/ 0 h 3677252"/>
              <a:gd name="connsiteX1" fmla="*/ 546461 w 596624"/>
              <a:gd name="connsiteY1" fmla="*/ 487680 h 3677252"/>
              <a:gd name="connsiteX2" fmla="*/ 536301 w 596624"/>
              <a:gd name="connsiteY2" fmla="*/ 883920 h 3677252"/>
              <a:gd name="connsiteX3" fmla="*/ 547065 w 596624"/>
              <a:gd name="connsiteY3" fmla="*/ 1270270 h 3677252"/>
              <a:gd name="connsiteX4" fmla="*/ 589899 w 596624"/>
              <a:gd name="connsiteY4" fmla="*/ 1912894 h 3677252"/>
              <a:gd name="connsiteX5" fmla="*/ 510956 w 596624"/>
              <a:gd name="connsiteY5" fmla="*/ 2415210 h 3677252"/>
              <a:gd name="connsiteX6" fmla="*/ 428261 w 596624"/>
              <a:gd name="connsiteY6" fmla="*/ 2821268 h 3677252"/>
              <a:gd name="connsiteX7" fmla="*/ 266051 w 596624"/>
              <a:gd name="connsiteY7" fmla="*/ 3004442 h 3677252"/>
              <a:gd name="connsiteX8" fmla="*/ 54434 w 596624"/>
              <a:gd name="connsiteY8" fmla="*/ 3085379 h 3677252"/>
              <a:gd name="connsiteX9" fmla="*/ 164133 w 596624"/>
              <a:gd name="connsiteY9" fmla="*/ 3677252 h 3677252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657952 w 718275"/>
              <a:gd name="connsiteY2" fmla="*/ 8839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668716 w 718275"/>
              <a:gd name="connsiteY3" fmla="*/ 1270270 h 3320038"/>
              <a:gd name="connsiteX4" fmla="*/ 711550 w 718275"/>
              <a:gd name="connsiteY4" fmla="*/ 1912894 h 3320038"/>
              <a:gd name="connsiteX5" fmla="*/ 632607 w 718275"/>
              <a:gd name="connsiteY5" fmla="*/ 2415210 h 3320038"/>
              <a:gd name="connsiteX6" fmla="*/ 549912 w 718275"/>
              <a:gd name="connsiteY6" fmla="*/ 2821268 h 3320038"/>
              <a:gd name="connsiteX7" fmla="*/ 387702 w 718275"/>
              <a:gd name="connsiteY7" fmla="*/ 3004442 h 3320038"/>
              <a:gd name="connsiteX8" fmla="*/ 176085 w 718275"/>
              <a:gd name="connsiteY8" fmla="*/ 3085379 h 3320038"/>
              <a:gd name="connsiteX9" fmla="*/ 0 w 718275"/>
              <a:gd name="connsiteY9" fmla="*/ 3320038 h 3320038"/>
              <a:gd name="connsiteX0" fmla="*/ 668112 w 729307"/>
              <a:gd name="connsiteY0" fmla="*/ 0 h 3320038"/>
              <a:gd name="connsiteX1" fmla="*/ 668112 w 729307"/>
              <a:gd name="connsiteY1" fmla="*/ 487680 h 3320038"/>
              <a:gd name="connsiteX2" fmla="*/ 515044 w 729307"/>
              <a:gd name="connsiteY2" fmla="*/ 741020 h 3320038"/>
              <a:gd name="connsiteX3" fmla="*/ 668716 w 729307"/>
              <a:gd name="connsiteY3" fmla="*/ 1270270 h 3320038"/>
              <a:gd name="connsiteX4" fmla="*/ 151500 w 729307"/>
              <a:gd name="connsiteY4" fmla="*/ 1066152 h 3320038"/>
              <a:gd name="connsiteX5" fmla="*/ 711550 w 729307"/>
              <a:gd name="connsiteY5" fmla="*/ 1912894 h 3320038"/>
              <a:gd name="connsiteX6" fmla="*/ 632607 w 729307"/>
              <a:gd name="connsiteY6" fmla="*/ 2415210 h 3320038"/>
              <a:gd name="connsiteX7" fmla="*/ 549912 w 729307"/>
              <a:gd name="connsiteY7" fmla="*/ 2821268 h 3320038"/>
              <a:gd name="connsiteX8" fmla="*/ 387702 w 729307"/>
              <a:gd name="connsiteY8" fmla="*/ 3004442 h 3320038"/>
              <a:gd name="connsiteX9" fmla="*/ 176085 w 729307"/>
              <a:gd name="connsiteY9" fmla="*/ 3085379 h 3320038"/>
              <a:gd name="connsiteX10" fmla="*/ 0 w 729307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711550 w 718275"/>
              <a:gd name="connsiteY5" fmla="*/ 1912894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718275"/>
              <a:gd name="connsiteY0" fmla="*/ 0 h 3320038"/>
              <a:gd name="connsiteX1" fmla="*/ 668112 w 718275"/>
              <a:gd name="connsiteY1" fmla="*/ 487680 h 3320038"/>
              <a:gd name="connsiteX2" fmla="*/ 515044 w 718275"/>
              <a:gd name="connsiteY2" fmla="*/ 741020 h 3320038"/>
              <a:gd name="connsiteX3" fmla="*/ 311494 w 718275"/>
              <a:gd name="connsiteY3" fmla="*/ 841618 h 3320038"/>
              <a:gd name="connsiteX4" fmla="*/ 151500 w 718275"/>
              <a:gd name="connsiteY4" fmla="*/ 1066152 h 3320038"/>
              <a:gd name="connsiteX5" fmla="*/ 140014 w 718275"/>
              <a:gd name="connsiteY5" fmla="*/ 1341366 h 3320038"/>
              <a:gd name="connsiteX6" fmla="*/ 632607 w 718275"/>
              <a:gd name="connsiteY6" fmla="*/ 2415210 h 3320038"/>
              <a:gd name="connsiteX7" fmla="*/ 549912 w 718275"/>
              <a:gd name="connsiteY7" fmla="*/ 2821268 h 3320038"/>
              <a:gd name="connsiteX8" fmla="*/ 387702 w 718275"/>
              <a:gd name="connsiteY8" fmla="*/ 3004442 h 3320038"/>
              <a:gd name="connsiteX9" fmla="*/ 176085 w 718275"/>
              <a:gd name="connsiteY9" fmla="*/ 3085379 h 3320038"/>
              <a:gd name="connsiteX10" fmla="*/ 0 w 718275"/>
              <a:gd name="connsiteY10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549912 w 693623"/>
              <a:gd name="connsiteY6" fmla="*/ 2821268 h 3320038"/>
              <a:gd name="connsiteX7" fmla="*/ 387702 w 693623"/>
              <a:gd name="connsiteY7" fmla="*/ 3004442 h 3320038"/>
              <a:gd name="connsiteX8" fmla="*/ 176085 w 693623"/>
              <a:gd name="connsiteY8" fmla="*/ 3085379 h 3320038"/>
              <a:gd name="connsiteX9" fmla="*/ 0 w 693623"/>
              <a:gd name="connsiteY9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387702 w 693623"/>
              <a:gd name="connsiteY6" fmla="*/ 3004442 h 3320038"/>
              <a:gd name="connsiteX7" fmla="*/ 176085 w 693623"/>
              <a:gd name="connsiteY7" fmla="*/ 3085379 h 3320038"/>
              <a:gd name="connsiteX8" fmla="*/ 0 w 693623"/>
              <a:gd name="connsiteY8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176085 w 693623"/>
              <a:gd name="connsiteY6" fmla="*/ 3085379 h 3320038"/>
              <a:gd name="connsiteX7" fmla="*/ 0 w 693623"/>
              <a:gd name="connsiteY7" fmla="*/ 3320038 h 3320038"/>
              <a:gd name="connsiteX0" fmla="*/ 668112 w 693623"/>
              <a:gd name="connsiteY0" fmla="*/ 0 h 3320038"/>
              <a:gd name="connsiteX1" fmla="*/ 668112 w 693623"/>
              <a:gd name="connsiteY1" fmla="*/ 487680 h 3320038"/>
              <a:gd name="connsiteX2" fmla="*/ 515044 w 693623"/>
              <a:gd name="connsiteY2" fmla="*/ 741020 h 3320038"/>
              <a:gd name="connsiteX3" fmla="*/ 311494 w 693623"/>
              <a:gd name="connsiteY3" fmla="*/ 841618 h 3320038"/>
              <a:gd name="connsiteX4" fmla="*/ 151500 w 693623"/>
              <a:gd name="connsiteY4" fmla="*/ 1066152 h 3320038"/>
              <a:gd name="connsiteX5" fmla="*/ 140014 w 693623"/>
              <a:gd name="connsiteY5" fmla="*/ 1341366 h 3320038"/>
              <a:gd name="connsiteX6" fmla="*/ 0 w 693623"/>
              <a:gd name="connsiteY6" fmla="*/ 3320038 h 3320038"/>
              <a:gd name="connsiteX0" fmla="*/ 545192 w 570703"/>
              <a:gd name="connsiteY0" fmla="*/ 0 h 1341366"/>
              <a:gd name="connsiteX1" fmla="*/ 545192 w 570703"/>
              <a:gd name="connsiteY1" fmla="*/ 487680 h 1341366"/>
              <a:gd name="connsiteX2" fmla="*/ 392124 w 570703"/>
              <a:gd name="connsiteY2" fmla="*/ 741020 h 1341366"/>
              <a:gd name="connsiteX3" fmla="*/ 188574 w 570703"/>
              <a:gd name="connsiteY3" fmla="*/ 841618 h 1341366"/>
              <a:gd name="connsiteX4" fmla="*/ 28580 w 570703"/>
              <a:gd name="connsiteY4" fmla="*/ 1066152 h 1341366"/>
              <a:gd name="connsiteX5" fmla="*/ 17094 w 570703"/>
              <a:gd name="connsiteY5" fmla="*/ 1341366 h 1341366"/>
              <a:gd name="connsiteX0" fmla="*/ 533337 w 558848"/>
              <a:gd name="connsiteY0" fmla="*/ 5778768 h 8025370"/>
              <a:gd name="connsiteX1" fmla="*/ 533337 w 558848"/>
              <a:gd name="connsiteY1" fmla="*/ 6266448 h 8025370"/>
              <a:gd name="connsiteX2" fmla="*/ 380269 w 558848"/>
              <a:gd name="connsiteY2" fmla="*/ 6519788 h 8025370"/>
              <a:gd name="connsiteX3" fmla="*/ 176719 w 558848"/>
              <a:gd name="connsiteY3" fmla="*/ 6620386 h 8025370"/>
              <a:gd name="connsiteX4" fmla="*/ 105591 w 558848"/>
              <a:gd name="connsiteY4" fmla="*/ 37408 h 8025370"/>
              <a:gd name="connsiteX5" fmla="*/ 16725 w 558848"/>
              <a:gd name="connsiteY5" fmla="*/ 6844920 h 8025370"/>
              <a:gd name="connsiteX6" fmla="*/ 5239 w 558848"/>
              <a:gd name="connsiteY6" fmla="*/ 7120134 h 8025370"/>
              <a:gd name="connsiteX0" fmla="*/ 533337 w 558848"/>
              <a:gd name="connsiteY0" fmla="*/ 8396807 h 10643409"/>
              <a:gd name="connsiteX1" fmla="*/ 533337 w 558848"/>
              <a:gd name="connsiteY1" fmla="*/ 8884487 h 10643409"/>
              <a:gd name="connsiteX2" fmla="*/ 380269 w 558848"/>
              <a:gd name="connsiteY2" fmla="*/ 9137827 h 10643409"/>
              <a:gd name="connsiteX3" fmla="*/ 248125 w 558848"/>
              <a:gd name="connsiteY3" fmla="*/ 1080393 h 10643409"/>
              <a:gd name="connsiteX4" fmla="*/ 105591 w 558848"/>
              <a:gd name="connsiteY4" fmla="*/ 2655447 h 10643409"/>
              <a:gd name="connsiteX5" fmla="*/ 16725 w 558848"/>
              <a:gd name="connsiteY5" fmla="*/ 9462959 h 10643409"/>
              <a:gd name="connsiteX6" fmla="*/ 5239 w 558848"/>
              <a:gd name="connsiteY6" fmla="*/ 9738173 h 1064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48" h="10643409">
                <a:moveTo>
                  <a:pt x="533337" y="8396807"/>
                </a:moveTo>
                <a:cubicBezTo>
                  <a:pt x="533337" y="8566987"/>
                  <a:pt x="558848" y="8760984"/>
                  <a:pt x="533337" y="8884487"/>
                </a:cubicBezTo>
                <a:cubicBezTo>
                  <a:pt x="507826" y="9007990"/>
                  <a:pt x="427804" y="10438509"/>
                  <a:pt x="380269" y="9137827"/>
                </a:cubicBezTo>
                <a:cubicBezTo>
                  <a:pt x="332734" y="7837145"/>
                  <a:pt x="293905" y="2160790"/>
                  <a:pt x="248125" y="1080393"/>
                </a:cubicBezTo>
                <a:cubicBezTo>
                  <a:pt x="202345" y="-4"/>
                  <a:pt x="144158" y="1258353"/>
                  <a:pt x="105591" y="2655447"/>
                </a:cubicBezTo>
                <a:cubicBezTo>
                  <a:pt x="67024" y="4052541"/>
                  <a:pt x="33450" y="8282505"/>
                  <a:pt x="16725" y="9462959"/>
                </a:cubicBezTo>
                <a:cubicBezTo>
                  <a:pt x="0" y="10643413"/>
                  <a:pt x="8404" y="9549053"/>
                  <a:pt x="5239" y="9738173"/>
                </a:cubicBezTo>
              </a:path>
            </a:pathLst>
          </a:custGeom>
          <a:noFill/>
          <a:ln w="38100" cap="flat" cmpd="sng" algn="ctr">
            <a:gradFill flip="none"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DC0217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2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1255872" y="4301246"/>
            <a:ext cx="1778012" cy="1141400"/>
            <a:chOff x="3579806" y="5214950"/>
            <a:chExt cx="1778012" cy="1141400"/>
          </a:xfrm>
        </p:grpSpPr>
        <p:sp>
          <p:nvSpPr>
            <p:cNvPr id="28" name="Freeform 27"/>
            <p:cNvSpPr/>
            <p:nvPr/>
          </p:nvSpPr>
          <p:spPr bwMode="auto">
            <a:xfrm rot="20742093">
              <a:off x="4513596" y="5630368"/>
              <a:ext cx="492524" cy="167325"/>
            </a:xfrm>
            <a:custGeom>
              <a:avLst/>
              <a:gdLst>
                <a:gd name="connsiteX0" fmla="*/ 190500 w 677863"/>
                <a:gd name="connsiteY0" fmla="*/ 55562 h 342900"/>
                <a:gd name="connsiteX1" fmla="*/ 28575 w 677863"/>
                <a:gd name="connsiteY1" fmla="*/ 84137 h 342900"/>
                <a:gd name="connsiteX2" fmla="*/ 19050 w 677863"/>
                <a:gd name="connsiteY2" fmla="*/ 217487 h 342900"/>
                <a:gd name="connsiteX3" fmla="*/ 114300 w 677863"/>
                <a:gd name="connsiteY3" fmla="*/ 331787 h 342900"/>
                <a:gd name="connsiteX4" fmla="*/ 257175 w 677863"/>
                <a:gd name="connsiteY4" fmla="*/ 284162 h 342900"/>
                <a:gd name="connsiteX5" fmla="*/ 285750 w 677863"/>
                <a:gd name="connsiteY5" fmla="*/ 217487 h 342900"/>
                <a:gd name="connsiteX6" fmla="*/ 390525 w 677863"/>
                <a:gd name="connsiteY6" fmla="*/ 188912 h 342900"/>
                <a:gd name="connsiteX7" fmla="*/ 590550 w 677863"/>
                <a:gd name="connsiteY7" fmla="*/ 93662 h 342900"/>
                <a:gd name="connsiteX8" fmla="*/ 657225 w 677863"/>
                <a:gd name="connsiteY8" fmla="*/ 7937 h 342900"/>
                <a:gd name="connsiteX9" fmla="*/ 466725 w 677863"/>
                <a:gd name="connsiteY9" fmla="*/ 46037 h 342900"/>
                <a:gd name="connsiteX10" fmla="*/ 190500 w 677863"/>
                <a:gd name="connsiteY10" fmla="*/ 555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7863" h="342900">
                  <a:moveTo>
                    <a:pt x="190500" y="55562"/>
                  </a:moveTo>
                  <a:cubicBezTo>
                    <a:pt x="117475" y="61912"/>
                    <a:pt x="57150" y="57150"/>
                    <a:pt x="28575" y="84137"/>
                  </a:cubicBezTo>
                  <a:cubicBezTo>
                    <a:pt x="0" y="111125"/>
                    <a:pt x="4763" y="176212"/>
                    <a:pt x="19050" y="217487"/>
                  </a:cubicBezTo>
                  <a:cubicBezTo>
                    <a:pt x="33338" y="258762"/>
                    <a:pt x="74613" y="320675"/>
                    <a:pt x="114300" y="331787"/>
                  </a:cubicBezTo>
                  <a:cubicBezTo>
                    <a:pt x="153988" y="342900"/>
                    <a:pt x="228600" y="303212"/>
                    <a:pt x="257175" y="284162"/>
                  </a:cubicBezTo>
                  <a:cubicBezTo>
                    <a:pt x="285750" y="265112"/>
                    <a:pt x="263525" y="233362"/>
                    <a:pt x="285750" y="217487"/>
                  </a:cubicBezTo>
                  <a:cubicBezTo>
                    <a:pt x="307975" y="201612"/>
                    <a:pt x="339725" y="209549"/>
                    <a:pt x="390525" y="188912"/>
                  </a:cubicBezTo>
                  <a:cubicBezTo>
                    <a:pt x="441325" y="168275"/>
                    <a:pt x="546100" y="123824"/>
                    <a:pt x="590550" y="93662"/>
                  </a:cubicBezTo>
                  <a:cubicBezTo>
                    <a:pt x="635000" y="63500"/>
                    <a:pt x="677863" y="15875"/>
                    <a:pt x="657225" y="7937"/>
                  </a:cubicBezTo>
                  <a:cubicBezTo>
                    <a:pt x="636588" y="0"/>
                    <a:pt x="541337" y="38100"/>
                    <a:pt x="466725" y="46037"/>
                  </a:cubicBezTo>
                  <a:cubicBezTo>
                    <a:pt x="392113" y="53974"/>
                    <a:pt x="263525" y="49212"/>
                    <a:pt x="190500" y="55562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786182" y="5214950"/>
              <a:ext cx="1071570" cy="571504"/>
            </a:xfrm>
            <a:custGeom>
              <a:avLst/>
              <a:gdLst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401217 w 850641"/>
                <a:gd name="connsiteY9" fmla="*/ 150845 h 506964"/>
                <a:gd name="connsiteX10" fmla="*/ 382555 w 850641"/>
                <a:gd name="connsiteY10" fmla="*/ 281474 h 506964"/>
                <a:gd name="connsiteX11" fmla="*/ 373225 w 850641"/>
                <a:gd name="connsiteY11" fmla="*/ 346788 h 506964"/>
                <a:gd name="connsiteX12" fmla="*/ 373225 w 850641"/>
                <a:gd name="connsiteY12" fmla="*/ 384110 h 506964"/>
                <a:gd name="connsiteX13" fmla="*/ 485192 w 850641"/>
                <a:gd name="connsiteY13" fmla="*/ 346788 h 506964"/>
                <a:gd name="connsiteX14" fmla="*/ 718457 w 850641"/>
                <a:gd name="connsiteY14" fmla="*/ 206829 h 506964"/>
                <a:gd name="connsiteX15" fmla="*/ 849086 w 850641"/>
                <a:gd name="connsiteY15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82555 w 850641"/>
                <a:gd name="connsiteY9" fmla="*/ 281474 h 506964"/>
                <a:gd name="connsiteX10" fmla="*/ 373225 w 850641"/>
                <a:gd name="connsiteY10" fmla="*/ 346788 h 506964"/>
                <a:gd name="connsiteX11" fmla="*/ 373225 w 850641"/>
                <a:gd name="connsiteY11" fmla="*/ 384110 h 506964"/>
                <a:gd name="connsiteX12" fmla="*/ 485192 w 850641"/>
                <a:gd name="connsiteY12" fmla="*/ 346788 h 506964"/>
                <a:gd name="connsiteX13" fmla="*/ 718457 w 850641"/>
                <a:gd name="connsiteY13" fmla="*/ 206829 h 506964"/>
                <a:gd name="connsiteX14" fmla="*/ 849086 w 850641"/>
                <a:gd name="connsiteY14" fmla="*/ 66870 h 506964"/>
                <a:gd name="connsiteX0" fmla="*/ 849086 w 850641"/>
                <a:gd name="connsiteY0" fmla="*/ 66870 h 506964"/>
                <a:gd name="connsiteX1" fmla="*/ 709127 w 850641"/>
                <a:gd name="connsiteY1" fmla="*/ 38878 h 506964"/>
                <a:gd name="connsiteX2" fmla="*/ 457200 w 850641"/>
                <a:gd name="connsiteY2" fmla="*/ 29547 h 506964"/>
                <a:gd name="connsiteX3" fmla="*/ 186613 w 850641"/>
                <a:gd name="connsiteY3" fmla="*/ 20216 h 506964"/>
                <a:gd name="connsiteX4" fmla="*/ 27992 w 850641"/>
                <a:gd name="connsiteY4" fmla="*/ 150845 h 506964"/>
                <a:gd name="connsiteX5" fmla="*/ 18661 w 850641"/>
                <a:gd name="connsiteY5" fmla="*/ 393441 h 506964"/>
                <a:gd name="connsiteX6" fmla="*/ 46653 w 850641"/>
                <a:gd name="connsiteY6" fmla="*/ 496078 h 506964"/>
                <a:gd name="connsiteX7" fmla="*/ 279919 w 850641"/>
                <a:gd name="connsiteY7" fmla="*/ 458755 h 506964"/>
                <a:gd name="connsiteX8" fmla="*/ 373225 w 850641"/>
                <a:gd name="connsiteY8" fmla="*/ 374780 h 506964"/>
                <a:gd name="connsiteX9" fmla="*/ 373225 w 850641"/>
                <a:gd name="connsiteY9" fmla="*/ 346788 h 506964"/>
                <a:gd name="connsiteX10" fmla="*/ 373225 w 850641"/>
                <a:gd name="connsiteY10" fmla="*/ 384110 h 506964"/>
                <a:gd name="connsiteX11" fmla="*/ 485192 w 850641"/>
                <a:gd name="connsiteY11" fmla="*/ 346788 h 506964"/>
                <a:gd name="connsiteX12" fmla="*/ 718457 w 850641"/>
                <a:gd name="connsiteY12" fmla="*/ 206829 h 506964"/>
                <a:gd name="connsiteX13" fmla="*/ 849086 w 850641"/>
                <a:gd name="connsiteY13" fmla="*/ 66870 h 50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641" h="506964">
                  <a:moveTo>
                    <a:pt x="849086" y="66870"/>
                  </a:moveTo>
                  <a:cubicBezTo>
                    <a:pt x="847531" y="38878"/>
                    <a:pt x="774441" y="45098"/>
                    <a:pt x="709127" y="38878"/>
                  </a:cubicBezTo>
                  <a:cubicBezTo>
                    <a:pt x="643813" y="32658"/>
                    <a:pt x="457200" y="29547"/>
                    <a:pt x="457200" y="29547"/>
                  </a:cubicBezTo>
                  <a:cubicBezTo>
                    <a:pt x="370114" y="26437"/>
                    <a:pt x="258148" y="0"/>
                    <a:pt x="186613" y="20216"/>
                  </a:cubicBezTo>
                  <a:cubicBezTo>
                    <a:pt x="115078" y="40432"/>
                    <a:pt x="55984" y="88641"/>
                    <a:pt x="27992" y="150845"/>
                  </a:cubicBezTo>
                  <a:cubicBezTo>
                    <a:pt x="0" y="213049"/>
                    <a:pt x="15551" y="335902"/>
                    <a:pt x="18661" y="393441"/>
                  </a:cubicBezTo>
                  <a:cubicBezTo>
                    <a:pt x="21771" y="450980"/>
                    <a:pt x="3110" y="485192"/>
                    <a:pt x="46653" y="496078"/>
                  </a:cubicBezTo>
                  <a:cubicBezTo>
                    <a:pt x="90196" y="506964"/>
                    <a:pt x="225490" y="478971"/>
                    <a:pt x="279919" y="458755"/>
                  </a:cubicBezTo>
                  <a:cubicBezTo>
                    <a:pt x="334348" y="438539"/>
                    <a:pt x="357674" y="393441"/>
                    <a:pt x="373225" y="374780"/>
                  </a:cubicBezTo>
                  <a:cubicBezTo>
                    <a:pt x="388776" y="356119"/>
                    <a:pt x="373225" y="345233"/>
                    <a:pt x="373225" y="346788"/>
                  </a:cubicBezTo>
                  <a:cubicBezTo>
                    <a:pt x="373225" y="348343"/>
                    <a:pt x="354564" y="384110"/>
                    <a:pt x="373225" y="384110"/>
                  </a:cubicBezTo>
                  <a:cubicBezTo>
                    <a:pt x="391886" y="384110"/>
                    <a:pt x="427653" y="376335"/>
                    <a:pt x="485192" y="346788"/>
                  </a:cubicBezTo>
                  <a:cubicBezTo>
                    <a:pt x="542731" y="317241"/>
                    <a:pt x="662473" y="247262"/>
                    <a:pt x="718457" y="206829"/>
                  </a:cubicBezTo>
                  <a:cubicBezTo>
                    <a:pt x="774441" y="166396"/>
                    <a:pt x="850641" y="94862"/>
                    <a:pt x="849086" y="668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0000"/>
                </a:gs>
                <a:gs pos="4000">
                  <a:srgbClr val="CC3300"/>
                </a:gs>
                <a:gs pos="100000">
                  <a:srgbClr val="8000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morning" dir="t"/>
            </a:scene3d>
            <a:sp3d prstMaterial="flat">
              <a:bevelT w="139700" h="139700"/>
            </a:sp3d>
          </p:spPr>
          <p:txBody>
            <a:bodyPr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" name="Group 70"/>
            <p:cNvGrpSpPr/>
            <p:nvPr/>
          </p:nvGrpSpPr>
          <p:grpSpPr>
            <a:xfrm>
              <a:off x="3579806" y="5761884"/>
              <a:ext cx="714380" cy="588116"/>
              <a:chOff x="3579806" y="5761884"/>
              <a:chExt cx="714380" cy="58811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579806" y="6073001"/>
                <a:ext cx="7143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Liver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 rot="5400000" flipH="1" flipV="1">
                <a:off x="3726992" y="5892512"/>
                <a:ext cx="381761" cy="12050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5" name="Group 71"/>
            <p:cNvGrpSpPr/>
            <p:nvPr/>
          </p:nvGrpSpPr>
          <p:grpSpPr>
            <a:xfrm>
              <a:off x="4357686" y="5830156"/>
              <a:ext cx="1000132" cy="526194"/>
              <a:chOff x="3508368" y="5779356"/>
              <a:chExt cx="1000132" cy="526194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508368" y="6028551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i="0" dirty="0" smtClean="0">
                    <a:solidFill>
                      <a:srgbClr val="FF0000"/>
                    </a:solidFill>
                    <a:latin typeface="+mn-lt"/>
                  </a:rPr>
                  <a:t>Pancreas</a:t>
                </a:r>
                <a:endParaRPr lang="en-GB" sz="1200" b="1" i="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33" name="Straight Arrow Connector 32"/>
              <p:cNvCxnSpPr>
                <a:endCxn id="28" idx="3"/>
              </p:cNvCxnSpPr>
              <p:nvPr/>
            </p:nvCxnSpPr>
            <p:spPr bwMode="auto">
              <a:xfrm rot="16200000" flipV="1">
                <a:off x="3697607" y="5853454"/>
                <a:ext cx="313488" cy="1652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278046" y="4714883"/>
            <a:ext cx="136938" cy="136938"/>
            <a:chOff x="2428863" y="2500306"/>
            <a:chExt cx="479281" cy="410824"/>
          </a:xfrm>
          <a:solidFill>
            <a:srgbClr val="99FF33"/>
          </a:solidFill>
          <a:scene3d>
            <a:camera prst="orthographicFront"/>
            <a:lightRig rig="morning" dir="t"/>
          </a:scene3d>
        </p:grpSpPr>
        <p:sp>
          <p:nvSpPr>
            <p:cNvPr id="37" name="Oval 36"/>
            <p:cNvSpPr/>
            <p:nvPr/>
          </p:nvSpPr>
          <p:spPr bwMode="auto">
            <a:xfrm>
              <a:off x="2693829" y="2696814"/>
              <a:ext cx="214315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428863" y="2643185"/>
              <a:ext cx="214313" cy="214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500298" y="2500306"/>
              <a:ext cx="357191" cy="357192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7068</TotalTime>
  <Words>1352</Words>
  <Application>Microsoft Office PowerPoint</Application>
  <PresentationFormat>On-screen Show (4:3)</PresentationFormat>
  <Paragraphs>329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Standarddesign</vt:lpstr>
      <vt:lpstr>MCD Tissues 8 BCT L14  Signalling between cells I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Signal receivers: Receptors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608</cp:revision>
  <dcterms:modified xsi:type="dcterms:W3CDTF">2012-11-20T13:59:28Z</dcterms:modified>
</cp:coreProperties>
</file>