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6" r:id="rId2"/>
    <p:sldId id="306" r:id="rId3"/>
    <p:sldId id="389" r:id="rId4"/>
    <p:sldId id="388" r:id="rId5"/>
    <p:sldId id="380" r:id="rId6"/>
    <p:sldId id="387" r:id="rId7"/>
    <p:sldId id="378" r:id="rId8"/>
    <p:sldId id="386" r:id="rId9"/>
    <p:sldId id="379" r:id="rId10"/>
    <p:sldId id="381" r:id="rId11"/>
    <p:sldId id="390" r:id="rId12"/>
    <p:sldId id="375" r:id="rId13"/>
    <p:sldId id="349" r:id="rId14"/>
    <p:sldId id="373" r:id="rId15"/>
    <p:sldId id="382" r:id="rId16"/>
    <p:sldId id="392" r:id="rId17"/>
    <p:sldId id="383" r:id="rId18"/>
    <p:sldId id="384" r:id="rId19"/>
    <p:sldId id="394" r:id="rId20"/>
    <p:sldId id="391" r:id="rId21"/>
    <p:sldId id="385" r:id="rId22"/>
    <p:sldId id="377" r:id="rId23"/>
    <p:sldId id="393" r:id="rId24"/>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0000"/>
    <a:srgbClr val="0066CC"/>
    <a:srgbClr val="F0B670"/>
    <a:srgbClr val="E78E24"/>
    <a:srgbClr val="CC6600"/>
    <a:srgbClr val="00CC99"/>
    <a:srgbClr val="66FF99"/>
    <a:srgbClr val="33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8" autoAdjust="0"/>
    <p:restoredTop sz="74910" autoAdjust="0"/>
  </p:normalViewPr>
  <p:slideViewPr>
    <p:cSldViewPr>
      <p:cViewPr>
        <p:scale>
          <a:sx n="50" d="100"/>
          <a:sy n="50" d="100"/>
        </p:scale>
        <p:origin x="-798" y="-372"/>
      </p:cViewPr>
      <p:guideLst>
        <p:guide orient="horz" pos="4319"/>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fld id="{F1F28E8B-3359-435A-B8DC-CA5A6DC9194B}" type="slidenum">
              <a:rPr lang="da-DK"/>
              <a:pPr/>
              <a:t>‹#›</a:t>
            </a:fld>
            <a:endParaRPr lang="da-DK"/>
          </a:p>
        </p:txBody>
      </p:sp>
    </p:spTree>
    <p:extLst>
      <p:ext uri="{BB962C8B-B14F-4D97-AF65-F5344CB8AC3E}">
        <p14:creationId xmlns:p14="http://schemas.microsoft.com/office/powerpoint/2010/main" val="2836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endParaRPr lang="da-DK"/>
          </a:p>
        </p:txBody>
      </p:sp>
      <p:sp>
        <p:nvSpPr>
          <p:cNvPr id="7172"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fld id="{D3A472D7-9C31-47CD-AA69-63D3413782C1}" type="slidenum">
              <a:rPr lang="da-DK"/>
              <a:pPr/>
              <a:t>‹#›</a:t>
            </a:fld>
            <a:endParaRPr lang="da-DK"/>
          </a:p>
        </p:txBody>
      </p:sp>
    </p:spTree>
    <p:extLst>
      <p:ext uri="{BB962C8B-B14F-4D97-AF65-F5344CB8AC3E}">
        <p14:creationId xmlns:p14="http://schemas.microsoft.com/office/powerpoint/2010/main" val="35428512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3A212-1554-41A0-97F3-3F1042EE6A84}" type="slidenum">
              <a:rPr lang="da-DK"/>
              <a:pPr/>
              <a:t>1</a:t>
            </a:fld>
            <a:endParaRPr lang="da-DK"/>
          </a:p>
        </p:txBody>
      </p:sp>
      <p:sp>
        <p:nvSpPr>
          <p:cNvPr id="105474" name="Rectangle 2"/>
          <p:cNvSpPr>
            <a:spLocks noGrp="1" noRot="1" noChangeAspect="1" noChangeArrowheads="1" noTextEdit="1"/>
          </p:cNvSpPr>
          <p:nvPr>
            <p:ph type="sldImg"/>
          </p:nvPr>
        </p:nvSpPr>
        <p:spPr>
          <a:xfrm>
            <a:off x="847725" y="744538"/>
            <a:ext cx="3417888" cy="2563812"/>
          </a:xfrm>
          <a:ln/>
        </p:spPr>
      </p:sp>
      <p:sp>
        <p:nvSpPr>
          <p:cNvPr id="105475" name="Rectangle 3"/>
          <p:cNvSpPr>
            <a:spLocks noGrp="1" noChangeArrowheads="1"/>
          </p:cNvSpPr>
          <p:nvPr>
            <p:ph type="body" idx="1"/>
          </p:nvPr>
        </p:nvSpPr>
        <p:spPr>
          <a:xfrm>
            <a:off x="889000" y="3640138"/>
            <a:ext cx="4891088" cy="5541962"/>
          </a:xfrm>
        </p:spPr>
        <p:txBody>
          <a:bodyPr/>
          <a:lstStyle/>
          <a:p>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D3A472D7-9C31-47CD-AA69-63D3413782C1}" type="slidenum">
              <a:rPr lang="da-DK" smtClean="0"/>
              <a:pPr/>
              <a:t>5</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D3A472D7-9C31-47CD-AA69-63D3413782C1}" type="slidenum">
              <a:rPr lang="da-DK" smtClean="0"/>
              <a:pPr/>
              <a:t>7</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err="1" smtClean="0"/>
              <a:t>Astrocytes</a:t>
            </a:r>
            <a:r>
              <a:rPr lang="en-GB" dirty="0" smtClean="0"/>
              <a:t> are the most abundant cell type in the mammalian brain. Interest in </a:t>
            </a:r>
            <a:r>
              <a:rPr lang="en-GB" dirty="0" err="1" smtClean="0"/>
              <a:t>astrocyte</a:t>
            </a:r>
            <a:r>
              <a:rPr lang="en-GB" dirty="0" smtClean="0"/>
              <a:t> function has increased dramatically in recent years because of their newly discovered roles in synapse formation, maturation, efficacy, and plasticity.</a:t>
            </a:r>
          </a:p>
          <a:p>
            <a:r>
              <a:rPr lang="en-GB" sz="1200" kern="1200" baseline="0" dirty="0" smtClean="0">
                <a:solidFill>
                  <a:schemeClr val="tx1"/>
                </a:solidFill>
                <a:latin typeface="Times New Roman" pitchFamily="18" charset="0"/>
                <a:ea typeface="+mn-ea"/>
                <a:cs typeface="+mn-cs"/>
              </a:rPr>
              <a:t>Myelin is a specialised structure generated by </a:t>
            </a:r>
            <a:r>
              <a:rPr lang="en-GB" sz="1200" kern="1200" baseline="0" dirty="0" err="1" smtClean="0">
                <a:solidFill>
                  <a:schemeClr val="tx1"/>
                </a:solidFill>
                <a:latin typeface="Times New Roman" pitchFamily="18" charset="0"/>
                <a:ea typeface="+mn-ea"/>
                <a:cs typeface="+mn-cs"/>
              </a:rPr>
              <a:t>glial</a:t>
            </a:r>
            <a:r>
              <a:rPr lang="en-GB" sz="1200" kern="1200" baseline="0" dirty="0" smtClean="0">
                <a:solidFill>
                  <a:schemeClr val="tx1"/>
                </a:solidFill>
                <a:latin typeface="Times New Roman" pitchFamily="18" charset="0"/>
                <a:ea typeface="+mn-ea"/>
                <a:cs typeface="+mn-cs"/>
              </a:rPr>
              <a:t> cells, which extend compacted spirals of membrane around the axons of many neurons. Within the central nervous system</a:t>
            </a:r>
          </a:p>
          <a:p>
            <a:r>
              <a:rPr lang="en-GB" sz="1200" kern="1200" baseline="0" dirty="0" smtClean="0">
                <a:solidFill>
                  <a:schemeClr val="tx1"/>
                </a:solidFill>
                <a:latin typeface="Times New Roman" pitchFamily="18" charset="0"/>
                <a:ea typeface="+mn-ea"/>
                <a:cs typeface="+mn-cs"/>
              </a:rPr>
              <a:t>(CNS), myelin is formed by </a:t>
            </a:r>
            <a:r>
              <a:rPr lang="en-GB" sz="1200" kern="1200" baseline="0" dirty="0" err="1" smtClean="0">
                <a:solidFill>
                  <a:schemeClr val="tx1"/>
                </a:solidFill>
                <a:latin typeface="Times New Roman" pitchFamily="18" charset="0"/>
                <a:ea typeface="+mn-ea"/>
                <a:cs typeface="+mn-cs"/>
              </a:rPr>
              <a:t>oligodendrocytes</a:t>
            </a:r>
            <a:r>
              <a:rPr lang="en-GB" sz="1200" kern="1200" baseline="0" dirty="0" smtClean="0">
                <a:solidFill>
                  <a:schemeClr val="tx1"/>
                </a:solidFill>
                <a:latin typeface="Times New Roman" pitchFamily="18" charset="0"/>
                <a:ea typeface="+mn-ea"/>
                <a:cs typeface="+mn-cs"/>
              </a:rPr>
              <a:t>.</a:t>
            </a:r>
          </a:p>
          <a:p>
            <a:r>
              <a:rPr lang="en-GB" dirty="0" smtClean="0"/>
              <a:t>A number of features consistently distinguish </a:t>
            </a:r>
            <a:r>
              <a:rPr lang="en-GB" dirty="0" err="1" smtClean="0"/>
              <a:t>oligodendrocytes</a:t>
            </a:r>
            <a:r>
              <a:rPr lang="en-GB" dirty="0" smtClean="0"/>
              <a:t> from </a:t>
            </a:r>
            <a:r>
              <a:rPr lang="en-GB" dirty="0" err="1" smtClean="0"/>
              <a:t>astrocytes</a:t>
            </a:r>
            <a:r>
              <a:rPr lang="en-GB" dirty="0" smtClean="0"/>
              <a:t>, in particular their smaller size, the greater density of both the cytoplasm and nucleus (with dense chromatin), the absence of intermediate filaments (fibrils) and of glycogen in the cytoplasm, and the presence of a large number of microtubules (25 nm) in their processes that may be involved in their stability.</a:t>
            </a:r>
          </a:p>
          <a:p>
            <a:r>
              <a:rPr lang="en-GB" dirty="0" smtClean="0"/>
              <a:t>An </a:t>
            </a:r>
            <a:r>
              <a:rPr lang="en-GB" dirty="0" err="1" smtClean="0"/>
              <a:t>oligodendrocyte</a:t>
            </a:r>
            <a:r>
              <a:rPr lang="en-GB" dirty="0" smtClean="0"/>
              <a:t> extends many processes, each of which contacts and repeatedly envelopes a stretch of axon with subsequent condensation of this </a:t>
            </a:r>
            <a:r>
              <a:rPr lang="en-GB" dirty="0" err="1" smtClean="0"/>
              <a:t>multispiral</a:t>
            </a:r>
            <a:r>
              <a:rPr lang="en-GB" dirty="0" smtClean="0"/>
              <a:t> membrane-forming myelin. On the same axon, adjacent myelin segments belong to different </a:t>
            </a:r>
            <a:r>
              <a:rPr lang="en-GB" dirty="0" err="1" smtClean="0"/>
              <a:t>oligodendrocytes</a:t>
            </a:r>
            <a:r>
              <a:rPr lang="en-GB" dirty="0" smtClean="0"/>
              <a:t>.</a:t>
            </a:r>
          </a:p>
          <a:p>
            <a:r>
              <a:rPr lang="en-GB" dirty="0" smtClean="0"/>
              <a:t>The myelin sheath around most axons constitutes the most abundant membrane structure in the vertebrate nervous system. Its unique composition (richness in lipids and low water content allowing the electrical insulation of axons) and its unique segmental structure responsible for the </a:t>
            </a:r>
            <a:r>
              <a:rPr lang="en-GB" dirty="0" err="1" smtClean="0"/>
              <a:t>saltatory</a:t>
            </a:r>
            <a:r>
              <a:rPr lang="en-GB" dirty="0" smtClean="0"/>
              <a:t> conduction of nerve impulses allow the myelin sheath to support the fast nerve conduction in the thin </a:t>
            </a:r>
            <a:r>
              <a:rPr lang="en-GB" dirty="0" err="1" smtClean="0"/>
              <a:t>fibers</a:t>
            </a:r>
            <a:r>
              <a:rPr lang="en-GB" dirty="0" smtClean="0"/>
              <a:t> in the vertebrate system. High-speed conduction, fidelity of transfer signalling on long distances, and space economy are the three major advantages conferred to the vertebrate nervous system by the myelin sheath.</a:t>
            </a:r>
          </a:p>
          <a:p>
            <a:r>
              <a:rPr lang="en-GB" dirty="0" smtClean="0"/>
              <a:t>Myelin is a spiral structure constituted of extensions of the plasma membrane of the </a:t>
            </a:r>
            <a:r>
              <a:rPr lang="en-GB" dirty="0" err="1" smtClean="0"/>
              <a:t>myelinating</a:t>
            </a:r>
            <a:r>
              <a:rPr lang="en-GB" dirty="0" smtClean="0"/>
              <a:t> </a:t>
            </a:r>
            <a:r>
              <a:rPr lang="en-GB" dirty="0" err="1" smtClean="0"/>
              <a:t>glial</a:t>
            </a:r>
            <a:r>
              <a:rPr lang="en-GB" dirty="0" smtClean="0"/>
              <a:t> cells. Myelin is the essential constituent of white matter in the CNS which contains ∼40–50% myelin on a dry weight basis. Myelin is a poorly hydrated structure containing 40% water in contrast to gray matter (80%). Myelin dry weight consists of 70% lipids and 30% proteins. This lipid-to-protein ratio is very peculiar to the myelin membrane. It is generally the reverse in other cellular membranes. The insulating properties of the myelin sheath, which favour rapid nerve conduction velocity, are largely due to its structure, its thickness, its low water content, and its richness in lipids. </a:t>
            </a:r>
          </a:p>
          <a:p>
            <a:r>
              <a:rPr lang="en-GB" dirty="0" smtClean="0"/>
              <a:t>The specific constituents of myelin, </a:t>
            </a:r>
            <a:r>
              <a:rPr lang="en-GB" dirty="0" err="1" smtClean="0"/>
              <a:t>glycolipids</a:t>
            </a:r>
            <a:r>
              <a:rPr lang="en-GB" dirty="0" smtClean="0"/>
              <a:t>, and proteins are formed in the </a:t>
            </a:r>
            <a:r>
              <a:rPr lang="en-GB" dirty="0" err="1" smtClean="0"/>
              <a:t>oligodendrocyte</a:t>
            </a:r>
            <a:r>
              <a:rPr lang="en-GB" dirty="0" smtClean="0"/>
              <a:t>. Lipids found in </a:t>
            </a:r>
            <a:r>
              <a:rPr lang="en-GB" dirty="0" err="1" smtClean="0"/>
              <a:t>oligodendrocytes</a:t>
            </a:r>
            <a:r>
              <a:rPr lang="en-GB" dirty="0" smtClean="0"/>
              <a:t> and myelin are also present in other cellular membranes, but in a different proportion. In every mammalian species, myelin contains cholesterol, phospholipids, and </a:t>
            </a:r>
            <a:r>
              <a:rPr lang="en-GB" dirty="0" err="1" smtClean="0"/>
              <a:t>glycolipids</a:t>
            </a:r>
            <a:r>
              <a:rPr lang="en-GB" dirty="0" smtClean="0"/>
              <a:t> in molar ratios ranging from 4:3:2 to 4:4:2.</a:t>
            </a:r>
          </a:p>
          <a:p>
            <a:r>
              <a:rPr lang="en-GB" dirty="0" smtClean="0"/>
              <a:t>The myelin sheath has a high resistance and low capacitance that makes the current tend to flow down the </a:t>
            </a:r>
            <a:r>
              <a:rPr lang="en-GB" dirty="0" err="1" smtClean="0"/>
              <a:t>fiber</a:t>
            </a:r>
            <a:r>
              <a:rPr lang="en-GB" dirty="0" smtClean="0"/>
              <a:t> to the next node rather than leak back across the membrane. Therefore, the impulse may jump from node to node, and this form of propagation is therefore called </a:t>
            </a:r>
            <a:r>
              <a:rPr lang="en-GB" dirty="0" err="1" smtClean="0"/>
              <a:t>saltatory</a:t>
            </a:r>
            <a:r>
              <a:rPr lang="en-GB" dirty="0" smtClean="0"/>
              <a:t> conduction</a:t>
            </a:r>
            <a:endParaRPr lang="en-GB" dirty="0"/>
          </a:p>
        </p:txBody>
      </p:sp>
      <p:sp>
        <p:nvSpPr>
          <p:cNvPr id="4" name="Slide Number Placeholder 3"/>
          <p:cNvSpPr>
            <a:spLocks noGrp="1"/>
          </p:cNvSpPr>
          <p:nvPr>
            <p:ph type="sldNum" sz="quarter" idx="10"/>
          </p:nvPr>
        </p:nvSpPr>
        <p:spPr/>
        <p:txBody>
          <a:bodyPr/>
          <a:lstStyle/>
          <a:p>
            <a:fld id="{D3A472D7-9C31-47CD-AA69-63D3413782C1}" type="slidenum">
              <a:rPr lang="da-DK" smtClean="0"/>
              <a:pPr/>
              <a:t>8</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0"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p:spPr>
      </p:pic>
      <p:sp>
        <p:nvSpPr>
          <p:cNvPr id="10244" name="Rectangle 4"/>
          <p:cNvSpPr>
            <a:spLocks noGrp="1" noChangeArrowheads="1"/>
          </p:cNvSpPr>
          <p:nvPr>
            <p:ph type="ctrTitle"/>
          </p:nvPr>
        </p:nvSpPr>
        <p:spPr>
          <a:xfrm>
            <a:off x="838200" y="2438400"/>
            <a:ext cx="7543800" cy="533400"/>
          </a:xfrm>
          <a:prstGeom prst="rect">
            <a:avLst/>
          </a:prstGeom>
        </p:spPr>
        <p:txBody>
          <a:bodyPr anchor="t"/>
          <a:lstStyle>
            <a:lvl1pPr>
              <a:defRPr sz="3900"/>
            </a:lvl1pPr>
          </a:lstStyle>
          <a:p>
            <a:r>
              <a:rPr lang="da-DK"/>
              <a:t>Click to edit Master title style</a:t>
            </a:r>
          </a:p>
        </p:txBody>
      </p:sp>
      <p:sp>
        <p:nvSpPr>
          <p:cNvPr id="10251" name="Rectangle 11"/>
          <p:cNvSpPr>
            <a:spLocks noGrp="1" noChangeArrowheads="1"/>
          </p:cNvSpPr>
          <p:nvPr>
            <p:ph type="sldNum" sz="quarter" idx="4"/>
          </p:nvPr>
        </p:nvSpPr>
        <p:spPr bwMode="auto">
          <a:xfrm>
            <a:off x="8610600" y="6648450"/>
            <a:ext cx="419100" cy="152400"/>
          </a:xfrm>
          <a:prstGeom prst="rect">
            <a:avLst/>
          </a:prstGeom>
          <a:noFill/>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E8C7D406-2354-47A2-91AF-C6F6A9C5333B}" type="slidenum">
              <a:rPr lang="da-DK"/>
              <a:pPr/>
              <a:t>‹#›</a:t>
            </a:fld>
            <a:endParaRPr lang="da-DK"/>
          </a:p>
        </p:txBody>
      </p:sp>
      <p:pic>
        <p:nvPicPr>
          <p:cNvPr id="10257" name="Picture 17" descr="IMP_Logo_White"/>
          <p:cNvPicPr>
            <a:picLocks noChangeAspect="1" noChangeArrowheads="1"/>
          </p:cNvPicPr>
          <p:nvPr userDrawn="1"/>
        </p:nvPicPr>
        <p:blipFill>
          <a:blip r:embed="rId3" cstate="print"/>
          <a:srcRect/>
          <a:stretch>
            <a:fillRect/>
          </a:stretch>
        </p:blipFill>
        <p:spPr bwMode="auto">
          <a:xfrm>
            <a:off x="642910" y="266682"/>
            <a:ext cx="2514600" cy="661988"/>
          </a:xfrm>
          <a:prstGeom prst="rect">
            <a:avLst/>
          </a:prstGeom>
          <a:noFill/>
        </p:spPr>
      </p:pic>
      <p:sp>
        <p:nvSpPr>
          <p:cNvPr id="10262"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endParaRPr lang="en-US" sz="3900" i="0">
              <a:solidFill>
                <a:srgbClr val="C51538"/>
              </a:solidFill>
              <a:latin typeface="Impact" pitchFamily="34" charset="0"/>
            </a:endParaRPr>
          </a:p>
        </p:txBody>
      </p:sp>
      <p:sp>
        <p:nvSpPr>
          <p:cNvPr id="9" name="Rectangle 15"/>
          <p:cNvSpPr>
            <a:spLocks noGrp="1" noChangeArrowheads="1"/>
          </p:cNvSpPr>
          <p:nvPr userDrawn="1">
            <p:ph type="subTitle" idx="1"/>
          </p:nvPr>
        </p:nvSpPr>
        <p:spPr>
          <a:xfrm>
            <a:off x="741215" y="5919790"/>
            <a:ext cx="1804974" cy="295292"/>
          </a:xfrm>
        </p:spPr>
        <p:txBody>
          <a:bodyPr/>
          <a:lstStyle/>
          <a:p>
            <a:r>
              <a:rPr lang="en-US" sz="2000" b="1" dirty="0" smtClean="0">
                <a:ln w="635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Dr </a:t>
            </a:r>
            <a:r>
              <a:rPr lang="en-US" sz="2000" b="1" dirty="0" err="1" smtClean="0">
                <a:ln w="635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Sohag</a:t>
            </a:r>
            <a:r>
              <a:rPr lang="en-US" sz="2000" b="1" dirty="0" smtClean="0">
                <a:ln w="635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 </a:t>
            </a:r>
            <a:r>
              <a:rPr lang="en-US" sz="2000" b="1" dirty="0" err="1" smtClean="0">
                <a:ln w="635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Saleh</a:t>
            </a:r>
            <a:endParaRPr lang="en-US" sz="2000" b="1" dirty="0">
              <a:ln w="635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652650" y="44624"/>
            <a:ext cx="5519750" cy="6381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943100"/>
            <a:ext cx="3695700" cy="44577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2650" y="44624"/>
            <a:ext cx="5519750" cy="6381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2650" y="44624"/>
            <a:ext cx="5519750" cy="6381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2650" y="44624"/>
            <a:ext cx="5519750" cy="638175"/>
          </a:xfrm>
          <a:prstGeom prst="rect">
            <a:avLst/>
          </a:prstGeom>
        </p:spPr>
        <p:txBody>
          <a:bodyPr/>
          <a:lstStyle>
            <a:lvl1pPr>
              <a:defRPr sz="3200" b="1">
                <a:solidFill>
                  <a:srgbClr val="006699"/>
                </a:solidFill>
                <a:latin typeface="Cambria" pitchFamily="18"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9" descr="Second_Top"/>
          <p:cNvPicPr>
            <a:picLocks noChangeAspect="1" noChangeArrowheads="1"/>
          </p:cNvPicPr>
          <p:nvPr/>
        </p:nvPicPr>
        <p:blipFill>
          <a:blip r:embed="rId14" cstate="print"/>
          <a:srcRect/>
          <a:stretch>
            <a:fillRect/>
          </a:stretch>
        </p:blipFill>
        <p:spPr bwMode="auto">
          <a:xfrm>
            <a:off x="0" y="0"/>
            <a:ext cx="9144000" cy="692696"/>
          </a:xfrm>
          <a:prstGeom prst="rect">
            <a:avLst/>
          </a:prstGeom>
          <a:noFill/>
        </p:spPr>
      </p:pic>
      <p:sp>
        <p:nvSpPr>
          <p:cNvPr id="1050"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dirty="0" smtClean="0"/>
              <a:t>Click to edit Master text styles</a:t>
            </a:r>
          </a:p>
          <a:p>
            <a:pPr lvl="1"/>
            <a:r>
              <a:rPr lang="da-DK" dirty="0" smtClean="0"/>
              <a:t>Second level</a:t>
            </a:r>
          </a:p>
          <a:p>
            <a:pPr lvl="2"/>
            <a:r>
              <a:rPr lang="da-DK" dirty="0" smtClean="0"/>
              <a:t>Third level</a:t>
            </a:r>
          </a:p>
          <a:p>
            <a:pPr lvl="3"/>
            <a:r>
              <a:rPr lang="da-DK" dirty="0" smtClean="0"/>
              <a:t>Fourth level</a:t>
            </a:r>
          </a:p>
          <a:p>
            <a:pPr lvl="4"/>
            <a:r>
              <a:rPr lang="da-DK" dirty="0" smtClean="0"/>
              <a:t>Fifth level</a:t>
            </a:r>
          </a:p>
        </p:txBody>
      </p:sp>
      <p:pic>
        <p:nvPicPr>
          <p:cNvPr id="1064" name="Picture 40" descr="IMP_Logo_2Colour"/>
          <p:cNvPicPr>
            <a:picLocks noChangeAspect="1" noChangeArrowheads="1"/>
          </p:cNvPicPr>
          <p:nvPr/>
        </p:nvPicPr>
        <p:blipFill>
          <a:blip r:embed="rId15" cstate="print"/>
          <a:srcRect/>
          <a:stretch>
            <a:fillRect/>
          </a:stretch>
        </p:blipFill>
        <p:spPr bwMode="auto">
          <a:xfrm>
            <a:off x="261918" y="142852"/>
            <a:ext cx="1524000" cy="400050"/>
          </a:xfrm>
          <a:prstGeom prst="rect">
            <a:avLst/>
          </a:prstGeom>
          <a:noFill/>
        </p:spPr>
      </p:pic>
      <p:sp>
        <p:nvSpPr>
          <p:cNvPr id="8" name="Rectangle 15"/>
          <p:cNvSpPr txBox="1">
            <a:spLocks noChangeArrowheads="1"/>
          </p:cNvSpPr>
          <p:nvPr/>
        </p:nvSpPr>
        <p:spPr>
          <a:xfrm>
            <a:off x="8201" y="6520302"/>
            <a:ext cx="3915727" cy="337698"/>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itchFamily="34" charset="0"/>
                <a:ea typeface="+mn-ea"/>
                <a:cs typeface="+mn-cs"/>
              </a:rPr>
              <a:t>These slides are best viewed in slideshow mode</a:t>
            </a:r>
            <a:endParaRPr kumimoji="0" lang="en-US" sz="16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itchFamily="34" charset="0"/>
              <a:ea typeface="+mn-ea"/>
              <a:cs typeface="+mn-cs"/>
            </a:endParaRPr>
          </a:p>
        </p:txBody>
      </p:sp>
      <p:sp>
        <p:nvSpPr>
          <p:cNvPr id="7" name="Rectangle 15"/>
          <p:cNvSpPr txBox="1">
            <a:spLocks noChangeArrowheads="1"/>
          </p:cNvSpPr>
          <p:nvPr/>
        </p:nvSpPr>
        <p:spPr>
          <a:xfrm>
            <a:off x="7559823" y="6520302"/>
            <a:ext cx="1584177" cy="337698"/>
          </a:xfrm>
          <a:prstGeom prst="rect">
            <a:avLst/>
          </a:prstGeom>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itchFamily="34" charset="0"/>
                <a:ea typeface="+mn-ea"/>
                <a:cs typeface="+mn-cs"/>
              </a:rPr>
              <a:t>Dr Sohag Saleh</a:t>
            </a:r>
            <a:endParaRPr kumimoji="0" lang="en-US" sz="18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itchFamily="34" charset="0"/>
              <a:ea typeface="+mn-ea"/>
              <a:cs typeface="+mn-cs"/>
            </a:endParaRPr>
          </a:p>
        </p:txBody>
      </p:sp>
      <p:sp>
        <p:nvSpPr>
          <p:cNvPr id="9" name="Rectangle 5"/>
          <p:cNvSpPr txBox="1">
            <a:spLocks noChangeArrowheads="1"/>
          </p:cNvSpPr>
          <p:nvPr/>
        </p:nvSpPr>
        <p:spPr>
          <a:xfrm>
            <a:off x="1907704" y="13855"/>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normalizeH="0" baseline="0" noProof="0" dirty="0">
              <a:ln w="12700">
                <a:solidFill>
                  <a:schemeClr val="accent1">
                    <a:lumMod val="7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uLnTx/>
              <a:uFillTx/>
              <a:latin typeface="+mn-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600">
          <a:solidFill>
            <a:srgbClr val="C51538"/>
          </a:solidFill>
          <a:latin typeface="+mj-lt"/>
          <a:ea typeface="+mj-ea"/>
          <a:cs typeface="+mj-cs"/>
        </a:defRPr>
      </a:lvl1pPr>
      <a:lvl2pPr algn="l" rtl="0" fontAlgn="base">
        <a:spcBef>
          <a:spcPct val="0"/>
        </a:spcBef>
        <a:spcAft>
          <a:spcPct val="0"/>
        </a:spcAft>
        <a:defRPr sz="2600">
          <a:solidFill>
            <a:srgbClr val="C51538"/>
          </a:solidFill>
          <a:latin typeface="Impact" pitchFamily="34" charset="0"/>
        </a:defRPr>
      </a:lvl2pPr>
      <a:lvl3pPr algn="l" rtl="0" fontAlgn="base">
        <a:spcBef>
          <a:spcPct val="0"/>
        </a:spcBef>
        <a:spcAft>
          <a:spcPct val="0"/>
        </a:spcAft>
        <a:defRPr sz="2600">
          <a:solidFill>
            <a:srgbClr val="C51538"/>
          </a:solidFill>
          <a:latin typeface="Impact" pitchFamily="34" charset="0"/>
        </a:defRPr>
      </a:lvl3pPr>
      <a:lvl4pPr algn="l" rtl="0" fontAlgn="base">
        <a:spcBef>
          <a:spcPct val="0"/>
        </a:spcBef>
        <a:spcAft>
          <a:spcPct val="0"/>
        </a:spcAft>
        <a:defRPr sz="2600">
          <a:solidFill>
            <a:srgbClr val="C51538"/>
          </a:solidFill>
          <a:latin typeface="Impact" pitchFamily="34" charset="0"/>
        </a:defRPr>
      </a:lvl4pPr>
      <a:lvl5pPr algn="l" rtl="0" fontAlgn="base">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algn="l" rtl="0" fontAlgn="base">
        <a:spcBef>
          <a:spcPct val="20000"/>
        </a:spcBef>
        <a:spcAft>
          <a:spcPct val="0"/>
        </a:spcAft>
        <a:defRPr sz="2800">
          <a:solidFill>
            <a:srgbClr val="FFFF00"/>
          </a:solidFill>
          <a:latin typeface="Arial Narrow" pitchFamily="34" charset="0"/>
          <a:ea typeface="+mn-ea"/>
          <a:cs typeface="+mn-cs"/>
        </a:defRPr>
      </a:lvl1pPr>
      <a:lvl2pPr marL="571500" indent="-190500" algn="l" rtl="0" fontAlgn="base">
        <a:spcBef>
          <a:spcPct val="20000"/>
        </a:spcBef>
        <a:spcAft>
          <a:spcPct val="0"/>
        </a:spcAft>
        <a:buChar char="•"/>
        <a:defRPr sz="2800">
          <a:solidFill>
            <a:srgbClr val="FFFF00"/>
          </a:solidFill>
          <a:latin typeface="Arial Narrow" pitchFamily="34" charset="0"/>
        </a:defRPr>
      </a:lvl2pPr>
      <a:lvl3pPr marL="952500" indent="-190500" algn="l" rtl="0" fontAlgn="base">
        <a:spcBef>
          <a:spcPct val="20000"/>
        </a:spcBef>
        <a:spcAft>
          <a:spcPct val="0"/>
        </a:spcAft>
        <a:buChar char="»"/>
        <a:defRPr sz="2800">
          <a:solidFill>
            <a:srgbClr val="FFFF00"/>
          </a:solidFill>
          <a:latin typeface="Arial Narrow" pitchFamily="34" charset="0"/>
        </a:defRPr>
      </a:lvl3pPr>
      <a:lvl4pPr marL="1333500" indent="-190500" algn="l" rtl="0" fontAlgn="base">
        <a:spcBef>
          <a:spcPct val="20000"/>
        </a:spcBef>
        <a:spcAft>
          <a:spcPct val="0"/>
        </a:spcAft>
        <a:buFont typeface="Wingdings" pitchFamily="2" charset="2"/>
        <a:buChar char="§"/>
        <a:defRPr sz="2800">
          <a:solidFill>
            <a:srgbClr val="FFFF00"/>
          </a:solidFill>
          <a:latin typeface="Arial Narrow" pitchFamily="34" charset="0"/>
        </a:defRPr>
      </a:lvl4pPr>
      <a:lvl5pPr marL="1727200" indent="-203200" algn="l" rtl="0" fontAlgn="base">
        <a:spcBef>
          <a:spcPct val="20000"/>
        </a:spcBef>
        <a:spcAft>
          <a:spcPct val="0"/>
        </a:spcAft>
        <a:buChar char="°"/>
        <a:defRPr sz="2800">
          <a:solidFill>
            <a:srgbClr val="FFFF00"/>
          </a:solidFill>
          <a:latin typeface="Arial Narrow" pitchFamily="34" charset="0"/>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11560" y="2438400"/>
            <a:ext cx="7770440" cy="2430760"/>
          </a:xfrm>
          <a:noFill/>
        </p:spPr>
        <p:txBody>
          <a:bodyPr/>
          <a:lstStyle/>
          <a:p>
            <a:r>
              <a:rPr lang="en-GB" sz="3200" dirty="0" smtClean="0">
                <a:ln w="12700">
                  <a:solidFill>
                    <a:schemeClr val="tx2">
                      <a:satMod val="155000"/>
                    </a:schemeClr>
                  </a:solidFill>
                  <a:prstDash val="solid"/>
                </a:ln>
                <a:solidFill>
                  <a:srgbClr val="006699"/>
                </a:solidFill>
                <a:latin typeface="Arial" pitchFamily="34" charset="0"/>
                <a:cs typeface="Arial" pitchFamily="34" charset="0"/>
              </a:rPr>
              <a:t>MCD Tissues 6</a:t>
            </a:r>
            <a:br>
              <a:rPr lang="en-GB" sz="3200" dirty="0" smtClean="0">
                <a:ln w="12700">
                  <a:solidFill>
                    <a:schemeClr val="tx2">
                      <a:satMod val="155000"/>
                    </a:schemeClr>
                  </a:solidFill>
                  <a:prstDash val="solid"/>
                </a:ln>
                <a:solidFill>
                  <a:srgbClr val="006699"/>
                </a:solidFill>
                <a:latin typeface="Arial" pitchFamily="34" charset="0"/>
                <a:cs typeface="Arial" pitchFamily="34" charset="0"/>
              </a:rPr>
            </a:br>
            <a:r>
              <a:rPr lang="en-GB" sz="3200" dirty="0" smtClean="0">
                <a:ln w="12700">
                  <a:solidFill>
                    <a:schemeClr val="tx2">
                      <a:satMod val="155000"/>
                    </a:schemeClr>
                  </a:solidFill>
                  <a:prstDash val="solid"/>
                </a:ln>
                <a:solidFill>
                  <a:srgbClr val="006699"/>
                </a:solidFill>
                <a:latin typeface="Arial" pitchFamily="34" charset="0"/>
                <a:cs typeface="Arial" pitchFamily="34" charset="0"/>
              </a:rPr>
              <a:t>BCT L14</a:t>
            </a:r>
            <a:br>
              <a:rPr lang="en-GB" sz="3200" dirty="0" smtClean="0">
                <a:ln w="12700">
                  <a:solidFill>
                    <a:schemeClr val="tx2">
                      <a:satMod val="155000"/>
                    </a:schemeClr>
                  </a:solidFill>
                  <a:prstDash val="solid"/>
                </a:ln>
                <a:solidFill>
                  <a:srgbClr val="006699"/>
                </a:solidFill>
                <a:latin typeface="Arial" pitchFamily="34" charset="0"/>
                <a:cs typeface="Arial" pitchFamily="34" charset="0"/>
              </a:rPr>
            </a:br>
            <a:r>
              <a:rPr lang="en-GB" sz="5400" dirty="0" smtClean="0">
                <a:ln w="12700">
                  <a:solidFill>
                    <a:schemeClr val="tx2">
                      <a:satMod val="155000"/>
                    </a:schemeClr>
                  </a:solidFill>
                  <a:prstDash val="solid"/>
                </a:ln>
                <a:solidFill>
                  <a:schemeClr val="accent1">
                    <a:lumMod val="60000"/>
                    <a:lumOff val="40000"/>
                  </a:schemeClr>
                </a:solidFill>
                <a:latin typeface="Arial" pitchFamily="34" charset="0"/>
                <a:cs typeface="Arial" pitchFamily="34" charset="0"/>
              </a:rPr>
              <a:t>Nerve</a:t>
            </a:r>
            <a:endParaRPr lang="en-GB" sz="5400" dirty="0">
              <a:ln w="12700">
                <a:solidFill>
                  <a:schemeClr val="tx2">
                    <a:satMod val="155000"/>
                  </a:schemeClr>
                </a:solidFill>
                <a:prstDash val="solid"/>
              </a:ln>
              <a:solidFill>
                <a:schemeClr val="accent1">
                  <a:lumMod val="60000"/>
                  <a:lumOff val="40000"/>
                </a:schemeClr>
              </a:solidFill>
              <a:latin typeface="Arial" pitchFamily="34" charset="0"/>
              <a:cs typeface="Arial" pitchFamily="34" charset="0"/>
            </a:endParaRPr>
          </a:p>
        </p:txBody>
      </p:sp>
      <p:sp>
        <p:nvSpPr>
          <p:cNvPr id="39951" name="Rectangle 15"/>
          <p:cNvSpPr>
            <a:spLocks noGrp="1" noChangeArrowheads="1"/>
          </p:cNvSpPr>
          <p:nvPr>
            <p:ph type="subTitle" idx="4294967295"/>
          </p:nvPr>
        </p:nvSpPr>
        <p:spPr>
          <a:xfrm>
            <a:off x="683568" y="5085184"/>
            <a:ext cx="2966689" cy="389530"/>
          </a:xfrm>
        </p:spPr>
        <p:txBody>
          <a:bodyPr/>
          <a:lstStyle/>
          <a:p>
            <a:r>
              <a:rPr lang="en-US" sz="3200" dirty="0" smtClean="0">
                <a:ln w="6350">
                  <a:solidFill>
                    <a:schemeClr val="tx2">
                      <a:satMod val="155000"/>
                    </a:schemeClr>
                  </a:solidFill>
                  <a:prstDash val="solid"/>
                </a:ln>
                <a:solidFill>
                  <a:schemeClr val="tx2">
                    <a:lumMod val="40000"/>
                    <a:lumOff val="60000"/>
                  </a:schemeClr>
                </a:solidFill>
                <a:latin typeface="+mn-lt"/>
              </a:rPr>
              <a:t>Dr </a:t>
            </a:r>
            <a:r>
              <a:rPr lang="en-US" sz="3200" dirty="0" err="1" smtClean="0">
                <a:ln w="6350">
                  <a:solidFill>
                    <a:schemeClr val="tx2">
                      <a:satMod val="155000"/>
                    </a:schemeClr>
                  </a:solidFill>
                  <a:prstDash val="solid"/>
                </a:ln>
                <a:solidFill>
                  <a:schemeClr val="tx2">
                    <a:lumMod val="40000"/>
                    <a:lumOff val="60000"/>
                  </a:schemeClr>
                </a:solidFill>
                <a:latin typeface="+mn-lt"/>
              </a:rPr>
              <a:t>Sohag</a:t>
            </a:r>
            <a:r>
              <a:rPr lang="en-US" sz="3200" dirty="0" smtClean="0">
                <a:ln w="6350">
                  <a:solidFill>
                    <a:schemeClr val="tx2">
                      <a:satMod val="155000"/>
                    </a:schemeClr>
                  </a:solidFill>
                  <a:prstDash val="solid"/>
                </a:ln>
                <a:solidFill>
                  <a:schemeClr val="tx2">
                    <a:lumMod val="40000"/>
                    <a:lumOff val="60000"/>
                  </a:schemeClr>
                </a:solidFill>
                <a:latin typeface="+mn-lt"/>
              </a:rPr>
              <a:t> </a:t>
            </a:r>
            <a:r>
              <a:rPr lang="en-US" sz="3200" dirty="0" err="1" smtClean="0">
                <a:ln w="6350">
                  <a:solidFill>
                    <a:schemeClr val="tx2">
                      <a:satMod val="155000"/>
                    </a:schemeClr>
                  </a:solidFill>
                  <a:prstDash val="solid"/>
                </a:ln>
                <a:solidFill>
                  <a:schemeClr val="tx2">
                    <a:lumMod val="40000"/>
                    <a:lumOff val="60000"/>
                  </a:schemeClr>
                </a:solidFill>
                <a:latin typeface="+mn-lt"/>
              </a:rPr>
              <a:t>Saleh</a:t>
            </a:r>
            <a:endParaRPr lang="en-US" sz="3200" dirty="0">
              <a:ln w="6350">
                <a:solidFill>
                  <a:schemeClr val="tx2">
                    <a:satMod val="155000"/>
                  </a:schemeClr>
                </a:solidFill>
                <a:prstDash val="solid"/>
              </a:ln>
              <a:solidFill>
                <a:schemeClr val="tx2">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bwMode="auto">
          <a:xfrm>
            <a:off x="179512" y="1485936"/>
            <a:ext cx="801809" cy="700314"/>
          </a:xfrm>
          <a:custGeom>
            <a:avLst/>
            <a:gdLst>
              <a:gd name="connsiteX0" fmla="*/ 8480 w 808193"/>
              <a:gd name="connsiteY0" fmla="*/ 7746 h 707657"/>
              <a:gd name="connsiteX1" fmla="*/ 128223 w 808193"/>
              <a:gd name="connsiteY1" fmla="*/ 18632 h 707657"/>
              <a:gd name="connsiteX2" fmla="*/ 291509 w 808193"/>
              <a:gd name="connsiteY2" fmla="*/ 18632 h 707657"/>
              <a:gd name="connsiteX3" fmla="*/ 411252 w 808193"/>
              <a:gd name="connsiteY3" fmla="*/ 18632 h 707657"/>
              <a:gd name="connsiteX4" fmla="*/ 520109 w 808193"/>
              <a:gd name="connsiteY4" fmla="*/ 18632 h 707657"/>
              <a:gd name="connsiteX5" fmla="*/ 683394 w 808193"/>
              <a:gd name="connsiteY5" fmla="*/ 18632 h 707657"/>
              <a:gd name="connsiteX6" fmla="*/ 792252 w 808193"/>
              <a:gd name="connsiteY6" fmla="*/ 18632 h 707657"/>
              <a:gd name="connsiteX7" fmla="*/ 803137 w 808193"/>
              <a:gd name="connsiteY7" fmla="*/ 171032 h 707657"/>
              <a:gd name="connsiteX8" fmla="*/ 748709 w 808193"/>
              <a:gd name="connsiteY8" fmla="*/ 345203 h 707657"/>
              <a:gd name="connsiteX9" fmla="*/ 650737 w 808193"/>
              <a:gd name="connsiteY9" fmla="*/ 508489 h 707657"/>
              <a:gd name="connsiteX10" fmla="*/ 509223 w 808193"/>
              <a:gd name="connsiteY10" fmla="*/ 606460 h 707657"/>
              <a:gd name="connsiteX11" fmla="*/ 389480 w 808193"/>
              <a:gd name="connsiteY11" fmla="*/ 660889 h 707657"/>
              <a:gd name="connsiteX12" fmla="*/ 215309 w 808193"/>
              <a:gd name="connsiteY12" fmla="*/ 704432 h 707657"/>
              <a:gd name="connsiteX13" fmla="*/ 128223 w 808193"/>
              <a:gd name="connsiteY13" fmla="*/ 704432 h 707657"/>
              <a:gd name="connsiteX14" fmla="*/ 30252 w 808193"/>
              <a:gd name="connsiteY14" fmla="*/ 704432 h 707657"/>
              <a:gd name="connsiteX15" fmla="*/ 19366 w 808193"/>
              <a:gd name="connsiteY15" fmla="*/ 693546 h 707657"/>
              <a:gd name="connsiteX16" fmla="*/ 19366 w 808193"/>
              <a:gd name="connsiteY16" fmla="*/ 606460 h 707657"/>
              <a:gd name="connsiteX17" fmla="*/ 19366 w 808193"/>
              <a:gd name="connsiteY17" fmla="*/ 475832 h 707657"/>
              <a:gd name="connsiteX18" fmla="*/ 8480 w 808193"/>
              <a:gd name="connsiteY18" fmla="*/ 258117 h 707657"/>
              <a:gd name="connsiteX19" fmla="*/ 8480 w 808193"/>
              <a:gd name="connsiteY19" fmla="*/ 149260 h 707657"/>
              <a:gd name="connsiteX20" fmla="*/ 8480 w 808193"/>
              <a:gd name="connsiteY20" fmla="*/ 7746 h 707657"/>
              <a:gd name="connsiteX0" fmla="*/ 23868 w 801809"/>
              <a:gd name="connsiteY0" fmla="*/ 33060 h 700314"/>
              <a:gd name="connsiteX1" fmla="*/ 121839 w 801809"/>
              <a:gd name="connsiteY1" fmla="*/ 11289 h 700314"/>
              <a:gd name="connsiteX2" fmla="*/ 285125 w 801809"/>
              <a:gd name="connsiteY2" fmla="*/ 11289 h 700314"/>
              <a:gd name="connsiteX3" fmla="*/ 404868 w 801809"/>
              <a:gd name="connsiteY3" fmla="*/ 11289 h 700314"/>
              <a:gd name="connsiteX4" fmla="*/ 513725 w 801809"/>
              <a:gd name="connsiteY4" fmla="*/ 11289 h 700314"/>
              <a:gd name="connsiteX5" fmla="*/ 677010 w 801809"/>
              <a:gd name="connsiteY5" fmla="*/ 11289 h 700314"/>
              <a:gd name="connsiteX6" fmla="*/ 785868 w 801809"/>
              <a:gd name="connsiteY6" fmla="*/ 11289 h 700314"/>
              <a:gd name="connsiteX7" fmla="*/ 796753 w 801809"/>
              <a:gd name="connsiteY7" fmla="*/ 163689 h 700314"/>
              <a:gd name="connsiteX8" fmla="*/ 742325 w 801809"/>
              <a:gd name="connsiteY8" fmla="*/ 337860 h 700314"/>
              <a:gd name="connsiteX9" fmla="*/ 644353 w 801809"/>
              <a:gd name="connsiteY9" fmla="*/ 501146 h 700314"/>
              <a:gd name="connsiteX10" fmla="*/ 502839 w 801809"/>
              <a:gd name="connsiteY10" fmla="*/ 599117 h 700314"/>
              <a:gd name="connsiteX11" fmla="*/ 383096 w 801809"/>
              <a:gd name="connsiteY11" fmla="*/ 653546 h 700314"/>
              <a:gd name="connsiteX12" fmla="*/ 208925 w 801809"/>
              <a:gd name="connsiteY12" fmla="*/ 697089 h 700314"/>
              <a:gd name="connsiteX13" fmla="*/ 121839 w 801809"/>
              <a:gd name="connsiteY13" fmla="*/ 697089 h 700314"/>
              <a:gd name="connsiteX14" fmla="*/ 23868 w 801809"/>
              <a:gd name="connsiteY14" fmla="*/ 697089 h 700314"/>
              <a:gd name="connsiteX15" fmla="*/ 12982 w 801809"/>
              <a:gd name="connsiteY15" fmla="*/ 686203 h 700314"/>
              <a:gd name="connsiteX16" fmla="*/ 12982 w 801809"/>
              <a:gd name="connsiteY16" fmla="*/ 599117 h 700314"/>
              <a:gd name="connsiteX17" fmla="*/ 12982 w 801809"/>
              <a:gd name="connsiteY17" fmla="*/ 468489 h 700314"/>
              <a:gd name="connsiteX18" fmla="*/ 2096 w 801809"/>
              <a:gd name="connsiteY18" fmla="*/ 250774 h 700314"/>
              <a:gd name="connsiteX19" fmla="*/ 2096 w 801809"/>
              <a:gd name="connsiteY19" fmla="*/ 141917 h 700314"/>
              <a:gd name="connsiteX20" fmla="*/ 23868 w 801809"/>
              <a:gd name="connsiteY20" fmla="*/ 33060 h 7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1809" h="700314">
                <a:moveTo>
                  <a:pt x="23868" y="33060"/>
                </a:moveTo>
                <a:cubicBezTo>
                  <a:pt x="43825" y="11289"/>
                  <a:pt x="78296" y="14917"/>
                  <a:pt x="121839" y="11289"/>
                </a:cubicBezTo>
                <a:cubicBezTo>
                  <a:pt x="165382" y="7661"/>
                  <a:pt x="285125" y="11289"/>
                  <a:pt x="285125" y="11289"/>
                </a:cubicBezTo>
                <a:lnTo>
                  <a:pt x="404868" y="11289"/>
                </a:lnTo>
                <a:lnTo>
                  <a:pt x="513725" y="11289"/>
                </a:lnTo>
                <a:lnTo>
                  <a:pt x="677010" y="11289"/>
                </a:lnTo>
                <a:cubicBezTo>
                  <a:pt x="722367" y="11289"/>
                  <a:pt x="765911" y="-14111"/>
                  <a:pt x="785868" y="11289"/>
                </a:cubicBezTo>
                <a:cubicBezTo>
                  <a:pt x="805825" y="36689"/>
                  <a:pt x="804010" y="109261"/>
                  <a:pt x="796753" y="163689"/>
                </a:cubicBezTo>
                <a:cubicBezTo>
                  <a:pt x="789496" y="218117"/>
                  <a:pt x="767725" y="281617"/>
                  <a:pt x="742325" y="337860"/>
                </a:cubicBezTo>
                <a:cubicBezTo>
                  <a:pt x="716925" y="394103"/>
                  <a:pt x="684267" y="457603"/>
                  <a:pt x="644353" y="501146"/>
                </a:cubicBezTo>
                <a:cubicBezTo>
                  <a:pt x="604439" y="544689"/>
                  <a:pt x="546382" y="573717"/>
                  <a:pt x="502839" y="599117"/>
                </a:cubicBezTo>
                <a:cubicBezTo>
                  <a:pt x="459296" y="624517"/>
                  <a:pt x="432082" y="637217"/>
                  <a:pt x="383096" y="653546"/>
                </a:cubicBezTo>
                <a:cubicBezTo>
                  <a:pt x="334110" y="669875"/>
                  <a:pt x="252468" y="689832"/>
                  <a:pt x="208925" y="697089"/>
                </a:cubicBezTo>
                <a:cubicBezTo>
                  <a:pt x="165382" y="704346"/>
                  <a:pt x="121839" y="697089"/>
                  <a:pt x="121839" y="697089"/>
                </a:cubicBezTo>
                <a:cubicBezTo>
                  <a:pt x="90996" y="697089"/>
                  <a:pt x="42011" y="698903"/>
                  <a:pt x="23868" y="697089"/>
                </a:cubicBezTo>
                <a:cubicBezTo>
                  <a:pt x="5725" y="695275"/>
                  <a:pt x="14796" y="702532"/>
                  <a:pt x="12982" y="686203"/>
                </a:cubicBezTo>
                <a:cubicBezTo>
                  <a:pt x="11168" y="669874"/>
                  <a:pt x="12982" y="599117"/>
                  <a:pt x="12982" y="599117"/>
                </a:cubicBezTo>
                <a:cubicBezTo>
                  <a:pt x="12982" y="562831"/>
                  <a:pt x="14796" y="526546"/>
                  <a:pt x="12982" y="468489"/>
                </a:cubicBezTo>
                <a:cubicBezTo>
                  <a:pt x="11168" y="410432"/>
                  <a:pt x="3910" y="305203"/>
                  <a:pt x="2096" y="250774"/>
                </a:cubicBezTo>
                <a:cubicBezTo>
                  <a:pt x="282" y="196345"/>
                  <a:pt x="-1533" y="178203"/>
                  <a:pt x="2096" y="141917"/>
                </a:cubicBezTo>
                <a:cubicBezTo>
                  <a:pt x="5725" y="105631"/>
                  <a:pt x="3911" y="54831"/>
                  <a:pt x="23868" y="33060"/>
                </a:cubicBezTo>
                <a:close/>
              </a:path>
            </a:pathLst>
          </a:custGeom>
          <a:solidFill>
            <a:srgbClr val="00B0F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 name="Rectangle 2"/>
          <p:cNvSpPr/>
          <p:nvPr/>
        </p:nvSpPr>
        <p:spPr bwMode="auto">
          <a:xfrm>
            <a:off x="180116" y="1497050"/>
            <a:ext cx="4392488" cy="4100234"/>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711" y="2615832"/>
            <a:ext cx="3362119" cy="2829554"/>
          </a:xfrm>
          <a:prstGeom prst="rect">
            <a:avLst/>
          </a:prstGeom>
        </p:spPr>
      </p:pic>
      <p:grpSp>
        <p:nvGrpSpPr>
          <p:cNvPr id="5" name="Group 4"/>
          <p:cNvGrpSpPr/>
          <p:nvPr/>
        </p:nvGrpSpPr>
        <p:grpSpPr>
          <a:xfrm>
            <a:off x="1563122" y="1860316"/>
            <a:ext cx="3067272" cy="2039018"/>
            <a:chOff x="1718971" y="1745578"/>
            <a:chExt cx="3067272" cy="2039018"/>
          </a:xfrm>
        </p:grpSpPr>
        <p:grpSp>
          <p:nvGrpSpPr>
            <p:cNvPr id="6" name="Group 40"/>
            <p:cNvGrpSpPr/>
            <p:nvPr/>
          </p:nvGrpSpPr>
          <p:grpSpPr>
            <a:xfrm>
              <a:off x="1718971" y="1745578"/>
              <a:ext cx="2222426" cy="2039018"/>
              <a:chOff x="4767621" y="1009935"/>
              <a:chExt cx="3051621" cy="2739296"/>
            </a:xfrm>
            <a:effectLst>
              <a:outerShdw blurRad="88900" dist="76200" dir="13500000" algn="br" rotWithShape="0">
                <a:prstClr val="black">
                  <a:alpha val="40000"/>
                </a:prstClr>
              </a:outerShdw>
            </a:effectLst>
          </p:grpSpPr>
          <p:sp>
            <p:nvSpPr>
              <p:cNvPr id="8" name="Freeform 7"/>
              <p:cNvSpPr/>
              <p:nvPr/>
            </p:nvSpPr>
            <p:spPr bwMode="auto">
              <a:xfrm>
                <a:off x="6395327" y="2338963"/>
                <a:ext cx="700585" cy="1410268"/>
              </a:xfrm>
              <a:custGeom>
                <a:avLst/>
                <a:gdLst>
                  <a:gd name="connsiteX0" fmla="*/ 493593 w 700585"/>
                  <a:gd name="connsiteY0" fmla="*/ 664191 h 1410268"/>
                  <a:gd name="connsiteX1" fmla="*/ 561832 w 700585"/>
                  <a:gd name="connsiteY1" fmla="*/ 800668 h 1410268"/>
                  <a:gd name="connsiteX2" fmla="*/ 657366 w 700585"/>
                  <a:gd name="connsiteY2" fmla="*/ 841612 h 1410268"/>
                  <a:gd name="connsiteX3" fmla="*/ 698310 w 700585"/>
                  <a:gd name="connsiteY3" fmla="*/ 882555 h 1410268"/>
                  <a:gd name="connsiteX4" fmla="*/ 643719 w 700585"/>
                  <a:gd name="connsiteY4" fmla="*/ 1046328 h 1410268"/>
                  <a:gd name="connsiteX5" fmla="*/ 466298 w 700585"/>
                  <a:gd name="connsiteY5" fmla="*/ 1264692 h 1410268"/>
                  <a:gd name="connsiteX6" fmla="*/ 261581 w 700585"/>
                  <a:gd name="connsiteY6" fmla="*/ 1387522 h 1410268"/>
                  <a:gd name="connsiteX7" fmla="*/ 125104 w 700585"/>
                  <a:gd name="connsiteY7" fmla="*/ 1387522 h 1410268"/>
                  <a:gd name="connsiteX8" fmla="*/ 29569 w 700585"/>
                  <a:gd name="connsiteY8" fmla="*/ 1251044 h 1410268"/>
                  <a:gd name="connsiteX9" fmla="*/ 15922 w 700585"/>
                  <a:gd name="connsiteY9" fmla="*/ 1114567 h 1410268"/>
                  <a:gd name="connsiteX10" fmla="*/ 125104 w 700585"/>
                  <a:gd name="connsiteY10" fmla="*/ 964441 h 1410268"/>
                  <a:gd name="connsiteX11" fmla="*/ 302525 w 700585"/>
                  <a:gd name="connsiteY11" fmla="*/ 814316 h 1410268"/>
                  <a:gd name="connsiteX12" fmla="*/ 384411 w 700585"/>
                  <a:gd name="connsiteY12" fmla="*/ 718782 h 1410268"/>
                  <a:gd name="connsiteX13" fmla="*/ 343468 w 700585"/>
                  <a:gd name="connsiteY13" fmla="*/ 500418 h 1410268"/>
                  <a:gd name="connsiteX14" fmla="*/ 275229 w 700585"/>
                  <a:gd name="connsiteY14" fmla="*/ 241110 h 1410268"/>
                  <a:gd name="connsiteX15" fmla="*/ 193342 w 700585"/>
                  <a:gd name="connsiteY15" fmla="*/ 63689 h 1410268"/>
                  <a:gd name="connsiteX16" fmla="*/ 206990 w 700585"/>
                  <a:gd name="connsiteY16" fmla="*/ 9098 h 1410268"/>
                  <a:gd name="connsiteX17" fmla="*/ 275229 w 700585"/>
                  <a:gd name="connsiteY17" fmla="*/ 118280 h 1410268"/>
                  <a:gd name="connsiteX18" fmla="*/ 370763 w 700585"/>
                  <a:gd name="connsiteY18" fmla="*/ 473122 h 1410268"/>
                  <a:gd name="connsiteX19" fmla="*/ 493593 w 700585"/>
                  <a:gd name="connsiteY19" fmla="*/ 664191 h 141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0585" h="1410268">
                    <a:moveTo>
                      <a:pt x="493593" y="664191"/>
                    </a:moveTo>
                    <a:cubicBezTo>
                      <a:pt x="525438" y="718782"/>
                      <a:pt x="534537" y="771098"/>
                      <a:pt x="561832" y="800668"/>
                    </a:cubicBezTo>
                    <a:cubicBezTo>
                      <a:pt x="589127" y="830238"/>
                      <a:pt x="634620" y="827964"/>
                      <a:pt x="657366" y="841612"/>
                    </a:cubicBezTo>
                    <a:cubicBezTo>
                      <a:pt x="680112" y="855260"/>
                      <a:pt x="700585" y="848436"/>
                      <a:pt x="698310" y="882555"/>
                    </a:cubicBezTo>
                    <a:cubicBezTo>
                      <a:pt x="696036" y="916674"/>
                      <a:pt x="682388" y="982639"/>
                      <a:pt x="643719" y="1046328"/>
                    </a:cubicBezTo>
                    <a:cubicBezTo>
                      <a:pt x="605050" y="1110017"/>
                      <a:pt x="529988" y="1207826"/>
                      <a:pt x="466298" y="1264692"/>
                    </a:cubicBezTo>
                    <a:cubicBezTo>
                      <a:pt x="402608" y="1321558"/>
                      <a:pt x="318447" y="1367050"/>
                      <a:pt x="261581" y="1387522"/>
                    </a:cubicBezTo>
                    <a:cubicBezTo>
                      <a:pt x="204715" y="1407994"/>
                      <a:pt x="163773" y="1410268"/>
                      <a:pt x="125104" y="1387522"/>
                    </a:cubicBezTo>
                    <a:cubicBezTo>
                      <a:pt x="86435" y="1364776"/>
                      <a:pt x="47766" y="1296536"/>
                      <a:pt x="29569" y="1251044"/>
                    </a:cubicBezTo>
                    <a:cubicBezTo>
                      <a:pt x="11372" y="1205552"/>
                      <a:pt x="0" y="1162334"/>
                      <a:pt x="15922" y="1114567"/>
                    </a:cubicBezTo>
                    <a:cubicBezTo>
                      <a:pt x="31845" y="1066800"/>
                      <a:pt x="77337" y="1014483"/>
                      <a:pt x="125104" y="964441"/>
                    </a:cubicBezTo>
                    <a:cubicBezTo>
                      <a:pt x="172871" y="914399"/>
                      <a:pt x="259307" y="855259"/>
                      <a:pt x="302525" y="814316"/>
                    </a:cubicBezTo>
                    <a:cubicBezTo>
                      <a:pt x="345743" y="773373"/>
                      <a:pt x="377587" y="771098"/>
                      <a:pt x="384411" y="718782"/>
                    </a:cubicBezTo>
                    <a:cubicBezTo>
                      <a:pt x="391235" y="666466"/>
                      <a:pt x="361665" y="580030"/>
                      <a:pt x="343468" y="500418"/>
                    </a:cubicBezTo>
                    <a:cubicBezTo>
                      <a:pt x="325271" y="420806"/>
                      <a:pt x="300250" y="313898"/>
                      <a:pt x="275229" y="241110"/>
                    </a:cubicBezTo>
                    <a:cubicBezTo>
                      <a:pt x="250208" y="168322"/>
                      <a:pt x="204715" y="102358"/>
                      <a:pt x="193342" y="63689"/>
                    </a:cubicBezTo>
                    <a:cubicBezTo>
                      <a:pt x="181969" y="25020"/>
                      <a:pt x="193342" y="0"/>
                      <a:pt x="206990" y="9098"/>
                    </a:cubicBezTo>
                    <a:cubicBezTo>
                      <a:pt x="220638" y="18196"/>
                      <a:pt x="247934" y="40943"/>
                      <a:pt x="275229" y="118280"/>
                    </a:cubicBezTo>
                    <a:cubicBezTo>
                      <a:pt x="302524" y="195617"/>
                      <a:pt x="341193" y="386686"/>
                      <a:pt x="370763" y="473122"/>
                    </a:cubicBezTo>
                    <a:cubicBezTo>
                      <a:pt x="400333" y="559558"/>
                      <a:pt x="461748" y="609600"/>
                      <a:pt x="493593" y="664191"/>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 name="Freeform 8"/>
              <p:cNvSpPr/>
              <p:nvPr/>
            </p:nvSpPr>
            <p:spPr bwMode="auto">
              <a:xfrm>
                <a:off x="6590944" y="2338963"/>
                <a:ext cx="1228298" cy="857533"/>
              </a:xfrm>
              <a:custGeom>
                <a:avLst/>
                <a:gdLst>
                  <a:gd name="connsiteX0" fmla="*/ 11373 w 1228298"/>
                  <a:gd name="connsiteY0" fmla="*/ 22746 h 857533"/>
                  <a:gd name="connsiteX1" fmla="*/ 229737 w 1228298"/>
                  <a:gd name="connsiteY1" fmla="*/ 200167 h 857533"/>
                  <a:gd name="connsiteX2" fmla="*/ 311624 w 1228298"/>
                  <a:gd name="connsiteY2" fmla="*/ 377588 h 857533"/>
                  <a:gd name="connsiteX3" fmla="*/ 420806 w 1228298"/>
                  <a:gd name="connsiteY3" fmla="*/ 595952 h 857533"/>
                  <a:gd name="connsiteX4" fmla="*/ 502693 w 1228298"/>
                  <a:gd name="connsiteY4" fmla="*/ 664191 h 857533"/>
                  <a:gd name="connsiteX5" fmla="*/ 557284 w 1228298"/>
                  <a:gd name="connsiteY5" fmla="*/ 787021 h 857533"/>
                  <a:gd name="connsiteX6" fmla="*/ 570931 w 1228298"/>
                  <a:gd name="connsiteY6" fmla="*/ 855259 h 857533"/>
                  <a:gd name="connsiteX7" fmla="*/ 748352 w 1228298"/>
                  <a:gd name="connsiteY7" fmla="*/ 800668 h 857533"/>
                  <a:gd name="connsiteX8" fmla="*/ 994012 w 1228298"/>
                  <a:gd name="connsiteY8" fmla="*/ 705134 h 857533"/>
                  <a:gd name="connsiteX9" fmla="*/ 1198728 w 1228298"/>
                  <a:gd name="connsiteY9" fmla="*/ 595952 h 857533"/>
                  <a:gd name="connsiteX10" fmla="*/ 1171433 w 1228298"/>
                  <a:gd name="connsiteY10" fmla="*/ 404883 h 857533"/>
                  <a:gd name="connsiteX11" fmla="*/ 1116842 w 1228298"/>
                  <a:gd name="connsiteY11" fmla="*/ 268406 h 857533"/>
                  <a:gd name="connsiteX12" fmla="*/ 789296 w 1228298"/>
                  <a:gd name="connsiteY12" fmla="*/ 268406 h 857533"/>
                  <a:gd name="connsiteX13" fmla="*/ 639170 w 1228298"/>
                  <a:gd name="connsiteY13" fmla="*/ 377588 h 857533"/>
                  <a:gd name="connsiteX14" fmla="*/ 489045 w 1228298"/>
                  <a:gd name="connsiteY14" fmla="*/ 500418 h 857533"/>
                  <a:gd name="connsiteX15" fmla="*/ 393511 w 1228298"/>
                  <a:gd name="connsiteY15" fmla="*/ 459474 h 857533"/>
                  <a:gd name="connsiteX16" fmla="*/ 311624 w 1228298"/>
                  <a:gd name="connsiteY16" fmla="*/ 227462 h 857533"/>
                  <a:gd name="connsiteX17" fmla="*/ 161499 w 1228298"/>
                  <a:gd name="connsiteY17" fmla="*/ 63689 h 857533"/>
                  <a:gd name="connsiteX18" fmla="*/ 11373 w 1228298"/>
                  <a:gd name="connsiteY18" fmla="*/ 22746 h 8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298" h="857533">
                    <a:moveTo>
                      <a:pt x="11373" y="22746"/>
                    </a:moveTo>
                    <a:cubicBezTo>
                      <a:pt x="22746" y="45492"/>
                      <a:pt x="179695" y="141027"/>
                      <a:pt x="229737" y="200167"/>
                    </a:cubicBezTo>
                    <a:cubicBezTo>
                      <a:pt x="279779" y="259307"/>
                      <a:pt x="279779" y="311624"/>
                      <a:pt x="311624" y="377588"/>
                    </a:cubicBezTo>
                    <a:cubicBezTo>
                      <a:pt x="343469" y="443552"/>
                      <a:pt x="388961" y="548185"/>
                      <a:pt x="420806" y="595952"/>
                    </a:cubicBezTo>
                    <a:cubicBezTo>
                      <a:pt x="452651" y="643719"/>
                      <a:pt x="479947" y="632346"/>
                      <a:pt x="502693" y="664191"/>
                    </a:cubicBezTo>
                    <a:cubicBezTo>
                      <a:pt x="525439" y="696036"/>
                      <a:pt x="545911" y="755176"/>
                      <a:pt x="557284" y="787021"/>
                    </a:cubicBezTo>
                    <a:cubicBezTo>
                      <a:pt x="568657" y="818866"/>
                      <a:pt x="539086" y="852985"/>
                      <a:pt x="570931" y="855259"/>
                    </a:cubicBezTo>
                    <a:cubicBezTo>
                      <a:pt x="602776" y="857533"/>
                      <a:pt x="677839" y="825689"/>
                      <a:pt x="748352" y="800668"/>
                    </a:cubicBezTo>
                    <a:cubicBezTo>
                      <a:pt x="818865" y="775647"/>
                      <a:pt x="918949" y="739253"/>
                      <a:pt x="994012" y="705134"/>
                    </a:cubicBezTo>
                    <a:cubicBezTo>
                      <a:pt x="1069075" y="671015"/>
                      <a:pt x="1169158" y="645994"/>
                      <a:pt x="1198728" y="595952"/>
                    </a:cubicBezTo>
                    <a:cubicBezTo>
                      <a:pt x="1228298" y="545910"/>
                      <a:pt x="1185081" y="459474"/>
                      <a:pt x="1171433" y="404883"/>
                    </a:cubicBezTo>
                    <a:cubicBezTo>
                      <a:pt x="1157785" y="350292"/>
                      <a:pt x="1180532" y="291152"/>
                      <a:pt x="1116842" y="268406"/>
                    </a:cubicBezTo>
                    <a:cubicBezTo>
                      <a:pt x="1053152" y="245660"/>
                      <a:pt x="868908" y="250209"/>
                      <a:pt x="789296" y="268406"/>
                    </a:cubicBezTo>
                    <a:cubicBezTo>
                      <a:pt x="709684" y="286603"/>
                      <a:pt x="689212" y="338919"/>
                      <a:pt x="639170" y="377588"/>
                    </a:cubicBezTo>
                    <a:cubicBezTo>
                      <a:pt x="589128" y="416257"/>
                      <a:pt x="529988" y="486770"/>
                      <a:pt x="489045" y="500418"/>
                    </a:cubicBezTo>
                    <a:cubicBezTo>
                      <a:pt x="448102" y="514066"/>
                      <a:pt x="423081" y="504967"/>
                      <a:pt x="393511" y="459474"/>
                    </a:cubicBezTo>
                    <a:cubicBezTo>
                      <a:pt x="363941" y="413981"/>
                      <a:pt x="350293" y="293426"/>
                      <a:pt x="311624" y="227462"/>
                    </a:cubicBezTo>
                    <a:cubicBezTo>
                      <a:pt x="272955" y="161498"/>
                      <a:pt x="216090" y="100083"/>
                      <a:pt x="161499" y="63689"/>
                    </a:cubicBezTo>
                    <a:cubicBezTo>
                      <a:pt x="106908" y="27295"/>
                      <a:pt x="0" y="0"/>
                      <a:pt x="11373" y="22746"/>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 name="Freeform 9"/>
              <p:cNvSpPr/>
              <p:nvPr/>
            </p:nvSpPr>
            <p:spPr bwMode="auto">
              <a:xfrm>
                <a:off x="4767621" y="1009935"/>
                <a:ext cx="2124501" cy="1444387"/>
              </a:xfrm>
              <a:custGeom>
                <a:avLst/>
                <a:gdLst>
                  <a:gd name="connsiteX0" fmla="*/ 1455761 w 2124501"/>
                  <a:gd name="connsiteY0" fmla="*/ 586853 h 1444387"/>
                  <a:gd name="connsiteX1" fmla="*/ 1169158 w 2124501"/>
                  <a:gd name="connsiteY1" fmla="*/ 668740 h 1444387"/>
                  <a:gd name="connsiteX2" fmla="*/ 1046328 w 2124501"/>
                  <a:gd name="connsiteY2" fmla="*/ 900752 h 1444387"/>
                  <a:gd name="connsiteX3" fmla="*/ 1114567 w 2124501"/>
                  <a:gd name="connsiteY3" fmla="*/ 1160059 h 1444387"/>
                  <a:gd name="connsiteX4" fmla="*/ 991737 w 2124501"/>
                  <a:gd name="connsiteY4" fmla="*/ 1255593 h 1444387"/>
                  <a:gd name="connsiteX5" fmla="*/ 595952 w 2124501"/>
                  <a:gd name="connsiteY5" fmla="*/ 1241946 h 1444387"/>
                  <a:gd name="connsiteX6" fmla="*/ 118280 w 2124501"/>
                  <a:gd name="connsiteY6" fmla="*/ 1228298 h 1444387"/>
                  <a:gd name="connsiteX7" fmla="*/ 22746 w 2124501"/>
                  <a:gd name="connsiteY7" fmla="*/ 1269241 h 1444387"/>
                  <a:gd name="connsiteX8" fmla="*/ 254758 w 2124501"/>
                  <a:gd name="connsiteY8" fmla="*/ 1282889 h 1444387"/>
                  <a:gd name="connsiteX9" fmla="*/ 691486 w 2124501"/>
                  <a:gd name="connsiteY9" fmla="*/ 1310184 h 1444387"/>
                  <a:gd name="connsiteX10" fmla="*/ 1005385 w 2124501"/>
                  <a:gd name="connsiteY10" fmla="*/ 1323832 h 1444387"/>
                  <a:gd name="connsiteX11" fmla="*/ 1196454 w 2124501"/>
                  <a:gd name="connsiteY11" fmla="*/ 1269241 h 1444387"/>
                  <a:gd name="connsiteX12" fmla="*/ 1319283 w 2124501"/>
                  <a:gd name="connsiteY12" fmla="*/ 1337480 h 1444387"/>
                  <a:gd name="connsiteX13" fmla="*/ 1496704 w 2124501"/>
                  <a:gd name="connsiteY13" fmla="*/ 1433014 h 1444387"/>
                  <a:gd name="connsiteX14" fmla="*/ 1810603 w 2124501"/>
                  <a:gd name="connsiteY14" fmla="*/ 1405719 h 1444387"/>
                  <a:gd name="connsiteX15" fmla="*/ 1933433 w 2124501"/>
                  <a:gd name="connsiteY15" fmla="*/ 1282889 h 1444387"/>
                  <a:gd name="connsiteX16" fmla="*/ 1988024 w 2124501"/>
                  <a:gd name="connsiteY16" fmla="*/ 1037229 h 1444387"/>
                  <a:gd name="connsiteX17" fmla="*/ 1919785 w 2124501"/>
                  <a:gd name="connsiteY17" fmla="*/ 805217 h 1444387"/>
                  <a:gd name="connsiteX18" fmla="*/ 1892489 w 2124501"/>
                  <a:gd name="connsiteY18" fmla="*/ 627796 h 1444387"/>
                  <a:gd name="connsiteX19" fmla="*/ 1947080 w 2124501"/>
                  <a:gd name="connsiteY19" fmla="*/ 423080 h 1444387"/>
                  <a:gd name="connsiteX20" fmla="*/ 2069910 w 2124501"/>
                  <a:gd name="connsiteY20" fmla="*/ 191068 h 1444387"/>
                  <a:gd name="connsiteX21" fmla="*/ 2124501 w 2124501"/>
                  <a:gd name="connsiteY21" fmla="*/ 40943 h 1444387"/>
                  <a:gd name="connsiteX22" fmla="*/ 2069910 w 2124501"/>
                  <a:gd name="connsiteY22" fmla="*/ 27295 h 1444387"/>
                  <a:gd name="connsiteX23" fmla="*/ 1988024 w 2124501"/>
                  <a:gd name="connsiteY23" fmla="*/ 27295 h 1444387"/>
                  <a:gd name="connsiteX24" fmla="*/ 1960728 w 2124501"/>
                  <a:gd name="connsiteY24" fmla="*/ 191068 h 1444387"/>
                  <a:gd name="connsiteX25" fmla="*/ 1810603 w 2124501"/>
                  <a:gd name="connsiteY25" fmla="*/ 450375 h 1444387"/>
                  <a:gd name="connsiteX26" fmla="*/ 1687773 w 2124501"/>
                  <a:gd name="connsiteY26" fmla="*/ 545910 h 1444387"/>
                  <a:gd name="connsiteX27" fmla="*/ 1455761 w 2124501"/>
                  <a:gd name="connsiteY27" fmla="*/ 586853 h 14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24501" h="1444387">
                    <a:moveTo>
                      <a:pt x="1455761" y="586853"/>
                    </a:moveTo>
                    <a:cubicBezTo>
                      <a:pt x="1369325" y="607325"/>
                      <a:pt x="1237397" y="616424"/>
                      <a:pt x="1169158" y="668740"/>
                    </a:cubicBezTo>
                    <a:cubicBezTo>
                      <a:pt x="1100919" y="721056"/>
                      <a:pt x="1055427" y="818866"/>
                      <a:pt x="1046328" y="900752"/>
                    </a:cubicBezTo>
                    <a:cubicBezTo>
                      <a:pt x="1037230" y="982639"/>
                      <a:pt x="1123665" y="1100919"/>
                      <a:pt x="1114567" y="1160059"/>
                    </a:cubicBezTo>
                    <a:cubicBezTo>
                      <a:pt x="1105469" y="1219199"/>
                      <a:pt x="1078173" y="1241945"/>
                      <a:pt x="991737" y="1255593"/>
                    </a:cubicBezTo>
                    <a:cubicBezTo>
                      <a:pt x="905301" y="1269241"/>
                      <a:pt x="595952" y="1241946"/>
                      <a:pt x="595952" y="1241946"/>
                    </a:cubicBezTo>
                    <a:cubicBezTo>
                      <a:pt x="450376" y="1237397"/>
                      <a:pt x="213814" y="1223749"/>
                      <a:pt x="118280" y="1228298"/>
                    </a:cubicBezTo>
                    <a:cubicBezTo>
                      <a:pt x="22746" y="1232847"/>
                      <a:pt x="0" y="1260143"/>
                      <a:pt x="22746" y="1269241"/>
                    </a:cubicBezTo>
                    <a:cubicBezTo>
                      <a:pt x="45492" y="1278339"/>
                      <a:pt x="254758" y="1282889"/>
                      <a:pt x="254758" y="1282889"/>
                    </a:cubicBezTo>
                    <a:lnTo>
                      <a:pt x="691486" y="1310184"/>
                    </a:lnTo>
                    <a:cubicBezTo>
                      <a:pt x="816590" y="1317008"/>
                      <a:pt x="921224" y="1330656"/>
                      <a:pt x="1005385" y="1323832"/>
                    </a:cubicBezTo>
                    <a:cubicBezTo>
                      <a:pt x="1089546" y="1317008"/>
                      <a:pt x="1144138" y="1266966"/>
                      <a:pt x="1196454" y="1269241"/>
                    </a:cubicBezTo>
                    <a:cubicBezTo>
                      <a:pt x="1248770" y="1271516"/>
                      <a:pt x="1319283" y="1337480"/>
                      <a:pt x="1319283" y="1337480"/>
                    </a:cubicBezTo>
                    <a:cubicBezTo>
                      <a:pt x="1369325" y="1364775"/>
                      <a:pt x="1414817" y="1421641"/>
                      <a:pt x="1496704" y="1433014"/>
                    </a:cubicBezTo>
                    <a:cubicBezTo>
                      <a:pt x="1578591" y="1444387"/>
                      <a:pt x="1737815" y="1430740"/>
                      <a:pt x="1810603" y="1405719"/>
                    </a:cubicBezTo>
                    <a:cubicBezTo>
                      <a:pt x="1883391" y="1380698"/>
                      <a:pt x="1903863" y="1344304"/>
                      <a:pt x="1933433" y="1282889"/>
                    </a:cubicBezTo>
                    <a:cubicBezTo>
                      <a:pt x="1963003" y="1221474"/>
                      <a:pt x="1990299" y="1116841"/>
                      <a:pt x="1988024" y="1037229"/>
                    </a:cubicBezTo>
                    <a:cubicBezTo>
                      <a:pt x="1985749" y="957617"/>
                      <a:pt x="1935707" y="873456"/>
                      <a:pt x="1919785" y="805217"/>
                    </a:cubicBezTo>
                    <a:cubicBezTo>
                      <a:pt x="1903863" y="736978"/>
                      <a:pt x="1887940" y="691485"/>
                      <a:pt x="1892489" y="627796"/>
                    </a:cubicBezTo>
                    <a:cubicBezTo>
                      <a:pt x="1897038" y="564107"/>
                      <a:pt x="1917510" y="495868"/>
                      <a:pt x="1947080" y="423080"/>
                    </a:cubicBezTo>
                    <a:cubicBezTo>
                      <a:pt x="1976650" y="350292"/>
                      <a:pt x="2040340" y="254758"/>
                      <a:pt x="2069910" y="191068"/>
                    </a:cubicBezTo>
                    <a:cubicBezTo>
                      <a:pt x="2099480" y="127379"/>
                      <a:pt x="2124501" y="68238"/>
                      <a:pt x="2124501" y="40943"/>
                    </a:cubicBezTo>
                    <a:cubicBezTo>
                      <a:pt x="2124501" y="13648"/>
                      <a:pt x="2092656" y="29570"/>
                      <a:pt x="2069910" y="27295"/>
                    </a:cubicBezTo>
                    <a:cubicBezTo>
                      <a:pt x="2047164" y="25020"/>
                      <a:pt x="2006221" y="0"/>
                      <a:pt x="1988024" y="27295"/>
                    </a:cubicBezTo>
                    <a:cubicBezTo>
                      <a:pt x="1969827" y="54590"/>
                      <a:pt x="1990298" y="120555"/>
                      <a:pt x="1960728" y="191068"/>
                    </a:cubicBezTo>
                    <a:cubicBezTo>
                      <a:pt x="1931158" y="261581"/>
                      <a:pt x="1856096" y="391235"/>
                      <a:pt x="1810603" y="450375"/>
                    </a:cubicBezTo>
                    <a:cubicBezTo>
                      <a:pt x="1765111" y="509515"/>
                      <a:pt x="1746913" y="525438"/>
                      <a:pt x="1687773" y="545910"/>
                    </a:cubicBezTo>
                    <a:cubicBezTo>
                      <a:pt x="1628633" y="566382"/>
                      <a:pt x="1542197" y="566381"/>
                      <a:pt x="1455761" y="586853"/>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77800" h="88900"/>
                <a:bevelB w="17780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 name="Oval 10"/>
              <p:cNvSpPr/>
              <p:nvPr/>
            </p:nvSpPr>
            <p:spPr bwMode="auto">
              <a:xfrm rot="998856">
                <a:off x="6004814" y="1830068"/>
                <a:ext cx="642942" cy="500066"/>
              </a:xfrm>
              <a:prstGeom prst="ellipse">
                <a:avLst/>
              </a:prstGeom>
              <a:solidFill>
                <a:schemeClr val="tx1">
                  <a:lumMod val="50000"/>
                  <a:alpha val="65000"/>
                </a:schemeClr>
              </a:solidFill>
              <a:ln w="9525" cap="flat" cmpd="sng" algn="ctr">
                <a:noFill/>
                <a:prstDash val="solid"/>
                <a:round/>
                <a:headEnd type="none" w="med" len="med"/>
                <a:tailEnd type="none" w="med" len="med"/>
              </a:ln>
              <a:effectLst/>
              <a:scene3d>
                <a:camera prst="orthographicFront"/>
                <a:lightRig rig="threePt" dir="t"/>
              </a:scene3d>
              <a:sp3d prstMaterial="flat">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7" name="Freeform 6"/>
            <p:cNvSpPr/>
            <p:nvPr/>
          </p:nvSpPr>
          <p:spPr bwMode="auto">
            <a:xfrm>
              <a:off x="3969559" y="2780565"/>
              <a:ext cx="816684" cy="333548"/>
            </a:xfrm>
            <a:custGeom>
              <a:avLst/>
              <a:gdLst>
                <a:gd name="connsiteX0" fmla="*/ 13648 w 1121391"/>
                <a:gd name="connsiteY0" fmla="*/ 138752 h 448101"/>
                <a:gd name="connsiteX1" fmla="*/ 13648 w 1121391"/>
                <a:gd name="connsiteY1" fmla="*/ 275229 h 448101"/>
                <a:gd name="connsiteX2" fmla="*/ 95534 w 1121391"/>
                <a:gd name="connsiteY2" fmla="*/ 425355 h 448101"/>
                <a:gd name="connsiteX3" fmla="*/ 286603 w 1121391"/>
                <a:gd name="connsiteY3" fmla="*/ 411707 h 448101"/>
                <a:gd name="connsiteX4" fmla="*/ 491319 w 1121391"/>
                <a:gd name="connsiteY4" fmla="*/ 316173 h 448101"/>
                <a:gd name="connsiteX5" fmla="*/ 682388 w 1121391"/>
                <a:gd name="connsiteY5" fmla="*/ 316173 h 448101"/>
                <a:gd name="connsiteX6" fmla="*/ 914400 w 1121391"/>
                <a:gd name="connsiteY6" fmla="*/ 343468 h 448101"/>
                <a:gd name="connsiteX7" fmla="*/ 1105469 w 1121391"/>
                <a:gd name="connsiteY7" fmla="*/ 357116 h 448101"/>
                <a:gd name="connsiteX8" fmla="*/ 1009934 w 1121391"/>
                <a:gd name="connsiteY8" fmla="*/ 316173 h 448101"/>
                <a:gd name="connsiteX9" fmla="*/ 777922 w 1121391"/>
                <a:gd name="connsiteY9" fmla="*/ 275229 h 448101"/>
                <a:gd name="connsiteX10" fmla="*/ 696036 w 1121391"/>
                <a:gd name="connsiteY10" fmla="*/ 234286 h 448101"/>
                <a:gd name="connsiteX11" fmla="*/ 696036 w 1121391"/>
                <a:gd name="connsiteY11" fmla="*/ 125104 h 448101"/>
                <a:gd name="connsiteX12" fmla="*/ 655093 w 1121391"/>
                <a:gd name="connsiteY12" fmla="*/ 15922 h 448101"/>
                <a:gd name="connsiteX13" fmla="*/ 532263 w 1121391"/>
                <a:gd name="connsiteY13" fmla="*/ 29570 h 448101"/>
                <a:gd name="connsiteX14" fmla="*/ 300251 w 1121391"/>
                <a:gd name="connsiteY14" fmla="*/ 97809 h 448101"/>
                <a:gd name="connsiteX15" fmla="*/ 163773 w 1121391"/>
                <a:gd name="connsiteY15" fmla="*/ 97809 h 448101"/>
                <a:gd name="connsiteX16" fmla="*/ 13648 w 1121391"/>
                <a:gd name="connsiteY16" fmla="*/ 138752 h 44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1391" h="448101">
                  <a:moveTo>
                    <a:pt x="13648" y="138752"/>
                  </a:moveTo>
                  <a:cubicBezTo>
                    <a:pt x="6824" y="183107"/>
                    <a:pt x="0" y="227462"/>
                    <a:pt x="13648" y="275229"/>
                  </a:cubicBezTo>
                  <a:cubicBezTo>
                    <a:pt x="27296" y="322996"/>
                    <a:pt x="50042" y="402609"/>
                    <a:pt x="95534" y="425355"/>
                  </a:cubicBezTo>
                  <a:cubicBezTo>
                    <a:pt x="141026" y="448101"/>
                    <a:pt x="220639" y="429904"/>
                    <a:pt x="286603" y="411707"/>
                  </a:cubicBezTo>
                  <a:cubicBezTo>
                    <a:pt x="352567" y="393510"/>
                    <a:pt x="425355" y="332095"/>
                    <a:pt x="491319" y="316173"/>
                  </a:cubicBezTo>
                  <a:cubicBezTo>
                    <a:pt x="557283" y="300251"/>
                    <a:pt x="611875" y="311624"/>
                    <a:pt x="682388" y="316173"/>
                  </a:cubicBezTo>
                  <a:cubicBezTo>
                    <a:pt x="752902" y="320722"/>
                    <a:pt x="843887" y="336644"/>
                    <a:pt x="914400" y="343468"/>
                  </a:cubicBezTo>
                  <a:cubicBezTo>
                    <a:pt x="984914" y="350292"/>
                    <a:pt x="1089547" y="361665"/>
                    <a:pt x="1105469" y="357116"/>
                  </a:cubicBezTo>
                  <a:cubicBezTo>
                    <a:pt x="1121391" y="352567"/>
                    <a:pt x="1064525" y="329821"/>
                    <a:pt x="1009934" y="316173"/>
                  </a:cubicBezTo>
                  <a:cubicBezTo>
                    <a:pt x="955343" y="302525"/>
                    <a:pt x="830238" y="288877"/>
                    <a:pt x="777922" y="275229"/>
                  </a:cubicBezTo>
                  <a:cubicBezTo>
                    <a:pt x="725606" y="261581"/>
                    <a:pt x="709684" y="259307"/>
                    <a:pt x="696036" y="234286"/>
                  </a:cubicBezTo>
                  <a:cubicBezTo>
                    <a:pt x="682388" y="209265"/>
                    <a:pt x="702860" y="161498"/>
                    <a:pt x="696036" y="125104"/>
                  </a:cubicBezTo>
                  <a:cubicBezTo>
                    <a:pt x="689212" y="88710"/>
                    <a:pt x="682388" y="31844"/>
                    <a:pt x="655093" y="15922"/>
                  </a:cubicBezTo>
                  <a:cubicBezTo>
                    <a:pt x="627798" y="0"/>
                    <a:pt x="591403" y="15922"/>
                    <a:pt x="532263" y="29570"/>
                  </a:cubicBezTo>
                  <a:cubicBezTo>
                    <a:pt x="473123" y="43218"/>
                    <a:pt x="361666" y="86436"/>
                    <a:pt x="300251" y="97809"/>
                  </a:cubicBezTo>
                  <a:cubicBezTo>
                    <a:pt x="238836" y="109182"/>
                    <a:pt x="163773" y="97809"/>
                    <a:pt x="163773" y="97809"/>
                  </a:cubicBezTo>
                  <a:lnTo>
                    <a:pt x="13648" y="138752"/>
                  </a:ln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2" name="TextBox 11"/>
          <p:cNvSpPr txBox="1"/>
          <p:nvPr/>
        </p:nvSpPr>
        <p:spPr>
          <a:xfrm>
            <a:off x="2748543" y="1497049"/>
            <a:ext cx="1951212"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OLIGODENDROCYTE</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sp>
        <p:nvSpPr>
          <p:cNvPr id="13" name="TextBox 12"/>
          <p:cNvSpPr txBox="1"/>
          <p:nvPr/>
        </p:nvSpPr>
        <p:spPr>
          <a:xfrm>
            <a:off x="3085508" y="4058860"/>
            <a:ext cx="1136543"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NEURONE</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nvGrpSpPr>
          <p:cNvPr id="14" name="Group 13"/>
          <p:cNvGrpSpPr/>
          <p:nvPr/>
        </p:nvGrpSpPr>
        <p:grpSpPr>
          <a:xfrm>
            <a:off x="180116" y="2411044"/>
            <a:ext cx="1940114" cy="1754791"/>
            <a:chOff x="335965" y="2296306"/>
            <a:chExt cx="1940114" cy="1754791"/>
          </a:xfrm>
        </p:grpSpPr>
        <p:grpSp>
          <p:nvGrpSpPr>
            <p:cNvPr id="15" name="Group 14"/>
            <p:cNvGrpSpPr/>
            <p:nvPr/>
          </p:nvGrpSpPr>
          <p:grpSpPr>
            <a:xfrm rot="4562058">
              <a:off x="644297" y="2419315"/>
              <a:ext cx="1754791" cy="1508773"/>
              <a:chOff x="3803176" y="1404526"/>
              <a:chExt cx="2703239" cy="2389552"/>
            </a:xfrm>
            <a:effectLst>
              <a:outerShdw blurRad="88900" dist="76200" dir="13500000" algn="br" rotWithShape="0">
                <a:prstClr val="black">
                  <a:alpha val="40000"/>
                </a:prstClr>
              </a:outerShdw>
            </a:effectLst>
          </p:grpSpPr>
          <p:sp>
            <p:nvSpPr>
              <p:cNvPr id="17" name="Freeform 16"/>
              <p:cNvSpPr/>
              <p:nvPr/>
            </p:nvSpPr>
            <p:spPr bwMode="auto">
              <a:xfrm>
                <a:off x="3803176" y="1404526"/>
                <a:ext cx="2703239" cy="2389552"/>
              </a:xfrm>
              <a:custGeom>
                <a:avLst/>
                <a:gdLst>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36022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57451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631743 w 2693158"/>
                  <a:gd name="connsiteY61" fmla="*/ 1319283 h 2370161"/>
                  <a:gd name="connsiteX62" fmla="*/ 2549857 w 2693158"/>
                  <a:gd name="connsiteY62" fmla="*/ 1574516 h 2370161"/>
                  <a:gd name="connsiteX63" fmla="*/ 2413379 w 2693158"/>
                  <a:gd name="connsiteY63" fmla="*/ 1291987 h 2370161"/>
                  <a:gd name="connsiteX64" fmla="*/ 2195015 w 2693158"/>
                  <a:gd name="connsiteY64" fmla="*/ 1237396 h 2370161"/>
                  <a:gd name="connsiteX65" fmla="*/ 2113128 w 2693158"/>
                  <a:gd name="connsiteY65" fmla="*/ 1182805 h 2370161"/>
                  <a:gd name="connsiteX66" fmla="*/ 1922060 w 2693158"/>
                  <a:gd name="connsiteY66" fmla="*/ 1210101 h 2370161"/>
                  <a:gd name="connsiteX67" fmla="*/ 1744639 w 2693158"/>
                  <a:gd name="connsiteY67" fmla="*/ 1196453 h 2370161"/>
                  <a:gd name="connsiteX68" fmla="*/ 1662752 w 2693158"/>
                  <a:gd name="connsiteY68" fmla="*/ 1059976 h 2370161"/>
                  <a:gd name="connsiteX69" fmla="*/ 1567218 w 2693158"/>
                  <a:gd name="connsiteY69" fmla="*/ 1100919 h 2370161"/>
                  <a:gd name="connsiteX70" fmla="*/ 1430740 w 2693158"/>
                  <a:gd name="connsiteY70" fmla="*/ 1141862 h 2370161"/>
                  <a:gd name="connsiteX71" fmla="*/ 1458036 w 2693158"/>
                  <a:gd name="connsiteY71" fmla="*/ 1442113 h 2370161"/>
                  <a:gd name="connsiteX72" fmla="*/ 1444388 w 2693158"/>
                  <a:gd name="connsiteY72" fmla="*/ 1728716 h 2370161"/>
                  <a:gd name="connsiteX73" fmla="*/ 1253319 w 2693158"/>
                  <a:gd name="connsiteY73" fmla="*/ 2028967 h 2370161"/>
                  <a:gd name="connsiteX74" fmla="*/ 1103194 w 2693158"/>
                  <a:gd name="connsiteY74" fmla="*/ 2110853 h 2370161"/>
                  <a:gd name="connsiteX75" fmla="*/ 1185081 w 2693158"/>
                  <a:gd name="connsiteY75" fmla="*/ 2015319 h 2370161"/>
                  <a:gd name="connsiteX76" fmla="*/ 1307910 w 2693158"/>
                  <a:gd name="connsiteY76" fmla="*/ 1906137 h 2370161"/>
                  <a:gd name="connsiteX77" fmla="*/ 1212376 w 2693158"/>
                  <a:gd name="connsiteY77" fmla="*/ 1865193 h 2370161"/>
                  <a:gd name="connsiteX78" fmla="*/ 1007660 w 2693158"/>
                  <a:gd name="connsiteY78" fmla="*/ 2056262 h 2370161"/>
                  <a:gd name="connsiteX79" fmla="*/ 994012 w 2693158"/>
                  <a:gd name="connsiteY79" fmla="*/ 2206387 h 2370161"/>
                  <a:gd name="connsiteX80" fmla="*/ 966716 w 2693158"/>
                  <a:gd name="connsiteY80" fmla="*/ 2370161 h 2370161"/>
                  <a:gd name="connsiteX81" fmla="*/ 939421 w 2693158"/>
                  <a:gd name="connsiteY81" fmla="*/ 2206387 h 2370161"/>
                  <a:gd name="connsiteX82" fmla="*/ 966716 w 2693158"/>
                  <a:gd name="connsiteY82" fmla="*/ 2015319 h 2370161"/>
                  <a:gd name="connsiteX83" fmla="*/ 1157785 w 2693158"/>
                  <a:gd name="connsiteY83" fmla="*/ 1837898 h 2370161"/>
                  <a:gd name="connsiteX84" fmla="*/ 1075899 w 2693158"/>
                  <a:gd name="connsiteY84" fmla="*/ 1837898 h 2370161"/>
                  <a:gd name="connsiteX85" fmla="*/ 871182 w 2693158"/>
                  <a:gd name="connsiteY85" fmla="*/ 1933432 h 2370161"/>
                  <a:gd name="connsiteX86" fmla="*/ 802943 w 2693158"/>
                  <a:gd name="connsiteY86" fmla="*/ 2042614 h 2370161"/>
                  <a:gd name="connsiteX87" fmla="*/ 775648 w 2693158"/>
                  <a:gd name="connsiteY87" fmla="*/ 1933432 h 2370161"/>
                  <a:gd name="connsiteX88" fmla="*/ 980364 w 2693158"/>
                  <a:gd name="connsiteY88" fmla="*/ 1824250 h 2370161"/>
                  <a:gd name="connsiteX89" fmla="*/ 1198728 w 2693158"/>
                  <a:gd name="connsiteY89" fmla="*/ 1769659 h 2370161"/>
                  <a:gd name="connsiteX90" fmla="*/ 1335206 w 2693158"/>
                  <a:gd name="connsiteY90" fmla="*/ 1824250 h 2370161"/>
                  <a:gd name="connsiteX91" fmla="*/ 1376149 w 2693158"/>
                  <a:gd name="connsiteY91" fmla="*/ 1715068 h 2370161"/>
                  <a:gd name="connsiteX92" fmla="*/ 1389797 w 2693158"/>
                  <a:gd name="connsiteY92" fmla="*/ 1592238 h 2370161"/>
                  <a:gd name="connsiteX93" fmla="*/ 1116842 w 2693158"/>
                  <a:gd name="connsiteY93" fmla="*/ 1510352 h 2370161"/>
                  <a:gd name="connsiteX94" fmla="*/ 966716 w 2693158"/>
                  <a:gd name="connsiteY94" fmla="*/ 1619534 h 2370161"/>
                  <a:gd name="connsiteX95" fmla="*/ 871182 w 2693158"/>
                  <a:gd name="connsiteY95" fmla="*/ 1605886 h 2370161"/>
                  <a:gd name="connsiteX96" fmla="*/ 1007660 w 2693158"/>
                  <a:gd name="connsiteY96" fmla="*/ 1537647 h 2370161"/>
                  <a:gd name="connsiteX97" fmla="*/ 1116842 w 2693158"/>
                  <a:gd name="connsiteY97" fmla="*/ 1442113 h 2370161"/>
                  <a:gd name="connsiteX98" fmla="*/ 1307910 w 2693158"/>
                  <a:gd name="connsiteY98" fmla="*/ 1510352 h 2370161"/>
                  <a:gd name="connsiteX99" fmla="*/ 1403445 w 2693158"/>
                  <a:gd name="connsiteY99" fmla="*/ 1510352 h 2370161"/>
                  <a:gd name="connsiteX100" fmla="*/ 1389797 w 2693158"/>
                  <a:gd name="connsiteY100" fmla="*/ 1414817 h 2370161"/>
                  <a:gd name="connsiteX101" fmla="*/ 1362501 w 2693158"/>
                  <a:gd name="connsiteY101" fmla="*/ 1182805 h 2370161"/>
                  <a:gd name="connsiteX102" fmla="*/ 1376149 w 2693158"/>
                  <a:gd name="connsiteY102" fmla="*/ 1059976 h 2370161"/>
                  <a:gd name="connsiteX103" fmla="*/ 1348854 w 2693158"/>
                  <a:gd name="connsiteY103" fmla="*/ 978089 h 2370161"/>
                  <a:gd name="connsiteX104" fmla="*/ 1253319 w 2693158"/>
                  <a:gd name="connsiteY104" fmla="*/ 937146 h 2370161"/>
                  <a:gd name="connsiteX105" fmla="*/ 1048603 w 2693158"/>
                  <a:gd name="connsiteY105" fmla="*/ 1114567 h 2370161"/>
                  <a:gd name="connsiteX106" fmla="*/ 775648 w 2693158"/>
                  <a:gd name="connsiteY106" fmla="*/ 1360226 h 2370161"/>
                  <a:gd name="connsiteX107" fmla="*/ 516340 w 2693158"/>
                  <a:gd name="connsiteY107" fmla="*/ 1414817 h 2370161"/>
                  <a:gd name="connsiteX108" fmla="*/ 489045 w 2693158"/>
                  <a:gd name="connsiteY108" fmla="*/ 1373874 h 2370161"/>
                  <a:gd name="connsiteX109" fmla="*/ 707409 w 2693158"/>
                  <a:gd name="connsiteY109" fmla="*/ 1319283 h 2370161"/>
                  <a:gd name="connsiteX110" fmla="*/ 912125 w 2693158"/>
                  <a:gd name="connsiteY110" fmla="*/ 1155510 h 2370161"/>
                  <a:gd name="connsiteX111" fmla="*/ 1075899 w 2693158"/>
                  <a:gd name="connsiteY111" fmla="*/ 1005384 h 2370161"/>
                  <a:gd name="connsiteX112" fmla="*/ 1171433 w 2693158"/>
                  <a:gd name="connsiteY112" fmla="*/ 909850 h 2370161"/>
                  <a:gd name="connsiteX113" fmla="*/ 1294263 w 2693158"/>
                  <a:gd name="connsiteY113" fmla="*/ 882555 h 2370161"/>
                  <a:gd name="connsiteX114" fmla="*/ 1307910 w 2693158"/>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54675 w 2703239"/>
                  <a:gd name="connsiteY6" fmla="*/ 582304 h 2370161"/>
                  <a:gd name="connsiteX7" fmla="*/ 468573 w 2703239"/>
                  <a:gd name="connsiteY7" fmla="*/ 500417 h 2370161"/>
                  <a:gd name="connsiteX8" fmla="*/ 905302 w 2703239"/>
                  <a:gd name="connsiteY8" fmla="*/ 500417 h 2370161"/>
                  <a:gd name="connsiteX9" fmla="*/ 1178257 w 2703239"/>
                  <a:gd name="connsiteY9" fmla="*/ 609599 h 2370161"/>
                  <a:gd name="connsiteX10" fmla="*/ 1369325 w 2703239"/>
                  <a:gd name="connsiteY10" fmla="*/ 718782 h 2370161"/>
                  <a:gd name="connsiteX11" fmla="*/ 1396621 w 2703239"/>
                  <a:gd name="connsiteY11" fmla="*/ 718782 h 2370161"/>
                  <a:gd name="connsiteX12" fmla="*/ 1464860 w 2703239"/>
                  <a:gd name="connsiteY12" fmla="*/ 705134 h 2370161"/>
                  <a:gd name="connsiteX13" fmla="*/ 1478508 w 2703239"/>
                  <a:gd name="connsiteY13" fmla="*/ 445826 h 2370161"/>
                  <a:gd name="connsiteX14" fmla="*/ 1478508 w 2703239"/>
                  <a:gd name="connsiteY14" fmla="*/ 445826 h 2370161"/>
                  <a:gd name="connsiteX15" fmla="*/ 1328382 w 2703239"/>
                  <a:gd name="connsiteY15" fmla="*/ 186519 h 2370161"/>
                  <a:gd name="connsiteX16" fmla="*/ 1110018 w 2703239"/>
                  <a:gd name="connsiteY16" fmla="*/ 145576 h 2370161"/>
                  <a:gd name="connsiteX17" fmla="*/ 1096370 w 2703239"/>
                  <a:gd name="connsiteY17" fmla="*/ 104632 h 2370161"/>
                  <a:gd name="connsiteX18" fmla="*/ 1287439 w 2703239"/>
                  <a:gd name="connsiteY18" fmla="*/ 118280 h 2370161"/>
                  <a:gd name="connsiteX19" fmla="*/ 1464860 w 2703239"/>
                  <a:gd name="connsiteY19" fmla="*/ 227462 h 2370161"/>
                  <a:gd name="connsiteX20" fmla="*/ 1546746 w 2703239"/>
                  <a:gd name="connsiteY20" fmla="*/ 459474 h 2370161"/>
                  <a:gd name="connsiteX21" fmla="*/ 1574042 w 2703239"/>
                  <a:gd name="connsiteY21" fmla="*/ 568656 h 2370161"/>
                  <a:gd name="connsiteX22" fmla="*/ 1683224 w 2703239"/>
                  <a:gd name="connsiteY22" fmla="*/ 241110 h 2370161"/>
                  <a:gd name="connsiteX23" fmla="*/ 1928884 w 2703239"/>
                  <a:gd name="connsiteY23" fmla="*/ 50041 h 2370161"/>
                  <a:gd name="connsiteX24" fmla="*/ 2215487 w 2703239"/>
                  <a:gd name="connsiteY24" fmla="*/ 9098 h 2370161"/>
                  <a:gd name="connsiteX25" fmla="*/ 2488442 w 2703239"/>
                  <a:gd name="connsiteY25" fmla="*/ 9098 h 2370161"/>
                  <a:gd name="connsiteX26" fmla="*/ 2461146 w 2703239"/>
                  <a:gd name="connsiteY26" fmla="*/ 63689 h 2370161"/>
                  <a:gd name="connsiteX27" fmla="*/ 2365612 w 2703239"/>
                  <a:gd name="connsiteY27" fmla="*/ 50041 h 2370161"/>
                  <a:gd name="connsiteX28" fmla="*/ 2201839 w 2703239"/>
                  <a:gd name="connsiteY28" fmla="*/ 50041 h 2370161"/>
                  <a:gd name="connsiteX29" fmla="*/ 2324669 w 2703239"/>
                  <a:gd name="connsiteY29" fmla="*/ 131928 h 2370161"/>
                  <a:gd name="connsiteX30" fmla="*/ 2652215 w 2703239"/>
                  <a:gd name="connsiteY30" fmla="*/ 145576 h 2370161"/>
                  <a:gd name="connsiteX31" fmla="*/ 2611272 w 2703239"/>
                  <a:gd name="connsiteY31" fmla="*/ 200167 h 2370161"/>
                  <a:gd name="connsiteX32" fmla="*/ 2365612 w 2703239"/>
                  <a:gd name="connsiteY32" fmla="*/ 200167 h 2370161"/>
                  <a:gd name="connsiteX33" fmla="*/ 2188191 w 2703239"/>
                  <a:gd name="connsiteY33" fmla="*/ 104632 h 2370161"/>
                  <a:gd name="connsiteX34" fmla="*/ 2065361 w 2703239"/>
                  <a:gd name="connsiteY34" fmla="*/ 63689 h 2370161"/>
                  <a:gd name="connsiteX35" fmla="*/ 1778758 w 2703239"/>
                  <a:gd name="connsiteY35" fmla="*/ 241110 h 2370161"/>
                  <a:gd name="connsiteX36" fmla="*/ 1655928 w 2703239"/>
                  <a:gd name="connsiteY36" fmla="*/ 500417 h 2370161"/>
                  <a:gd name="connsiteX37" fmla="*/ 1614985 w 2703239"/>
                  <a:gd name="connsiteY37" fmla="*/ 718782 h 2370161"/>
                  <a:gd name="connsiteX38" fmla="*/ 1696872 w 2703239"/>
                  <a:gd name="connsiteY38" fmla="*/ 746077 h 2370161"/>
                  <a:gd name="connsiteX39" fmla="*/ 1751463 w 2703239"/>
                  <a:gd name="connsiteY39" fmla="*/ 787020 h 2370161"/>
                  <a:gd name="connsiteX40" fmla="*/ 1901588 w 2703239"/>
                  <a:gd name="connsiteY40" fmla="*/ 787020 h 2370161"/>
                  <a:gd name="connsiteX41" fmla="*/ 2119952 w 2703239"/>
                  <a:gd name="connsiteY41" fmla="*/ 609599 h 2370161"/>
                  <a:gd name="connsiteX42" fmla="*/ 2365612 w 2703239"/>
                  <a:gd name="connsiteY42" fmla="*/ 473122 h 2370161"/>
                  <a:gd name="connsiteX43" fmla="*/ 2433851 w 2703239"/>
                  <a:gd name="connsiteY43" fmla="*/ 322996 h 2370161"/>
                  <a:gd name="connsiteX44" fmla="*/ 2461146 w 2703239"/>
                  <a:gd name="connsiteY44" fmla="*/ 363940 h 2370161"/>
                  <a:gd name="connsiteX45" fmla="*/ 2392908 w 2703239"/>
                  <a:gd name="connsiteY45" fmla="*/ 527713 h 2370161"/>
                  <a:gd name="connsiteX46" fmla="*/ 2256430 w 2703239"/>
                  <a:gd name="connsiteY46" fmla="*/ 595952 h 2370161"/>
                  <a:gd name="connsiteX47" fmla="*/ 2010770 w 2703239"/>
                  <a:gd name="connsiteY47" fmla="*/ 787020 h 2370161"/>
                  <a:gd name="connsiteX48" fmla="*/ 1928884 w 2703239"/>
                  <a:gd name="connsiteY48" fmla="*/ 841611 h 2370161"/>
                  <a:gd name="connsiteX49" fmla="*/ 1778758 w 2703239"/>
                  <a:gd name="connsiteY49" fmla="*/ 855259 h 2370161"/>
                  <a:gd name="connsiteX50" fmla="*/ 1751463 w 2703239"/>
                  <a:gd name="connsiteY50" fmla="*/ 978089 h 2370161"/>
                  <a:gd name="connsiteX51" fmla="*/ 1710520 w 2703239"/>
                  <a:gd name="connsiteY51" fmla="*/ 1046328 h 2370161"/>
                  <a:gd name="connsiteX52" fmla="*/ 1819702 w 2703239"/>
                  <a:gd name="connsiteY52" fmla="*/ 1141862 h 2370161"/>
                  <a:gd name="connsiteX53" fmla="*/ 2024418 w 2703239"/>
                  <a:gd name="connsiteY53" fmla="*/ 1141862 h 2370161"/>
                  <a:gd name="connsiteX54" fmla="*/ 2324669 w 2703239"/>
                  <a:gd name="connsiteY54" fmla="*/ 1046328 h 2370161"/>
                  <a:gd name="connsiteX55" fmla="*/ 2515737 w 2703239"/>
                  <a:gd name="connsiteY55" fmla="*/ 800668 h 2370161"/>
                  <a:gd name="connsiteX56" fmla="*/ 2543033 w 2703239"/>
                  <a:gd name="connsiteY56" fmla="*/ 759725 h 2370161"/>
                  <a:gd name="connsiteX57" fmla="*/ 2515737 w 2703239"/>
                  <a:gd name="connsiteY57" fmla="*/ 950793 h 2370161"/>
                  <a:gd name="connsiteX58" fmla="*/ 2338317 w 2703239"/>
                  <a:gd name="connsiteY58" fmla="*/ 1114567 h 2370161"/>
                  <a:gd name="connsiteX59" fmla="*/ 2188191 w 2703239"/>
                  <a:gd name="connsiteY59" fmla="*/ 1182805 h 2370161"/>
                  <a:gd name="connsiteX60" fmla="*/ 2392908 w 2703239"/>
                  <a:gd name="connsiteY60" fmla="*/ 1237396 h 2370161"/>
                  <a:gd name="connsiteX61" fmla="*/ 2624920 w 2703239"/>
                  <a:gd name="connsiteY61" fmla="*/ 1319283 h 2370161"/>
                  <a:gd name="connsiteX62" fmla="*/ 2638567 w 2703239"/>
                  <a:gd name="connsiteY62" fmla="*/ 1319283 h 2370161"/>
                  <a:gd name="connsiteX63" fmla="*/ 2556681 w 2703239"/>
                  <a:gd name="connsiteY63" fmla="*/ 1574516 h 2370161"/>
                  <a:gd name="connsiteX64" fmla="*/ 2420203 w 2703239"/>
                  <a:gd name="connsiteY64" fmla="*/ 1291987 h 2370161"/>
                  <a:gd name="connsiteX65" fmla="*/ 2201839 w 2703239"/>
                  <a:gd name="connsiteY65" fmla="*/ 1237396 h 2370161"/>
                  <a:gd name="connsiteX66" fmla="*/ 2119952 w 2703239"/>
                  <a:gd name="connsiteY66" fmla="*/ 1182805 h 2370161"/>
                  <a:gd name="connsiteX67" fmla="*/ 1928884 w 2703239"/>
                  <a:gd name="connsiteY67" fmla="*/ 1210101 h 2370161"/>
                  <a:gd name="connsiteX68" fmla="*/ 1751463 w 2703239"/>
                  <a:gd name="connsiteY68" fmla="*/ 1196453 h 2370161"/>
                  <a:gd name="connsiteX69" fmla="*/ 1669576 w 2703239"/>
                  <a:gd name="connsiteY69" fmla="*/ 1059976 h 2370161"/>
                  <a:gd name="connsiteX70" fmla="*/ 1574042 w 2703239"/>
                  <a:gd name="connsiteY70" fmla="*/ 1100919 h 2370161"/>
                  <a:gd name="connsiteX71" fmla="*/ 1437564 w 2703239"/>
                  <a:gd name="connsiteY71" fmla="*/ 1141862 h 2370161"/>
                  <a:gd name="connsiteX72" fmla="*/ 1464860 w 2703239"/>
                  <a:gd name="connsiteY72" fmla="*/ 1442113 h 2370161"/>
                  <a:gd name="connsiteX73" fmla="*/ 1451212 w 2703239"/>
                  <a:gd name="connsiteY73" fmla="*/ 1728716 h 2370161"/>
                  <a:gd name="connsiteX74" fmla="*/ 1260143 w 2703239"/>
                  <a:gd name="connsiteY74" fmla="*/ 2028967 h 2370161"/>
                  <a:gd name="connsiteX75" fmla="*/ 1110018 w 2703239"/>
                  <a:gd name="connsiteY75" fmla="*/ 2110853 h 2370161"/>
                  <a:gd name="connsiteX76" fmla="*/ 1191905 w 2703239"/>
                  <a:gd name="connsiteY76" fmla="*/ 2015319 h 2370161"/>
                  <a:gd name="connsiteX77" fmla="*/ 1314734 w 2703239"/>
                  <a:gd name="connsiteY77" fmla="*/ 1906137 h 2370161"/>
                  <a:gd name="connsiteX78" fmla="*/ 1219200 w 2703239"/>
                  <a:gd name="connsiteY78" fmla="*/ 1865193 h 2370161"/>
                  <a:gd name="connsiteX79" fmla="*/ 1014484 w 2703239"/>
                  <a:gd name="connsiteY79" fmla="*/ 2056262 h 2370161"/>
                  <a:gd name="connsiteX80" fmla="*/ 1000836 w 2703239"/>
                  <a:gd name="connsiteY80" fmla="*/ 2206387 h 2370161"/>
                  <a:gd name="connsiteX81" fmla="*/ 973540 w 2703239"/>
                  <a:gd name="connsiteY81" fmla="*/ 2370161 h 2370161"/>
                  <a:gd name="connsiteX82" fmla="*/ 946245 w 2703239"/>
                  <a:gd name="connsiteY82" fmla="*/ 2206387 h 2370161"/>
                  <a:gd name="connsiteX83" fmla="*/ 973540 w 2703239"/>
                  <a:gd name="connsiteY83" fmla="*/ 2015319 h 2370161"/>
                  <a:gd name="connsiteX84" fmla="*/ 1164609 w 2703239"/>
                  <a:gd name="connsiteY84" fmla="*/ 1837898 h 2370161"/>
                  <a:gd name="connsiteX85" fmla="*/ 1082723 w 2703239"/>
                  <a:gd name="connsiteY85" fmla="*/ 1837898 h 2370161"/>
                  <a:gd name="connsiteX86" fmla="*/ 878006 w 2703239"/>
                  <a:gd name="connsiteY86" fmla="*/ 1933432 h 2370161"/>
                  <a:gd name="connsiteX87" fmla="*/ 809767 w 2703239"/>
                  <a:gd name="connsiteY87" fmla="*/ 2042614 h 2370161"/>
                  <a:gd name="connsiteX88" fmla="*/ 782472 w 2703239"/>
                  <a:gd name="connsiteY88" fmla="*/ 1933432 h 2370161"/>
                  <a:gd name="connsiteX89" fmla="*/ 987188 w 2703239"/>
                  <a:gd name="connsiteY89" fmla="*/ 1824250 h 2370161"/>
                  <a:gd name="connsiteX90" fmla="*/ 1205552 w 2703239"/>
                  <a:gd name="connsiteY90" fmla="*/ 1769659 h 2370161"/>
                  <a:gd name="connsiteX91" fmla="*/ 1342030 w 2703239"/>
                  <a:gd name="connsiteY91" fmla="*/ 1824250 h 2370161"/>
                  <a:gd name="connsiteX92" fmla="*/ 1382973 w 2703239"/>
                  <a:gd name="connsiteY92" fmla="*/ 1715068 h 2370161"/>
                  <a:gd name="connsiteX93" fmla="*/ 1396621 w 2703239"/>
                  <a:gd name="connsiteY93" fmla="*/ 1592238 h 2370161"/>
                  <a:gd name="connsiteX94" fmla="*/ 1123666 w 2703239"/>
                  <a:gd name="connsiteY94" fmla="*/ 1510352 h 2370161"/>
                  <a:gd name="connsiteX95" fmla="*/ 973540 w 2703239"/>
                  <a:gd name="connsiteY95" fmla="*/ 1619534 h 2370161"/>
                  <a:gd name="connsiteX96" fmla="*/ 878006 w 2703239"/>
                  <a:gd name="connsiteY96" fmla="*/ 1605886 h 2370161"/>
                  <a:gd name="connsiteX97" fmla="*/ 1014484 w 2703239"/>
                  <a:gd name="connsiteY97" fmla="*/ 1537647 h 2370161"/>
                  <a:gd name="connsiteX98" fmla="*/ 1123666 w 2703239"/>
                  <a:gd name="connsiteY98" fmla="*/ 1442113 h 2370161"/>
                  <a:gd name="connsiteX99" fmla="*/ 1314734 w 2703239"/>
                  <a:gd name="connsiteY99" fmla="*/ 1510352 h 2370161"/>
                  <a:gd name="connsiteX100" fmla="*/ 1410269 w 2703239"/>
                  <a:gd name="connsiteY100" fmla="*/ 1510352 h 2370161"/>
                  <a:gd name="connsiteX101" fmla="*/ 1396621 w 2703239"/>
                  <a:gd name="connsiteY101" fmla="*/ 1414817 h 2370161"/>
                  <a:gd name="connsiteX102" fmla="*/ 1369325 w 2703239"/>
                  <a:gd name="connsiteY102" fmla="*/ 1182805 h 2370161"/>
                  <a:gd name="connsiteX103" fmla="*/ 1382973 w 2703239"/>
                  <a:gd name="connsiteY103" fmla="*/ 1059976 h 2370161"/>
                  <a:gd name="connsiteX104" fmla="*/ 1355678 w 2703239"/>
                  <a:gd name="connsiteY104" fmla="*/ 978089 h 2370161"/>
                  <a:gd name="connsiteX105" fmla="*/ 1260143 w 2703239"/>
                  <a:gd name="connsiteY105" fmla="*/ 937146 h 2370161"/>
                  <a:gd name="connsiteX106" fmla="*/ 1055427 w 2703239"/>
                  <a:gd name="connsiteY106" fmla="*/ 1114567 h 2370161"/>
                  <a:gd name="connsiteX107" fmla="*/ 782472 w 2703239"/>
                  <a:gd name="connsiteY107" fmla="*/ 1360226 h 2370161"/>
                  <a:gd name="connsiteX108" fmla="*/ 523164 w 2703239"/>
                  <a:gd name="connsiteY108" fmla="*/ 1414817 h 2370161"/>
                  <a:gd name="connsiteX109" fmla="*/ 495869 w 2703239"/>
                  <a:gd name="connsiteY109" fmla="*/ 1373874 h 2370161"/>
                  <a:gd name="connsiteX110" fmla="*/ 714233 w 2703239"/>
                  <a:gd name="connsiteY110" fmla="*/ 1319283 h 2370161"/>
                  <a:gd name="connsiteX111" fmla="*/ 918949 w 2703239"/>
                  <a:gd name="connsiteY111" fmla="*/ 1155510 h 2370161"/>
                  <a:gd name="connsiteX112" fmla="*/ 1082723 w 2703239"/>
                  <a:gd name="connsiteY112" fmla="*/ 1005384 h 2370161"/>
                  <a:gd name="connsiteX113" fmla="*/ 1178257 w 2703239"/>
                  <a:gd name="connsiteY113" fmla="*/ 909850 h 2370161"/>
                  <a:gd name="connsiteX114" fmla="*/ 1301087 w 2703239"/>
                  <a:gd name="connsiteY114" fmla="*/ 882555 h 2370161"/>
                  <a:gd name="connsiteX115" fmla="*/ 1314734 w 2703239"/>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54675 w 2703239"/>
                  <a:gd name="connsiteY7" fmla="*/ 582304 h 2370161"/>
                  <a:gd name="connsiteX8" fmla="*/ 468573 w 2703239"/>
                  <a:gd name="connsiteY8" fmla="*/ 500417 h 2370161"/>
                  <a:gd name="connsiteX9" fmla="*/ 905302 w 2703239"/>
                  <a:gd name="connsiteY9" fmla="*/ 500417 h 2370161"/>
                  <a:gd name="connsiteX10" fmla="*/ 1178257 w 2703239"/>
                  <a:gd name="connsiteY10" fmla="*/ 609599 h 2370161"/>
                  <a:gd name="connsiteX11" fmla="*/ 1369325 w 2703239"/>
                  <a:gd name="connsiteY11" fmla="*/ 718782 h 2370161"/>
                  <a:gd name="connsiteX12" fmla="*/ 1396621 w 2703239"/>
                  <a:gd name="connsiteY12" fmla="*/ 718782 h 2370161"/>
                  <a:gd name="connsiteX13" fmla="*/ 1464860 w 2703239"/>
                  <a:gd name="connsiteY13" fmla="*/ 705134 h 2370161"/>
                  <a:gd name="connsiteX14" fmla="*/ 1478508 w 2703239"/>
                  <a:gd name="connsiteY14" fmla="*/ 445826 h 2370161"/>
                  <a:gd name="connsiteX15" fmla="*/ 1478508 w 2703239"/>
                  <a:gd name="connsiteY15" fmla="*/ 445826 h 2370161"/>
                  <a:gd name="connsiteX16" fmla="*/ 1328382 w 2703239"/>
                  <a:gd name="connsiteY16" fmla="*/ 186519 h 2370161"/>
                  <a:gd name="connsiteX17" fmla="*/ 1110018 w 2703239"/>
                  <a:gd name="connsiteY17" fmla="*/ 145576 h 2370161"/>
                  <a:gd name="connsiteX18" fmla="*/ 1096370 w 2703239"/>
                  <a:gd name="connsiteY18" fmla="*/ 104632 h 2370161"/>
                  <a:gd name="connsiteX19" fmla="*/ 1287439 w 2703239"/>
                  <a:gd name="connsiteY19" fmla="*/ 118280 h 2370161"/>
                  <a:gd name="connsiteX20" fmla="*/ 1464860 w 2703239"/>
                  <a:gd name="connsiteY20" fmla="*/ 227462 h 2370161"/>
                  <a:gd name="connsiteX21" fmla="*/ 1546746 w 2703239"/>
                  <a:gd name="connsiteY21" fmla="*/ 459474 h 2370161"/>
                  <a:gd name="connsiteX22" fmla="*/ 1574042 w 2703239"/>
                  <a:gd name="connsiteY22" fmla="*/ 568656 h 2370161"/>
                  <a:gd name="connsiteX23" fmla="*/ 1683224 w 2703239"/>
                  <a:gd name="connsiteY23" fmla="*/ 241110 h 2370161"/>
                  <a:gd name="connsiteX24" fmla="*/ 1928884 w 2703239"/>
                  <a:gd name="connsiteY24" fmla="*/ 50041 h 2370161"/>
                  <a:gd name="connsiteX25" fmla="*/ 2215487 w 2703239"/>
                  <a:gd name="connsiteY25" fmla="*/ 9098 h 2370161"/>
                  <a:gd name="connsiteX26" fmla="*/ 2488442 w 2703239"/>
                  <a:gd name="connsiteY26" fmla="*/ 9098 h 2370161"/>
                  <a:gd name="connsiteX27" fmla="*/ 2461146 w 2703239"/>
                  <a:gd name="connsiteY27" fmla="*/ 63689 h 2370161"/>
                  <a:gd name="connsiteX28" fmla="*/ 2365612 w 2703239"/>
                  <a:gd name="connsiteY28" fmla="*/ 50041 h 2370161"/>
                  <a:gd name="connsiteX29" fmla="*/ 2201839 w 2703239"/>
                  <a:gd name="connsiteY29" fmla="*/ 50041 h 2370161"/>
                  <a:gd name="connsiteX30" fmla="*/ 2324669 w 2703239"/>
                  <a:gd name="connsiteY30" fmla="*/ 131928 h 2370161"/>
                  <a:gd name="connsiteX31" fmla="*/ 2652215 w 2703239"/>
                  <a:gd name="connsiteY31" fmla="*/ 145576 h 2370161"/>
                  <a:gd name="connsiteX32" fmla="*/ 2611272 w 2703239"/>
                  <a:gd name="connsiteY32" fmla="*/ 200167 h 2370161"/>
                  <a:gd name="connsiteX33" fmla="*/ 2365612 w 2703239"/>
                  <a:gd name="connsiteY33" fmla="*/ 200167 h 2370161"/>
                  <a:gd name="connsiteX34" fmla="*/ 2188191 w 2703239"/>
                  <a:gd name="connsiteY34" fmla="*/ 104632 h 2370161"/>
                  <a:gd name="connsiteX35" fmla="*/ 2065361 w 2703239"/>
                  <a:gd name="connsiteY35" fmla="*/ 63689 h 2370161"/>
                  <a:gd name="connsiteX36" fmla="*/ 1778758 w 2703239"/>
                  <a:gd name="connsiteY36" fmla="*/ 241110 h 2370161"/>
                  <a:gd name="connsiteX37" fmla="*/ 1655928 w 2703239"/>
                  <a:gd name="connsiteY37" fmla="*/ 500417 h 2370161"/>
                  <a:gd name="connsiteX38" fmla="*/ 1614985 w 2703239"/>
                  <a:gd name="connsiteY38" fmla="*/ 718782 h 2370161"/>
                  <a:gd name="connsiteX39" fmla="*/ 1696872 w 2703239"/>
                  <a:gd name="connsiteY39" fmla="*/ 746077 h 2370161"/>
                  <a:gd name="connsiteX40" fmla="*/ 1751463 w 2703239"/>
                  <a:gd name="connsiteY40" fmla="*/ 787020 h 2370161"/>
                  <a:gd name="connsiteX41" fmla="*/ 1901588 w 2703239"/>
                  <a:gd name="connsiteY41" fmla="*/ 787020 h 2370161"/>
                  <a:gd name="connsiteX42" fmla="*/ 2119952 w 2703239"/>
                  <a:gd name="connsiteY42" fmla="*/ 609599 h 2370161"/>
                  <a:gd name="connsiteX43" fmla="*/ 2365612 w 2703239"/>
                  <a:gd name="connsiteY43" fmla="*/ 473122 h 2370161"/>
                  <a:gd name="connsiteX44" fmla="*/ 2433851 w 2703239"/>
                  <a:gd name="connsiteY44" fmla="*/ 322996 h 2370161"/>
                  <a:gd name="connsiteX45" fmla="*/ 2461146 w 2703239"/>
                  <a:gd name="connsiteY45" fmla="*/ 363940 h 2370161"/>
                  <a:gd name="connsiteX46" fmla="*/ 2392908 w 2703239"/>
                  <a:gd name="connsiteY46" fmla="*/ 527713 h 2370161"/>
                  <a:gd name="connsiteX47" fmla="*/ 2256430 w 2703239"/>
                  <a:gd name="connsiteY47" fmla="*/ 595952 h 2370161"/>
                  <a:gd name="connsiteX48" fmla="*/ 2010770 w 2703239"/>
                  <a:gd name="connsiteY48" fmla="*/ 787020 h 2370161"/>
                  <a:gd name="connsiteX49" fmla="*/ 1928884 w 2703239"/>
                  <a:gd name="connsiteY49" fmla="*/ 841611 h 2370161"/>
                  <a:gd name="connsiteX50" fmla="*/ 1778758 w 2703239"/>
                  <a:gd name="connsiteY50" fmla="*/ 855259 h 2370161"/>
                  <a:gd name="connsiteX51" fmla="*/ 1751463 w 2703239"/>
                  <a:gd name="connsiteY51" fmla="*/ 978089 h 2370161"/>
                  <a:gd name="connsiteX52" fmla="*/ 1710520 w 2703239"/>
                  <a:gd name="connsiteY52" fmla="*/ 1046328 h 2370161"/>
                  <a:gd name="connsiteX53" fmla="*/ 1819702 w 2703239"/>
                  <a:gd name="connsiteY53" fmla="*/ 1141862 h 2370161"/>
                  <a:gd name="connsiteX54" fmla="*/ 2024418 w 2703239"/>
                  <a:gd name="connsiteY54" fmla="*/ 1141862 h 2370161"/>
                  <a:gd name="connsiteX55" fmla="*/ 2324669 w 2703239"/>
                  <a:gd name="connsiteY55" fmla="*/ 1046328 h 2370161"/>
                  <a:gd name="connsiteX56" fmla="*/ 2515737 w 2703239"/>
                  <a:gd name="connsiteY56" fmla="*/ 800668 h 2370161"/>
                  <a:gd name="connsiteX57" fmla="*/ 2543033 w 2703239"/>
                  <a:gd name="connsiteY57" fmla="*/ 759725 h 2370161"/>
                  <a:gd name="connsiteX58" fmla="*/ 2515737 w 2703239"/>
                  <a:gd name="connsiteY58" fmla="*/ 950793 h 2370161"/>
                  <a:gd name="connsiteX59" fmla="*/ 2338317 w 2703239"/>
                  <a:gd name="connsiteY59" fmla="*/ 1114567 h 2370161"/>
                  <a:gd name="connsiteX60" fmla="*/ 2188191 w 2703239"/>
                  <a:gd name="connsiteY60" fmla="*/ 1182805 h 2370161"/>
                  <a:gd name="connsiteX61" fmla="*/ 2392908 w 2703239"/>
                  <a:gd name="connsiteY61" fmla="*/ 1237396 h 2370161"/>
                  <a:gd name="connsiteX62" fmla="*/ 2624920 w 2703239"/>
                  <a:gd name="connsiteY62" fmla="*/ 1319283 h 2370161"/>
                  <a:gd name="connsiteX63" fmla="*/ 2638567 w 2703239"/>
                  <a:gd name="connsiteY63" fmla="*/ 1319283 h 2370161"/>
                  <a:gd name="connsiteX64" fmla="*/ 2556681 w 2703239"/>
                  <a:gd name="connsiteY64" fmla="*/ 1574516 h 2370161"/>
                  <a:gd name="connsiteX65" fmla="*/ 2420203 w 2703239"/>
                  <a:gd name="connsiteY65" fmla="*/ 1291987 h 2370161"/>
                  <a:gd name="connsiteX66" fmla="*/ 2201839 w 2703239"/>
                  <a:gd name="connsiteY66" fmla="*/ 1237396 h 2370161"/>
                  <a:gd name="connsiteX67" fmla="*/ 2119952 w 2703239"/>
                  <a:gd name="connsiteY67" fmla="*/ 1182805 h 2370161"/>
                  <a:gd name="connsiteX68" fmla="*/ 1928884 w 2703239"/>
                  <a:gd name="connsiteY68" fmla="*/ 1210101 h 2370161"/>
                  <a:gd name="connsiteX69" fmla="*/ 1751463 w 2703239"/>
                  <a:gd name="connsiteY69" fmla="*/ 1196453 h 2370161"/>
                  <a:gd name="connsiteX70" fmla="*/ 1669576 w 2703239"/>
                  <a:gd name="connsiteY70" fmla="*/ 1059976 h 2370161"/>
                  <a:gd name="connsiteX71" fmla="*/ 1574042 w 2703239"/>
                  <a:gd name="connsiteY71" fmla="*/ 1100919 h 2370161"/>
                  <a:gd name="connsiteX72" fmla="*/ 1437564 w 2703239"/>
                  <a:gd name="connsiteY72" fmla="*/ 1141862 h 2370161"/>
                  <a:gd name="connsiteX73" fmla="*/ 1464860 w 2703239"/>
                  <a:gd name="connsiteY73" fmla="*/ 1442113 h 2370161"/>
                  <a:gd name="connsiteX74" fmla="*/ 1451212 w 2703239"/>
                  <a:gd name="connsiteY74" fmla="*/ 1728716 h 2370161"/>
                  <a:gd name="connsiteX75" fmla="*/ 1260143 w 2703239"/>
                  <a:gd name="connsiteY75" fmla="*/ 2028967 h 2370161"/>
                  <a:gd name="connsiteX76" fmla="*/ 1110018 w 2703239"/>
                  <a:gd name="connsiteY76" fmla="*/ 2110853 h 2370161"/>
                  <a:gd name="connsiteX77" fmla="*/ 1191905 w 2703239"/>
                  <a:gd name="connsiteY77" fmla="*/ 2015319 h 2370161"/>
                  <a:gd name="connsiteX78" fmla="*/ 1314734 w 2703239"/>
                  <a:gd name="connsiteY78" fmla="*/ 1906137 h 2370161"/>
                  <a:gd name="connsiteX79" fmla="*/ 1219200 w 2703239"/>
                  <a:gd name="connsiteY79" fmla="*/ 1865193 h 2370161"/>
                  <a:gd name="connsiteX80" fmla="*/ 1014484 w 2703239"/>
                  <a:gd name="connsiteY80" fmla="*/ 2056262 h 2370161"/>
                  <a:gd name="connsiteX81" fmla="*/ 1000836 w 2703239"/>
                  <a:gd name="connsiteY81" fmla="*/ 2206387 h 2370161"/>
                  <a:gd name="connsiteX82" fmla="*/ 973540 w 2703239"/>
                  <a:gd name="connsiteY82" fmla="*/ 2370161 h 2370161"/>
                  <a:gd name="connsiteX83" fmla="*/ 946245 w 2703239"/>
                  <a:gd name="connsiteY83" fmla="*/ 2206387 h 2370161"/>
                  <a:gd name="connsiteX84" fmla="*/ 973540 w 2703239"/>
                  <a:gd name="connsiteY84" fmla="*/ 2015319 h 2370161"/>
                  <a:gd name="connsiteX85" fmla="*/ 1164609 w 2703239"/>
                  <a:gd name="connsiteY85" fmla="*/ 1837898 h 2370161"/>
                  <a:gd name="connsiteX86" fmla="*/ 1082723 w 2703239"/>
                  <a:gd name="connsiteY86" fmla="*/ 1837898 h 2370161"/>
                  <a:gd name="connsiteX87" fmla="*/ 878006 w 2703239"/>
                  <a:gd name="connsiteY87" fmla="*/ 1933432 h 2370161"/>
                  <a:gd name="connsiteX88" fmla="*/ 809767 w 2703239"/>
                  <a:gd name="connsiteY88" fmla="*/ 2042614 h 2370161"/>
                  <a:gd name="connsiteX89" fmla="*/ 782472 w 2703239"/>
                  <a:gd name="connsiteY89" fmla="*/ 1933432 h 2370161"/>
                  <a:gd name="connsiteX90" fmla="*/ 987188 w 2703239"/>
                  <a:gd name="connsiteY90" fmla="*/ 1824250 h 2370161"/>
                  <a:gd name="connsiteX91" fmla="*/ 1205552 w 2703239"/>
                  <a:gd name="connsiteY91" fmla="*/ 1769659 h 2370161"/>
                  <a:gd name="connsiteX92" fmla="*/ 1342030 w 2703239"/>
                  <a:gd name="connsiteY92" fmla="*/ 1824250 h 2370161"/>
                  <a:gd name="connsiteX93" fmla="*/ 1382973 w 2703239"/>
                  <a:gd name="connsiteY93" fmla="*/ 1715068 h 2370161"/>
                  <a:gd name="connsiteX94" fmla="*/ 1396621 w 2703239"/>
                  <a:gd name="connsiteY94" fmla="*/ 1592238 h 2370161"/>
                  <a:gd name="connsiteX95" fmla="*/ 1123666 w 2703239"/>
                  <a:gd name="connsiteY95" fmla="*/ 1510352 h 2370161"/>
                  <a:gd name="connsiteX96" fmla="*/ 973540 w 2703239"/>
                  <a:gd name="connsiteY96" fmla="*/ 1619534 h 2370161"/>
                  <a:gd name="connsiteX97" fmla="*/ 878006 w 2703239"/>
                  <a:gd name="connsiteY97" fmla="*/ 1605886 h 2370161"/>
                  <a:gd name="connsiteX98" fmla="*/ 1014484 w 2703239"/>
                  <a:gd name="connsiteY98" fmla="*/ 1537647 h 2370161"/>
                  <a:gd name="connsiteX99" fmla="*/ 1123666 w 2703239"/>
                  <a:gd name="connsiteY99" fmla="*/ 1442113 h 2370161"/>
                  <a:gd name="connsiteX100" fmla="*/ 1314734 w 2703239"/>
                  <a:gd name="connsiteY100" fmla="*/ 1510352 h 2370161"/>
                  <a:gd name="connsiteX101" fmla="*/ 1410269 w 2703239"/>
                  <a:gd name="connsiteY101" fmla="*/ 1510352 h 2370161"/>
                  <a:gd name="connsiteX102" fmla="*/ 1396621 w 2703239"/>
                  <a:gd name="connsiteY102" fmla="*/ 1414817 h 2370161"/>
                  <a:gd name="connsiteX103" fmla="*/ 1369325 w 2703239"/>
                  <a:gd name="connsiteY103" fmla="*/ 1182805 h 2370161"/>
                  <a:gd name="connsiteX104" fmla="*/ 1382973 w 2703239"/>
                  <a:gd name="connsiteY104" fmla="*/ 1059976 h 2370161"/>
                  <a:gd name="connsiteX105" fmla="*/ 1355678 w 2703239"/>
                  <a:gd name="connsiteY105" fmla="*/ 978089 h 2370161"/>
                  <a:gd name="connsiteX106" fmla="*/ 1260143 w 2703239"/>
                  <a:gd name="connsiteY106" fmla="*/ 937146 h 2370161"/>
                  <a:gd name="connsiteX107" fmla="*/ 1055427 w 2703239"/>
                  <a:gd name="connsiteY107" fmla="*/ 1114567 h 2370161"/>
                  <a:gd name="connsiteX108" fmla="*/ 782472 w 2703239"/>
                  <a:gd name="connsiteY108" fmla="*/ 1360226 h 2370161"/>
                  <a:gd name="connsiteX109" fmla="*/ 523164 w 2703239"/>
                  <a:gd name="connsiteY109" fmla="*/ 1414817 h 2370161"/>
                  <a:gd name="connsiteX110" fmla="*/ 495869 w 2703239"/>
                  <a:gd name="connsiteY110" fmla="*/ 1373874 h 2370161"/>
                  <a:gd name="connsiteX111" fmla="*/ 714233 w 2703239"/>
                  <a:gd name="connsiteY111" fmla="*/ 1319283 h 2370161"/>
                  <a:gd name="connsiteX112" fmla="*/ 918949 w 2703239"/>
                  <a:gd name="connsiteY112" fmla="*/ 1155510 h 2370161"/>
                  <a:gd name="connsiteX113" fmla="*/ 1082723 w 2703239"/>
                  <a:gd name="connsiteY113" fmla="*/ 1005384 h 2370161"/>
                  <a:gd name="connsiteX114" fmla="*/ 1178257 w 2703239"/>
                  <a:gd name="connsiteY114" fmla="*/ 909850 h 2370161"/>
                  <a:gd name="connsiteX115" fmla="*/ 1301087 w 2703239"/>
                  <a:gd name="connsiteY115" fmla="*/ 882555 h 2370161"/>
                  <a:gd name="connsiteX116" fmla="*/ 1314734 w 2703239"/>
                  <a:gd name="connsiteY116"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00084 w 2703239"/>
                  <a:gd name="connsiteY7" fmla="*/ 705134 h 2370161"/>
                  <a:gd name="connsiteX8" fmla="*/ 154675 w 2703239"/>
                  <a:gd name="connsiteY8" fmla="*/ 582304 h 2370161"/>
                  <a:gd name="connsiteX9" fmla="*/ 468573 w 2703239"/>
                  <a:gd name="connsiteY9" fmla="*/ 500417 h 2370161"/>
                  <a:gd name="connsiteX10" fmla="*/ 905302 w 2703239"/>
                  <a:gd name="connsiteY10" fmla="*/ 500417 h 2370161"/>
                  <a:gd name="connsiteX11" fmla="*/ 1178257 w 2703239"/>
                  <a:gd name="connsiteY11" fmla="*/ 609599 h 2370161"/>
                  <a:gd name="connsiteX12" fmla="*/ 1369325 w 2703239"/>
                  <a:gd name="connsiteY12" fmla="*/ 718782 h 2370161"/>
                  <a:gd name="connsiteX13" fmla="*/ 1396621 w 2703239"/>
                  <a:gd name="connsiteY13" fmla="*/ 718782 h 2370161"/>
                  <a:gd name="connsiteX14" fmla="*/ 1464860 w 2703239"/>
                  <a:gd name="connsiteY14" fmla="*/ 705134 h 2370161"/>
                  <a:gd name="connsiteX15" fmla="*/ 1478508 w 2703239"/>
                  <a:gd name="connsiteY15" fmla="*/ 445826 h 2370161"/>
                  <a:gd name="connsiteX16" fmla="*/ 1478508 w 2703239"/>
                  <a:gd name="connsiteY16" fmla="*/ 445826 h 2370161"/>
                  <a:gd name="connsiteX17" fmla="*/ 1328382 w 2703239"/>
                  <a:gd name="connsiteY17" fmla="*/ 186519 h 2370161"/>
                  <a:gd name="connsiteX18" fmla="*/ 1110018 w 2703239"/>
                  <a:gd name="connsiteY18" fmla="*/ 145576 h 2370161"/>
                  <a:gd name="connsiteX19" fmla="*/ 1096370 w 2703239"/>
                  <a:gd name="connsiteY19" fmla="*/ 104632 h 2370161"/>
                  <a:gd name="connsiteX20" fmla="*/ 1287439 w 2703239"/>
                  <a:gd name="connsiteY20" fmla="*/ 118280 h 2370161"/>
                  <a:gd name="connsiteX21" fmla="*/ 1464860 w 2703239"/>
                  <a:gd name="connsiteY21" fmla="*/ 227462 h 2370161"/>
                  <a:gd name="connsiteX22" fmla="*/ 1546746 w 2703239"/>
                  <a:gd name="connsiteY22" fmla="*/ 459474 h 2370161"/>
                  <a:gd name="connsiteX23" fmla="*/ 1574042 w 2703239"/>
                  <a:gd name="connsiteY23" fmla="*/ 568656 h 2370161"/>
                  <a:gd name="connsiteX24" fmla="*/ 1683224 w 2703239"/>
                  <a:gd name="connsiteY24" fmla="*/ 241110 h 2370161"/>
                  <a:gd name="connsiteX25" fmla="*/ 1928884 w 2703239"/>
                  <a:gd name="connsiteY25" fmla="*/ 50041 h 2370161"/>
                  <a:gd name="connsiteX26" fmla="*/ 2215487 w 2703239"/>
                  <a:gd name="connsiteY26" fmla="*/ 9098 h 2370161"/>
                  <a:gd name="connsiteX27" fmla="*/ 2488442 w 2703239"/>
                  <a:gd name="connsiteY27" fmla="*/ 9098 h 2370161"/>
                  <a:gd name="connsiteX28" fmla="*/ 2461146 w 2703239"/>
                  <a:gd name="connsiteY28" fmla="*/ 63689 h 2370161"/>
                  <a:gd name="connsiteX29" fmla="*/ 2365612 w 2703239"/>
                  <a:gd name="connsiteY29" fmla="*/ 50041 h 2370161"/>
                  <a:gd name="connsiteX30" fmla="*/ 2201839 w 2703239"/>
                  <a:gd name="connsiteY30" fmla="*/ 50041 h 2370161"/>
                  <a:gd name="connsiteX31" fmla="*/ 2324669 w 2703239"/>
                  <a:gd name="connsiteY31" fmla="*/ 131928 h 2370161"/>
                  <a:gd name="connsiteX32" fmla="*/ 2652215 w 2703239"/>
                  <a:gd name="connsiteY32" fmla="*/ 145576 h 2370161"/>
                  <a:gd name="connsiteX33" fmla="*/ 2611272 w 2703239"/>
                  <a:gd name="connsiteY33" fmla="*/ 200167 h 2370161"/>
                  <a:gd name="connsiteX34" fmla="*/ 2365612 w 2703239"/>
                  <a:gd name="connsiteY34" fmla="*/ 200167 h 2370161"/>
                  <a:gd name="connsiteX35" fmla="*/ 2188191 w 2703239"/>
                  <a:gd name="connsiteY35" fmla="*/ 104632 h 2370161"/>
                  <a:gd name="connsiteX36" fmla="*/ 2065361 w 2703239"/>
                  <a:gd name="connsiteY36" fmla="*/ 63689 h 2370161"/>
                  <a:gd name="connsiteX37" fmla="*/ 1778758 w 2703239"/>
                  <a:gd name="connsiteY37" fmla="*/ 241110 h 2370161"/>
                  <a:gd name="connsiteX38" fmla="*/ 1655928 w 2703239"/>
                  <a:gd name="connsiteY38" fmla="*/ 500417 h 2370161"/>
                  <a:gd name="connsiteX39" fmla="*/ 1614985 w 2703239"/>
                  <a:gd name="connsiteY39" fmla="*/ 718782 h 2370161"/>
                  <a:gd name="connsiteX40" fmla="*/ 1696872 w 2703239"/>
                  <a:gd name="connsiteY40" fmla="*/ 746077 h 2370161"/>
                  <a:gd name="connsiteX41" fmla="*/ 1751463 w 2703239"/>
                  <a:gd name="connsiteY41" fmla="*/ 787020 h 2370161"/>
                  <a:gd name="connsiteX42" fmla="*/ 1901588 w 2703239"/>
                  <a:gd name="connsiteY42" fmla="*/ 787020 h 2370161"/>
                  <a:gd name="connsiteX43" fmla="*/ 2119952 w 2703239"/>
                  <a:gd name="connsiteY43" fmla="*/ 609599 h 2370161"/>
                  <a:gd name="connsiteX44" fmla="*/ 2365612 w 2703239"/>
                  <a:gd name="connsiteY44" fmla="*/ 473122 h 2370161"/>
                  <a:gd name="connsiteX45" fmla="*/ 2433851 w 2703239"/>
                  <a:gd name="connsiteY45" fmla="*/ 322996 h 2370161"/>
                  <a:gd name="connsiteX46" fmla="*/ 2461146 w 2703239"/>
                  <a:gd name="connsiteY46" fmla="*/ 363940 h 2370161"/>
                  <a:gd name="connsiteX47" fmla="*/ 2392908 w 2703239"/>
                  <a:gd name="connsiteY47" fmla="*/ 527713 h 2370161"/>
                  <a:gd name="connsiteX48" fmla="*/ 2256430 w 2703239"/>
                  <a:gd name="connsiteY48" fmla="*/ 595952 h 2370161"/>
                  <a:gd name="connsiteX49" fmla="*/ 2010770 w 2703239"/>
                  <a:gd name="connsiteY49" fmla="*/ 787020 h 2370161"/>
                  <a:gd name="connsiteX50" fmla="*/ 1928884 w 2703239"/>
                  <a:gd name="connsiteY50" fmla="*/ 841611 h 2370161"/>
                  <a:gd name="connsiteX51" fmla="*/ 1778758 w 2703239"/>
                  <a:gd name="connsiteY51" fmla="*/ 855259 h 2370161"/>
                  <a:gd name="connsiteX52" fmla="*/ 1751463 w 2703239"/>
                  <a:gd name="connsiteY52" fmla="*/ 978089 h 2370161"/>
                  <a:gd name="connsiteX53" fmla="*/ 1710520 w 2703239"/>
                  <a:gd name="connsiteY53" fmla="*/ 1046328 h 2370161"/>
                  <a:gd name="connsiteX54" fmla="*/ 1819702 w 2703239"/>
                  <a:gd name="connsiteY54" fmla="*/ 1141862 h 2370161"/>
                  <a:gd name="connsiteX55" fmla="*/ 2024418 w 2703239"/>
                  <a:gd name="connsiteY55" fmla="*/ 1141862 h 2370161"/>
                  <a:gd name="connsiteX56" fmla="*/ 2324669 w 2703239"/>
                  <a:gd name="connsiteY56" fmla="*/ 1046328 h 2370161"/>
                  <a:gd name="connsiteX57" fmla="*/ 2515737 w 2703239"/>
                  <a:gd name="connsiteY57" fmla="*/ 800668 h 2370161"/>
                  <a:gd name="connsiteX58" fmla="*/ 2543033 w 2703239"/>
                  <a:gd name="connsiteY58" fmla="*/ 759725 h 2370161"/>
                  <a:gd name="connsiteX59" fmla="*/ 2515737 w 2703239"/>
                  <a:gd name="connsiteY59" fmla="*/ 950793 h 2370161"/>
                  <a:gd name="connsiteX60" fmla="*/ 2338317 w 2703239"/>
                  <a:gd name="connsiteY60" fmla="*/ 1114567 h 2370161"/>
                  <a:gd name="connsiteX61" fmla="*/ 2188191 w 2703239"/>
                  <a:gd name="connsiteY61" fmla="*/ 1182805 h 2370161"/>
                  <a:gd name="connsiteX62" fmla="*/ 2392908 w 2703239"/>
                  <a:gd name="connsiteY62" fmla="*/ 1237396 h 2370161"/>
                  <a:gd name="connsiteX63" fmla="*/ 2624920 w 2703239"/>
                  <a:gd name="connsiteY63" fmla="*/ 1319283 h 2370161"/>
                  <a:gd name="connsiteX64" fmla="*/ 2638567 w 2703239"/>
                  <a:gd name="connsiteY64" fmla="*/ 1319283 h 2370161"/>
                  <a:gd name="connsiteX65" fmla="*/ 2556681 w 2703239"/>
                  <a:gd name="connsiteY65" fmla="*/ 1574516 h 2370161"/>
                  <a:gd name="connsiteX66" fmla="*/ 2420203 w 2703239"/>
                  <a:gd name="connsiteY66" fmla="*/ 1291987 h 2370161"/>
                  <a:gd name="connsiteX67" fmla="*/ 2201839 w 2703239"/>
                  <a:gd name="connsiteY67" fmla="*/ 1237396 h 2370161"/>
                  <a:gd name="connsiteX68" fmla="*/ 2119952 w 2703239"/>
                  <a:gd name="connsiteY68" fmla="*/ 1182805 h 2370161"/>
                  <a:gd name="connsiteX69" fmla="*/ 1928884 w 2703239"/>
                  <a:gd name="connsiteY69" fmla="*/ 1210101 h 2370161"/>
                  <a:gd name="connsiteX70" fmla="*/ 1751463 w 2703239"/>
                  <a:gd name="connsiteY70" fmla="*/ 1196453 h 2370161"/>
                  <a:gd name="connsiteX71" fmla="*/ 1669576 w 2703239"/>
                  <a:gd name="connsiteY71" fmla="*/ 1059976 h 2370161"/>
                  <a:gd name="connsiteX72" fmla="*/ 1574042 w 2703239"/>
                  <a:gd name="connsiteY72" fmla="*/ 1100919 h 2370161"/>
                  <a:gd name="connsiteX73" fmla="*/ 1437564 w 2703239"/>
                  <a:gd name="connsiteY73" fmla="*/ 1141862 h 2370161"/>
                  <a:gd name="connsiteX74" fmla="*/ 1464860 w 2703239"/>
                  <a:gd name="connsiteY74" fmla="*/ 1442113 h 2370161"/>
                  <a:gd name="connsiteX75" fmla="*/ 1451212 w 2703239"/>
                  <a:gd name="connsiteY75" fmla="*/ 1728716 h 2370161"/>
                  <a:gd name="connsiteX76" fmla="*/ 1260143 w 2703239"/>
                  <a:gd name="connsiteY76" fmla="*/ 2028967 h 2370161"/>
                  <a:gd name="connsiteX77" fmla="*/ 1110018 w 2703239"/>
                  <a:gd name="connsiteY77" fmla="*/ 2110853 h 2370161"/>
                  <a:gd name="connsiteX78" fmla="*/ 1191905 w 2703239"/>
                  <a:gd name="connsiteY78" fmla="*/ 2015319 h 2370161"/>
                  <a:gd name="connsiteX79" fmla="*/ 1314734 w 2703239"/>
                  <a:gd name="connsiteY79" fmla="*/ 1906137 h 2370161"/>
                  <a:gd name="connsiteX80" fmla="*/ 1219200 w 2703239"/>
                  <a:gd name="connsiteY80" fmla="*/ 1865193 h 2370161"/>
                  <a:gd name="connsiteX81" fmla="*/ 1014484 w 2703239"/>
                  <a:gd name="connsiteY81" fmla="*/ 2056262 h 2370161"/>
                  <a:gd name="connsiteX82" fmla="*/ 1000836 w 2703239"/>
                  <a:gd name="connsiteY82" fmla="*/ 2206387 h 2370161"/>
                  <a:gd name="connsiteX83" fmla="*/ 973540 w 2703239"/>
                  <a:gd name="connsiteY83" fmla="*/ 2370161 h 2370161"/>
                  <a:gd name="connsiteX84" fmla="*/ 946245 w 2703239"/>
                  <a:gd name="connsiteY84" fmla="*/ 2206387 h 2370161"/>
                  <a:gd name="connsiteX85" fmla="*/ 973540 w 2703239"/>
                  <a:gd name="connsiteY85" fmla="*/ 2015319 h 2370161"/>
                  <a:gd name="connsiteX86" fmla="*/ 1164609 w 2703239"/>
                  <a:gd name="connsiteY86" fmla="*/ 1837898 h 2370161"/>
                  <a:gd name="connsiteX87" fmla="*/ 1082723 w 2703239"/>
                  <a:gd name="connsiteY87" fmla="*/ 1837898 h 2370161"/>
                  <a:gd name="connsiteX88" fmla="*/ 878006 w 2703239"/>
                  <a:gd name="connsiteY88" fmla="*/ 1933432 h 2370161"/>
                  <a:gd name="connsiteX89" fmla="*/ 809767 w 2703239"/>
                  <a:gd name="connsiteY89" fmla="*/ 2042614 h 2370161"/>
                  <a:gd name="connsiteX90" fmla="*/ 782472 w 2703239"/>
                  <a:gd name="connsiteY90" fmla="*/ 1933432 h 2370161"/>
                  <a:gd name="connsiteX91" fmla="*/ 987188 w 2703239"/>
                  <a:gd name="connsiteY91" fmla="*/ 1824250 h 2370161"/>
                  <a:gd name="connsiteX92" fmla="*/ 1205552 w 2703239"/>
                  <a:gd name="connsiteY92" fmla="*/ 1769659 h 2370161"/>
                  <a:gd name="connsiteX93" fmla="*/ 1342030 w 2703239"/>
                  <a:gd name="connsiteY93" fmla="*/ 1824250 h 2370161"/>
                  <a:gd name="connsiteX94" fmla="*/ 1382973 w 2703239"/>
                  <a:gd name="connsiteY94" fmla="*/ 1715068 h 2370161"/>
                  <a:gd name="connsiteX95" fmla="*/ 1396621 w 2703239"/>
                  <a:gd name="connsiteY95" fmla="*/ 1592238 h 2370161"/>
                  <a:gd name="connsiteX96" fmla="*/ 1123666 w 2703239"/>
                  <a:gd name="connsiteY96" fmla="*/ 1510352 h 2370161"/>
                  <a:gd name="connsiteX97" fmla="*/ 973540 w 2703239"/>
                  <a:gd name="connsiteY97" fmla="*/ 1619534 h 2370161"/>
                  <a:gd name="connsiteX98" fmla="*/ 878006 w 2703239"/>
                  <a:gd name="connsiteY98" fmla="*/ 1605886 h 2370161"/>
                  <a:gd name="connsiteX99" fmla="*/ 1014484 w 2703239"/>
                  <a:gd name="connsiteY99" fmla="*/ 1537647 h 2370161"/>
                  <a:gd name="connsiteX100" fmla="*/ 1123666 w 2703239"/>
                  <a:gd name="connsiteY100" fmla="*/ 1442113 h 2370161"/>
                  <a:gd name="connsiteX101" fmla="*/ 1314734 w 2703239"/>
                  <a:gd name="connsiteY101" fmla="*/ 1510352 h 2370161"/>
                  <a:gd name="connsiteX102" fmla="*/ 1410269 w 2703239"/>
                  <a:gd name="connsiteY102" fmla="*/ 1510352 h 2370161"/>
                  <a:gd name="connsiteX103" fmla="*/ 1396621 w 2703239"/>
                  <a:gd name="connsiteY103" fmla="*/ 1414817 h 2370161"/>
                  <a:gd name="connsiteX104" fmla="*/ 1369325 w 2703239"/>
                  <a:gd name="connsiteY104" fmla="*/ 1182805 h 2370161"/>
                  <a:gd name="connsiteX105" fmla="*/ 1382973 w 2703239"/>
                  <a:gd name="connsiteY105" fmla="*/ 1059976 h 2370161"/>
                  <a:gd name="connsiteX106" fmla="*/ 1355678 w 2703239"/>
                  <a:gd name="connsiteY106" fmla="*/ 978089 h 2370161"/>
                  <a:gd name="connsiteX107" fmla="*/ 1260143 w 2703239"/>
                  <a:gd name="connsiteY107" fmla="*/ 937146 h 2370161"/>
                  <a:gd name="connsiteX108" fmla="*/ 1055427 w 2703239"/>
                  <a:gd name="connsiteY108" fmla="*/ 1114567 h 2370161"/>
                  <a:gd name="connsiteX109" fmla="*/ 782472 w 2703239"/>
                  <a:gd name="connsiteY109" fmla="*/ 1360226 h 2370161"/>
                  <a:gd name="connsiteX110" fmla="*/ 523164 w 2703239"/>
                  <a:gd name="connsiteY110" fmla="*/ 1414817 h 2370161"/>
                  <a:gd name="connsiteX111" fmla="*/ 495869 w 2703239"/>
                  <a:gd name="connsiteY111" fmla="*/ 1373874 h 2370161"/>
                  <a:gd name="connsiteX112" fmla="*/ 714233 w 2703239"/>
                  <a:gd name="connsiteY112" fmla="*/ 1319283 h 2370161"/>
                  <a:gd name="connsiteX113" fmla="*/ 918949 w 2703239"/>
                  <a:gd name="connsiteY113" fmla="*/ 1155510 h 2370161"/>
                  <a:gd name="connsiteX114" fmla="*/ 1082723 w 2703239"/>
                  <a:gd name="connsiteY114" fmla="*/ 1005384 h 2370161"/>
                  <a:gd name="connsiteX115" fmla="*/ 1178257 w 2703239"/>
                  <a:gd name="connsiteY115" fmla="*/ 909850 h 2370161"/>
                  <a:gd name="connsiteX116" fmla="*/ 1301087 w 2703239"/>
                  <a:gd name="connsiteY116" fmla="*/ 882555 h 2370161"/>
                  <a:gd name="connsiteX117" fmla="*/ 1314734 w 2703239"/>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373874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31892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06200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759972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380256 w 2703239"/>
                  <a:gd name="connsiteY109" fmla="*/ 1434208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03239" h="2389552">
                    <a:moveTo>
                      <a:pt x="1314734" y="792764"/>
                    </a:moveTo>
                    <a:cubicBezTo>
                      <a:pt x="1266967" y="749546"/>
                      <a:pt x="1116842" y="676758"/>
                      <a:pt x="1014484" y="642638"/>
                    </a:cubicBezTo>
                    <a:cubicBezTo>
                      <a:pt x="912126" y="608519"/>
                      <a:pt x="805218" y="597145"/>
                      <a:pt x="700585" y="588047"/>
                    </a:cubicBezTo>
                    <a:cubicBezTo>
                      <a:pt x="595952" y="578949"/>
                      <a:pt x="495869" y="567575"/>
                      <a:pt x="386687" y="588047"/>
                    </a:cubicBezTo>
                    <a:cubicBezTo>
                      <a:pt x="277505" y="608519"/>
                      <a:pt x="90986" y="688131"/>
                      <a:pt x="45493" y="710877"/>
                    </a:cubicBezTo>
                    <a:cubicBezTo>
                      <a:pt x="0" y="733623"/>
                      <a:pt x="104632" y="722250"/>
                      <a:pt x="113731" y="724525"/>
                    </a:cubicBezTo>
                    <a:cubicBezTo>
                      <a:pt x="122830" y="726800"/>
                      <a:pt x="93260" y="744997"/>
                      <a:pt x="100084" y="724525"/>
                    </a:cubicBezTo>
                    <a:cubicBezTo>
                      <a:pt x="106908" y="704053"/>
                      <a:pt x="93260" y="635814"/>
                      <a:pt x="154675" y="601695"/>
                    </a:cubicBezTo>
                    <a:cubicBezTo>
                      <a:pt x="216090" y="567576"/>
                      <a:pt x="343469" y="533456"/>
                      <a:pt x="468573" y="519808"/>
                    </a:cubicBezTo>
                    <a:cubicBezTo>
                      <a:pt x="593678" y="506160"/>
                      <a:pt x="787021" y="501611"/>
                      <a:pt x="905302" y="519808"/>
                    </a:cubicBezTo>
                    <a:cubicBezTo>
                      <a:pt x="1023583" y="538005"/>
                      <a:pt x="1100920" y="592596"/>
                      <a:pt x="1178257" y="628990"/>
                    </a:cubicBezTo>
                    <a:cubicBezTo>
                      <a:pt x="1255594" y="665384"/>
                      <a:pt x="1332931" y="719976"/>
                      <a:pt x="1369325" y="738173"/>
                    </a:cubicBezTo>
                    <a:cubicBezTo>
                      <a:pt x="1405719" y="756370"/>
                      <a:pt x="1380699" y="740448"/>
                      <a:pt x="1396621" y="738173"/>
                    </a:cubicBezTo>
                    <a:cubicBezTo>
                      <a:pt x="1412543" y="735898"/>
                      <a:pt x="1451212" y="770018"/>
                      <a:pt x="1464860" y="724525"/>
                    </a:cubicBezTo>
                    <a:cubicBezTo>
                      <a:pt x="1478508" y="679032"/>
                      <a:pt x="1478508" y="465217"/>
                      <a:pt x="1478508" y="465217"/>
                    </a:cubicBezTo>
                    <a:lnTo>
                      <a:pt x="1478508" y="465217"/>
                    </a:lnTo>
                    <a:cubicBezTo>
                      <a:pt x="1453487" y="421999"/>
                      <a:pt x="1389797" y="279768"/>
                      <a:pt x="1328382" y="205910"/>
                    </a:cubicBezTo>
                    <a:cubicBezTo>
                      <a:pt x="1266967" y="132052"/>
                      <a:pt x="1148687" y="0"/>
                      <a:pt x="1110018" y="22067"/>
                    </a:cubicBezTo>
                    <a:cubicBezTo>
                      <a:pt x="1071349" y="44134"/>
                      <a:pt x="1066800" y="319046"/>
                      <a:pt x="1096370" y="338313"/>
                    </a:cubicBezTo>
                    <a:cubicBezTo>
                      <a:pt x="1125940" y="357580"/>
                      <a:pt x="1226024" y="152914"/>
                      <a:pt x="1287439" y="137671"/>
                    </a:cubicBezTo>
                    <a:cubicBezTo>
                      <a:pt x="1348854" y="122428"/>
                      <a:pt x="1421642" y="189987"/>
                      <a:pt x="1464860" y="246853"/>
                    </a:cubicBezTo>
                    <a:cubicBezTo>
                      <a:pt x="1508078" y="303719"/>
                      <a:pt x="1528549" y="421999"/>
                      <a:pt x="1546746" y="478865"/>
                    </a:cubicBezTo>
                    <a:cubicBezTo>
                      <a:pt x="1564943" y="535731"/>
                      <a:pt x="1551296" y="624441"/>
                      <a:pt x="1574042" y="588047"/>
                    </a:cubicBezTo>
                    <a:cubicBezTo>
                      <a:pt x="1596788" y="551653"/>
                      <a:pt x="1624084" y="346937"/>
                      <a:pt x="1683224" y="260501"/>
                    </a:cubicBezTo>
                    <a:cubicBezTo>
                      <a:pt x="1742364" y="174065"/>
                      <a:pt x="1840174" y="108101"/>
                      <a:pt x="1928884" y="69432"/>
                    </a:cubicBezTo>
                    <a:cubicBezTo>
                      <a:pt x="2017594" y="30763"/>
                      <a:pt x="2122227" y="35313"/>
                      <a:pt x="2215487" y="28489"/>
                    </a:cubicBezTo>
                    <a:cubicBezTo>
                      <a:pt x="2308747" y="21665"/>
                      <a:pt x="2447499" y="19391"/>
                      <a:pt x="2488442" y="28489"/>
                    </a:cubicBezTo>
                    <a:cubicBezTo>
                      <a:pt x="2529385" y="37587"/>
                      <a:pt x="2481618" y="76256"/>
                      <a:pt x="2461146" y="83080"/>
                    </a:cubicBezTo>
                    <a:cubicBezTo>
                      <a:pt x="2440674" y="89904"/>
                      <a:pt x="2408830" y="71707"/>
                      <a:pt x="2365612" y="69432"/>
                    </a:cubicBezTo>
                    <a:cubicBezTo>
                      <a:pt x="2322394" y="67157"/>
                      <a:pt x="2208663" y="55784"/>
                      <a:pt x="2201839" y="69432"/>
                    </a:cubicBezTo>
                    <a:cubicBezTo>
                      <a:pt x="2195015" y="83080"/>
                      <a:pt x="2249606" y="135397"/>
                      <a:pt x="2324669" y="151319"/>
                    </a:cubicBezTo>
                    <a:cubicBezTo>
                      <a:pt x="2399732" y="167241"/>
                      <a:pt x="2604448" y="153594"/>
                      <a:pt x="2652215" y="164967"/>
                    </a:cubicBezTo>
                    <a:cubicBezTo>
                      <a:pt x="2699982" y="176340"/>
                      <a:pt x="2659039" y="210460"/>
                      <a:pt x="2611272" y="219558"/>
                    </a:cubicBezTo>
                    <a:cubicBezTo>
                      <a:pt x="2563505" y="228656"/>
                      <a:pt x="2436126" y="235481"/>
                      <a:pt x="2365612" y="219558"/>
                    </a:cubicBezTo>
                    <a:cubicBezTo>
                      <a:pt x="2295099" y="203636"/>
                      <a:pt x="2238233" y="146769"/>
                      <a:pt x="2188191" y="124023"/>
                    </a:cubicBezTo>
                    <a:cubicBezTo>
                      <a:pt x="2138149" y="101277"/>
                      <a:pt x="2133600" y="60334"/>
                      <a:pt x="2065361" y="83080"/>
                    </a:cubicBezTo>
                    <a:cubicBezTo>
                      <a:pt x="1997122" y="105826"/>
                      <a:pt x="1846997" y="187713"/>
                      <a:pt x="1778758" y="260501"/>
                    </a:cubicBezTo>
                    <a:cubicBezTo>
                      <a:pt x="1710519" y="333289"/>
                      <a:pt x="1683223" y="440196"/>
                      <a:pt x="1655928" y="519808"/>
                    </a:cubicBezTo>
                    <a:cubicBezTo>
                      <a:pt x="1628633" y="599420"/>
                      <a:pt x="1608161" y="697230"/>
                      <a:pt x="1614985" y="738173"/>
                    </a:cubicBezTo>
                    <a:cubicBezTo>
                      <a:pt x="1621809" y="779116"/>
                      <a:pt x="1674126" y="754095"/>
                      <a:pt x="1696872" y="765468"/>
                    </a:cubicBezTo>
                    <a:cubicBezTo>
                      <a:pt x="1719618" y="776841"/>
                      <a:pt x="1717344" y="799587"/>
                      <a:pt x="1751463" y="806411"/>
                    </a:cubicBezTo>
                    <a:cubicBezTo>
                      <a:pt x="1785582" y="813235"/>
                      <a:pt x="1840173" y="835981"/>
                      <a:pt x="1901588" y="806411"/>
                    </a:cubicBezTo>
                    <a:cubicBezTo>
                      <a:pt x="1963003" y="776841"/>
                      <a:pt x="2042615" y="681306"/>
                      <a:pt x="2119952" y="628990"/>
                    </a:cubicBezTo>
                    <a:cubicBezTo>
                      <a:pt x="2197289" y="576674"/>
                      <a:pt x="2313295" y="540280"/>
                      <a:pt x="2365612" y="492513"/>
                    </a:cubicBezTo>
                    <a:cubicBezTo>
                      <a:pt x="2417929" y="444746"/>
                      <a:pt x="2417929" y="360584"/>
                      <a:pt x="2433851" y="342387"/>
                    </a:cubicBezTo>
                    <a:cubicBezTo>
                      <a:pt x="2449773" y="324190"/>
                      <a:pt x="2467970" y="349212"/>
                      <a:pt x="2461146" y="383331"/>
                    </a:cubicBezTo>
                    <a:cubicBezTo>
                      <a:pt x="2454322" y="417451"/>
                      <a:pt x="2427027" y="508435"/>
                      <a:pt x="2392908" y="547104"/>
                    </a:cubicBezTo>
                    <a:cubicBezTo>
                      <a:pt x="2358789" y="585773"/>
                      <a:pt x="2320120" y="572125"/>
                      <a:pt x="2256430" y="615343"/>
                    </a:cubicBezTo>
                    <a:cubicBezTo>
                      <a:pt x="2192740" y="658561"/>
                      <a:pt x="2065361" y="765468"/>
                      <a:pt x="2010770" y="806411"/>
                    </a:cubicBezTo>
                    <a:cubicBezTo>
                      <a:pt x="1956179" y="847354"/>
                      <a:pt x="1967553" y="849629"/>
                      <a:pt x="1928884" y="861002"/>
                    </a:cubicBezTo>
                    <a:cubicBezTo>
                      <a:pt x="1890215" y="872375"/>
                      <a:pt x="1808328" y="851904"/>
                      <a:pt x="1778758" y="874650"/>
                    </a:cubicBezTo>
                    <a:cubicBezTo>
                      <a:pt x="1749188" y="897396"/>
                      <a:pt x="1762836" y="965635"/>
                      <a:pt x="1751463" y="997480"/>
                    </a:cubicBezTo>
                    <a:cubicBezTo>
                      <a:pt x="1740090" y="1029325"/>
                      <a:pt x="1699147" y="1038424"/>
                      <a:pt x="1710520" y="1065719"/>
                    </a:cubicBezTo>
                    <a:cubicBezTo>
                      <a:pt x="1721893" y="1093014"/>
                      <a:pt x="1767386" y="1145331"/>
                      <a:pt x="1819702" y="1161253"/>
                    </a:cubicBezTo>
                    <a:cubicBezTo>
                      <a:pt x="1872018" y="1177175"/>
                      <a:pt x="1940257" y="1177175"/>
                      <a:pt x="2024418" y="1161253"/>
                    </a:cubicBezTo>
                    <a:cubicBezTo>
                      <a:pt x="2108579" y="1145331"/>
                      <a:pt x="2242782" y="1122585"/>
                      <a:pt x="2324669" y="1065719"/>
                    </a:cubicBezTo>
                    <a:cubicBezTo>
                      <a:pt x="2406556" y="1008853"/>
                      <a:pt x="2479343" y="867826"/>
                      <a:pt x="2515737" y="820059"/>
                    </a:cubicBezTo>
                    <a:cubicBezTo>
                      <a:pt x="2552131" y="772292"/>
                      <a:pt x="2543033" y="754095"/>
                      <a:pt x="2543033" y="779116"/>
                    </a:cubicBezTo>
                    <a:cubicBezTo>
                      <a:pt x="2543033" y="804137"/>
                      <a:pt x="2549856" y="911044"/>
                      <a:pt x="2515737" y="970184"/>
                    </a:cubicBezTo>
                    <a:cubicBezTo>
                      <a:pt x="2481618" y="1029324"/>
                      <a:pt x="2392908" y="1095289"/>
                      <a:pt x="2338317" y="1133958"/>
                    </a:cubicBezTo>
                    <a:cubicBezTo>
                      <a:pt x="2283726" y="1172627"/>
                      <a:pt x="2179093" y="1181725"/>
                      <a:pt x="2188191" y="1202196"/>
                    </a:cubicBezTo>
                    <a:cubicBezTo>
                      <a:pt x="2197289" y="1222667"/>
                      <a:pt x="2320120" y="1234041"/>
                      <a:pt x="2392908" y="1256787"/>
                    </a:cubicBezTo>
                    <a:cubicBezTo>
                      <a:pt x="2465696" y="1279533"/>
                      <a:pt x="2583977" y="1325026"/>
                      <a:pt x="2624920" y="1338674"/>
                    </a:cubicBezTo>
                    <a:cubicBezTo>
                      <a:pt x="2665863" y="1352322"/>
                      <a:pt x="2703239" y="1215533"/>
                      <a:pt x="2638567" y="1338674"/>
                    </a:cubicBezTo>
                    <a:cubicBezTo>
                      <a:pt x="2625902" y="1273315"/>
                      <a:pt x="2593075" y="1598456"/>
                      <a:pt x="2556681" y="1593907"/>
                    </a:cubicBezTo>
                    <a:cubicBezTo>
                      <a:pt x="2520287" y="1589358"/>
                      <a:pt x="2479343" y="1367565"/>
                      <a:pt x="2420203" y="1311378"/>
                    </a:cubicBezTo>
                    <a:cubicBezTo>
                      <a:pt x="2361063" y="1255191"/>
                      <a:pt x="2251881" y="1274984"/>
                      <a:pt x="2201839" y="1256787"/>
                    </a:cubicBezTo>
                    <a:cubicBezTo>
                      <a:pt x="2151797" y="1238590"/>
                      <a:pt x="2165445" y="1206745"/>
                      <a:pt x="2119952" y="1202196"/>
                    </a:cubicBezTo>
                    <a:cubicBezTo>
                      <a:pt x="2074460" y="1197647"/>
                      <a:pt x="1990299" y="1227217"/>
                      <a:pt x="1928884" y="1229492"/>
                    </a:cubicBezTo>
                    <a:cubicBezTo>
                      <a:pt x="1867469" y="1231767"/>
                      <a:pt x="1794681" y="1240865"/>
                      <a:pt x="1751463" y="1215844"/>
                    </a:cubicBezTo>
                    <a:cubicBezTo>
                      <a:pt x="1708245" y="1190823"/>
                      <a:pt x="1699146" y="1095289"/>
                      <a:pt x="1669576" y="1079367"/>
                    </a:cubicBezTo>
                    <a:cubicBezTo>
                      <a:pt x="1640006" y="1063445"/>
                      <a:pt x="1612711" y="1106662"/>
                      <a:pt x="1574042" y="1120310"/>
                    </a:cubicBezTo>
                    <a:cubicBezTo>
                      <a:pt x="1535373" y="1133958"/>
                      <a:pt x="1455761" y="1104387"/>
                      <a:pt x="1437564" y="1161253"/>
                    </a:cubicBezTo>
                    <a:cubicBezTo>
                      <a:pt x="1419367" y="1218119"/>
                      <a:pt x="1462585" y="1363695"/>
                      <a:pt x="1464860" y="1461504"/>
                    </a:cubicBezTo>
                    <a:cubicBezTo>
                      <a:pt x="1467135" y="1559313"/>
                      <a:pt x="1485332" y="1650298"/>
                      <a:pt x="1451212" y="1748107"/>
                    </a:cubicBezTo>
                    <a:cubicBezTo>
                      <a:pt x="1417093" y="1845916"/>
                      <a:pt x="1317009" y="1984669"/>
                      <a:pt x="1260143" y="2048358"/>
                    </a:cubicBezTo>
                    <a:cubicBezTo>
                      <a:pt x="1203277" y="2112047"/>
                      <a:pt x="1121391" y="2132519"/>
                      <a:pt x="1110018" y="2130244"/>
                    </a:cubicBezTo>
                    <a:cubicBezTo>
                      <a:pt x="1098645" y="2127969"/>
                      <a:pt x="1157786" y="2068829"/>
                      <a:pt x="1191905" y="2034710"/>
                    </a:cubicBezTo>
                    <a:cubicBezTo>
                      <a:pt x="1226024" y="2000591"/>
                      <a:pt x="1310185" y="1950549"/>
                      <a:pt x="1314734" y="1925528"/>
                    </a:cubicBezTo>
                    <a:cubicBezTo>
                      <a:pt x="1319283" y="1900507"/>
                      <a:pt x="1269242" y="1859563"/>
                      <a:pt x="1219200" y="1884584"/>
                    </a:cubicBezTo>
                    <a:cubicBezTo>
                      <a:pt x="1169158" y="1909605"/>
                      <a:pt x="1050878" y="2018787"/>
                      <a:pt x="1014484" y="2075653"/>
                    </a:cubicBezTo>
                    <a:cubicBezTo>
                      <a:pt x="978090" y="2132519"/>
                      <a:pt x="1007660" y="2173461"/>
                      <a:pt x="1000836" y="2225778"/>
                    </a:cubicBezTo>
                    <a:cubicBezTo>
                      <a:pt x="994012" y="2278095"/>
                      <a:pt x="982638" y="2389552"/>
                      <a:pt x="973540" y="2389552"/>
                    </a:cubicBezTo>
                    <a:cubicBezTo>
                      <a:pt x="964442" y="2389552"/>
                      <a:pt x="946245" y="2284918"/>
                      <a:pt x="946245" y="2225778"/>
                    </a:cubicBezTo>
                    <a:cubicBezTo>
                      <a:pt x="946245" y="2166638"/>
                      <a:pt x="937146" y="2096125"/>
                      <a:pt x="973540" y="2034710"/>
                    </a:cubicBezTo>
                    <a:cubicBezTo>
                      <a:pt x="1009934" y="1973295"/>
                      <a:pt x="1146412" y="1886859"/>
                      <a:pt x="1164609" y="1857289"/>
                    </a:cubicBezTo>
                    <a:cubicBezTo>
                      <a:pt x="1182806" y="1827719"/>
                      <a:pt x="1130490" y="1841367"/>
                      <a:pt x="1082723" y="1857289"/>
                    </a:cubicBezTo>
                    <a:cubicBezTo>
                      <a:pt x="1034956" y="1873211"/>
                      <a:pt x="923499" y="1882989"/>
                      <a:pt x="878006" y="1952823"/>
                    </a:cubicBezTo>
                    <a:cubicBezTo>
                      <a:pt x="832513" y="2022657"/>
                      <a:pt x="849507" y="2276295"/>
                      <a:pt x="809767" y="2276295"/>
                    </a:cubicBezTo>
                    <a:cubicBezTo>
                      <a:pt x="770027" y="2276295"/>
                      <a:pt x="609994" y="2024932"/>
                      <a:pt x="639564" y="1952823"/>
                    </a:cubicBezTo>
                    <a:cubicBezTo>
                      <a:pt x="669134" y="1880714"/>
                      <a:pt x="892857" y="1870937"/>
                      <a:pt x="987188" y="1843641"/>
                    </a:cubicBezTo>
                    <a:cubicBezTo>
                      <a:pt x="1081519" y="1816346"/>
                      <a:pt x="1146412" y="1789050"/>
                      <a:pt x="1205552" y="1789050"/>
                    </a:cubicBezTo>
                    <a:cubicBezTo>
                      <a:pt x="1264692" y="1789050"/>
                      <a:pt x="1312460" y="1852739"/>
                      <a:pt x="1342030" y="1843641"/>
                    </a:cubicBezTo>
                    <a:cubicBezTo>
                      <a:pt x="1371600" y="1834543"/>
                      <a:pt x="1373875" y="1773128"/>
                      <a:pt x="1382973" y="1734459"/>
                    </a:cubicBezTo>
                    <a:cubicBezTo>
                      <a:pt x="1392071" y="1695790"/>
                      <a:pt x="1439839" y="1645748"/>
                      <a:pt x="1396621" y="1611629"/>
                    </a:cubicBezTo>
                    <a:cubicBezTo>
                      <a:pt x="1353403" y="1577510"/>
                      <a:pt x="1194180" y="1525194"/>
                      <a:pt x="1123666" y="1529743"/>
                    </a:cubicBezTo>
                    <a:cubicBezTo>
                      <a:pt x="1053153" y="1534292"/>
                      <a:pt x="1014483" y="1623003"/>
                      <a:pt x="973540" y="1638925"/>
                    </a:cubicBezTo>
                    <a:cubicBezTo>
                      <a:pt x="932597" y="1654847"/>
                      <a:pt x="871182" y="1638925"/>
                      <a:pt x="878006" y="1625277"/>
                    </a:cubicBezTo>
                    <a:cubicBezTo>
                      <a:pt x="884830" y="1611629"/>
                      <a:pt x="973541" y="1584333"/>
                      <a:pt x="1014484" y="1557038"/>
                    </a:cubicBezTo>
                    <a:cubicBezTo>
                      <a:pt x="1055427" y="1529743"/>
                      <a:pt x="1073624" y="1466053"/>
                      <a:pt x="1123666" y="1461504"/>
                    </a:cubicBezTo>
                    <a:cubicBezTo>
                      <a:pt x="1173708" y="1456955"/>
                      <a:pt x="1266967" y="1518370"/>
                      <a:pt x="1314734" y="1529743"/>
                    </a:cubicBezTo>
                    <a:cubicBezTo>
                      <a:pt x="1362501" y="1541116"/>
                      <a:pt x="1396621" y="1545666"/>
                      <a:pt x="1410269" y="1529743"/>
                    </a:cubicBezTo>
                    <a:cubicBezTo>
                      <a:pt x="1423917" y="1513821"/>
                      <a:pt x="1403445" y="1488799"/>
                      <a:pt x="1396621" y="1434208"/>
                    </a:cubicBezTo>
                    <a:cubicBezTo>
                      <a:pt x="1389797" y="1379617"/>
                      <a:pt x="1371600" y="1261336"/>
                      <a:pt x="1369325" y="1202196"/>
                    </a:cubicBezTo>
                    <a:cubicBezTo>
                      <a:pt x="1367050" y="1143056"/>
                      <a:pt x="1385248" y="1113486"/>
                      <a:pt x="1382973" y="1079367"/>
                    </a:cubicBezTo>
                    <a:cubicBezTo>
                      <a:pt x="1380699" y="1045248"/>
                      <a:pt x="1376150" y="1017952"/>
                      <a:pt x="1355678" y="997480"/>
                    </a:cubicBezTo>
                    <a:cubicBezTo>
                      <a:pt x="1335206" y="977008"/>
                      <a:pt x="1310185" y="933791"/>
                      <a:pt x="1260143" y="956537"/>
                    </a:cubicBezTo>
                    <a:cubicBezTo>
                      <a:pt x="1210101" y="979283"/>
                      <a:pt x="1135039" y="1063445"/>
                      <a:pt x="1055427" y="1133958"/>
                    </a:cubicBezTo>
                    <a:cubicBezTo>
                      <a:pt x="975815" y="1204471"/>
                      <a:pt x="895000" y="1329575"/>
                      <a:pt x="782472" y="1379617"/>
                    </a:cubicBezTo>
                    <a:cubicBezTo>
                      <a:pt x="669944" y="1429659"/>
                      <a:pt x="428023" y="1384312"/>
                      <a:pt x="380256" y="1434208"/>
                    </a:cubicBezTo>
                    <a:cubicBezTo>
                      <a:pt x="332489" y="1484104"/>
                      <a:pt x="440206" y="1694915"/>
                      <a:pt x="495869" y="1678993"/>
                    </a:cubicBezTo>
                    <a:cubicBezTo>
                      <a:pt x="551532" y="1663071"/>
                      <a:pt x="643720" y="1422689"/>
                      <a:pt x="714233" y="1338674"/>
                    </a:cubicBezTo>
                    <a:cubicBezTo>
                      <a:pt x="784746" y="1254659"/>
                      <a:pt x="857534" y="1227217"/>
                      <a:pt x="918949" y="1174901"/>
                    </a:cubicBezTo>
                    <a:cubicBezTo>
                      <a:pt x="980364" y="1122585"/>
                      <a:pt x="1039505" y="1065718"/>
                      <a:pt x="1082723" y="1024775"/>
                    </a:cubicBezTo>
                    <a:cubicBezTo>
                      <a:pt x="1125941" y="983832"/>
                      <a:pt x="1141863" y="949713"/>
                      <a:pt x="1178257" y="929241"/>
                    </a:cubicBezTo>
                    <a:cubicBezTo>
                      <a:pt x="1214651" y="908769"/>
                      <a:pt x="1278341" y="920143"/>
                      <a:pt x="1301087" y="901946"/>
                    </a:cubicBezTo>
                    <a:cubicBezTo>
                      <a:pt x="1323833" y="883749"/>
                      <a:pt x="1362501" y="835982"/>
                      <a:pt x="1314734" y="792764"/>
                    </a:cubicBezTo>
                    <a:close/>
                  </a:path>
                </a:pathLst>
              </a:custGeom>
              <a:gradFill>
                <a:gsLst>
                  <a:gs pos="0">
                    <a:schemeClr val="tx2">
                      <a:lumMod val="75000"/>
                    </a:schemeClr>
                  </a:gs>
                  <a:gs pos="58000">
                    <a:schemeClr val="tx2">
                      <a:lumMod val="40000"/>
                      <a:lumOff val="60000"/>
                      <a:alpha val="70000"/>
                    </a:schemeClr>
                  </a:gs>
                  <a:gs pos="100000">
                    <a:schemeClr val="tx2">
                      <a:lumMod val="75000"/>
                    </a:schemeClr>
                  </a:gs>
                </a:gsLst>
                <a:path path="circle">
                  <a:fillToRect t="100000" r="100000"/>
                </a:path>
              </a:gradFill>
              <a:ln w="9525" cap="flat" cmpd="sng" algn="ctr">
                <a:noFill/>
                <a:prstDash val="solid"/>
                <a:round/>
                <a:headEnd type="none" w="med" len="med"/>
                <a:tailEnd type="none" w="med" len="med"/>
              </a:ln>
              <a:effectLst/>
              <a:scene3d>
                <a:camera prst="orthographicFront"/>
                <a:lightRig rig="sunrise" dir="t"/>
              </a:scene3d>
              <a:sp3d prstMaterial="flat">
                <a:bevelT w="127000" h="139700"/>
                <a:bevelB w="127000" h="1397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 name="Oval 17"/>
              <p:cNvSpPr/>
              <p:nvPr/>
            </p:nvSpPr>
            <p:spPr bwMode="auto">
              <a:xfrm rot="18668104">
                <a:off x="5229536" y="2326074"/>
                <a:ext cx="156303" cy="109763"/>
              </a:xfrm>
              <a:prstGeom prst="ellipse">
                <a:avLst/>
              </a:prstGeom>
              <a:solidFill>
                <a:schemeClr val="tx1">
                  <a:lumMod val="50000"/>
                  <a:alpha val="38000"/>
                </a:schemeClr>
              </a:solidFill>
              <a:ln w="9525" cap="flat" cmpd="sng" algn="ctr">
                <a:noFill/>
                <a:prstDash val="solid"/>
                <a:round/>
                <a:headEnd type="none" w="med" len="med"/>
                <a:tailEnd type="none" w="med" len="med"/>
              </a:ln>
              <a:effectLst/>
              <a:scene3d>
                <a:camera prst="orthographicFront"/>
                <a:lightRig rig="threePt" dir="t"/>
              </a:scene3d>
              <a:sp3d prstMaterial="flat">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6" name="TextBox 15"/>
            <p:cNvSpPr txBox="1"/>
            <p:nvPr/>
          </p:nvSpPr>
          <p:spPr>
            <a:xfrm>
              <a:off x="335965" y="3359192"/>
              <a:ext cx="1240540"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ASTROCYTE</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19" name="Group 18"/>
          <p:cNvGrpSpPr/>
          <p:nvPr/>
        </p:nvGrpSpPr>
        <p:grpSpPr>
          <a:xfrm>
            <a:off x="311695" y="1804655"/>
            <a:ext cx="1830497" cy="3792628"/>
            <a:chOff x="468267" y="1689917"/>
            <a:chExt cx="1830497" cy="3792628"/>
          </a:xfrm>
        </p:grpSpPr>
        <p:sp>
          <p:nvSpPr>
            <p:cNvPr id="20" name="Freeform 19"/>
            <p:cNvSpPr/>
            <p:nvPr/>
          </p:nvSpPr>
          <p:spPr bwMode="auto">
            <a:xfrm>
              <a:off x="531215" y="1689917"/>
              <a:ext cx="1767549" cy="1491654"/>
            </a:xfrm>
            <a:custGeom>
              <a:avLst/>
              <a:gdLst>
                <a:gd name="connsiteX0" fmla="*/ 56866 w 2427028"/>
                <a:gd name="connsiteY0" fmla="*/ 1963003 h 2003946"/>
                <a:gd name="connsiteX1" fmla="*/ 384412 w 2427028"/>
                <a:gd name="connsiteY1" fmla="*/ 1649104 h 2003946"/>
                <a:gd name="connsiteX2" fmla="*/ 821141 w 2427028"/>
                <a:gd name="connsiteY2" fmla="*/ 1253319 h 2003946"/>
                <a:gd name="connsiteX3" fmla="*/ 1216926 w 2427028"/>
                <a:gd name="connsiteY3" fmla="*/ 953068 h 2003946"/>
                <a:gd name="connsiteX4" fmla="*/ 1544472 w 2427028"/>
                <a:gd name="connsiteY4" fmla="*/ 789295 h 2003946"/>
                <a:gd name="connsiteX5" fmla="*/ 2008496 w 2427028"/>
                <a:gd name="connsiteY5" fmla="*/ 570931 h 2003946"/>
                <a:gd name="connsiteX6" fmla="*/ 2363338 w 2427028"/>
                <a:gd name="connsiteY6" fmla="*/ 147850 h 2003946"/>
                <a:gd name="connsiteX7" fmla="*/ 2390633 w 2427028"/>
                <a:gd name="connsiteY7" fmla="*/ 38668 h 2003946"/>
                <a:gd name="connsiteX8" fmla="*/ 2322394 w 2427028"/>
                <a:gd name="connsiteY8" fmla="*/ 52316 h 2003946"/>
                <a:gd name="connsiteX9" fmla="*/ 2131326 w 2427028"/>
                <a:gd name="connsiteY9" fmla="*/ 352567 h 2003946"/>
                <a:gd name="connsiteX10" fmla="*/ 1967553 w 2427028"/>
                <a:gd name="connsiteY10" fmla="*/ 516340 h 2003946"/>
                <a:gd name="connsiteX11" fmla="*/ 1694597 w 2427028"/>
                <a:gd name="connsiteY11" fmla="*/ 652818 h 2003946"/>
                <a:gd name="connsiteX12" fmla="*/ 1339756 w 2427028"/>
                <a:gd name="connsiteY12" fmla="*/ 802943 h 2003946"/>
                <a:gd name="connsiteX13" fmla="*/ 957618 w 2427028"/>
                <a:gd name="connsiteY13" fmla="*/ 1048603 h 2003946"/>
                <a:gd name="connsiteX14" fmla="*/ 630072 w 2427028"/>
                <a:gd name="connsiteY14" fmla="*/ 1335206 h 2003946"/>
                <a:gd name="connsiteX15" fmla="*/ 302526 w 2427028"/>
                <a:gd name="connsiteY15" fmla="*/ 1621809 h 2003946"/>
                <a:gd name="connsiteX16" fmla="*/ 97809 w 2427028"/>
                <a:gd name="connsiteY16" fmla="*/ 1812877 h 2003946"/>
                <a:gd name="connsiteX17" fmla="*/ 43218 w 2427028"/>
                <a:gd name="connsiteY17" fmla="*/ 1894764 h 2003946"/>
                <a:gd name="connsiteX18" fmla="*/ 56866 w 2427028"/>
                <a:gd name="connsiteY18" fmla="*/ 1963003 h 200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27028" h="2003946">
                  <a:moveTo>
                    <a:pt x="56866" y="1963003"/>
                  </a:moveTo>
                  <a:cubicBezTo>
                    <a:pt x="113732" y="1922060"/>
                    <a:pt x="257033" y="1767385"/>
                    <a:pt x="384412" y="1649104"/>
                  </a:cubicBezTo>
                  <a:cubicBezTo>
                    <a:pt x="511791" y="1530823"/>
                    <a:pt x="682389" y="1369325"/>
                    <a:pt x="821141" y="1253319"/>
                  </a:cubicBezTo>
                  <a:cubicBezTo>
                    <a:pt x="959893" y="1137313"/>
                    <a:pt x="1096371" y="1030405"/>
                    <a:pt x="1216926" y="953068"/>
                  </a:cubicBezTo>
                  <a:cubicBezTo>
                    <a:pt x="1337481" y="875731"/>
                    <a:pt x="1412544" y="852985"/>
                    <a:pt x="1544472" y="789295"/>
                  </a:cubicBezTo>
                  <a:cubicBezTo>
                    <a:pt x="1676400" y="725606"/>
                    <a:pt x="1872018" y="677838"/>
                    <a:pt x="2008496" y="570931"/>
                  </a:cubicBezTo>
                  <a:cubicBezTo>
                    <a:pt x="2144974" y="464024"/>
                    <a:pt x="2299649" y="236561"/>
                    <a:pt x="2363338" y="147850"/>
                  </a:cubicBezTo>
                  <a:cubicBezTo>
                    <a:pt x="2427028" y="59140"/>
                    <a:pt x="2397457" y="54590"/>
                    <a:pt x="2390633" y="38668"/>
                  </a:cubicBezTo>
                  <a:cubicBezTo>
                    <a:pt x="2383809" y="22746"/>
                    <a:pt x="2365612" y="0"/>
                    <a:pt x="2322394" y="52316"/>
                  </a:cubicBezTo>
                  <a:cubicBezTo>
                    <a:pt x="2279176" y="104632"/>
                    <a:pt x="2190466" y="275230"/>
                    <a:pt x="2131326" y="352567"/>
                  </a:cubicBezTo>
                  <a:cubicBezTo>
                    <a:pt x="2072186" y="429904"/>
                    <a:pt x="2040341" y="466298"/>
                    <a:pt x="1967553" y="516340"/>
                  </a:cubicBezTo>
                  <a:cubicBezTo>
                    <a:pt x="1894765" y="566382"/>
                    <a:pt x="1799230" y="605051"/>
                    <a:pt x="1694597" y="652818"/>
                  </a:cubicBezTo>
                  <a:cubicBezTo>
                    <a:pt x="1589964" y="700585"/>
                    <a:pt x="1462586" y="736979"/>
                    <a:pt x="1339756" y="802943"/>
                  </a:cubicBezTo>
                  <a:cubicBezTo>
                    <a:pt x="1216926" y="868907"/>
                    <a:pt x="1075899" y="959893"/>
                    <a:pt x="957618" y="1048603"/>
                  </a:cubicBezTo>
                  <a:cubicBezTo>
                    <a:pt x="839337" y="1137314"/>
                    <a:pt x="630072" y="1335206"/>
                    <a:pt x="630072" y="1335206"/>
                  </a:cubicBezTo>
                  <a:lnTo>
                    <a:pt x="302526" y="1621809"/>
                  </a:lnTo>
                  <a:cubicBezTo>
                    <a:pt x="213816" y="1701421"/>
                    <a:pt x="141027" y="1767385"/>
                    <a:pt x="97809" y="1812877"/>
                  </a:cubicBezTo>
                  <a:cubicBezTo>
                    <a:pt x="54591" y="1858369"/>
                    <a:pt x="54591" y="1869743"/>
                    <a:pt x="43218" y="1894764"/>
                  </a:cubicBezTo>
                  <a:cubicBezTo>
                    <a:pt x="31845" y="1919785"/>
                    <a:pt x="0" y="2003946"/>
                    <a:pt x="56866" y="1963003"/>
                  </a:cubicBezTo>
                  <a:close/>
                </a:path>
              </a:pathLst>
            </a:custGeom>
            <a:solidFill>
              <a:schemeClr val="accent1">
                <a:alpha val="75000"/>
              </a:schemeClr>
            </a:solidFill>
            <a:ln w="9525" cap="flat" cmpd="sng" algn="ctr">
              <a:noFill/>
              <a:prstDash val="solid"/>
              <a:round/>
              <a:headEnd type="none" w="med" len="med"/>
              <a:tailEnd type="none" w="med" len="med"/>
            </a:ln>
            <a:effectLst/>
            <a:scene3d>
              <a:camera prst="orthographicFront"/>
              <a:lightRig rig="threePt" dir="t"/>
            </a:scene3d>
            <a:sp3d prstMaterial="matte">
              <a:bevelT w="63500"/>
              <a:bevelB w="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 name="Freeform 20"/>
            <p:cNvSpPr/>
            <p:nvPr/>
          </p:nvSpPr>
          <p:spPr bwMode="auto">
            <a:xfrm>
              <a:off x="468267" y="3999357"/>
              <a:ext cx="1719508" cy="1483188"/>
            </a:xfrm>
            <a:custGeom>
              <a:avLst/>
              <a:gdLst>
                <a:gd name="connsiteX0" fmla="*/ 116006 w 2361062"/>
                <a:gd name="connsiteY0" fmla="*/ 170597 h 1992573"/>
                <a:gd name="connsiteX1" fmla="*/ 784746 w 2361062"/>
                <a:gd name="connsiteY1" fmla="*/ 75062 h 1992573"/>
                <a:gd name="connsiteX2" fmla="*/ 1248770 w 2361062"/>
                <a:gd name="connsiteY2" fmla="*/ 20471 h 1992573"/>
                <a:gd name="connsiteX3" fmla="*/ 1535373 w 2361062"/>
                <a:gd name="connsiteY3" fmla="*/ 6824 h 1992573"/>
                <a:gd name="connsiteX4" fmla="*/ 1712794 w 2361062"/>
                <a:gd name="connsiteY4" fmla="*/ 61415 h 1992573"/>
                <a:gd name="connsiteX5" fmla="*/ 1876567 w 2361062"/>
                <a:gd name="connsiteY5" fmla="*/ 170597 h 1992573"/>
                <a:gd name="connsiteX6" fmla="*/ 2122226 w 2361062"/>
                <a:gd name="connsiteY6" fmla="*/ 525439 h 1992573"/>
                <a:gd name="connsiteX7" fmla="*/ 2313295 w 2361062"/>
                <a:gd name="connsiteY7" fmla="*/ 962167 h 1992573"/>
                <a:gd name="connsiteX8" fmla="*/ 2354238 w 2361062"/>
                <a:gd name="connsiteY8" fmla="*/ 1467134 h 1992573"/>
                <a:gd name="connsiteX9" fmla="*/ 2354238 w 2361062"/>
                <a:gd name="connsiteY9" fmla="*/ 1767385 h 1992573"/>
                <a:gd name="connsiteX10" fmla="*/ 2340591 w 2361062"/>
                <a:gd name="connsiteY10" fmla="*/ 1944806 h 1992573"/>
                <a:gd name="connsiteX11" fmla="*/ 2340591 w 2361062"/>
                <a:gd name="connsiteY11" fmla="*/ 1944806 h 1992573"/>
                <a:gd name="connsiteX12" fmla="*/ 2217761 w 2361062"/>
                <a:gd name="connsiteY12" fmla="*/ 1944806 h 1992573"/>
                <a:gd name="connsiteX13" fmla="*/ 2245056 w 2361062"/>
                <a:gd name="connsiteY13" fmla="*/ 1658203 h 1992573"/>
                <a:gd name="connsiteX14" fmla="*/ 2245056 w 2361062"/>
                <a:gd name="connsiteY14" fmla="*/ 1112292 h 1992573"/>
                <a:gd name="connsiteX15" fmla="*/ 2122226 w 2361062"/>
                <a:gd name="connsiteY15" fmla="*/ 702859 h 1992573"/>
                <a:gd name="connsiteX16" fmla="*/ 1862919 w 2361062"/>
                <a:gd name="connsiteY16" fmla="*/ 293427 h 1992573"/>
                <a:gd name="connsiteX17" fmla="*/ 1603612 w 2361062"/>
                <a:gd name="connsiteY17" fmla="*/ 143301 h 1992573"/>
                <a:gd name="connsiteX18" fmla="*/ 1276065 w 2361062"/>
                <a:gd name="connsiteY18" fmla="*/ 116006 h 1992573"/>
                <a:gd name="connsiteX19" fmla="*/ 771098 w 2361062"/>
                <a:gd name="connsiteY19" fmla="*/ 170597 h 1992573"/>
                <a:gd name="connsiteX20" fmla="*/ 375313 w 2361062"/>
                <a:gd name="connsiteY20" fmla="*/ 225188 h 1992573"/>
                <a:gd name="connsiteX21" fmla="*/ 116006 w 2361062"/>
                <a:gd name="connsiteY21" fmla="*/ 266131 h 1992573"/>
                <a:gd name="connsiteX22" fmla="*/ 88710 w 2361062"/>
                <a:gd name="connsiteY22" fmla="*/ 252483 h 1992573"/>
                <a:gd name="connsiteX23" fmla="*/ 116006 w 2361062"/>
                <a:gd name="connsiteY23" fmla="*/ 170597 h 199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1062" h="1992573">
                  <a:moveTo>
                    <a:pt x="116006" y="170597"/>
                  </a:moveTo>
                  <a:cubicBezTo>
                    <a:pt x="232012" y="141027"/>
                    <a:pt x="595952" y="100083"/>
                    <a:pt x="784746" y="75062"/>
                  </a:cubicBezTo>
                  <a:cubicBezTo>
                    <a:pt x="973540" y="50041"/>
                    <a:pt x="1123666" y="31844"/>
                    <a:pt x="1248770" y="20471"/>
                  </a:cubicBezTo>
                  <a:cubicBezTo>
                    <a:pt x="1373875" y="9098"/>
                    <a:pt x="1458036" y="0"/>
                    <a:pt x="1535373" y="6824"/>
                  </a:cubicBezTo>
                  <a:cubicBezTo>
                    <a:pt x="1612710" y="13648"/>
                    <a:pt x="1655928" y="34120"/>
                    <a:pt x="1712794" y="61415"/>
                  </a:cubicBezTo>
                  <a:cubicBezTo>
                    <a:pt x="1769660" y="88710"/>
                    <a:pt x="1808328" y="93260"/>
                    <a:pt x="1876567" y="170597"/>
                  </a:cubicBezTo>
                  <a:cubicBezTo>
                    <a:pt x="1944806" y="247934"/>
                    <a:pt x="2049438" y="393511"/>
                    <a:pt x="2122226" y="525439"/>
                  </a:cubicBezTo>
                  <a:cubicBezTo>
                    <a:pt x="2195014" y="657367"/>
                    <a:pt x="2274626" y="805218"/>
                    <a:pt x="2313295" y="962167"/>
                  </a:cubicBezTo>
                  <a:cubicBezTo>
                    <a:pt x="2351964" y="1119116"/>
                    <a:pt x="2347414" y="1332931"/>
                    <a:pt x="2354238" y="1467134"/>
                  </a:cubicBezTo>
                  <a:cubicBezTo>
                    <a:pt x="2361062" y="1601337"/>
                    <a:pt x="2356512" y="1687773"/>
                    <a:pt x="2354238" y="1767385"/>
                  </a:cubicBezTo>
                  <a:cubicBezTo>
                    <a:pt x="2351964" y="1846997"/>
                    <a:pt x="2340591" y="1944806"/>
                    <a:pt x="2340591" y="1944806"/>
                  </a:cubicBezTo>
                  <a:lnTo>
                    <a:pt x="2340591" y="1944806"/>
                  </a:lnTo>
                  <a:cubicBezTo>
                    <a:pt x="2320119" y="1944806"/>
                    <a:pt x="2233684" y="1992573"/>
                    <a:pt x="2217761" y="1944806"/>
                  </a:cubicBezTo>
                  <a:cubicBezTo>
                    <a:pt x="2201839" y="1897039"/>
                    <a:pt x="2240507" y="1796955"/>
                    <a:pt x="2245056" y="1658203"/>
                  </a:cubicBezTo>
                  <a:cubicBezTo>
                    <a:pt x="2249605" y="1519451"/>
                    <a:pt x="2265528" y="1271516"/>
                    <a:pt x="2245056" y="1112292"/>
                  </a:cubicBezTo>
                  <a:cubicBezTo>
                    <a:pt x="2224584" y="953068"/>
                    <a:pt x="2185915" y="839336"/>
                    <a:pt x="2122226" y="702859"/>
                  </a:cubicBezTo>
                  <a:cubicBezTo>
                    <a:pt x="2058537" y="566382"/>
                    <a:pt x="1949355" y="386687"/>
                    <a:pt x="1862919" y="293427"/>
                  </a:cubicBezTo>
                  <a:cubicBezTo>
                    <a:pt x="1776483" y="200167"/>
                    <a:pt x="1701421" y="172871"/>
                    <a:pt x="1603612" y="143301"/>
                  </a:cubicBezTo>
                  <a:cubicBezTo>
                    <a:pt x="1505803" y="113731"/>
                    <a:pt x="1414817" y="111457"/>
                    <a:pt x="1276065" y="116006"/>
                  </a:cubicBezTo>
                  <a:cubicBezTo>
                    <a:pt x="1137313" y="120555"/>
                    <a:pt x="921223" y="152400"/>
                    <a:pt x="771098" y="170597"/>
                  </a:cubicBezTo>
                  <a:cubicBezTo>
                    <a:pt x="620973" y="188794"/>
                    <a:pt x="484495" y="209266"/>
                    <a:pt x="375313" y="225188"/>
                  </a:cubicBezTo>
                  <a:cubicBezTo>
                    <a:pt x="266131" y="241110"/>
                    <a:pt x="163773" y="261582"/>
                    <a:pt x="116006" y="266131"/>
                  </a:cubicBezTo>
                  <a:cubicBezTo>
                    <a:pt x="68239" y="270680"/>
                    <a:pt x="93259" y="270680"/>
                    <a:pt x="88710" y="252483"/>
                  </a:cubicBezTo>
                  <a:cubicBezTo>
                    <a:pt x="84161" y="234286"/>
                    <a:pt x="0" y="200167"/>
                    <a:pt x="116006" y="170597"/>
                  </a:cubicBezTo>
                  <a:close/>
                </a:path>
              </a:pathLst>
            </a:custGeom>
            <a:solidFill>
              <a:schemeClr val="accent1">
                <a:alpha val="75000"/>
              </a:schemeClr>
            </a:solidFill>
            <a:ln w="9525" cap="flat" cmpd="sng" algn="ctr">
              <a:noFill/>
              <a:prstDash val="solid"/>
              <a:round/>
              <a:headEnd type="none" w="med" len="med"/>
              <a:tailEnd type="none" w="med" len="med"/>
            </a:ln>
            <a:effectLst/>
            <a:scene3d>
              <a:camera prst="orthographicFront"/>
              <a:lightRig rig="threePt" dir="t"/>
            </a:scene3d>
            <a:sp3d prstMaterial="matte">
              <a:bevelT w="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 name="TextBox 21"/>
            <p:cNvSpPr txBox="1"/>
            <p:nvPr/>
          </p:nvSpPr>
          <p:spPr>
            <a:xfrm rot="19540490">
              <a:off x="755142" y="2041363"/>
              <a:ext cx="1282865" cy="338554"/>
            </a:xfrm>
            <a:prstGeom prst="rect">
              <a:avLst/>
            </a:prstGeom>
            <a:noFill/>
          </p:spPr>
          <p:txBody>
            <a:bodyPr wrap="square" rtlCol="0">
              <a:spAutoFit/>
            </a:bodyPr>
            <a:lstStyle/>
            <a:p>
              <a:r>
                <a:rPr lang="en-GB" b="1" i="0" dirty="0" smtClean="0">
                  <a:solidFill>
                    <a:srgbClr val="006699"/>
                  </a:solidFill>
                  <a:latin typeface="Arial Narrow" pitchFamily="34" charset="0"/>
                  <a:cs typeface="Raavi" pitchFamily="2"/>
                </a:rPr>
                <a:t>Blood Vessel</a:t>
              </a:r>
              <a:endParaRPr lang="en-US" b="1" i="0" dirty="0">
                <a:solidFill>
                  <a:srgbClr val="006699"/>
                </a:solidFill>
                <a:latin typeface="Arial Narrow" pitchFamily="34" charset="0"/>
                <a:cs typeface="Raavi" pitchFamily="2"/>
              </a:endParaRPr>
            </a:p>
          </p:txBody>
        </p:sp>
      </p:grpSp>
      <p:sp>
        <p:nvSpPr>
          <p:cNvPr id="23" name="Title 1"/>
          <p:cNvSpPr txBox="1">
            <a:spLocks/>
          </p:cNvSpPr>
          <p:nvPr/>
        </p:nvSpPr>
        <p:spPr>
          <a:xfrm>
            <a:off x="1689750" y="19192"/>
            <a:ext cx="7441016" cy="638175"/>
          </a:xfrm>
          <a:prstGeom prst="rect">
            <a:avLst/>
          </a:prstGeom>
        </p:spPr>
        <p:txBody>
          <a:bodyPr anchor="ctr"/>
          <a:lstStyle>
            <a:lvl1pPr algn="l" rtl="0" fontAlgn="base">
              <a:spcBef>
                <a:spcPct val="0"/>
              </a:spcBef>
              <a:spcAft>
                <a:spcPct val="0"/>
              </a:spcAft>
              <a:defRPr sz="2600">
                <a:solidFill>
                  <a:srgbClr val="C51538"/>
                </a:solidFill>
                <a:latin typeface="+mj-lt"/>
                <a:ea typeface="+mj-ea"/>
                <a:cs typeface="+mj-cs"/>
              </a:defRPr>
            </a:lvl1pPr>
            <a:lvl2pPr algn="l" rtl="0" fontAlgn="base">
              <a:spcBef>
                <a:spcPct val="0"/>
              </a:spcBef>
              <a:spcAft>
                <a:spcPct val="0"/>
              </a:spcAft>
              <a:defRPr sz="2600">
                <a:solidFill>
                  <a:srgbClr val="C51538"/>
                </a:solidFill>
                <a:latin typeface="Impact" pitchFamily="34" charset="0"/>
              </a:defRPr>
            </a:lvl2pPr>
            <a:lvl3pPr algn="l" rtl="0" fontAlgn="base">
              <a:spcBef>
                <a:spcPct val="0"/>
              </a:spcBef>
              <a:spcAft>
                <a:spcPct val="0"/>
              </a:spcAft>
              <a:defRPr sz="2600">
                <a:solidFill>
                  <a:srgbClr val="C51538"/>
                </a:solidFill>
                <a:latin typeface="Impact" pitchFamily="34" charset="0"/>
              </a:defRPr>
            </a:lvl3pPr>
            <a:lvl4pPr algn="l" rtl="0" fontAlgn="base">
              <a:spcBef>
                <a:spcPct val="0"/>
              </a:spcBef>
              <a:spcAft>
                <a:spcPct val="0"/>
              </a:spcAft>
              <a:defRPr sz="2600">
                <a:solidFill>
                  <a:srgbClr val="C51538"/>
                </a:solidFill>
                <a:latin typeface="Impact" pitchFamily="34" charset="0"/>
              </a:defRPr>
            </a:lvl4pPr>
            <a:lvl5pPr algn="l" rtl="0" fontAlgn="base">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a:r>
              <a:rPr lang="en-GB" sz="2800" b="1" i="0" dirty="0" smtClean="0">
                <a:ln>
                  <a:solidFill>
                    <a:schemeClr val="accent1">
                      <a:lumMod val="75000"/>
                    </a:schemeClr>
                  </a:solidFill>
                </a:ln>
                <a:solidFill>
                  <a:schemeClr val="accent1">
                    <a:lumMod val="60000"/>
                    <a:lumOff val="40000"/>
                  </a:schemeClr>
                </a:solidFill>
                <a:latin typeface="+mn-lt"/>
              </a:rPr>
              <a:t>CNS Anatomy: Neurones &amp; Neuroglia</a:t>
            </a:r>
            <a:endParaRPr lang="en-GB" sz="2800" b="1" i="0" dirty="0">
              <a:ln>
                <a:solidFill>
                  <a:schemeClr val="accent1">
                    <a:lumMod val="75000"/>
                  </a:schemeClr>
                </a:solidFill>
              </a:ln>
              <a:solidFill>
                <a:schemeClr val="accent1">
                  <a:lumMod val="60000"/>
                  <a:lumOff val="40000"/>
                </a:schemeClr>
              </a:solidFill>
              <a:latin typeface="+mn-lt"/>
            </a:endParaRPr>
          </a:p>
        </p:txBody>
      </p:sp>
      <p:sp>
        <p:nvSpPr>
          <p:cNvPr id="24" name="TextBox 23"/>
          <p:cNvSpPr txBox="1"/>
          <p:nvPr/>
        </p:nvSpPr>
        <p:spPr>
          <a:xfrm>
            <a:off x="4663053" y="1149126"/>
            <a:ext cx="4406102" cy="5232202"/>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600"/>
              </a:spcBef>
            </a:pPr>
            <a:r>
              <a:rPr lang="en-GB" sz="2000" b="1" i="0" dirty="0" smtClean="0">
                <a:solidFill>
                  <a:srgbClr val="006699"/>
                </a:solidFill>
                <a:latin typeface="+mn-lt"/>
              </a:rPr>
              <a:t>Neurone</a:t>
            </a:r>
          </a:p>
          <a:p>
            <a:pPr marL="271463" lvl="1" indent="-180975">
              <a:buFont typeface="Arial" pitchFamily="34" charset="0"/>
              <a:buChar char="•"/>
            </a:pPr>
            <a:r>
              <a:rPr lang="en-GB" i="0" dirty="0" smtClean="0">
                <a:solidFill>
                  <a:srgbClr val="006699"/>
                </a:solidFill>
                <a:latin typeface="+mn-lt"/>
              </a:rPr>
              <a:t>The excitable cells of the nervous system Exist in many shapes and sizes and are responsible for electrical transmission</a:t>
            </a:r>
          </a:p>
          <a:p>
            <a:pPr>
              <a:spcBef>
                <a:spcPts val="600"/>
              </a:spcBef>
            </a:pPr>
            <a:r>
              <a:rPr lang="en-GB" sz="2000" b="1" i="0" dirty="0" err="1" smtClean="0">
                <a:solidFill>
                  <a:srgbClr val="006699"/>
                </a:solidFill>
                <a:latin typeface="+mn-lt"/>
              </a:rPr>
              <a:t>Oligodendrocyte</a:t>
            </a:r>
            <a:endParaRPr lang="en-GB" sz="2000" b="1" i="0" dirty="0" smtClean="0">
              <a:solidFill>
                <a:srgbClr val="006699"/>
              </a:solidFill>
              <a:latin typeface="+mn-lt"/>
            </a:endParaRPr>
          </a:p>
          <a:p>
            <a:pPr marL="271463" lvl="1" indent="-180975">
              <a:buFont typeface="Arial" pitchFamily="34" charset="0"/>
              <a:buChar char="•"/>
            </a:pPr>
            <a:r>
              <a:rPr lang="en-GB" i="0" dirty="0" smtClean="0">
                <a:solidFill>
                  <a:srgbClr val="006699"/>
                </a:solidFill>
                <a:latin typeface="+mn-lt"/>
              </a:rPr>
              <a:t>A type of glial cell that produces myelin (a spiral structure rich in lipid)</a:t>
            </a:r>
          </a:p>
          <a:p>
            <a:pPr marL="271463" lvl="1" indent="-180975">
              <a:buFont typeface="Arial" pitchFamily="34" charset="0"/>
              <a:buChar char="•"/>
            </a:pPr>
            <a:r>
              <a:rPr lang="en-GB" i="0" dirty="0" smtClean="0">
                <a:solidFill>
                  <a:srgbClr val="006699"/>
                </a:solidFill>
                <a:latin typeface="+mn-lt"/>
              </a:rPr>
              <a:t>The myelin has a high resistance and low capacitance and is responsible for high speed </a:t>
            </a:r>
            <a:r>
              <a:rPr lang="en-GB" i="0" dirty="0" err="1" smtClean="0">
                <a:solidFill>
                  <a:srgbClr val="006699"/>
                </a:solidFill>
                <a:latin typeface="+mn-lt"/>
              </a:rPr>
              <a:t>saltatory</a:t>
            </a:r>
            <a:r>
              <a:rPr lang="en-GB" i="0" dirty="0" smtClean="0">
                <a:solidFill>
                  <a:srgbClr val="006699"/>
                </a:solidFill>
                <a:latin typeface="+mn-lt"/>
              </a:rPr>
              <a:t> conduction </a:t>
            </a:r>
          </a:p>
          <a:p>
            <a:pPr>
              <a:spcBef>
                <a:spcPts val="600"/>
              </a:spcBef>
            </a:pPr>
            <a:r>
              <a:rPr lang="en-GB" sz="2000" b="1" i="0" dirty="0" smtClean="0">
                <a:solidFill>
                  <a:srgbClr val="006699"/>
                </a:solidFill>
                <a:latin typeface="+mn-lt"/>
              </a:rPr>
              <a:t>Astrocyte</a:t>
            </a:r>
          </a:p>
          <a:p>
            <a:pPr marL="271463" lvl="1" indent="-180975">
              <a:buFont typeface="Arial" pitchFamily="34" charset="0"/>
              <a:buChar char="•"/>
            </a:pPr>
            <a:r>
              <a:rPr lang="en-GB" i="0" dirty="0" smtClean="0">
                <a:solidFill>
                  <a:srgbClr val="006699"/>
                </a:solidFill>
                <a:latin typeface="+mn-lt"/>
              </a:rPr>
              <a:t>The most abundant cell type in the mammalian brain thought to play an important role in synapse formation, maturation and plasticity</a:t>
            </a:r>
            <a:endParaRPr lang="en-GB" sz="1800" i="0" dirty="0" smtClean="0">
              <a:solidFill>
                <a:srgbClr val="006699"/>
              </a:solidFill>
              <a:latin typeface="+mn-lt"/>
            </a:endParaRPr>
          </a:p>
          <a:p>
            <a:pPr marL="0" lvl="1"/>
            <a:r>
              <a:rPr lang="en-GB" sz="2000" b="1" i="0" dirty="0" smtClean="0">
                <a:solidFill>
                  <a:srgbClr val="006699"/>
                </a:solidFill>
                <a:latin typeface="+mn-lt"/>
              </a:rPr>
              <a:t>Microglia </a:t>
            </a:r>
          </a:p>
          <a:p>
            <a:pPr marL="285750" lvl="1" indent="-285750">
              <a:buFont typeface="Arial" pitchFamily="34" charset="0"/>
              <a:buChar char="•"/>
            </a:pPr>
            <a:r>
              <a:rPr lang="en-GB" i="0" dirty="0" smtClean="0">
                <a:solidFill>
                  <a:srgbClr val="006699"/>
                </a:solidFill>
                <a:latin typeface="+mn-lt"/>
              </a:rPr>
              <a:t>Neuronal macrophages</a:t>
            </a:r>
          </a:p>
          <a:p>
            <a:pPr marL="0" lvl="1"/>
            <a:r>
              <a:rPr lang="en-GB" sz="2000" b="1" i="0" dirty="0" err="1" smtClean="0">
                <a:solidFill>
                  <a:srgbClr val="006699"/>
                </a:solidFill>
                <a:latin typeface="+mn-lt"/>
              </a:rPr>
              <a:t>Ependyma</a:t>
            </a:r>
            <a:endParaRPr lang="en-GB" sz="2000" b="1" i="0" dirty="0" smtClean="0">
              <a:solidFill>
                <a:srgbClr val="006699"/>
              </a:solidFill>
              <a:latin typeface="+mn-lt"/>
            </a:endParaRPr>
          </a:p>
          <a:p>
            <a:pPr marL="285750" lvl="1" indent="-285750">
              <a:buFont typeface="Arial" pitchFamily="34" charset="0"/>
              <a:buChar char="•"/>
            </a:pPr>
            <a:r>
              <a:rPr lang="en-GB" i="0" dirty="0" smtClean="0">
                <a:solidFill>
                  <a:srgbClr val="006699"/>
                </a:solidFill>
                <a:latin typeface="+mn-lt"/>
              </a:rPr>
              <a:t>Epithelial cells lining the ventricles</a:t>
            </a:r>
          </a:p>
        </p:txBody>
      </p:sp>
      <p:grpSp>
        <p:nvGrpSpPr>
          <p:cNvPr id="25" name="Group 24"/>
          <p:cNvGrpSpPr/>
          <p:nvPr/>
        </p:nvGrpSpPr>
        <p:grpSpPr>
          <a:xfrm>
            <a:off x="187557" y="1145281"/>
            <a:ext cx="1798556" cy="1407971"/>
            <a:chOff x="343406" y="1030543"/>
            <a:chExt cx="1798556" cy="1407971"/>
          </a:xfrm>
        </p:grpSpPr>
        <p:grpSp>
          <p:nvGrpSpPr>
            <p:cNvPr id="26" name="Group 25"/>
            <p:cNvGrpSpPr/>
            <p:nvPr/>
          </p:nvGrpSpPr>
          <p:grpSpPr>
            <a:xfrm>
              <a:off x="343406" y="1393678"/>
              <a:ext cx="1142660" cy="1044836"/>
              <a:chOff x="343406" y="1393678"/>
              <a:chExt cx="1142660" cy="1044836"/>
            </a:xfrm>
          </p:grpSpPr>
          <p:grpSp>
            <p:nvGrpSpPr>
              <p:cNvPr id="28" name="Group 27"/>
              <p:cNvGrpSpPr/>
              <p:nvPr/>
            </p:nvGrpSpPr>
            <p:grpSpPr>
              <a:xfrm>
                <a:off x="343406" y="1969742"/>
                <a:ext cx="288735" cy="468772"/>
                <a:chOff x="5436096" y="2609933"/>
                <a:chExt cx="288032" cy="524872"/>
              </a:xfrm>
            </p:grpSpPr>
            <p:sp>
              <p:nvSpPr>
                <p:cNvPr id="38" name="Rounded Rectangle 37"/>
                <p:cNvSpPr/>
                <p:nvPr/>
              </p:nvSpPr>
              <p:spPr bwMode="auto">
                <a:xfrm>
                  <a:off x="5436096" y="2609933"/>
                  <a:ext cx="288032" cy="524872"/>
                </a:xfrm>
                <a:prstGeom prst="roundRect">
                  <a:avLst>
                    <a:gd name="adj" fmla="val 27019"/>
                  </a:avLst>
                </a:prstGeom>
                <a:solidFill>
                  <a:schemeClr val="bg1">
                    <a:lumMod val="75000"/>
                    <a:alpha val="78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9" name="Oval 38"/>
                <p:cNvSpPr/>
                <p:nvPr/>
              </p:nvSpPr>
              <p:spPr bwMode="auto">
                <a:xfrm rot="18668104">
                  <a:off x="5576175" y="2920703"/>
                  <a:ext cx="116257" cy="136985"/>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9" name="Group 28"/>
              <p:cNvGrpSpPr/>
              <p:nvPr/>
            </p:nvGrpSpPr>
            <p:grpSpPr>
              <a:xfrm rot="19782111">
                <a:off x="702527" y="1881113"/>
                <a:ext cx="288735" cy="468772"/>
                <a:chOff x="5436096" y="2609933"/>
                <a:chExt cx="288032" cy="524872"/>
              </a:xfrm>
            </p:grpSpPr>
            <p:sp>
              <p:nvSpPr>
                <p:cNvPr id="36" name="Rounded Rectangle 35"/>
                <p:cNvSpPr/>
                <p:nvPr/>
              </p:nvSpPr>
              <p:spPr bwMode="auto">
                <a:xfrm>
                  <a:off x="5436096" y="2609933"/>
                  <a:ext cx="288032" cy="524872"/>
                </a:xfrm>
                <a:prstGeom prst="roundRect">
                  <a:avLst>
                    <a:gd name="adj" fmla="val 27019"/>
                  </a:avLst>
                </a:prstGeom>
                <a:solidFill>
                  <a:schemeClr val="bg1">
                    <a:lumMod val="75000"/>
                    <a:alpha val="78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 name="Oval 36"/>
                <p:cNvSpPr/>
                <p:nvPr/>
              </p:nvSpPr>
              <p:spPr bwMode="auto">
                <a:xfrm rot="19577889">
                  <a:off x="5582514" y="2912319"/>
                  <a:ext cx="103578" cy="153753"/>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30" name="Group 29"/>
              <p:cNvGrpSpPr/>
              <p:nvPr/>
            </p:nvGrpSpPr>
            <p:grpSpPr>
              <a:xfrm rot="18210647">
                <a:off x="984487" y="1651166"/>
                <a:ext cx="288735" cy="468772"/>
                <a:chOff x="5436096" y="2609933"/>
                <a:chExt cx="288032" cy="524872"/>
              </a:xfrm>
            </p:grpSpPr>
            <p:sp>
              <p:nvSpPr>
                <p:cNvPr id="34" name="Rounded Rectangle 33"/>
                <p:cNvSpPr/>
                <p:nvPr/>
              </p:nvSpPr>
              <p:spPr bwMode="auto">
                <a:xfrm>
                  <a:off x="5436096" y="2609933"/>
                  <a:ext cx="288032" cy="524872"/>
                </a:xfrm>
                <a:prstGeom prst="roundRect">
                  <a:avLst>
                    <a:gd name="adj" fmla="val 27019"/>
                  </a:avLst>
                </a:prstGeom>
                <a:solidFill>
                  <a:schemeClr val="bg1">
                    <a:lumMod val="75000"/>
                    <a:alpha val="78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 name="Oval 34"/>
                <p:cNvSpPr/>
                <p:nvPr/>
              </p:nvSpPr>
              <p:spPr bwMode="auto">
                <a:xfrm rot="20009353">
                  <a:off x="5582515" y="2912318"/>
                  <a:ext cx="103578" cy="153753"/>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31" name="Group 30"/>
              <p:cNvGrpSpPr/>
              <p:nvPr/>
            </p:nvGrpSpPr>
            <p:grpSpPr>
              <a:xfrm rot="16200000">
                <a:off x="1107312" y="1303660"/>
                <a:ext cx="288735" cy="468772"/>
                <a:chOff x="5436096" y="2609933"/>
                <a:chExt cx="288032" cy="524872"/>
              </a:xfrm>
            </p:grpSpPr>
            <p:sp>
              <p:nvSpPr>
                <p:cNvPr id="32" name="Rounded Rectangle 31"/>
                <p:cNvSpPr/>
                <p:nvPr/>
              </p:nvSpPr>
              <p:spPr bwMode="auto">
                <a:xfrm>
                  <a:off x="5436096" y="2609933"/>
                  <a:ext cx="288032" cy="524872"/>
                </a:xfrm>
                <a:prstGeom prst="roundRect">
                  <a:avLst>
                    <a:gd name="adj" fmla="val 27019"/>
                  </a:avLst>
                </a:prstGeom>
                <a:solidFill>
                  <a:schemeClr val="bg1">
                    <a:lumMod val="75000"/>
                    <a:alpha val="78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 name="Oval 32"/>
                <p:cNvSpPr/>
                <p:nvPr/>
              </p:nvSpPr>
              <p:spPr bwMode="auto">
                <a:xfrm rot="480000">
                  <a:off x="5504849" y="2899093"/>
                  <a:ext cx="103578" cy="153753"/>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flat">
                  <a:bevelT w="25400" h="50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
          <p:nvSpPr>
            <p:cNvPr id="27" name="TextBox 26"/>
            <p:cNvSpPr txBox="1"/>
            <p:nvPr/>
          </p:nvSpPr>
          <p:spPr>
            <a:xfrm>
              <a:off x="901422" y="1030543"/>
              <a:ext cx="1240540"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EPENDYMA</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40" name="Group 39"/>
          <p:cNvGrpSpPr/>
          <p:nvPr/>
        </p:nvGrpSpPr>
        <p:grpSpPr>
          <a:xfrm>
            <a:off x="503007" y="4397414"/>
            <a:ext cx="1240540" cy="1263834"/>
            <a:chOff x="658856" y="4282676"/>
            <a:chExt cx="1240540" cy="1263834"/>
          </a:xfrm>
        </p:grpSpPr>
        <p:grpSp>
          <p:nvGrpSpPr>
            <p:cNvPr id="41" name="Group 40"/>
            <p:cNvGrpSpPr/>
            <p:nvPr/>
          </p:nvGrpSpPr>
          <p:grpSpPr>
            <a:xfrm>
              <a:off x="696005" y="4282676"/>
              <a:ext cx="1203391" cy="1185402"/>
              <a:chOff x="1113558" y="4276360"/>
              <a:chExt cx="989425" cy="1066800"/>
            </a:xfrm>
          </p:grpSpPr>
          <p:sp>
            <p:nvSpPr>
              <p:cNvPr id="43" name="Freeform 42"/>
              <p:cNvSpPr/>
              <p:nvPr/>
            </p:nvSpPr>
            <p:spPr bwMode="auto">
              <a:xfrm>
                <a:off x="1113558" y="4276360"/>
                <a:ext cx="989425" cy="1066800"/>
              </a:xfrm>
              <a:custGeom>
                <a:avLst/>
                <a:gdLst>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36022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57451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631743 w 2693158"/>
                  <a:gd name="connsiteY61" fmla="*/ 1319283 h 2370161"/>
                  <a:gd name="connsiteX62" fmla="*/ 2549857 w 2693158"/>
                  <a:gd name="connsiteY62" fmla="*/ 1574516 h 2370161"/>
                  <a:gd name="connsiteX63" fmla="*/ 2413379 w 2693158"/>
                  <a:gd name="connsiteY63" fmla="*/ 1291987 h 2370161"/>
                  <a:gd name="connsiteX64" fmla="*/ 2195015 w 2693158"/>
                  <a:gd name="connsiteY64" fmla="*/ 1237396 h 2370161"/>
                  <a:gd name="connsiteX65" fmla="*/ 2113128 w 2693158"/>
                  <a:gd name="connsiteY65" fmla="*/ 1182805 h 2370161"/>
                  <a:gd name="connsiteX66" fmla="*/ 1922060 w 2693158"/>
                  <a:gd name="connsiteY66" fmla="*/ 1210101 h 2370161"/>
                  <a:gd name="connsiteX67" fmla="*/ 1744639 w 2693158"/>
                  <a:gd name="connsiteY67" fmla="*/ 1196453 h 2370161"/>
                  <a:gd name="connsiteX68" fmla="*/ 1662752 w 2693158"/>
                  <a:gd name="connsiteY68" fmla="*/ 1059976 h 2370161"/>
                  <a:gd name="connsiteX69" fmla="*/ 1567218 w 2693158"/>
                  <a:gd name="connsiteY69" fmla="*/ 1100919 h 2370161"/>
                  <a:gd name="connsiteX70" fmla="*/ 1430740 w 2693158"/>
                  <a:gd name="connsiteY70" fmla="*/ 1141862 h 2370161"/>
                  <a:gd name="connsiteX71" fmla="*/ 1458036 w 2693158"/>
                  <a:gd name="connsiteY71" fmla="*/ 1442113 h 2370161"/>
                  <a:gd name="connsiteX72" fmla="*/ 1444388 w 2693158"/>
                  <a:gd name="connsiteY72" fmla="*/ 1728716 h 2370161"/>
                  <a:gd name="connsiteX73" fmla="*/ 1253319 w 2693158"/>
                  <a:gd name="connsiteY73" fmla="*/ 2028967 h 2370161"/>
                  <a:gd name="connsiteX74" fmla="*/ 1103194 w 2693158"/>
                  <a:gd name="connsiteY74" fmla="*/ 2110853 h 2370161"/>
                  <a:gd name="connsiteX75" fmla="*/ 1185081 w 2693158"/>
                  <a:gd name="connsiteY75" fmla="*/ 2015319 h 2370161"/>
                  <a:gd name="connsiteX76" fmla="*/ 1307910 w 2693158"/>
                  <a:gd name="connsiteY76" fmla="*/ 1906137 h 2370161"/>
                  <a:gd name="connsiteX77" fmla="*/ 1212376 w 2693158"/>
                  <a:gd name="connsiteY77" fmla="*/ 1865193 h 2370161"/>
                  <a:gd name="connsiteX78" fmla="*/ 1007660 w 2693158"/>
                  <a:gd name="connsiteY78" fmla="*/ 2056262 h 2370161"/>
                  <a:gd name="connsiteX79" fmla="*/ 994012 w 2693158"/>
                  <a:gd name="connsiteY79" fmla="*/ 2206387 h 2370161"/>
                  <a:gd name="connsiteX80" fmla="*/ 966716 w 2693158"/>
                  <a:gd name="connsiteY80" fmla="*/ 2370161 h 2370161"/>
                  <a:gd name="connsiteX81" fmla="*/ 939421 w 2693158"/>
                  <a:gd name="connsiteY81" fmla="*/ 2206387 h 2370161"/>
                  <a:gd name="connsiteX82" fmla="*/ 966716 w 2693158"/>
                  <a:gd name="connsiteY82" fmla="*/ 2015319 h 2370161"/>
                  <a:gd name="connsiteX83" fmla="*/ 1157785 w 2693158"/>
                  <a:gd name="connsiteY83" fmla="*/ 1837898 h 2370161"/>
                  <a:gd name="connsiteX84" fmla="*/ 1075899 w 2693158"/>
                  <a:gd name="connsiteY84" fmla="*/ 1837898 h 2370161"/>
                  <a:gd name="connsiteX85" fmla="*/ 871182 w 2693158"/>
                  <a:gd name="connsiteY85" fmla="*/ 1933432 h 2370161"/>
                  <a:gd name="connsiteX86" fmla="*/ 802943 w 2693158"/>
                  <a:gd name="connsiteY86" fmla="*/ 2042614 h 2370161"/>
                  <a:gd name="connsiteX87" fmla="*/ 775648 w 2693158"/>
                  <a:gd name="connsiteY87" fmla="*/ 1933432 h 2370161"/>
                  <a:gd name="connsiteX88" fmla="*/ 980364 w 2693158"/>
                  <a:gd name="connsiteY88" fmla="*/ 1824250 h 2370161"/>
                  <a:gd name="connsiteX89" fmla="*/ 1198728 w 2693158"/>
                  <a:gd name="connsiteY89" fmla="*/ 1769659 h 2370161"/>
                  <a:gd name="connsiteX90" fmla="*/ 1335206 w 2693158"/>
                  <a:gd name="connsiteY90" fmla="*/ 1824250 h 2370161"/>
                  <a:gd name="connsiteX91" fmla="*/ 1376149 w 2693158"/>
                  <a:gd name="connsiteY91" fmla="*/ 1715068 h 2370161"/>
                  <a:gd name="connsiteX92" fmla="*/ 1389797 w 2693158"/>
                  <a:gd name="connsiteY92" fmla="*/ 1592238 h 2370161"/>
                  <a:gd name="connsiteX93" fmla="*/ 1116842 w 2693158"/>
                  <a:gd name="connsiteY93" fmla="*/ 1510352 h 2370161"/>
                  <a:gd name="connsiteX94" fmla="*/ 966716 w 2693158"/>
                  <a:gd name="connsiteY94" fmla="*/ 1619534 h 2370161"/>
                  <a:gd name="connsiteX95" fmla="*/ 871182 w 2693158"/>
                  <a:gd name="connsiteY95" fmla="*/ 1605886 h 2370161"/>
                  <a:gd name="connsiteX96" fmla="*/ 1007660 w 2693158"/>
                  <a:gd name="connsiteY96" fmla="*/ 1537647 h 2370161"/>
                  <a:gd name="connsiteX97" fmla="*/ 1116842 w 2693158"/>
                  <a:gd name="connsiteY97" fmla="*/ 1442113 h 2370161"/>
                  <a:gd name="connsiteX98" fmla="*/ 1307910 w 2693158"/>
                  <a:gd name="connsiteY98" fmla="*/ 1510352 h 2370161"/>
                  <a:gd name="connsiteX99" fmla="*/ 1403445 w 2693158"/>
                  <a:gd name="connsiteY99" fmla="*/ 1510352 h 2370161"/>
                  <a:gd name="connsiteX100" fmla="*/ 1389797 w 2693158"/>
                  <a:gd name="connsiteY100" fmla="*/ 1414817 h 2370161"/>
                  <a:gd name="connsiteX101" fmla="*/ 1362501 w 2693158"/>
                  <a:gd name="connsiteY101" fmla="*/ 1182805 h 2370161"/>
                  <a:gd name="connsiteX102" fmla="*/ 1376149 w 2693158"/>
                  <a:gd name="connsiteY102" fmla="*/ 1059976 h 2370161"/>
                  <a:gd name="connsiteX103" fmla="*/ 1348854 w 2693158"/>
                  <a:gd name="connsiteY103" fmla="*/ 978089 h 2370161"/>
                  <a:gd name="connsiteX104" fmla="*/ 1253319 w 2693158"/>
                  <a:gd name="connsiteY104" fmla="*/ 937146 h 2370161"/>
                  <a:gd name="connsiteX105" fmla="*/ 1048603 w 2693158"/>
                  <a:gd name="connsiteY105" fmla="*/ 1114567 h 2370161"/>
                  <a:gd name="connsiteX106" fmla="*/ 775648 w 2693158"/>
                  <a:gd name="connsiteY106" fmla="*/ 1360226 h 2370161"/>
                  <a:gd name="connsiteX107" fmla="*/ 516340 w 2693158"/>
                  <a:gd name="connsiteY107" fmla="*/ 1414817 h 2370161"/>
                  <a:gd name="connsiteX108" fmla="*/ 489045 w 2693158"/>
                  <a:gd name="connsiteY108" fmla="*/ 1373874 h 2370161"/>
                  <a:gd name="connsiteX109" fmla="*/ 707409 w 2693158"/>
                  <a:gd name="connsiteY109" fmla="*/ 1319283 h 2370161"/>
                  <a:gd name="connsiteX110" fmla="*/ 912125 w 2693158"/>
                  <a:gd name="connsiteY110" fmla="*/ 1155510 h 2370161"/>
                  <a:gd name="connsiteX111" fmla="*/ 1075899 w 2693158"/>
                  <a:gd name="connsiteY111" fmla="*/ 1005384 h 2370161"/>
                  <a:gd name="connsiteX112" fmla="*/ 1171433 w 2693158"/>
                  <a:gd name="connsiteY112" fmla="*/ 909850 h 2370161"/>
                  <a:gd name="connsiteX113" fmla="*/ 1294263 w 2693158"/>
                  <a:gd name="connsiteY113" fmla="*/ 882555 h 2370161"/>
                  <a:gd name="connsiteX114" fmla="*/ 1307910 w 2693158"/>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54675 w 2703239"/>
                  <a:gd name="connsiteY6" fmla="*/ 582304 h 2370161"/>
                  <a:gd name="connsiteX7" fmla="*/ 468573 w 2703239"/>
                  <a:gd name="connsiteY7" fmla="*/ 500417 h 2370161"/>
                  <a:gd name="connsiteX8" fmla="*/ 905302 w 2703239"/>
                  <a:gd name="connsiteY8" fmla="*/ 500417 h 2370161"/>
                  <a:gd name="connsiteX9" fmla="*/ 1178257 w 2703239"/>
                  <a:gd name="connsiteY9" fmla="*/ 609599 h 2370161"/>
                  <a:gd name="connsiteX10" fmla="*/ 1369325 w 2703239"/>
                  <a:gd name="connsiteY10" fmla="*/ 718782 h 2370161"/>
                  <a:gd name="connsiteX11" fmla="*/ 1396621 w 2703239"/>
                  <a:gd name="connsiteY11" fmla="*/ 718782 h 2370161"/>
                  <a:gd name="connsiteX12" fmla="*/ 1464860 w 2703239"/>
                  <a:gd name="connsiteY12" fmla="*/ 705134 h 2370161"/>
                  <a:gd name="connsiteX13" fmla="*/ 1478508 w 2703239"/>
                  <a:gd name="connsiteY13" fmla="*/ 445826 h 2370161"/>
                  <a:gd name="connsiteX14" fmla="*/ 1478508 w 2703239"/>
                  <a:gd name="connsiteY14" fmla="*/ 445826 h 2370161"/>
                  <a:gd name="connsiteX15" fmla="*/ 1328382 w 2703239"/>
                  <a:gd name="connsiteY15" fmla="*/ 186519 h 2370161"/>
                  <a:gd name="connsiteX16" fmla="*/ 1110018 w 2703239"/>
                  <a:gd name="connsiteY16" fmla="*/ 145576 h 2370161"/>
                  <a:gd name="connsiteX17" fmla="*/ 1096370 w 2703239"/>
                  <a:gd name="connsiteY17" fmla="*/ 104632 h 2370161"/>
                  <a:gd name="connsiteX18" fmla="*/ 1287439 w 2703239"/>
                  <a:gd name="connsiteY18" fmla="*/ 118280 h 2370161"/>
                  <a:gd name="connsiteX19" fmla="*/ 1464860 w 2703239"/>
                  <a:gd name="connsiteY19" fmla="*/ 227462 h 2370161"/>
                  <a:gd name="connsiteX20" fmla="*/ 1546746 w 2703239"/>
                  <a:gd name="connsiteY20" fmla="*/ 459474 h 2370161"/>
                  <a:gd name="connsiteX21" fmla="*/ 1574042 w 2703239"/>
                  <a:gd name="connsiteY21" fmla="*/ 568656 h 2370161"/>
                  <a:gd name="connsiteX22" fmla="*/ 1683224 w 2703239"/>
                  <a:gd name="connsiteY22" fmla="*/ 241110 h 2370161"/>
                  <a:gd name="connsiteX23" fmla="*/ 1928884 w 2703239"/>
                  <a:gd name="connsiteY23" fmla="*/ 50041 h 2370161"/>
                  <a:gd name="connsiteX24" fmla="*/ 2215487 w 2703239"/>
                  <a:gd name="connsiteY24" fmla="*/ 9098 h 2370161"/>
                  <a:gd name="connsiteX25" fmla="*/ 2488442 w 2703239"/>
                  <a:gd name="connsiteY25" fmla="*/ 9098 h 2370161"/>
                  <a:gd name="connsiteX26" fmla="*/ 2461146 w 2703239"/>
                  <a:gd name="connsiteY26" fmla="*/ 63689 h 2370161"/>
                  <a:gd name="connsiteX27" fmla="*/ 2365612 w 2703239"/>
                  <a:gd name="connsiteY27" fmla="*/ 50041 h 2370161"/>
                  <a:gd name="connsiteX28" fmla="*/ 2201839 w 2703239"/>
                  <a:gd name="connsiteY28" fmla="*/ 50041 h 2370161"/>
                  <a:gd name="connsiteX29" fmla="*/ 2324669 w 2703239"/>
                  <a:gd name="connsiteY29" fmla="*/ 131928 h 2370161"/>
                  <a:gd name="connsiteX30" fmla="*/ 2652215 w 2703239"/>
                  <a:gd name="connsiteY30" fmla="*/ 145576 h 2370161"/>
                  <a:gd name="connsiteX31" fmla="*/ 2611272 w 2703239"/>
                  <a:gd name="connsiteY31" fmla="*/ 200167 h 2370161"/>
                  <a:gd name="connsiteX32" fmla="*/ 2365612 w 2703239"/>
                  <a:gd name="connsiteY32" fmla="*/ 200167 h 2370161"/>
                  <a:gd name="connsiteX33" fmla="*/ 2188191 w 2703239"/>
                  <a:gd name="connsiteY33" fmla="*/ 104632 h 2370161"/>
                  <a:gd name="connsiteX34" fmla="*/ 2065361 w 2703239"/>
                  <a:gd name="connsiteY34" fmla="*/ 63689 h 2370161"/>
                  <a:gd name="connsiteX35" fmla="*/ 1778758 w 2703239"/>
                  <a:gd name="connsiteY35" fmla="*/ 241110 h 2370161"/>
                  <a:gd name="connsiteX36" fmla="*/ 1655928 w 2703239"/>
                  <a:gd name="connsiteY36" fmla="*/ 500417 h 2370161"/>
                  <a:gd name="connsiteX37" fmla="*/ 1614985 w 2703239"/>
                  <a:gd name="connsiteY37" fmla="*/ 718782 h 2370161"/>
                  <a:gd name="connsiteX38" fmla="*/ 1696872 w 2703239"/>
                  <a:gd name="connsiteY38" fmla="*/ 746077 h 2370161"/>
                  <a:gd name="connsiteX39" fmla="*/ 1751463 w 2703239"/>
                  <a:gd name="connsiteY39" fmla="*/ 787020 h 2370161"/>
                  <a:gd name="connsiteX40" fmla="*/ 1901588 w 2703239"/>
                  <a:gd name="connsiteY40" fmla="*/ 787020 h 2370161"/>
                  <a:gd name="connsiteX41" fmla="*/ 2119952 w 2703239"/>
                  <a:gd name="connsiteY41" fmla="*/ 609599 h 2370161"/>
                  <a:gd name="connsiteX42" fmla="*/ 2365612 w 2703239"/>
                  <a:gd name="connsiteY42" fmla="*/ 473122 h 2370161"/>
                  <a:gd name="connsiteX43" fmla="*/ 2433851 w 2703239"/>
                  <a:gd name="connsiteY43" fmla="*/ 322996 h 2370161"/>
                  <a:gd name="connsiteX44" fmla="*/ 2461146 w 2703239"/>
                  <a:gd name="connsiteY44" fmla="*/ 363940 h 2370161"/>
                  <a:gd name="connsiteX45" fmla="*/ 2392908 w 2703239"/>
                  <a:gd name="connsiteY45" fmla="*/ 527713 h 2370161"/>
                  <a:gd name="connsiteX46" fmla="*/ 2256430 w 2703239"/>
                  <a:gd name="connsiteY46" fmla="*/ 595952 h 2370161"/>
                  <a:gd name="connsiteX47" fmla="*/ 2010770 w 2703239"/>
                  <a:gd name="connsiteY47" fmla="*/ 787020 h 2370161"/>
                  <a:gd name="connsiteX48" fmla="*/ 1928884 w 2703239"/>
                  <a:gd name="connsiteY48" fmla="*/ 841611 h 2370161"/>
                  <a:gd name="connsiteX49" fmla="*/ 1778758 w 2703239"/>
                  <a:gd name="connsiteY49" fmla="*/ 855259 h 2370161"/>
                  <a:gd name="connsiteX50" fmla="*/ 1751463 w 2703239"/>
                  <a:gd name="connsiteY50" fmla="*/ 978089 h 2370161"/>
                  <a:gd name="connsiteX51" fmla="*/ 1710520 w 2703239"/>
                  <a:gd name="connsiteY51" fmla="*/ 1046328 h 2370161"/>
                  <a:gd name="connsiteX52" fmla="*/ 1819702 w 2703239"/>
                  <a:gd name="connsiteY52" fmla="*/ 1141862 h 2370161"/>
                  <a:gd name="connsiteX53" fmla="*/ 2024418 w 2703239"/>
                  <a:gd name="connsiteY53" fmla="*/ 1141862 h 2370161"/>
                  <a:gd name="connsiteX54" fmla="*/ 2324669 w 2703239"/>
                  <a:gd name="connsiteY54" fmla="*/ 1046328 h 2370161"/>
                  <a:gd name="connsiteX55" fmla="*/ 2515737 w 2703239"/>
                  <a:gd name="connsiteY55" fmla="*/ 800668 h 2370161"/>
                  <a:gd name="connsiteX56" fmla="*/ 2543033 w 2703239"/>
                  <a:gd name="connsiteY56" fmla="*/ 759725 h 2370161"/>
                  <a:gd name="connsiteX57" fmla="*/ 2515737 w 2703239"/>
                  <a:gd name="connsiteY57" fmla="*/ 950793 h 2370161"/>
                  <a:gd name="connsiteX58" fmla="*/ 2338317 w 2703239"/>
                  <a:gd name="connsiteY58" fmla="*/ 1114567 h 2370161"/>
                  <a:gd name="connsiteX59" fmla="*/ 2188191 w 2703239"/>
                  <a:gd name="connsiteY59" fmla="*/ 1182805 h 2370161"/>
                  <a:gd name="connsiteX60" fmla="*/ 2392908 w 2703239"/>
                  <a:gd name="connsiteY60" fmla="*/ 1237396 h 2370161"/>
                  <a:gd name="connsiteX61" fmla="*/ 2624920 w 2703239"/>
                  <a:gd name="connsiteY61" fmla="*/ 1319283 h 2370161"/>
                  <a:gd name="connsiteX62" fmla="*/ 2638567 w 2703239"/>
                  <a:gd name="connsiteY62" fmla="*/ 1319283 h 2370161"/>
                  <a:gd name="connsiteX63" fmla="*/ 2556681 w 2703239"/>
                  <a:gd name="connsiteY63" fmla="*/ 1574516 h 2370161"/>
                  <a:gd name="connsiteX64" fmla="*/ 2420203 w 2703239"/>
                  <a:gd name="connsiteY64" fmla="*/ 1291987 h 2370161"/>
                  <a:gd name="connsiteX65" fmla="*/ 2201839 w 2703239"/>
                  <a:gd name="connsiteY65" fmla="*/ 1237396 h 2370161"/>
                  <a:gd name="connsiteX66" fmla="*/ 2119952 w 2703239"/>
                  <a:gd name="connsiteY66" fmla="*/ 1182805 h 2370161"/>
                  <a:gd name="connsiteX67" fmla="*/ 1928884 w 2703239"/>
                  <a:gd name="connsiteY67" fmla="*/ 1210101 h 2370161"/>
                  <a:gd name="connsiteX68" fmla="*/ 1751463 w 2703239"/>
                  <a:gd name="connsiteY68" fmla="*/ 1196453 h 2370161"/>
                  <a:gd name="connsiteX69" fmla="*/ 1669576 w 2703239"/>
                  <a:gd name="connsiteY69" fmla="*/ 1059976 h 2370161"/>
                  <a:gd name="connsiteX70" fmla="*/ 1574042 w 2703239"/>
                  <a:gd name="connsiteY70" fmla="*/ 1100919 h 2370161"/>
                  <a:gd name="connsiteX71" fmla="*/ 1437564 w 2703239"/>
                  <a:gd name="connsiteY71" fmla="*/ 1141862 h 2370161"/>
                  <a:gd name="connsiteX72" fmla="*/ 1464860 w 2703239"/>
                  <a:gd name="connsiteY72" fmla="*/ 1442113 h 2370161"/>
                  <a:gd name="connsiteX73" fmla="*/ 1451212 w 2703239"/>
                  <a:gd name="connsiteY73" fmla="*/ 1728716 h 2370161"/>
                  <a:gd name="connsiteX74" fmla="*/ 1260143 w 2703239"/>
                  <a:gd name="connsiteY74" fmla="*/ 2028967 h 2370161"/>
                  <a:gd name="connsiteX75" fmla="*/ 1110018 w 2703239"/>
                  <a:gd name="connsiteY75" fmla="*/ 2110853 h 2370161"/>
                  <a:gd name="connsiteX76" fmla="*/ 1191905 w 2703239"/>
                  <a:gd name="connsiteY76" fmla="*/ 2015319 h 2370161"/>
                  <a:gd name="connsiteX77" fmla="*/ 1314734 w 2703239"/>
                  <a:gd name="connsiteY77" fmla="*/ 1906137 h 2370161"/>
                  <a:gd name="connsiteX78" fmla="*/ 1219200 w 2703239"/>
                  <a:gd name="connsiteY78" fmla="*/ 1865193 h 2370161"/>
                  <a:gd name="connsiteX79" fmla="*/ 1014484 w 2703239"/>
                  <a:gd name="connsiteY79" fmla="*/ 2056262 h 2370161"/>
                  <a:gd name="connsiteX80" fmla="*/ 1000836 w 2703239"/>
                  <a:gd name="connsiteY80" fmla="*/ 2206387 h 2370161"/>
                  <a:gd name="connsiteX81" fmla="*/ 973540 w 2703239"/>
                  <a:gd name="connsiteY81" fmla="*/ 2370161 h 2370161"/>
                  <a:gd name="connsiteX82" fmla="*/ 946245 w 2703239"/>
                  <a:gd name="connsiteY82" fmla="*/ 2206387 h 2370161"/>
                  <a:gd name="connsiteX83" fmla="*/ 973540 w 2703239"/>
                  <a:gd name="connsiteY83" fmla="*/ 2015319 h 2370161"/>
                  <a:gd name="connsiteX84" fmla="*/ 1164609 w 2703239"/>
                  <a:gd name="connsiteY84" fmla="*/ 1837898 h 2370161"/>
                  <a:gd name="connsiteX85" fmla="*/ 1082723 w 2703239"/>
                  <a:gd name="connsiteY85" fmla="*/ 1837898 h 2370161"/>
                  <a:gd name="connsiteX86" fmla="*/ 878006 w 2703239"/>
                  <a:gd name="connsiteY86" fmla="*/ 1933432 h 2370161"/>
                  <a:gd name="connsiteX87" fmla="*/ 809767 w 2703239"/>
                  <a:gd name="connsiteY87" fmla="*/ 2042614 h 2370161"/>
                  <a:gd name="connsiteX88" fmla="*/ 782472 w 2703239"/>
                  <a:gd name="connsiteY88" fmla="*/ 1933432 h 2370161"/>
                  <a:gd name="connsiteX89" fmla="*/ 987188 w 2703239"/>
                  <a:gd name="connsiteY89" fmla="*/ 1824250 h 2370161"/>
                  <a:gd name="connsiteX90" fmla="*/ 1205552 w 2703239"/>
                  <a:gd name="connsiteY90" fmla="*/ 1769659 h 2370161"/>
                  <a:gd name="connsiteX91" fmla="*/ 1342030 w 2703239"/>
                  <a:gd name="connsiteY91" fmla="*/ 1824250 h 2370161"/>
                  <a:gd name="connsiteX92" fmla="*/ 1382973 w 2703239"/>
                  <a:gd name="connsiteY92" fmla="*/ 1715068 h 2370161"/>
                  <a:gd name="connsiteX93" fmla="*/ 1396621 w 2703239"/>
                  <a:gd name="connsiteY93" fmla="*/ 1592238 h 2370161"/>
                  <a:gd name="connsiteX94" fmla="*/ 1123666 w 2703239"/>
                  <a:gd name="connsiteY94" fmla="*/ 1510352 h 2370161"/>
                  <a:gd name="connsiteX95" fmla="*/ 973540 w 2703239"/>
                  <a:gd name="connsiteY95" fmla="*/ 1619534 h 2370161"/>
                  <a:gd name="connsiteX96" fmla="*/ 878006 w 2703239"/>
                  <a:gd name="connsiteY96" fmla="*/ 1605886 h 2370161"/>
                  <a:gd name="connsiteX97" fmla="*/ 1014484 w 2703239"/>
                  <a:gd name="connsiteY97" fmla="*/ 1537647 h 2370161"/>
                  <a:gd name="connsiteX98" fmla="*/ 1123666 w 2703239"/>
                  <a:gd name="connsiteY98" fmla="*/ 1442113 h 2370161"/>
                  <a:gd name="connsiteX99" fmla="*/ 1314734 w 2703239"/>
                  <a:gd name="connsiteY99" fmla="*/ 1510352 h 2370161"/>
                  <a:gd name="connsiteX100" fmla="*/ 1410269 w 2703239"/>
                  <a:gd name="connsiteY100" fmla="*/ 1510352 h 2370161"/>
                  <a:gd name="connsiteX101" fmla="*/ 1396621 w 2703239"/>
                  <a:gd name="connsiteY101" fmla="*/ 1414817 h 2370161"/>
                  <a:gd name="connsiteX102" fmla="*/ 1369325 w 2703239"/>
                  <a:gd name="connsiteY102" fmla="*/ 1182805 h 2370161"/>
                  <a:gd name="connsiteX103" fmla="*/ 1382973 w 2703239"/>
                  <a:gd name="connsiteY103" fmla="*/ 1059976 h 2370161"/>
                  <a:gd name="connsiteX104" fmla="*/ 1355678 w 2703239"/>
                  <a:gd name="connsiteY104" fmla="*/ 978089 h 2370161"/>
                  <a:gd name="connsiteX105" fmla="*/ 1260143 w 2703239"/>
                  <a:gd name="connsiteY105" fmla="*/ 937146 h 2370161"/>
                  <a:gd name="connsiteX106" fmla="*/ 1055427 w 2703239"/>
                  <a:gd name="connsiteY106" fmla="*/ 1114567 h 2370161"/>
                  <a:gd name="connsiteX107" fmla="*/ 782472 w 2703239"/>
                  <a:gd name="connsiteY107" fmla="*/ 1360226 h 2370161"/>
                  <a:gd name="connsiteX108" fmla="*/ 523164 w 2703239"/>
                  <a:gd name="connsiteY108" fmla="*/ 1414817 h 2370161"/>
                  <a:gd name="connsiteX109" fmla="*/ 495869 w 2703239"/>
                  <a:gd name="connsiteY109" fmla="*/ 1373874 h 2370161"/>
                  <a:gd name="connsiteX110" fmla="*/ 714233 w 2703239"/>
                  <a:gd name="connsiteY110" fmla="*/ 1319283 h 2370161"/>
                  <a:gd name="connsiteX111" fmla="*/ 918949 w 2703239"/>
                  <a:gd name="connsiteY111" fmla="*/ 1155510 h 2370161"/>
                  <a:gd name="connsiteX112" fmla="*/ 1082723 w 2703239"/>
                  <a:gd name="connsiteY112" fmla="*/ 1005384 h 2370161"/>
                  <a:gd name="connsiteX113" fmla="*/ 1178257 w 2703239"/>
                  <a:gd name="connsiteY113" fmla="*/ 909850 h 2370161"/>
                  <a:gd name="connsiteX114" fmla="*/ 1301087 w 2703239"/>
                  <a:gd name="connsiteY114" fmla="*/ 882555 h 2370161"/>
                  <a:gd name="connsiteX115" fmla="*/ 1314734 w 2703239"/>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54675 w 2703239"/>
                  <a:gd name="connsiteY7" fmla="*/ 582304 h 2370161"/>
                  <a:gd name="connsiteX8" fmla="*/ 468573 w 2703239"/>
                  <a:gd name="connsiteY8" fmla="*/ 500417 h 2370161"/>
                  <a:gd name="connsiteX9" fmla="*/ 905302 w 2703239"/>
                  <a:gd name="connsiteY9" fmla="*/ 500417 h 2370161"/>
                  <a:gd name="connsiteX10" fmla="*/ 1178257 w 2703239"/>
                  <a:gd name="connsiteY10" fmla="*/ 609599 h 2370161"/>
                  <a:gd name="connsiteX11" fmla="*/ 1369325 w 2703239"/>
                  <a:gd name="connsiteY11" fmla="*/ 718782 h 2370161"/>
                  <a:gd name="connsiteX12" fmla="*/ 1396621 w 2703239"/>
                  <a:gd name="connsiteY12" fmla="*/ 718782 h 2370161"/>
                  <a:gd name="connsiteX13" fmla="*/ 1464860 w 2703239"/>
                  <a:gd name="connsiteY13" fmla="*/ 705134 h 2370161"/>
                  <a:gd name="connsiteX14" fmla="*/ 1478508 w 2703239"/>
                  <a:gd name="connsiteY14" fmla="*/ 445826 h 2370161"/>
                  <a:gd name="connsiteX15" fmla="*/ 1478508 w 2703239"/>
                  <a:gd name="connsiteY15" fmla="*/ 445826 h 2370161"/>
                  <a:gd name="connsiteX16" fmla="*/ 1328382 w 2703239"/>
                  <a:gd name="connsiteY16" fmla="*/ 186519 h 2370161"/>
                  <a:gd name="connsiteX17" fmla="*/ 1110018 w 2703239"/>
                  <a:gd name="connsiteY17" fmla="*/ 145576 h 2370161"/>
                  <a:gd name="connsiteX18" fmla="*/ 1096370 w 2703239"/>
                  <a:gd name="connsiteY18" fmla="*/ 104632 h 2370161"/>
                  <a:gd name="connsiteX19" fmla="*/ 1287439 w 2703239"/>
                  <a:gd name="connsiteY19" fmla="*/ 118280 h 2370161"/>
                  <a:gd name="connsiteX20" fmla="*/ 1464860 w 2703239"/>
                  <a:gd name="connsiteY20" fmla="*/ 227462 h 2370161"/>
                  <a:gd name="connsiteX21" fmla="*/ 1546746 w 2703239"/>
                  <a:gd name="connsiteY21" fmla="*/ 459474 h 2370161"/>
                  <a:gd name="connsiteX22" fmla="*/ 1574042 w 2703239"/>
                  <a:gd name="connsiteY22" fmla="*/ 568656 h 2370161"/>
                  <a:gd name="connsiteX23" fmla="*/ 1683224 w 2703239"/>
                  <a:gd name="connsiteY23" fmla="*/ 241110 h 2370161"/>
                  <a:gd name="connsiteX24" fmla="*/ 1928884 w 2703239"/>
                  <a:gd name="connsiteY24" fmla="*/ 50041 h 2370161"/>
                  <a:gd name="connsiteX25" fmla="*/ 2215487 w 2703239"/>
                  <a:gd name="connsiteY25" fmla="*/ 9098 h 2370161"/>
                  <a:gd name="connsiteX26" fmla="*/ 2488442 w 2703239"/>
                  <a:gd name="connsiteY26" fmla="*/ 9098 h 2370161"/>
                  <a:gd name="connsiteX27" fmla="*/ 2461146 w 2703239"/>
                  <a:gd name="connsiteY27" fmla="*/ 63689 h 2370161"/>
                  <a:gd name="connsiteX28" fmla="*/ 2365612 w 2703239"/>
                  <a:gd name="connsiteY28" fmla="*/ 50041 h 2370161"/>
                  <a:gd name="connsiteX29" fmla="*/ 2201839 w 2703239"/>
                  <a:gd name="connsiteY29" fmla="*/ 50041 h 2370161"/>
                  <a:gd name="connsiteX30" fmla="*/ 2324669 w 2703239"/>
                  <a:gd name="connsiteY30" fmla="*/ 131928 h 2370161"/>
                  <a:gd name="connsiteX31" fmla="*/ 2652215 w 2703239"/>
                  <a:gd name="connsiteY31" fmla="*/ 145576 h 2370161"/>
                  <a:gd name="connsiteX32" fmla="*/ 2611272 w 2703239"/>
                  <a:gd name="connsiteY32" fmla="*/ 200167 h 2370161"/>
                  <a:gd name="connsiteX33" fmla="*/ 2365612 w 2703239"/>
                  <a:gd name="connsiteY33" fmla="*/ 200167 h 2370161"/>
                  <a:gd name="connsiteX34" fmla="*/ 2188191 w 2703239"/>
                  <a:gd name="connsiteY34" fmla="*/ 104632 h 2370161"/>
                  <a:gd name="connsiteX35" fmla="*/ 2065361 w 2703239"/>
                  <a:gd name="connsiteY35" fmla="*/ 63689 h 2370161"/>
                  <a:gd name="connsiteX36" fmla="*/ 1778758 w 2703239"/>
                  <a:gd name="connsiteY36" fmla="*/ 241110 h 2370161"/>
                  <a:gd name="connsiteX37" fmla="*/ 1655928 w 2703239"/>
                  <a:gd name="connsiteY37" fmla="*/ 500417 h 2370161"/>
                  <a:gd name="connsiteX38" fmla="*/ 1614985 w 2703239"/>
                  <a:gd name="connsiteY38" fmla="*/ 718782 h 2370161"/>
                  <a:gd name="connsiteX39" fmla="*/ 1696872 w 2703239"/>
                  <a:gd name="connsiteY39" fmla="*/ 746077 h 2370161"/>
                  <a:gd name="connsiteX40" fmla="*/ 1751463 w 2703239"/>
                  <a:gd name="connsiteY40" fmla="*/ 787020 h 2370161"/>
                  <a:gd name="connsiteX41" fmla="*/ 1901588 w 2703239"/>
                  <a:gd name="connsiteY41" fmla="*/ 787020 h 2370161"/>
                  <a:gd name="connsiteX42" fmla="*/ 2119952 w 2703239"/>
                  <a:gd name="connsiteY42" fmla="*/ 609599 h 2370161"/>
                  <a:gd name="connsiteX43" fmla="*/ 2365612 w 2703239"/>
                  <a:gd name="connsiteY43" fmla="*/ 473122 h 2370161"/>
                  <a:gd name="connsiteX44" fmla="*/ 2433851 w 2703239"/>
                  <a:gd name="connsiteY44" fmla="*/ 322996 h 2370161"/>
                  <a:gd name="connsiteX45" fmla="*/ 2461146 w 2703239"/>
                  <a:gd name="connsiteY45" fmla="*/ 363940 h 2370161"/>
                  <a:gd name="connsiteX46" fmla="*/ 2392908 w 2703239"/>
                  <a:gd name="connsiteY46" fmla="*/ 527713 h 2370161"/>
                  <a:gd name="connsiteX47" fmla="*/ 2256430 w 2703239"/>
                  <a:gd name="connsiteY47" fmla="*/ 595952 h 2370161"/>
                  <a:gd name="connsiteX48" fmla="*/ 2010770 w 2703239"/>
                  <a:gd name="connsiteY48" fmla="*/ 787020 h 2370161"/>
                  <a:gd name="connsiteX49" fmla="*/ 1928884 w 2703239"/>
                  <a:gd name="connsiteY49" fmla="*/ 841611 h 2370161"/>
                  <a:gd name="connsiteX50" fmla="*/ 1778758 w 2703239"/>
                  <a:gd name="connsiteY50" fmla="*/ 855259 h 2370161"/>
                  <a:gd name="connsiteX51" fmla="*/ 1751463 w 2703239"/>
                  <a:gd name="connsiteY51" fmla="*/ 978089 h 2370161"/>
                  <a:gd name="connsiteX52" fmla="*/ 1710520 w 2703239"/>
                  <a:gd name="connsiteY52" fmla="*/ 1046328 h 2370161"/>
                  <a:gd name="connsiteX53" fmla="*/ 1819702 w 2703239"/>
                  <a:gd name="connsiteY53" fmla="*/ 1141862 h 2370161"/>
                  <a:gd name="connsiteX54" fmla="*/ 2024418 w 2703239"/>
                  <a:gd name="connsiteY54" fmla="*/ 1141862 h 2370161"/>
                  <a:gd name="connsiteX55" fmla="*/ 2324669 w 2703239"/>
                  <a:gd name="connsiteY55" fmla="*/ 1046328 h 2370161"/>
                  <a:gd name="connsiteX56" fmla="*/ 2515737 w 2703239"/>
                  <a:gd name="connsiteY56" fmla="*/ 800668 h 2370161"/>
                  <a:gd name="connsiteX57" fmla="*/ 2543033 w 2703239"/>
                  <a:gd name="connsiteY57" fmla="*/ 759725 h 2370161"/>
                  <a:gd name="connsiteX58" fmla="*/ 2515737 w 2703239"/>
                  <a:gd name="connsiteY58" fmla="*/ 950793 h 2370161"/>
                  <a:gd name="connsiteX59" fmla="*/ 2338317 w 2703239"/>
                  <a:gd name="connsiteY59" fmla="*/ 1114567 h 2370161"/>
                  <a:gd name="connsiteX60" fmla="*/ 2188191 w 2703239"/>
                  <a:gd name="connsiteY60" fmla="*/ 1182805 h 2370161"/>
                  <a:gd name="connsiteX61" fmla="*/ 2392908 w 2703239"/>
                  <a:gd name="connsiteY61" fmla="*/ 1237396 h 2370161"/>
                  <a:gd name="connsiteX62" fmla="*/ 2624920 w 2703239"/>
                  <a:gd name="connsiteY62" fmla="*/ 1319283 h 2370161"/>
                  <a:gd name="connsiteX63" fmla="*/ 2638567 w 2703239"/>
                  <a:gd name="connsiteY63" fmla="*/ 1319283 h 2370161"/>
                  <a:gd name="connsiteX64" fmla="*/ 2556681 w 2703239"/>
                  <a:gd name="connsiteY64" fmla="*/ 1574516 h 2370161"/>
                  <a:gd name="connsiteX65" fmla="*/ 2420203 w 2703239"/>
                  <a:gd name="connsiteY65" fmla="*/ 1291987 h 2370161"/>
                  <a:gd name="connsiteX66" fmla="*/ 2201839 w 2703239"/>
                  <a:gd name="connsiteY66" fmla="*/ 1237396 h 2370161"/>
                  <a:gd name="connsiteX67" fmla="*/ 2119952 w 2703239"/>
                  <a:gd name="connsiteY67" fmla="*/ 1182805 h 2370161"/>
                  <a:gd name="connsiteX68" fmla="*/ 1928884 w 2703239"/>
                  <a:gd name="connsiteY68" fmla="*/ 1210101 h 2370161"/>
                  <a:gd name="connsiteX69" fmla="*/ 1751463 w 2703239"/>
                  <a:gd name="connsiteY69" fmla="*/ 1196453 h 2370161"/>
                  <a:gd name="connsiteX70" fmla="*/ 1669576 w 2703239"/>
                  <a:gd name="connsiteY70" fmla="*/ 1059976 h 2370161"/>
                  <a:gd name="connsiteX71" fmla="*/ 1574042 w 2703239"/>
                  <a:gd name="connsiteY71" fmla="*/ 1100919 h 2370161"/>
                  <a:gd name="connsiteX72" fmla="*/ 1437564 w 2703239"/>
                  <a:gd name="connsiteY72" fmla="*/ 1141862 h 2370161"/>
                  <a:gd name="connsiteX73" fmla="*/ 1464860 w 2703239"/>
                  <a:gd name="connsiteY73" fmla="*/ 1442113 h 2370161"/>
                  <a:gd name="connsiteX74" fmla="*/ 1451212 w 2703239"/>
                  <a:gd name="connsiteY74" fmla="*/ 1728716 h 2370161"/>
                  <a:gd name="connsiteX75" fmla="*/ 1260143 w 2703239"/>
                  <a:gd name="connsiteY75" fmla="*/ 2028967 h 2370161"/>
                  <a:gd name="connsiteX76" fmla="*/ 1110018 w 2703239"/>
                  <a:gd name="connsiteY76" fmla="*/ 2110853 h 2370161"/>
                  <a:gd name="connsiteX77" fmla="*/ 1191905 w 2703239"/>
                  <a:gd name="connsiteY77" fmla="*/ 2015319 h 2370161"/>
                  <a:gd name="connsiteX78" fmla="*/ 1314734 w 2703239"/>
                  <a:gd name="connsiteY78" fmla="*/ 1906137 h 2370161"/>
                  <a:gd name="connsiteX79" fmla="*/ 1219200 w 2703239"/>
                  <a:gd name="connsiteY79" fmla="*/ 1865193 h 2370161"/>
                  <a:gd name="connsiteX80" fmla="*/ 1014484 w 2703239"/>
                  <a:gd name="connsiteY80" fmla="*/ 2056262 h 2370161"/>
                  <a:gd name="connsiteX81" fmla="*/ 1000836 w 2703239"/>
                  <a:gd name="connsiteY81" fmla="*/ 2206387 h 2370161"/>
                  <a:gd name="connsiteX82" fmla="*/ 973540 w 2703239"/>
                  <a:gd name="connsiteY82" fmla="*/ 2370161 h 2370161"/>
                  <a:gd name="connsiteX83" fmla="*/ 946245 w 2703239"/>
                  <a:gd name="connsiteY83" fmla="*/ 2206387 h 2370161"/>
                  <a:gd name="connsiteX84" fmla="*/ 973540 w 2703239"/>
                  <a:gd name="connsiteY84" fmla="*/ 2015319 h 2370161"/>
                  <a:gd name="connsiteX85" fmla="*/ 1164609 w 2703239"/>
                  <a:gd name="connsiteY85" fmla="*/ 1837898 h 2370161"/>
                  <a:gd name="connsiteX86" fmla="*/ 1082723 w 2703239"/>
                  <a:gd name="connsiteY86" fmla="*/ 1837898 h 2370161"/>
                  <a:gd name="connsiteX87" fmla="*/ 878006 w 2703239"/>
                  <a:gd name="connsiteY87" fmla="*/ 1933432 h 2370161"/>
                  <a:gd name="connsiteX88" fmla="*/ 809767 w 2703239"/>
                  <a:gd name="connsiteY88" fmla="*/ 2042614 h 2370161"/>
                  <a:gd name="connsiteX89" fmla="*/ 782472 w 2703239"/>
                  <a:gd name="connsiteY89" fmla="*/ 1933432 h 2370161"/>
                  <a:gd name="connsiteX90" fmla="*/ 987188 w 2703239"/>
                  <a:gd name="connsiteY90" fmla="*/ 1824250 h 2370161"/>
                  <a:gd name="connsiteX91" fmla="*/ 1205552 w 2703239"/>
                  <a:gd name="connsiteY91" fmla="*/ 1769659 h 2370161"/>
                  <a:gd name="connsiteX92" fmla="*/ 1342030 w 2703239"/>
                  <a:gd name="connsiteY92" fmla="*/ 1824250 h 2370161"/>
                  <a:gd name="connsiteX93" fmla="*/ 1382973 w 2703239"/>
                  <a:gd name="connsiteY93" fmla="*/ 1715068 h 2370161"/>
                  <a:gd name="connsiteX94" fmla="*/ 1396621 w 2703239"/>
                  <a:gd name="connsiteY94" fmla="*/ 1592238 h 2370161"/>
                  <a:gd name="connsiteX95" fmla="*/ 1123666 w 2703239"/>
                  <a:gd name="connsiteY95" fmla="*/ 1510352 h 2370161"/>
                  <a:gd name="connsiteX96" fmla="*/ 973540 w 2703239"/>
                  <a:gd name="connsiteY96" fmla="*/ 1619534 h 2370161"/>
                  <a:gd name="connsiteX97" fmla="*/ 878006 w 2703239"/>
                  <a:gd name="connsiteY97" fmla="*/ 1605886 h 2370161"/>
                  <a:gd name="connsiteX98" fmla="*/ 1014484 w 2703239"/>
                  <a:gd name="connsiteY98" fmla="*/ 1537647 h 2370161"/>
                  <a:gd name="connsiteX99" fmla="*/ 1123666 w 2703239"/>
                  <a:gd name="connsiteY99" fmla="*/ 1442113 h 2370161"/>
                  <a:gd name="connsiteX100" fmla="*/ 1314734 w 2703239"/>
                  <a:gd name="connsiteY100" fmla="*/ 1510352 h 2370161"/>
                  <a:gd name="connsiteX101" fmla="*/ 1410269 w 2703239"/>
                  <a:gd name="connsiteY101" fmla="*/ 1510352 h 2370161"/>
                  <a:gd name="connsiteX102" fmla="*/ 1396621 w 2703239"/>
                  <a:gd name="connsiteY102" fmla="*/ 1414817 h 2370161"/>
                  <a:gd name="connsiteX103" fmla="*/ 1369325 w 2703239"/>
                  <a:gd name="connsiteY103" fmla="*/ 1182805 h 2370161"/>
                  <a:gd name="connsiteX104" fmla="*/ 1382973 w 2703239"/>
                  <a:gd name="connsiteY104" fmla="*/ 1059976 h 2370161"/>
                  <a:gd name="connsiteX105" fmla="*/ 1355678 w 2703239"/>
                  <a:gd name="connsiteY105" fmla="*/ 978089 h 2370161"/>
                  <a:gd name="connsiteX106" fmla="*/ 1260143 w 2703239"/>
                  <a:gd name="connsiteY106" fmla="*/ 937146 h 2370161"/>
                  <a:gd name="connsiteX107" fmla="*/ 1055427 w 2703239"/>
                  <a:gd name="connsiteY107" fmla="*/ 1114567 h 2370161"/>
                  <a:gd name="connsiteX108" fmla="*/ 782472 w 2703239"/>
                  <a:gd name="connsiteY108" fmla="*/ 1360226 h 2370161"/>
                  <a:gd name="connsiteX109" fmla="*/ 523164 w 2703239"/>
                  <a:gd name="connsiteY109" fmla="*/ 1414817 h 2370161"/>
                  <a:gd name="connsiteX110" fmla="*/ 495869 w 2703239"/>
                  <a:gd name="connsiteY110" fmla="*/ 1373874 h 2370161"/>
                  <a:gd name="connsiteX111" fmla="*/ 714233 w 2703239"/>
                  <a:gd name="connsiteY111" fmla="*/ 1319283 h 2370161"/>
                  <a:gd name="connsiteX112" fmla="*/ 918949 w 2703239"/>
                  <a:gd name="connsiteY112" fmla="*/ 1155510 h 2370161"/>
                  <a:gd name="connsiteX113" fmla="*/ 1082723 w 2703239"/>
                  <a:gd name="connsiteY113" fmla="*/ 1005384 h 2370161"/>
                  <a:gd name="connsiteX114" fmla="*/ 1178257 w 2703239"/>
                  <a:gd name="connsiteY114" fmla="*/ 909850 h 2370161"/>
                  <a:gd name="connsiteX115" fmla="*/ 1301087 w 2703239"/>
                  <a:gd name="connsiteY115" fmla="*/ 882555 h 2370161"/>
                  <a:gd name="connsiteX116" fmla="*/ 1314734 w 2703239"/>
                  <a:gd name="connsiteY116"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00084 w 2703239"/>
                  <a:gd name="connsiteY7" fmla="*/ 705134 h 2370161"/>
                  <a:gd name="connsiteX8" fmla="*/ 154675 w 2703239"/>
                  <a:gd name="connsiteY8" fmla="*/ 582304 h 2370161"/>
                  <a:gd name="connsiteX9" fmla="*/ 468573 w 2703239"/>
                  <a:gd name="connsiteY9" fmla="*/ 500417 h 2370161"/>
                  <a:gd name="connsiteX10" fmla="*/ 905302 w 2703239"/>
                  <a:gd name="connsiteY10" fmla="*/ 500417 h 2370161"/>
                  <a:gd name="connsiteX11" fmla="*/ 1178257 w 2703239"/>
                  <a:gd name="connsiteY11" fmla="*/ 609599 h 2370161"/>
                  <a:gd name="connsiteX12" fmla="*/ 1369325 w 2703239"/>
                  <a:gd name="connsiteY12" fmla="*/ 718782 h 2370161"/>
                  <a:gd name="connsiteX13" fmla="*/ 1396621 w 2703239"/>
                  <a:gd name="connsiteY13" fmla="*/ 718782 h 2370161"/>
                  <a:gd name="connsiteX14" fmla="*/ 1464860 w 2703239"/>
                  <a:gd name="connsiteY14" fmla="*/ 705134 h 2370161"/>
                  <a:gd name="connsiteX15" fmla="*/ 1478508 w 2703239"/>
                  <a:gd name="connsiteY15" fmla="*/ 445826 h 2370161"/>
                  <a:gd name="connsiteX16" fmla="*/ 1478508 w 2703239"/>
                  <a:gd name="connsiteY16" fmla="*/ 445826 h 2370161"/>
                  <a:gd name="connsiteX17" fmla="*/ 1328382 w 2703239"/>
                  <a:gd name="connsiteY17" fmla="*/ 186519 h 2370161"/>
                  <a:gd name="connsiteX18" fmla="*/ 1110018 w 2703239"/>
                  <a:gd name="connsiteY18" fmla="*/ 145576 h 2370161"/>
                  <a:gd name="connsiteX19" fmla="*/ 1096370 w 2703239"/>
                  <a:gd name="connsiteY19" fmla="*/ 104632 h 2370161"/>
                  <a:gd name="connsiteX20" fmla="*/ 1287439 w 2703239"/>
                  <a:gd name="connsiteY20" fmla="*/ 118280 h 2370161"/>
                  <a:gd name="connsiteX21" fmla="*/ 1464860 w 2703239"/>
                  <a:gd name="connsiteY21" fmla="*/ 227462 h 2370161"/>
                  <a:gd name="connsiteX22" fmla="*/ 1546746 w 2703239"/>
                  <a:gd name="connsiteY22" fmla="*/ 459474 h 2370161"/>
                  <a:gd name="connsiteX23" fmla="*/ 1574042 w 2703239"/>
                  <a:gd name="connsiteY23" fmla="*/ 568656 h 2370161"/>
                  <a:gd name="connsiteX24" fmla="*/ 1683224 w 2703239"/>
                  <a:gd name="connsiteY24" fmla="*/ 241110 h 2370161"/>
                  <a:gd name="connsiteX25" fmla="*/ 1928884 w 2703239"/>
                  <a:gd name="connsiteY25" fmla="*/ 50041 h 2370161"/>
                  <a:gd name="connsiteX26" fmla="*/ 2215487 w 2703239"/>
                  <a:gd name="connsiteY26" fmla="*/ 9098 h 2370161"/>
                  <a:gd name="connsiteX27" fmla="*/ 2488442 w 2703239"/>
                  <a:gd name="connsiteY27" fmla="*/ 9098 h 2370161"/>
                  <a:gd name="connsiteX28" fmla="*/ 2461146 w 2703239"/>
                  <a:gd name="connsiteY28" fmla="*/ 63689 h 2370161"/>
                  <a:gd name="connsiteX29" fmla="*/ 2365612 w 2703239"/>
                  <a:gd name="connsiteY29" fmla="*/ 50041 h 2370161"/>
                  <a:gd name="connsiteX30" fmla="*/ 2201839 w 2703239"/>
                  <a:gd name="connsiteY30" fmla="*/ 50041 h 2370161"/>
                  <a:gd name="connsiteX31" fmla="*/ 2324669 w 2703239"/>
                  <a:gd name="connsiteY31" fmla="*/ 131928 h 2370161"/>
                  <a:gd name="connsiteX32" fmla="*/ 2652215 w 2703239"/>
                  <a:gd name="connsiteY32" fmla="*/ 145576 h 2370161"/>
                  <a:gd name="connsiteX33" fmla="*/ 2611272 w 2703239"/>
                  <a:gd name="connsiteY33" fmla="*/ 200167 h 2370161"/>
                  <a:gd name="connsiteX34" fmla="*/ 2365612 w 2703239"/>
                  <a:gd name="connsiteY34" fmla="*/ 200167 h 2370161"/>
                  <a:gd name="connsiteX35" fmla="*/ 2188191 w 2703239"/>
                  <a:gd name="connsiteY35" fmla="*/ 104632 h 2370161"/>
                  <a:gd name="connsiteX36" fmla="*/ 2065361 w 2703239"/>
                  <a:gd name="connsiteY36" fmla="*/ 63689 h 2370161"/>
                  <a:gd name="connsiteX37" fmla="*/ 1778758 w 2703239"/>
                  <a:gd name="connsiteY37" fmla="*/ 241110 h 2370161"/>
                  <a:gd name="connsiteX38" fmla="*/ 1655928 w 2703239"/>
                  <a:gd name="connsiteY38" fmla="*/ 500417 h 2370161"/>
                  <a:gd name="connsiteX39" fmla="*/ 1614985 w 2703239"/>
                  <a:gd name="connsiteY39" fmla="*/ 718782 h 2370161"/>
                  <a:gd name="connsiteX40" fmla="*/ 1696872 w 2703239"/>
                  <a:gd name="connsiteY40" fmla="*/ 746077 h 2370161"/>
                  <a:gd name="connsiteX41" fmla="*/ 1751463 w 2703239"/>
                  <a:gd name="connsiteY41" fmla="*/ 787020 h 2370161"/>
                  <a:gd name="connsiteX42" fmla="*/ 1901588 w 2703239"/>
                  <a:gd name="connsiteY42" fmla="*/ 787020 h 2370161"/>
                  <a:gd name="connsiteX43" fmla="*/ 2119952 w 2703239"/>
                  <a:gd name="connsiteY43" fmla="*/ 609599 h 2370161"/>
                  <a:gd name="connsiteX44" fmla="*/ 2365612 w 2703239"/>
                  <a:gd name="connsiteY44" fmla="*/ 473122 h 2370161"/>
                  <a:gd name="connsiteX45" fmla="*/ 2433851 w 2703239"/>
                  <a:gd name="connsiteY45" fmla="*/ 322996 h 2370161"/>
                  <a:gd name="connsiteX46" fmla="*/ 2461146 w 2703239"/>
                  <a:gd name="connsiteY46" fmla="*/ 363940 h 2370161"/>
                  <a:gd name="connsiteX47" fmla="*/ 2392908 w 2703239"/>
                  <a:gd name="connsiteY47" fmla="*/ 527713 h 2370161"/>
                  <a:gd name="connsiteX48" fmla="*/ 2256430 w 2703239"/>
                  <a:gd name="connsiteY48" fmla="*/ 595952 h 2370161"/>
                  <a:gd name="connsiteX49" fmla="*/ 2010770 w 2703239"/>
                  <a:gd name="connsiteY49" fmla="*/ 787020 h 2370161"/>
                  <a:gd name="connsiteX50" fmla="*/ 1928884 w 2703239"/>
                  <a:gd name="connsiteY50" fmla="*/ 841611 h 2370161"/>
                  <a:gd name="connsiteX51" fmla="*/ 1778758 w 2703239"/>
                  <a:gd name="connsiteY51" fmla="*/ 855259 h 2370161"/>
                  <a:gd name="connsiteX52" fmla="*/ 1751463 w 2703239"/>
                  <a:gd name="connsiteY52" fmla="*/ 978089 h 2370161"/>
                  <a:gd name="connsiteX53" fmla="*/ 1710520 w 2703239"/>
                  <a:gd name="connsiteY53" fmla="*/ 1046328 h 2370161"/>
                  <a:gd name="connsiteX54" fmla="*/ 1819702 w 2703239"/>
                  <a:gd name="connsiteY54" fmla="*/ 1141862 h 2370161"/>
                  <a:gd name="connsiteX55" fmla="*/ 2024418 w 2703239"/>
                  <a:gd name="connsiteY55" fmla="*/ 1141862 h 2370161"/>
                  <a:gd name="connsiteX56" fmla="*/ 2324669 w 2703239"/>
                  <a:gd name="connsiteY56" fmla="*/ 1046328 h 2370161"/>
                  <a:gd name="connsiteX57" fmla="*/ 2515737 w 2703239"/>
                  <a:gd name="connsiteY57" fmla="*/ 800668 h 2370161"/>
                  <a:gd name="connsiteX58" fmla="*/ 2543033 w 2703239"/>
                  <a:gd name="connsiteY58" fmla="*/ 759725 h 2370161"/>
                  <a:gd name="connsiteX59" fmla="*/ 2515737 w 2703239"/>
                  <a:gd name="connsiteY59" fmla="*/ 950793 h 2370161"/>
                  <a:gd name="connsiteX60" fmla="*/ 2338317 w 2703239"/>
                  <a:gd name="connsiteY60" fmla="*/ 1114567 h 2370161"/>
                  <a:gd name="connsiteX61" fmla="*/ 2188191 w 2703239"/>
                  <a:gd name="connsiteY61" fmla="*/ 1182805 h 2370161"/>
                  <a:gd name="connsiteX62" fmla="*/ 2392908 w 2703239"/>
                  <a:gd name="connsiteY62" fmla="*/ 1237396 h 2370161"/>
                  <a:gd name="connsiteX63" fmla="*/ 2624920 w 2703239"/>
                  <a:gd name="connsiteY63" fmla="*/ 1319283 h 2370161"/>
                  <a:gd name="connsiteX64" fmla="*/ 2638567 w 2703239"/>
                  <a:gd name="connsiteY64" fmla="*/ 1319283 h 2370161"/>
                  <a:gd name="connsiteX65" fmla="*/ 2556681 w 2703239"/>
                  <a:gd name="connsiteY65" fmla="*/ 1574516 h 2370161"/>
                  <a:gd name="connsiteX66" fmla="*/ 2420203 w 2703239"/>
                  <a:gd name="connsiteY66" fmla="*/ 1291987 h 2370161"/>
                  <a:gd name="connsiteX67" fmla="*/ 2201839 w 2703239"/>
                  <a:gd name="connsiteY67" fmla="*/ 1237396 h 2370161"/>
                  <a:gd name="connsiteX68" fmla="*/ 2119952 w 2703239"/>
                  <a:gd name="connsiteY68" fmla="*/ 1182805 h 2370161"/>
                  <a:gd name="connsiteX69" fmla="*/ 1928884 w 2703239"/>
                  <a:gd name="connsiteY69" fmla="*/ 1210101 h 2370161"/>
                  <a:gd name="connsiteX70" fmla="*/ 1751463 w 2703239"/>
                  <a:gd name="connsiteY70" fmla="*/ 1196453 h 2370161"/>
                  <a:gd name="connsiteX71" fmla="*/ 1669576 w 2703239"/>
                  <a:gd name="connsiteY71" fmla="*/ 1059976 h 2370161"/>
                  <a:gd name="connsiteX72" fmla="*/ 1574042 w 2703239"/>
                  <a:gd name="connsiteY72" fmla="*/ 1100919 h 2370161"/>
                  <a:gd name="connsiteX73" fmla="*/ 1437564 w 2703239"/>
                  <a:gd name="connsiteY73" fmla="*/ 1141862 h 2370161"/>
                  <a:gd name="connsiteX74" fmla="*/ 1464860 w 2703239"/>
                  <a:gd name="connsiteY74" fmla="*/ 1442113 h 2370161"/>
                  <a:gd name="connsiteX75" fmla="*/ 1451212 w 2703239"/>
                  <a:gd name="connsiteY75" fmla="*/ 1728716 h 2370161"/>
                  <a:gd name="connsiteX76" fmla="*/ 1260143 w 2703239"/>
                  <a:gd name="connsiteY76" fmla="*/ 2028967 h 2370161"/>
                  <a:gd name="connsiteX77" fmla="*/ 1110018 w 2703239"/>
                  <a:gd name="connsiteY77" fmla="*/ 2110853 h 2370161"/>
                  <a:gd name="connsiteX78" fmla="*/ 1191905 w 2703239"/>
                  <a:gd name="connsiteY78" fmla="*/ 2015319 h 2370161"/>
                  <a:gd name="connsiteX79" fmla="*/ 1314734 w 2703239"/>
                  <a:gd name="connsiteY79" fmla="*/ 1906137 h 2370161"/>
                  <a:gd name="connsiteX80" fmla="*/ 1219200 w 2703239"/>
                  <a:gd name="connsiteY80" fmla="*/ 1865193 h 2370161"/>
                  <a:gd name="connsiteX81" fmla="*/ 1014484 w 2703239"/>
                  <a:gd name="connsiteY81" fmla="*/ 2056262 h 2370161"/>
                  <a:gd name="connsiteX82" fmla="*/ 1000836 w 2703239"/>
                  <a:gd name="connsiteY82" fmla="*/ 2206387 h 2370161"/>
                  <a:gd name="connsiteX83" fmla="*/ 973540 w 2703239"/>
                  <a:gd name="connsiteY83" fmla="*/ 2370161 h 2370161"/>
                  <a:gd name="connsiteX84" fmla="*/ 946245 w 2703239"/>
                  <a:gd name="connsiteY84" fmla="*/ 2206387 h 2370161"/>
                  <a:gd name="connsiteX85" fmla="*/ 973540 w 2703239"/>
                  <a:gd name="connsiteY85" fmla="*/ 2015319 h 2370161"/>
                  <a:gd name="connsiteX86" fmla="*/ 1164609 w 2703239"/>
                  <a:gd name="connsiteY86" fmla="*/ 1837898 h 2370161"/>
                  <a:gd name="connsiteX87" fmla="*/ 1082723 w 2703239"/>
                  <a:gd name="connsiteY87" fmla="*/ 1837898 h 2370161"/>
                  <a:gd name="connsiteX88" fmla="*/ 878006 w 2703239"/>
                  <a:gd name="connsiteY88" fmla="*/ 1933432 h 2370161"/>
                  <a:gd name="connsiteX89" fmla="*/ 809767 w 2703239"/>
                  <a:gd name="connsiteY89" fmla="*/ 2042614 h 2370161"/>
                  <a:gd name="connsiteX90" fmla="*/ 782472 w 2703239"/>
                  <a:gd name="connsiteY90" fmla="*/ 1933432 h 2370161"/>
                  <a:gd name="connsiteX91" fmla="*/ 987188 w 2703239"/>
                  <a:gd name="connsiteY91" fmla="*/ 1824250 h 2370161"/>
                  <a:gd name="connsiteX92" fmla="*/ 1205552 w 2703239"/>
                  <a:gd name="connsiteY92" fmla="*/ 1769659 h 2370161"/>
                  <a:gd name="connsiteX93" fmla="*/ 1342030 w 2703239"/>
                  <a:gd name="connsiteY93" fmla="*/ 1824250 h 2370161"/>
                  <a:gd name="connsiteX94" fmla="*/ 1382973 w 2703239"/>
                  <a:gd name="connsiteY94" fmla="*/ 1715068 h 2370161"/>
                  <a:gd name="connsiteX95" fmla="*/ 1396621 w 2703239"/>
                  <a:gd name="connsiteY95" fmla="*/ 1592238 h 2370161"/>
                  <a:gd name="connsiteX96" fmla="*/ 1123666 w 2703239"/>
                  <a:gd name="connsiteY96" fmla="*/ 1510352 h 2370161"/>
                  <a:gd name="connsiteX97" fmla="*/ 973540 w 2703239"/>
                  <a:gd name="connsiteY97" fmla="*/ 1619534 h 2370161"/>
                  <a:gd name="connsiteX98" fmla="*/ 878006 w 2703239"/>
                  <a:gd name="connsiteY98" fmla="*/ 1605886 h 2370161"/>
                  <a:gd name="connsiteX99" fmla="*/ 1014484 w 2703239"/>
                  <a:gd name="connsiteY99" fmla="*/ 1537647 h 2370161"/>
                  <a:gd name="connsiteX100" fmla="*/ 1123666 w 2703239"/>
                  <a:gd name="connsiteY100" fmla="*/ 1442113 h 2370161"/>
                  <a:gd name="connsiteX101" fmla="*/ 1314734 w 2703239"/>
                  <a:gd name="connsiteY101" fmla="*/ 1510352 h 2370161"/>
                  <a:gd name="connsiteX102" fmla="*/ 1410269 w 2703239"/>
                  <a:gd name="connsiteY102" fmla="*/ 1510352 h 2370161"/>
                  <a:gd name="connsiteX103" fmla="*/ 1396621 w 2703239"/>
                  <a:gd name="connsiteY103" fmla="*/ 1414817 h 2370161"/>
                  <a:gd name="connsiteX104" fmla="*/ 1369325 w 2703239"/>
                  <a:gd name="connsiteY104" fmla="*/ 1182805 h 2370161"/>
                  <a:gd name="connsiteX105" fmla="*/ 1382973 w 2703239"/>
                  <a:gd name="connsiteY105" fmla="*/ 1059976 h 2370161"/>
                  <a:gd name="connsiteX106" fmla="*/ 1355678 w 2703239"/>
                  <a:gd name="connsiteY106" fmla="*/ 978089 h 2370161"/>
                  <a:gd name="connsiteX107" fmla="*/ 1260143 w 2703239"/>
                  <a:gd name="connsiteY107" fmla="*/ 937146 h 2370161"/>
                  <a:gd name="connsiteX108" fmla="*/ 1055427 w 2703239"/>
                  <a:gd name="connsiteY108" fmla="*/ 1114567 h 2370161"/>
                  <a:gd name="connsiteX109" fmla="*/ 782472 w 2703239"/>
                  <a:gd name="connsiteY109" fmla="*/ 1360226 h 2370161"/>
                  <a:gd name="connsiteX110" fmla="*/ 523164 w 2703239"/>
                  <a:gd name="connsiteY110" fmla="*/ 1414817 h 2370161"/>
                  <a:gd name="connsiteX111" fmla="*/ 495869 w 2703239"/>
                  <a:gd name="connsiteY111" fmla="*/ 1373874 h 2370161"/>
                  <a:gd name="connsiteX112" fmla="*/ 714233 w 2703239"/>
                  <a:gd name="connsiteY112" fmla="*/ 1319283 h 2370161"/>
                  <a:gd name="connsiteX113" fmla="*/ 918949 w 2703239"/>
                  <a:gd name="connsiteY113" fmla="*/ 1155510 h 2370161"/>
                  <a:gd name="connsiteX114" fmla="*/ 1082723 w 2703239"/>
                  <a:gd name="connsiteY114" fmla="*/ 1005384 h 2370161"/>
                  <a:gd name="connsiteX115" fmla="*/ 1178257 w 2703239"/>
                  <a:gd name="connsiteY115" fmla="*/ 909850 h 2370161"/>
                  <a:gd name="connsiteX116" fmla="*/ 1301087 w 2703239"/>
                  <a:gd name="connsiteY116" fmla="*/ 882555 h 2370161"/>
                  <a:gd name="connsiteX117" fmla="*/ 1314734 w 2703239"/>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373874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31892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06200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759972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380256 w 2703239"/>
                  <a:gd name="connsiteY109" fmla="*/ 1434208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348176 w 2703239"/>
                  <a:gd name="connsiteY110" fmla="*/ 1520418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68172 w 2703239"/>
                  <a:gd name="connsiteY110" fmla="*/ 1629619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509735 w 2703239"/>
                  <a:gd name="connsiteY112" fmla="*/ 1421801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348176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520418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78176 h 2374964"/>
                  <a:gd name="connsiteX1" fmla="*/ 1014484 w 2703239"/>
                  <a:gd name="connsiteY1" fmla="*/ 628050 h 2374964"/>
                  <a:gd name="connsiteX2" fmla="*/ 700585 w 2703239"/>
                  <a:gd name="connsiteY2" fmla="*/ 573459 h 2374964"/>
                  <a:gd name="connsiteX3" fmla="*/ 386687 w 2703239"/>
                  <a:gd name="connsiteY3" fmla="*/ 573459 h 2374964"/>
                  <a:gd name="connsiteX4" fmla="*/ 45493 w 2703239"/>
                  <a:gd name="connsiteY4" fmla="*/ 696289 h 2374964"/>
                  <a:gd name="connsiteX5" fmla="*/ 113731 w 2703239"/>
                  <a:gd name="connsiteY5" fmla="*/ 709937 h 2374964"/>
                  <a:gd name="connsiteX6" fmla="*/ 100084 w 2703239"/>
                  <a:gd name="connsiteY6" fmla="*/ 709937 h 2374964"/>
                  <a:gd name="connsiteX7" fmla="*/ 154675 w 2703239"/>
                  <a:gd name="connsiteY7" fmla="*/ 587107 h 2374964"/>
                  <a:gd name="connsiteX8" fmla="*/ 468573 w 2703239"/>
                  <a:gd name="connsiteY8" fmla="*/ 505220 h 2374964"/>
                  <a:gd name="connsiteX9" fmla="*/ 905302 w 2703239"/>
                  <a:gd name="connsiteY9" fmla="*/ 505220 h 2374964"/>
                  <a:gd name="connsiteX10" fmla="*/ 1178257 w 2703239"/>
                  <a:gd name="connsiteY10" fmla="*/ 614402 h 2374964"/>
                  <a:gd name="connsiteX11" fmla="*/ 1369325 w 2703239"/>
                  <a:gd name="connsiteY11" fmla="*/ 723585 h 2374964"/>
                  <a:gd name="connsiteX12" fmla="*/ 1396621 w 2703239"/>
                  <a:gd name="connsiteY12" fmla="*/ 723585 h 2374964"/>
                  <a:gd name="connsiteX13" fmla="*/ 1464860 w 2703239"/>
                  <a:gd name="connsiteY13" fmla="*/ 709937 h 2374964"/>
                  <a:gd name="connsiteX14" fmla="*/ 1478508 w 2703239"/>
                  <a:gd name="connsiteY14" fmla="*/ 450629 h 2374964"/>
                  <a:gd name="connsiteX15" fmla="*/ 1478508 w 2703239"/>
                  <a:gd name="connsiteY15" fmla="*/ 450629 h 2374964"/>
                  <a:gd name="connsiteX16" fmla="*/ 1328382 w 2703239"/>
                  <a:gd name="connsiteY16" fmla="*/ 191322 h 2374964"/>
                  <a:gd name="connsiteX17" fmla="*/ 1110018 w 2703239"/>
                  <a:gd name="connsiteY17" fmla="*/ 7479 h 2374964"/>
                  <a:gd name="connsiteX18" fmla="*/ 1077772 w 2703239"/>
                  <a:gd name="connsiteY18" fmla="*/ 146450 h 2374964"/>
                  <a:gd name="connsiteX19" fmla="*/ 1096370 w 2703239"/>
                  <a:gd name="connsiteY19" fmla="*/ 323725 h 2374964"/>
                  <a:gd name="connsiteX20" fmla="*/ 1287439 w 2703239"/>
                  <a:gd name="connsiteY20" fmla="*/ 123083 h 2374964"/>
                  <a:gd name="connsiteX21" fmla="*/ 1464860 w 2703239"/>
                  <a:gd name="connsiteY21" fmla="*/ 232265 h 2374964"/>
                  <a:gd name="connsiteX22" fmla="*/ 1546746 w 2703239"/>
                  <a:gd name="connsiteY22" fmla="*/ 464277 h 2374964"/>
                  <a:gd name="connsiteX23" fmla="*/ 1574042 w 2703239"/>
                  <a:gd name="connsiteY23" fmla="*/ 573459 h 2374964"/>
                  <a:gd name="connsiteX24" fmla="*/ 1683224 w 2703239"/>
                  <a:gd name="connsiteY24" fmla="*/ 245913 h 2374964"/>
                  <a:gd name="connsiteX25" fmla="*/ 1928884 w 2703239"/>
                  <a:gd name="connsiteY25" fmla="*/ 54844 h 2374964"/>
                  <a:gd name="connsiteX26" fmla="*/ 2215487 w 2703239"/>
                  <a:gd name="connsiteY26" fmla="*/ 13901 h 2374964"/>
                  <a:gd name="connsiteX27" fmla="*/ 2488442 w 2703239"/>
                  <a:gd name="connsiteY27" fmla="*/ 13901 h 2374964"/>
                  <a:gd name="connsiteX28" fmla="*/ 2461146 w 2703239"/>
                  <a:gd name="connsiteY28" fmla="*/ 68492 h 2374964"/>
                  <a:gd name="connsiteX29" fmla="*/ 2365612 w 2703239"/>
                  <a:gd name="connsiteY29" fmla="*/ 54844 h 2374964"/>
                  <a:gd name="connsiteX30" fmla="*/ 2201839 w 2703239"/>
                  <a:gd name="connsiteY30" fmla="*/ 54844 h 2374964"/>
                  <a:gd name="connsiteX31" fmla="*/ 2324669 w 2703239"/>
                  <a:gd name="connsiteY31" fmla="*/ 136731 h 2374964"/>
                  <a:gd name="connsiteX32" fmla="*/ 2652215 w 2703239"/>
                  <a:gd name="connsiteY32" fmla="*/ 150379 h 2374964"/>
                  <a:gd name="connsiteX33" fmla="*/ 2611272 w 2703239"/>
                  <a:gd name="connsiteY33" fmla="*/ 204970 h 2374964"/>
                  <a:gd name="connsiteX34" fmla="*/ 2365612 w 2703239"/>
                  <a:gd name="connsiteY34" fmla="*/ 204970 h 2374964"/>
                  <a:gd name="connsiteX35" fmla="*/ 2188191 w 2703239"/>
                  <a:gd name="connsiteY35" fmla="*/ 109435 h 2374964"/>
                  <a:gd name="connsiteX36" fmla="*/ 2065361 w 2703239"/>
                  <a:gd name="connsiteY36" fmla="*/ 68492 h 2374964"/>
                  <a:gd name="connsiteX37" fmla="*/ 1778758 w 2703239"/>
                  <a:gd name="connsiteY37" fmla="*/ 245913 h 2374964"/>
                  <a:gd name="connsiteX38" fmla="*/ 1655928 w 2703239"/>
                  <a:gd name="connsiteY38" fmla="*/ 505220 h 2374964"/>
                  <a:gd name="connsiteX39" fmla="*/ 1614985 w 2703239"/>
                  <a:gd name="connsiteY39" fmla="*/ 723585 h 2374964"/>
                  <a:gd name="connsiteX40" fmla="*/ 1696872 w 2703239"/>
                  <a:gd name="connsiteY40" fmla="*/ 750880 h 2374964"/>
                  <a:gd name="connsiteX41" fmla="*/ 1751463 w 2703239"/>
                  <a:gd name="connsiteY41" fmla="*/ 791823 h 2374964"/>
                  <a:gd name="connsiteX42" fmla="*/ 1901588 w 2703239"/>
                  <a:gd name="connsiteY42" fmla="*/ 791823 h 2374964"/>
                  <a:gd name="connsiteX43" fmla="*/ 2119952 w 2703239"/>
                  <a:gd name="connsiteY43" fmla="*/ 614402 h 2374964"/>
                  <a:gd name="connsiteX44" fmla="*/ 2365612 w 2703239"/>
                  <a:gd name="connsiteY44" fmla="*/ 477925 h 2374964"/>
                  <a:gd name="connsiteX45" fmla="*/ 2433851 w 2703239"/>
                  <a:gd name="connsiteY45" fmla="*/ 327799 h 2374964"/>
                  <a:gd name="connsiteX46" fmla="*/ 2461146 w 2703239"/>
                  <a:gd name="connsiteY46" fmla="*/ 368743 h 2374964"/>
                  <a:gd name="connsiteX47" fmla="*/ 2392908 w 2703239"/>
                  <a:gd name="connsiteY47" fmla="*/ 532516 h 2374964"/>
                  <a:gd name="connsiteX48" fmla="*/ 2256430 w 2703239"/>
                  <a:gd name="connsiteY48" fmla="*/ 600755 h 2374964"/>
                  <a:gd name="connsiteX49" fmla="*/ 2010770 w 2703239"/>
                  <a:gd name="connsiteY49" fmla="*/ 791823 h 2374964"/>
                  <a:gd name="connsiteX50" fmla="*/ 1928884 w 2703239"/>
                  <a:gd name="connsiteY50" fmla="*/ 846414 h 2374964"/>
                  <a:gd name="connsiteX51" fmla="*/ 1778758 w 2703239"/>
                  <a:gd name="connsiteY51" fmla="*/ 860062 h 2374964"/>
                  <a:gd name="connsiteX52" fmla="*/ 1751463 w 2703239"/>
                  <a:gd name="connsiteY52" fmla="*/ 982892 h 2374964"/>
                  <a:gd name="connsiteX53" fmla="*/ 1710520 w 2703239"/>
                  <a:gd name="connsiteY53" fmla="*/ 1051131 h 2374964"/>
                  <a:gd name="connsiteX54" fmla="*/ 1819702 w 2703239"/>
                  <a:gd name="connsiteY54" fmla="*/ 1146665 h 2374964"/>
                  <a:gd name="connsiteX55" fmla="*/ 2024418 w 2703239"/>
                  <a:gd name="connsiteY55" fmla="*/ 1146665 h 2374964"/>
                  <a:gd name="connsiteX56" fmla="*/ 2324669 w 2703239"/>
                  <a:gd name="connsiteY56" fmla="*/ 1051131 h 2374964"/>
                  <a:gd name="connsiteX57" fmla="*/ 2515737 w 2703239"/>
                  <a:gd name="connsiteY57" fmla="*/ 805471 h 2374964"/>
                  <a:gd name="connsiteX58" fmla="*/ 2543033 w 2703239"/>
                  <a:gd name="connsiteY58" fmla="*/ 764528 h 2374964"/>
                  <a:gd name="connsiteX59" fmla="*/ 2515737 w 2703239"/>
                  <a:gd name="connsiteY59" fmla="*/ 955596 h 2374964"/>
                  <a:gd name="connsiteX60" fmla="*/ 2338317 w 2703239"/>
                  <a:gd name="connsiteY60" fmla="*/ 1119370 h 2374964"/>
                  <a:gd name="connsiteX61" fmla="*/ 2188191 w 2703239"/>
                  <a:gd name="connsiteY61" fmla="*/ 1187608 h 2374964"/>
                  <a:gd name="connsiteX62" fmla="*/ 2392908 w 2703239"/>
                  <a:gd name="connsiteY62" fmla="*/ 1242199 h 2374964"/>
                  <a:gd name="connsiteX63" fmla="*/ 2624920 w 2703239"/>
                  <a:gd name="connsiteY63" fmla="*/ 1324086 h 2374964"/>
                  <a:gd name="connsiteX64" fmla="*/ 2638567 w 2703239"/>
                  <a:gd name="connsiteY64" fmla="*/ 1324086 h 2374964"/>
                  <a:gd name="connsiteX65" fmla="*/ 2556681 w 2703239"/>
                  <a:gd name="connsiteY65" fmla="*/ 1579319 h 2374964"/>
                  <a:gd name="connsiteX66" fmla="*/ 2420203 w 2703239"/>
                  <a:gd name="connsiteY66" fmla="*/ 1296790 h 2374964"/>
                  <a:gd name="connsiteX67" fmla="*/ 2201839 w 2703239"/>
                  <a:gd name="connsiteY67" fmla="*/ 1242199 h 2374964"/>
                  <a:gd name="connsiteX68" fmla="*/ 2119952 w 2703239"/>
                  <a:gd name="connsiteY68" fmla="*/ 1187608 h 2374964"/>
                  <a:gd name="connsiteX69" fmla="*/ 1928884 w 2703239"/>
                  <a:gd name="connsiteY69" fmla="*/ 1214904 h 2374964"/>
                  <a:gd name="connsiteX70" fmla="*/ 1751463 w 2703239"/>
                  <a:gd name="connsiteY70" fmla="*/ 1201256 h 2374964"/>
                  <a:gd name="connsiteX71" fmla="*/ 1669576 w 2703239"/>
                  <a:gd name="connsiteY71" fmla="*/ 1064779 h 2374964"/>
                  <a:gd name="connsiteX72" fmla="*/ 1574042 w 2703239"/>
                  <a:gd name="connsiteY72" fmla="*/ 1105722 h 2374964"/>
                  <a:gd name="connsiteX73" fmla="*/ 1437564 w 2703239"/>
                  <a:gd name="connsiteY73" fmla="*/ 1146665 h 2374964"/>
                  <a:gd name="connsiteX74" fmla="*/ 1464860 w 2703239"/>
                  <a:gd name="connsiteY74" fmla="*/ 1446916 h 2374964"/>
                  <a:gd name="connsiteX75" fmla="*/ 1451212 w 2703239"/>
                  <a:gd name="connsiteY75" fmla="*/ 1733519 h 2374964"/>
                  <a:gd name="connsiteX76" fmla="*/ 1260143 w 2703239"/>
                  <a:gd name="connsiteY76" fmla="*/ 2033770 h 2374964"/>
                  <a:gd name="connsiteX77" fmla="*/ 1110018 w 2703239"/>
                  <a:gd name="connsiteY77" fmla="*/ 2115656 h 2374964"/>
                  <a:gd name="connsiteX78" fmla="*/ 1191905 w 2703239"/>
                  <a:gd name="connsiteY78" fmla="*/ 2020122 h 2374964"/>
                  <a:gd name="connsiteX79" fmla="*/ 1314734 w 2703239"/>
                  <a:gd name="connsiteY79" fmla="*/ 1910940 h 2374964"/>
                  <a:gd name="connsiteX80" fmla="*/ 1219200 w 2703239"/>
                  <a:gd name="connsiteY80" fmla="*/ 1869996 h 2374964"/>
                  <a:gd name="connsiteX81" fmla="*/ 1014484 w 2703239"/>
                  <a:gd name="connsiteY81" fmla="*/ 2061065 h 2374964"/>
                  <a:gd name="connsiteX82" fmla="*/ 1000836 w 2703239"/>
                  <a:gd name="connsiteY82" fmla="*/ 2211190 h 2374964"/>
                  <a:gd name="connsiteX83" fmla="*/ 973540 w 2703239"/>
                  <a:gd name="connsiteY83" fmla="*/ 2374964 h 2374964"/>
                  <a:gd name="connsiteX84" fmla="*/ 946245 w 2703239"/>
                  <a:gd name="connsiteY84" fmla="*/ 2211190 h 2374964"/>
                  <a:gd name="connsiteX85" fmla="*/ 973540 w 2703239"/>
                  <a:gd name="connsiteY85" fmla="*/ 2020122 h 2374964"/>
                  <a:gd name="connsiteX86" fmla="*/ 1164609 w 2703239"/>
                  <a:gd name="connsiteY86" fmla="*/ 1842701 h 2374964"/>
                  <a:gd name="connsiteX87" fmla="*/ 1082723 w 2703239"/>
                  <a:gd name="connsiteY87" fmla="*/ 1842701 h 2374964"/>
                  <a:gd name="connsiteX88" fmla="*/ 878006 w 2703239"/>
                  <a:gd name="connsiteY88" fmla="*/ 1938235 h 2374964"/>
                  <a:gd name="connsiteX89" fmla="*/ 809767 w 2703239"/>
                  <a:gd name="connsiteY89" fmla="*/ 2261707 h 2374964"/>
                  <a:gd name="connsiteX90" fmla="*/ 639564 w 2703239"/>
                  <a:gd name="connsiteY90" fmla="*/ 1938235 h 2374964"/>
                  <a:gd name="connsiteX91" fmla="*/ 987188 w 2703239"/>
                  <a:gd name="connsiteY91" fmla="*/ 1829053 h 2374964"/>
                  <a:gd name="connsiteX92" fmla="*/ 1205552 w 2703239"/>
                  <a:gd name="connsiteY92" fmla="*/ 1774462 h 2374964"/>
                  <a:gd name="connsiteX93" fmla="*/ 1342030 w 2703239"/>
                  <a:gd name="connsiteY93" fmla="*/ 1829053 h 2374964"/>
                  <a:gd name="connsiteX94" fmla="*/ 1382973 w 2703239"/>
                  <a:gd name="connsiteY94" fmla="*/ 1719871 h 2374964"/>
                  <a:gd name="connsiteX95" fmla="*/ 1396621 w 2703239"/>
                  <a:gd name="connsiteY95" fmla="*/ 1597041 h 2374964"/>
                  <a:gd name="connsiteX96" fmla="*/ 1123666 w 2703239"/>
                  <a:gd name="connsiteY96" fmla="*/ 1515155 h 2374964"/>
                  <a:gd name="connsiteX97" fmla="*/ 973540 w 2703239"/>
                  <a:gd name="connsiteY97" fmla="*/ 1624337 h 2374964"/>
                  <a:gd name="connsiteX98" fmla="*/ 878006 w 2703239"/>
                  <a:gd name="connsiteY98" fmla="*/ 1610689 h 2374964"/>
                  <a:gd name="connsiteX99" fmla="*/ 1014484 w 2703239"/>
                  <a:gd name="connsiteY99" fmla="*/ 1542450 h 2374964"/>
                  <a:gd name="connsiteX100" fmla="*/ 1123666 w 2703239"/>
                  <a:gd name="connsiteY100" fmla="*/ 1446916 h 2374964"/>
                  <a:gd name="connsiteX101" fmla="*/ 1314734 w 2703239"/>
                  <a:gd name="connsiteY101" fmla="*/ 1515155 h 2374964"/>
                  <a:gd name="connsiteX102" fmla="*/ 1410269 w 2703239"/>
                  <a:gd name="connsiteY102" fmla="*/ 1515155 h 2374964"/>
                  <a:gd name="connsiteX103" fmla="*/ 1396621 w 2703239"/>
                  <a:gd name="connsiteY103" fmla="*/ 1419620 h 2374964"/>
                  <a:gd name="connsiteX104" fmla="*/ 1369325 w 2703239"/>
                  <a:gd name="connsiteY104" fmla="*/ 1187608 h 2374964"/>
                  <a:gd name="connsiteX105" fmla="*/ 1382973 w 2703239"/>
                  <a:gd name="connsiteY105" fmla="*/ 1064779 h 2374964"/>
                  <a:gd name="connsiteX106" fmla="*/ 1355678 w 2703239"/>
                  <a:gd name="connsiteY106" fmla="*/ 982892 h 2374964"/>
                  <a:gd name="connsiteX107" fmla="*/ 1260143 w 2703239"/>
                  <a:gd name="connsiteY107" fmla="*/ 941949 h 2374964"/>
                  <a:gd name="connsiteX108" fmla="*/ 1055427 w 2703239"/>
                  <a:gd name="connsiteY108" fmla="*/ 1119370 h 2374964"/>
                  <a:gd name="connsiteX109" fmla="*/ 782472 w 2703239"/>
                  <a:gd name="connsiteY109" fmla="*/ 1365029 h 2374964"/>
                  <a:gd name="connsiteX110" fmla="*/ 636208 w 2703239"/>
                  <a:gd name="connsiteY110" fmla="*/ 1649846 h 2374964"/>
                  <a:gd name="connsiteX111" fmla="*/ 492192 w 2703239"/>
                  <a:gd name="connsiteY111" fmla="*/ 1649846 h 2374964"/>
                  <a:gd name="connsiteX112" fmla="*/ 348176 w 2703239"/>
                  <a:gd name="connsiteY112" fmla="*/ 1505830 h 2374964"/>
                  <a:gd name="connsiteX113" fmla="*/ 420184 w 2703239"/>
                  <a:gd name="connsiteY113" fmla="*/ 1361814 h 2374964"/>
                  <a:gd name="connsiteX114" fmla="*/ 714233 w 2703239"/>
                  <a:gd name="connsiteY114" fmla="*/ 1324086 h 2374964"/>
                  <a:gd name="connsiteX115" fmla="*/ 918949 w 2703239"/>
                  <a:gd name="connsiteY115" fmla="*/ 1160313 h 2374964"/>
                  <a:gd name="connsiteX116" fmla="*/ 1082723 w 2703239"/>
                  <a:gd name="connsiteY116" fmla="*/ 1010187 h 2374964"/>
                  <a:gd name="connsiteX117" fmla="*/ 1178257 w 2703239"/>
                  <a:gd name="connsiteY117" fmla="*/ 914653 h 2374964"/>
                  <a:gd name="connsiteX118" fmla="*/ 1301087 w 2703239"/>
                  <a:gd name="connsiteY118" fmla="*/ 887358 h 2374964"/>
                  <a:gd name="connsiteX119" fmla="*/ 1314734 w 2703239"/>
                  <a:gd name="connsiteY119" fmla="*/ 778176 h 2374964"/>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39564 w 2703239"/>
                  <a:gd name="connsiteY90" fmla="*/ 1939697 h 2376426"/>
                  <a:gd name="connsiteX91" fmla="*/ 987188 w 2703239"/>
                  <a:gd name="connsiteY91" fmla="*/ 1830515 h 2376426"/>
                  <a:gd name="connsiteX92" fmla="*/ 1205552 w 2703239"/>
                  <a:gd name="connsiteY92" fmla="*/ 1775924 h 2376426"/>
                  <a:gd name="connsiteX93" fmla="*/ 1342030 w 2703239"/>
                  <a:gd name="connsiteY93" fmla="*/ 1830515 h 2376426"/>
                  <a:gd name="connsiteX94" fmla="*/ 1382973 w 2703239"/>
                  <a:gd name="connsiteY94" fmla="*/ 1721333 h 2376426"/>
                  <a:gd name="connsiteX95" fmla="*/ 1396621 w 2703239"/>
                  <a:gd name="connsiteY95" fmla="*/ 1598503 h 2376426"/>
                  <a:gd name="connsiteX96" fmla="*/ 1123666 w 2703239"/>
                  <a:gd name="connsiteY96" fmla="*/ 1516617 h 2376426"/>
                  <a:gd name="connsiteX97" fmla="*/ 973540 w 2703239"/>
                  <a:gd name="connsiteY97" fmla="*/ 1625799 h 2376426"/>
                  <a:gd name="connsiteX98" fmla="*/ 878006 w 2703239"/>
                  <a:gd name="connsiteY98" fmla="*/ 1612151 h 2376426"/>
                  <a:gd name="connsiteX99" fmla="*/ 1014484 w 2703239"/>
                  <a:gd name="connsiteY99" fmla="*/ 1543912 h 2376426"/>
                  <a:gd name="connsiteX100" fmla="*/ 1123666 w 2703239"/>
                  <a:gd name="connsiteY100" fmla="*/ 1448378 h 2376426"/>
                  <a:gd name="connsiteX101" fmla="*/ 1314734 w 2703239"/>
                  <a:gd name="connsiteY101" fmla="*/ 1516617 h 2376426"/>
                  <a:gd name="connsiteX102" fmla="*/ 1410269 w 2703239"/>
                  <a:gd name="connsiteY102" fmla="*/ 1516617 h 2376426"/>
                  <a:gd name="connsiteX103" fmla="*/ 1396621 w 2703239"/>
                  <a:gd name="connsiteY103" fmla="*/ 1421082 h 2376426"/>
                  <a:gd name="connsiteX104" fmla="*/ 1369325 w 2703239"/>
                  <a:gd name="connsiteY104" fmla="*/ 1189070 h 2376426"/>
                  <a:gd name="connsiteX105" fmla="*/ 1382973 w 2703239"/>
                  <a:gd name="connsiteY105" fmla="*/ 1066241 h 2376426"/>
                  <a:gd name="connsiteX106" fmla="*/ 1355678 w 2703239"/>
                  <a:gd name="connsiteY106" fmla="*/ 984354 h 2376426"/>
                  <a:gd name="connsiteX107" fmla="*/ 1260143 w 2703239"/>
                  <a:gd name="connsiteY107" fmla="*/ 943411 h 2376426"/>
                  <a:gd name="connsiteX108" fmla="*/ 1055427 w 2703239"/>
                  <a:gd name="connsiteY108" fmla="*/ 1120832 h 2376426"/>
                  <a:gd name="connsiteX109" fmla="*/ 782472 w 2703239"/>
                  <a:gd name="connsiteY109" fmla="*/ 1366491 h 2376426"/>
                  <a:gd name="connsiteX110" fmla="*/ 636208 w 2703239"/>
                  <a:gd name="connsiteY110" fmla="*/ 1651308 h 2376426"/>
                  <a:gd name="connsiteX111" fmla="*/ 492192 w 2703239"/>
                  <a:gd name="connsiteY111" fmla="*/ 1651308 h 2376426"/>
                  <a:gd name="connsiteX112" fmla="*/ 348176 w 2703239"/>
                  <a:gd name="connsiteY112" fmla="*/ 1507292 h 2376426"/>
                  <a:gd name="connsiteX113" fmla="*/ 420184 w 2703239"/>
                  <a:gd name="connsiteY113" fmla="*/ 1363276 h 2376426"/>
                  <a:gd name="connsiteX114" fmla="*/ 714233 w 2703239"/>
                  <a:gd name="connsiteY114" fmla="*/ 1325548 h 2376426"/>
                  <a:gd name="connsiteX115" fmla="*/ 918949 w 2703239"/>
                  <a:gd name="connsiteY115" fmla="*/ 1161775 h 2376426"/>
                  <a:gd name="connsiteX116" fmla="*/ 1082723 w 2703239"/>
                  <a:gd name="connsiteY116" fmla="*/ 1011649 h 2376426"/>
                  <a:gd name="connsiteX117" fmla="*/ 1178257 w 2703239"/>
                  <a:gd name="connsiteY117" fmla="*/ 916115 h 2376426"/>
                  <a:gd name="connsiteX118" fmla="*/ 1301087 w 2703239"/>
                  <a:gd name="connsiteY118" fmla="*/ 888820 h 2376426"/>
                  <a:gd name="connsiteX119" fmla="*/ 1314734 w 2703239"/>
                  <a:gd name="connsiteY119"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75990 w 2703239"/>
                  <a:gd name="connsiteY90" fmla="*/ 2101403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780224 w 2703239"/>
                  <a:gd name="connsiteY89" fmla="*/ 2227372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77081 w 2703239"/>
                  <a:gd name="connsiteY66" fmla="*/ 1464093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36408 w 2703239"/>
                  <a:gd name="connsiteY66" fmla="*/ 1435284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15626 w 2699982"/>
                  <a:gd name="connsiteY65" fmla="*/ 1464093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435284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356288 w 2699982"/>
                  <a:gd name="connsiteY19" fmla="*/ 67132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866220 h 2463008"/>
                  <a:gd name="connsiteX1" fmla="*/ 1014484 w 2699982"/>
                  <a:gd name="connsiteY1" fmla="*/ 716094 h 2463008"/>
                  <a:gd name="connsiteX2" fmla="*/ 700585 w 2699982"/>
                  <a:gd name="connsiteY2" fmla="*/ 661503 h 2463008"/>
                  <a:gd name="connsiteX3" fmla="*/ 386687 w 2699982"/>
                  <a:gd name="connsiteY3" fmla="*/ 661503 h 2463008"/>
                  <a:gd name="connsiteX4" fmla="*/ 45493 w 2699982"/>
                  <a:gd name="connsiteY4" fmla="*/ 784333 h 2463008"/>
                  <a:gd name="connsiteX5" fmla="*/ 113731 w 2699982"/>
                  <a:gd name="connsiteY5" fmla="*/ 797981 h 2463008"/>
                  <a:gd name="connsiteX6" fmla="*/ 100084 w 2699982"/>
                  <a:gd name="connsiteY6" fmla="*/ 797981 h 2463008"/>
                  <a:gd name="connsiteX7" fmla="*/ 154675 w 2699982"/>
                  <a:gd name="connsiteY7" fmla="*/ 675151 h 2463008"/>
                  <a:gd name="connsiteX8" fmla="*/ 468573 w 2699982"/>
                  <a:gd name="connsiteY8" fmla="*/ 593264 h 2463008"/>
                  <a:gd name="connsiteX9" fmla="*/ 905302 w 2699982"/>
                  <a:gd name="connsiteY9" fmla="*/ 593264 h 2463008"/>
                  <a:gd name="connsiteX10" fmla="*/ 1178257 w 2699982"/>
                  <a:gd name="connsiteY10" fmla="*/ 702446 h 2463008"/>
                  <a:gd name="connsiteX11" fmla="*/ 1369325 w 2699982"/>
                  <a:gd name="connsiteY11" fmla="*/ 811629 h 2463008"/>
                  <a:gd name="connsiteX12" fmla="*/ 1396621 w 2699982"/>
                  <a:gd name="connsiteY12" fmla="*/ 811629 h 2463008"/>
                  <a:gd name="connsiteX13" fmla="*/ 1464860 w 2699982"/>
                  <a:gd name="connsiteY13" fmla="*/ 797981 h 2463008"/>
                  <a:gd name="connsiteX14" fmla="*/ 1478508 w 2699982"/>
                  <a:gd name="connsiteY14" fmla="*/ 538673 h 2463008"/>
                  <a:gd name="connsiteX15" fmla="*/ 1478508 w 2699982"/>
                  <a:gd name="connsiteY15" fmla="*/ 538673 h 2463008"/>
                  <a:gd name="connsiteX16" fmla="*/ 1328382 w 2699982"/>
                  <a:gd name="connsiteY16" fmla="*/ 279366 h 2463008"/>
                  <a:gd name="connsiteX17" fmla="*/ 1110018 w 2699982"/>
                  <a:gd name="connsiteY17" fmla="*/ 95523 h 2463008"/>
                  <a:gd name="connsiteX18" fmla="*/ 1140264 w 2699982"/>
                  <a:gd name="connsiteY18" fmla="*/ 9698 h 2463008"/>
                  <a:gd name="connsiteX19" fmla="*/ 1356288 w 2699982"/>
                  <a:gd name="connsiteY19" fmla="*/ 153714 h 2463008"/>
                  <a:gd name="connsiteX20" fmla="*/ 1464860 w 2699982"/>
                  <a:gd name="connsiteY20" fmla="*/ 320309 h 2463008"/>
                  <a:gd name="connsiteX21" fmla="*/ 1546746 w 2699982"/>
                  <a:gd name="connsiteY21" fmla="*/ 552321 h 2463008"/>
                  <a:gd name="connsiteX22" fmla="*/ 1574042 w 2699982"/>
                  <a:gd name="connsiteY22" fmla="*/ 661503 h 2463008"/>
                  <a:gd name="connsiteX23" fmla="*/ 1683224 w 2699982"/>
                  <a:gd name="connsiteY23" fmla="*/ 333957 h 2463008"/>
                  <a:gd name="connsiteX24" fmla="*/ 1928884 w 2699982"/>
                  <a:gd name="connsiteY24" fmla="*/ 142888 h 2463008"/>
                  <a:gd name="connsiteX25" fmla="*/ 2215487 w 2699982"/>
                  <a:gd name="connsiteY25" fmla="*/ 101945 h 2463008"/>
                  <a:gd name="connsiteX26" fmla="*/ 2488442 w 2699982"/>
                  <a:gd name="connsiteY26" fmla="*/ 101945 h 2463008"/>
                  <a:gd name="connsiteX27" fmla="*/ 2461146 w 2699982"/>
                  <a:gd name="connsiteY27" fmla="*/ 156536 h 2463008"/>
                  <a:gd name="connsiteX28" fmla="*/ 2365612 w 2699982"/>
                  <a:gd name="connsiteY28" fmla="*/ 142888 h 2463008"/>
                  <a:gd name="connsiteX29" fmla="*/ 2201839 w 2699982"/>
                  <a:gd name="connsiteY29" fmla="*/ 142888 h 2463008"/>
                  <a:gd name="connsiteX30" fmla="*/ 2324669 w 2699982"/>
                  <a:gd name="connsiteY30" fmla="*/ 224775 h 2463008"/>
                  <a:gd name="connsiteX31" fmla="*/ 2652215 w 2699982"/>
                  <a:gd name="connsiteY31" fmla="*/ 238423 h 2463008"/>
                  <a:gd name="connsiteX32" fmla="*/ 2611272 w 2699982"/>
                  <a:gd name="connsiteY32" fmla="*/ 293014 h 2463008"/>
                  <a:gd name="connsiteX33" fmla="*/ 2365612 w 2699982"/>
                  <a:gd name="connsiteY33" fmla="*/ 293014 h 2463008"/>
                  <a:gd name="connsiteX34" fmla="*/ 2188191 w 2699982"/>
                  <a:gd name="connsiteY34" fmla="*/ 197479 h 2463008"/>
                  <a:gd name="connsiteX35" fmla="*/ 2065361 w 2699982"/>
                  <a:gd name="connsiteY35" fmla="*/ 156536 h 2463008"/>
                  <a:gd name="connsiteX36" fmla="*/ 1778758 w 2699982"/>
                  <a:gd name="connsiteY36" fmla="*/ 333957 h 2463008"/>
                  <a:gd name="connsiteX37" fmla="*/ 1655928 w 2699982"/>
                  <a:gd name="connsiteY37" fmla="*/ 593264 h 2463008"/>
                  <a:gd name="connsiteX38" fmla="*/ 1614985 w 2699982"/>
                  <a:gd name="connsiteY38" fmla="*/ 811629 h 2463008"/>
                  <a:gd name="connsiteX39" fmla="*/ 1696872 w 2699982"/>
                  <a:gd name="connsiteY39" fmla="*/ 838924 h 2463008"/>
                  <a:gd name="connsiteX40" fmla="*/ 1751463 w 2699982"/>
                  <a:gd name="connsiteY40" fmla="*/ 879867 h 2463008"/>
                  <a:gd name="connsiteX41" fmla="*/ 1901588 w 2699982"/>
                  <a:gd name="connsiteY41" fmla="*/ 879867 h 2463008"/>
                  <a:gd name="connsiteX42" fmla="*/ 2119952 w 2699982"/>
                  <a:gd name="connsiteY42" fmla="*/ 702446 h 2463008"/>
                  <a:gd name="connsiteX43" fmla="*/ 2365612 w 2699982"/>
                  <a:gd name="connsiteY43" fmla="*/ 565969 h 2463008"/>
                  <a:gd name="connsiteX44" fmla="*/ 2433851 w 2699982"/>
                  <a:gd name="connsiteY44" fmla="*/ 415843 h 2463008"/>
                  <a:gd name="connsiteX45" fmla="*/ 2461146 w 2699982"/>
                  <a:gd name="connsiteY45" fmla="*/ 456787 h 2463008"/>
                  <a:gd name="connsiteX46" fmla="*/ 2392908 w 2699982"/>
                  <a:gd name="connsiteY46" fmla="*/ 620560 h 2463008"/>
                  <a:gd name="connsiteX47" fmla="*/ 2256430 w 2699982"/>
                  <a:gd name="connsiteY47" fmla="*/ 688799 h 2463008"/>
                  <a:gd name="connsiteX48" fmla="*/ 2010770 w 2699982"/>
                  <a:gd name="connsiteY48" fmla="*/ 879867 h 2463008"/>
                  <a:gd name="connsiteX49" fmla="*/ 1928884 w 2699982"/>
                  <a:gd name="connsiteY49" fmla="*/ 934458 h 2463008"/>
                  <a:gd name="connsiteX50" fmla="*/ 1778758 w 2699982"/>
                  <a:gd name="connsiteY50" fmla="*/ 948106 h 2463008"/>
                  <a:gd name="connsiteX51" fmla="*/ 1751463 w 2699982"/>
                  <a:gd name="connsiteY51" fmla="*/ 1070936 h 2463008"/>
                  <a:gd name="connsiteX52" fmla="*/ 1710520 w 2699982"/>
                  <a:gd name="connsiteY52" fmla="*/ 1139175 h 2463008"/>
                  <a:gd name="connsiteX53" fmla="*/ 1819702 w 2699982"/>
                  <a:gd name="connsiteY53" fmla="*/ 1234709 h 2463008"/>
                  <a:gd name="connsiteX54" fmla="*/ 2024418 w 2699982"/>
                  <a:gd name="connsiteY54" fmla="*/ 1234709 h 2463008"/>
                  <a:gd name="connsiteX55" fmla="*/ 2324669 w 2699982"/>
                  <a:gd name="connsiteY55" fmla="*/ 1139175 h 2463008"/>
                  <a:gd name="connsiteX56" fmla="*/ 2515737 w 2699982"/>
                  <a:gd name="connsiteY56" fmla="*/ 893515 h 2463008"/>
                  <a:gd name="connsiteX57" fmla="*/ 2543033 w 2699982"/>
                  <a:gd name="connsiteY57" fmla="*/ 852572 h 2463008"/>
                  <a:gd name="connsiteX58" fmla="*/ 2515737 w 2699982"/>
                  <a:gd name="connsiteY58" fmla="*/ 1043640 h 2463008"/>
                  <a:gd name="connsiteX59" fmla="*/ 2338317 w 2699982"/>
                  <a:gd name="connsiteY59" fmla="*/ 1207414 h 2463008"/>
                  <a:gd name="connsiteX60" fmla="*/ 2188191 w 2699982"/>
                  <a:gd name="connsiteY60" fmla="*/ 1275652 h 2463008"/>
                  <a:gd name="connsiteX61" fmla="*/ 2392908 w 2699982"/>
                  <a:gd name="connsiteY61" fmla="*/ 1330243 h 2463008"/>
                  <a:gd name="connsiteX62" fmla="*/ 2624920 w 2699982"/>
                  <a:gd name="connsiteY62" fmla="*/ 1412130 h 2463008"/>
                  <a:gd name="connsiteX63" fmla="*/ 2638567 w 2699982"/>
                  <a:gd name="connsiteY63" fmla="*/ 1412130 h 2463008"/>
                  <a:gd name="connsiteX64" fmla="*/ 2652432 w 2699982"/>
                  <a:gd name="connsiteY64" fmla="*/ 1593874 h 2463008"/>
                  <a:gd name="connsiteX65" fmla="*/ 2556681 w 2699982"/>
                  <a:gd name="connsiteY65" fmla="*/ 1667363 h 2463008"/>
                  <a:gd name="connsiteX66" fmla="*/ 2436408 w 2699982"/>
                  <a:gd name="connsiteY66" fmla="*/ 1521866 h 2463008"/>
                  <a:gd name="connsiteX67" fmla="*/ 2420203 w 2699982"/>
                  <a:gd name="connsiteY67" fmla="*/ 1384834 h 2463008"/>
                  <a:gd name="connsiteX68" fmla="*/ 2201839 w 2699982"/>
                  <a:gd name="connsiteY68" fmla="*/ 1330243 h 2463008"/>
                  <a:gd name="connsiteX69" fmla="*/ 2119952 w 2699982"/>
                  <a:gd name="connsiteY69" fmla="*/ 1275652 h 2463008"/>
                  <a:gd name="connsiteX70" fmla="*/ 1928884 w 2699982"/>
                  <a:gd name="connsiteY70" fmla="*/ 1302948 h 2463008"/>
                  <a:gd name="connsiteX71" fmla="*/ 1751463 w 2699982"/>
                  <a:gd name="connsiteY71" fmla="*/ 1289300 h 2463008"/>
                  <a:gd name="connsiteX72" fmla="*/ 1669576 w 2699982"/>
                  <a:gd name="connsiteY72" fmla="*/ 1152823 h 2463008"/>
                  <a:gd name="connsiteX73" fmla="*/ 1574042 w 2699982"/>
                  <a:gd name="connsiteY73" fmla="*/ 1193766 h 2463008"/>
                  <a:gd name="connsiteX74" fmla="*/ 1437564 w 2699982"/>
                  <a:gd name="connsiteY74" fmla="*/ 1234709 h 2463008"/>
                  <a:gd name="connsiteX75" fmla="*/ 1464860 w 2699982"/>
                  <a:gd name="connsiteY75" fmla="*/ 1534960 h 2463008"/>
                  <a:gd name="connsiteX76" fmla="*/ 1451212 w 2699982"/>
                  <a:gd name="connsiteY76" fmla="*/ 1821563 h 2463008"/>
                  <a:gd name="connsiteX77" fmla="*/ 1260143 w 2699982"/>
                  <a:gd name="connsiteY77" fmla="*/ 2121814 h 2463008"/>
                  <a:gd name="connsiteX78" fmla="*/ 1110018 w 2699982"/>
                  <a:gd name="connsiteY78" fmla="*/ 2203700 h 2463008"/>
                  <a:gd name="connsiteX79" fmla="*/ 1191905 w 2699982"/>
                  <a:gd name="connsiteY79" fmla="*/ 2108166 h 2463008"/>
                  <a:gd name="connsiteX80" fmla="*/ 1314734 w 2699982"/>
                  <a:gd name="connsiteY80" fmla="*/ 1998984 h 2463008"/>
                  <a:gd name="connsiteX81" fmla="*/ 1219200 w 2699982"/>
                  <a:gd name="connsiteY81" fmla="*/ 1958040 h 2463008"/>
                  <a:gd name="connsiteX82" fmla="*/ 1014484 w 2699982"/>
                  <a:gd name="connsiteY82" fmla="*/ 2149109 h 2463008"/>
                  <a:gd name="connsiteX83" fmla="*/ 1000836 w 2699982"/>
                  <a:gd name="connsiteY83" fmla="*/ 2299234 h 2463008"/>
                  <a:gd name="connsiteX84" fmla="*/ 973540 w 2699982"/>
                  <a:gd name="connsiteY84" fmla="*/ 2463008 h 2463008"/>
                  <a:gd name="connsiteX85" fmla="*/ 946245 w 2699982"/>
                  <a:gd name="connsiteY85" fmla="*/ 2299234 h 2463008"/>
                  <a:gd name="connsiteX86" fmla="*/ 973540 w 2699982"/>
                  <a:gd name="connsiteY86" fmla="*/ 2108166 h 2463008"/>
                  <a:gd name="connsiteX87" fmla="*/ 1164609 w 2699982"/>
                  <a:gd name="connsiteY87" fmla="*/ 1930745 h 2463008"/>
                  <a:gd name="connsiteX88" fmla="*/ 1082723 w 2699982"/>
                  <a:gd name="connsiteY88" fmla="*/ 1930745 h 2463008"/>
                  <a:gd name="connsiteX89" fmla="*/ 878006 w 2699982"/>
                  <a:gd name="connsiteY89" fmla="*/ 2026279 h 2463008"/>
                  <a:gd name="connsiteX90" fmla="*/ 780224 w 2699982"/>
                  <a:gd name="connsiteY90" fmla="*/ 2313954 h 2463008"/>
                  <a:gd name="connsiteX91" fmla="*/ 564200 w 2699982"/>
                  <a:gd name="connsiteY91" fmla="*/ 2241946 h 2463008"/>
                  <a:gd name="connsiteX92" fmla="*/ 639564 w 2699982"/>
                  <a:gd name="connsiteY92" fmla="*/ 2026279 h 2463008"/>
                  <a:gd name="connsiteX93" fmla="*/ 987188 w 2699982"/>
                  <a:gd name="connsiteY93" fmla="*/ 1917097 h 2463008"/>
                  <a:gd name="connsiteX94" fmla="*/ 1205552 w 2699982"/>
                  <a:gd name="connsiteY94" fmla="*/ 1862506 h 2463008"/>
                  <a:gd name="connsiteX95" fmla="*/ 1342030 w 2699982"/>
                  <a:gd name="connsiteY95" fmla="*/ 1917097 h 2463008"/>
                  <a:gd name="connsiteX96" fmla="*/ 1382973 w 2699982"/>
                  <a:gd name="connsiteY96" fmla="*/ 1807915 h 2463008"/>
                  <a:gd name="connsiteX97" fmla="*/ 1396621 w 2699982"/>
                  <a:gd name="connsiteY97" fmla="*/ 1685085 h 2463008"/>
                  <a:gd name="connsiteX98" fmla="*/ 1123666 w 2699982"/>
                  <a:gd name="connsiteY98" fmla="*/ 1603199 h 2463008"/>
                  <a:gd name="connsiteX99" fmla="*/ 973540 w 2699982"/>
                  <a:gd name="connsiteY99" fmla="*/ 1712381 h 2463008"/>
                  <a:gd name="connsiteX100" fmla="*/ 878006 w 2699982"/>
                  <a:gd name="connsiteY100" fmla="*/ 1698733 h 2463008"/>
                  <a:gd name="connsiteX101" fmla="*/ 1014484 w 2699982"/>
                  <a:gd name="connsiteY101" fmla="*/ 1630494 h 2463008"/>
                  <a:gd name="connsiteX102" fmla="*/ 1123666 w 2699982"/>
                  <a:gd name="connsiteY102" fmla="*/ 1534960 h 2463008"/>
                  <a:gd name="connsiteX103" fmla="*/ 1314734 w 2699982"/>
                  <a:gd name="connsiteY103" fmla="*/ 1603199 h 2463008"/>
                  <a:gd name="connsiteX104" fmla="*/ 1410269 w 2699982"/>
                  <a:gd name="connsiteY104" fmla="*/ 1603199 h 2463008"/>
                  <a:gd name="connsiteX105" fmla="*/ 1396621 w 2699982"/>
                  <a:gd name="connsiteY105" fmla="*/ 1507664 h 2463008"/>
                  <a:gd name="connsiteX106" fmla="*/ 1369325 w 2699982"/>
                  <a:gd name="connsiteY106" fmla="*/ 1275652 h 2463008"/>
                  <a:gd name="connsiteX107" fmla="*/ 1382973 w 2699982"/>
                  <a:gd name="connsiteY107" fmla="*/ 1152823 h 2463008"/>
                  <a:gd name="connsiteX108" fmla="*/ 1355678 w 2699982"/>
                  <a:gd name="connsiteY108" fmla="*/ 1070936 h 2463008"/>
                  <a:gd name="connsiteX109" fmla="*/ 1260143 w 2699982"/>
                  <a:gd name="connsiteY109" fmla="*/ 1029993 h 2463008"/>
                  <a:gd name="connsiteX110" fmla="*/ 1055427 w 2699982"/>
                  <a:gd name="connsiteY110" fmla="*/ 1207414 h 2463008"/>
                  <a:gd name="connsiteX111" fmla="*/ 782472 w 2699982"/>
                  <a:gd name="connsiteY111" fmla="*/ 1453073 h 2463008"/>
                  <a:gd name="connsiteX112" fmla="*/ 636208 w 2699982"/>
                  <a:gd name="connsiteY112" fmla="*/ 1737890 h 2463008"/>
                  <a:gd name="connsiteX113" fmla="*/ 492192 w 2699982"/>
                  <a:gd name="connsiteY113" fmla="*/ 1737890 h 2463008"/>
                  <a:gd name="connsiteX114" fmla="*/ 348176 w 2699982"/>
                  <a:gd name="connsiteY114" fmla="*/ 1593874 h 2463008"/>
                  <a:gd name="connsiteX115" fmla="*/ 420184 w 2699982"/>
                  <a:gd name="connsiteY115" fmla="*/ 1449858 h 2463008"/>
                  <a:gd name="connsiteX116" fmla="*/ 714233 w 2699982"/>
                  <a:gd name="connsiteY116" fmla="*/ 1412130 h 2463008"/>
                  <a:gd name="connsiteX117" fmla="*/ 918949 w 2699982"/>
                  <a:gd name="connsiteY117" fmla="*/ 1248357 h 2463008"/>
                  <a:gd name="connsiteX118" fmla="*/ 1082723 w 2699982"/>
                  <a:gd name="connsiteY118" fmla="*/ 1098231 h 2463008"/>
                  <a:gd name="connsiteX119" fmla="*/ 1178257 w 2699982"/>
                  <a:gd name="connsiteY119" fmla="*/ 1002697 h 2463008"/>
                  <a:gd name="connsiteX120" fmla="*/ 1301087 w 2699982"/>
                  <a:gd name="connsiteY120" fmla="*/ 975402 h 2463008"/>
                  <a:gd name="connsiteX121" fmla="*/ 1314734 w 2699982"/>
                  <a:gd name="connsiteY121" fmla="*/ 866220 h 2463008"/>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328382 w 2699982"/>
                  <a:gd name="connsiteY16" fmla="*/ 281669 h 2465311"/>
                  <a:gd name="connsiteX17" fmla="*/ 1068256 w 2699982"/>
                  <a:gd name="connsiteY17" fmla="*/ 228025 h 2465311"/>
                  <a:gd name="connsiteX18" fmla="*/ 1140264 w 2699982"/>
                  <a:gd name="connsiteY18" fmla="*/ 12001 h 2465311"/>
                  <a:gd name="connsiteX19" fmla="*/ 1356288 w 2699982"/>
                  <a:gd name="connsiteY19" fmla="*/ 156017 h 2465311"/>
                  <a:gd name="connsiteX20" fmla="*/ 1464860 w 2699982"/>
                  <a:gd name="connsiteY20" fmla="*/ 322612 h 2465311"/>
                  <a:gd name="connsiteX21" fmla="*/ 1546746 w 2699982"/>
                  <a:gd name="connsiteY21" fmla="*/ 554624 h 2465311"/>
                  <a:gd name="connsiteX22" fmla="*/ 1574042 w 2699982"/>
                  <a:gd name="connsiteY22" fmla="*/ 663806 h 2465311"/>
                  <a:gd name="connsiteX23" fmla="*/ 1683224 w 2699982"/>
                  <a:gd name="connsiteY23" fmla="*/ 336260 h 2465311"/>
                  <a:gd name="connsiteX24" fmla="*/ 1928884 w 2699982"/>
                  <a:gd name="connsiteY24" fmla="*/ 145191 h 2465311"/>
                  <a:gd name="connsiteX25" fmla="*/ 2215487 w 2699982"/>
                  <a:gd name="connsiteY25" fmla="*/ 104248 h 2465311"/>
                  <a:gd name="connsiteX26" fmla="*/ 2488442 w 2699982"/>
                  <a:gd name="connsiteY26" fmla="*/ 104248 h 2465311"/>
                  <a:gd name="connsiteX27" fmla="*/ 2461146 w 2699982"/>
                  <a:gd name="connsiteY27" fmla="*/ 158839 h 2465311"/>
                  <a:gd name="connsiteX28" fmla="*/ 2365612 w 2699982"/>
                  <a:gd name="connsiteY28" fmla="*/ 145191 h 2465311"/>
                  <a:gd name="connsiteX29" fmla="*/ 2201839 w 2699982"/>
                  <a:gd name="connsiteY29" fmla="*/ 145191 h 2465311"/>
                  <a:gd name="connsiteX30" fmla="*/ 2324669 w 2699982"/>
                  <a:gd name="connsiteY30" fmla="*/ 227078 h 2465311"/>
                  <a:gd name="connsiteX31" fmla="*/ 2652215 w 2699982"/>
                  <a:gd name="connsiteY31" fmla="*/ 240726 h 2465311"/>
                  <a:gd name="connsiteX32" fmla="*/ 2611272 w 2699982"/>
                  <a:gd name="connsiteY32" fmla="*/ 295317 h 2465311"/>
                  <a:gd name="connsiteX33" fmla="*/ 2365612 w 2699982"/>
                  <a:gd name="connsiteY33" fmla="*/ 295317 h 2465311"/>
                  <a:gd name="connsiteX34" fmla="*/ 2188191 w 2699982"/>
                  <a:gd name="connsiteY34" fmla="*/ 199782 h 2465311"/>
                  <a:gd name="connsiteX35" fmla="*/ 2065361 w 2699982"/>
                  <a:gd name="connsiteY35" fmla="*/ 158839 h 2465311"/>
                  <a:gd name="connsiteX36" fmla="*/ 1778758 w 2699982"/>
                  <a:gd name="connsiteY36" fmla="*/ 336260 h 2465311"/>
                  <a:gd name="connsiteX37" fmla="*/ 1655928 w 2699982"/>
                  <a:gd name="connsiteY37" fmla="*/ 595567 h 2465311"/>
                  <a:gd name="connsiteX38" fmla="*/ 1614985 w 2699982"/>
                  <a:gd name="connsiteY38" fmla="*/ 813932 h 2465311"/>
                  <a:gd name="connsiteX39" fmla="*/ 1696872 w 2699982"/>
                  <a:gd name="connsiteY39" fmla="*/ 841227 h 2465311"/>
                  <a:gd name="connsiteX40" fmla="*/ 1751463 w 2699982"/>
                  <a:gd name="connsiteY40" fmla="*/ 882170 h 2465311"/>
                  <a:gd name="connsiteX41" fmla="*/ 1901588 w 2699982"/>
                  <a:gd name="connsiteY41" fmla="*/ 882170 h 2465311"/>
                  <a:gd name="connsiteX42" fmla="*/ 2119952 w 2699982"/>
                  <a:gd name="connsiteY42" fmla="*/ 704749 h 2465311"/>
                  <a:gd name="connsiteX43" fmla="*/ 2365612 w 2699982"/>
                  <a:gd name="connsiteY43" fmla="*/ 568272 h 2465311"/>
                  <a:gd name="connsiteX44" fmla="*/ 2433851 w 2699982"/>
                  <a:gd name="connsiteY44" fmla="*/ 418146 h 2465311"/>
                  <a:gd name="connsiteX45" fmla="*/ 2461146 w 2699982"/>
                  <a:gd name="connsiteY45" fmla="*/ 459090 h 2465311"/>
                  <a:gd name="connsiteX46" fmla="*/ 2392908 w 2699982"/>
                  <a:gd name="connsiteY46" fmla="*/ 622863 h 2465311"/>
                  <a:gd name="connsiteX47" fmla="*/ 2256430 w 2699982"/>
                  <a:gd name="connsiteY47" fmla="*/ 691102 h 2465311"/>
                  <a:gd name="connsiteX48" fmla="*/ 2010770 w 2699982"/>
                  <a:gd name="connsiteY48" fmla="*/ 882170 h 2465311"/>
                  <a:gd name="connsiteX49" fmla="*/ 1928884 w 2699982"/>
                  <a:gd name="connsiteY49" fmla="*/ 936761 h 2465311"/>
                  <a:gd name="connsiteX50" fmla="*/ 1778758 w 2699982"/>
                  <a:gd name="connsiteY50" fmla="*/ 950409 h 2465311"/>
                  <a:gd name="connsiteX51" fmla="*/ 1751463 w 2699982"/>
                  <a:gd name="connsiteY51" fmla="*/ 1073239 h 2465311"/>
                  <a:gd name="connsiteX52" fmla="*/ 1710520 w 2699982"/>
                  <a:gd name="connsiteY52" fmla="*/ 1141478 h 2465311"/>
                  <a:gd name="connsiteX53" fmla="*/ 1819702 w 2699982"/>
                  <a:gd name="connsiteY53" fmla="*/ 1237012 h 2465311"/>
                  <a:gd name="connsiteX54" fmla="*/ 2024418 w 2699982"/>
                  <a:gd name="connsiteY54" fmla="*/ 1237012 h 2465311"/>
                  <a:gd name="connsiteX55" fmla="*/ 2324669 w 2699982"/>
                  <a:gd name="connsiteY55" fmla="*/ 1141478 h 2465311"/>
                  <a:gd name="connsiteX56" fmla="*/ 2515737 w 2699982"/>
                  <a:gd name="connsiteY56" fmla="*/ 895818 h 2465311"/>
                  <a:gd name="connsiteX57" fmla="*/ 2543033 w 2699982"/>
                  <a:gd name="connsiteY57" fmla="*/ 854875 h 2465311"/>
                  <a:gd name="connsiteX58" fmla="*/ 2515737 w 2699982"/>
                  <a:gd name="connsiteY58" fmla="*/ 1045943 h 2465311"/>
                  <a:gd name="connsiteX59" fmla="*/ 2338317 w 2699982"/>
                  <a:gd name="connsiteY59" fmla="*/ 1209717 h 2465311"/>
                  <a:gd name="connsiteX60" fmla="*/ 2188191 w 2699982"/>
                  <a:gd name="connsiteY60" fmla="*/ 1277955 h 2465311"/>
                  <a:gd name="connsiteX61" fmla="*/ 2392908 w 2699982"/>
                  <a:gd name="connsiteY61" fmla="*/ 1332546 h 2465311"/>
                  <a:gd name="connsiteX62" fmla="*/ 2624920 w 2699982"/>
                  <a:gd name="connsiteY62" fmla="*/ 1414433 h 2465311"/>
                  <a:gd name="connsiteX63" fmla="*/ 2638567 w 2699982"/>
                  <a:gd name="connsiteY63" fmla="*/ 1414433 h 2465311"/>
                  <a:gd name="connsiteX64" fmla="*/ 2652432 w 2699982"/>
                  <a:gd name="connsiteY64" fmla="*/ 1596177 h 2465311"/>
                  <a:gd name="connsiteX65" fmla="*/ 2556681 w 2699982"/>
                  <a:gd name="connsiteY65" fmla="*/ 1669666 h 2465311"/>
                  <a:gd name="connsiteX66" fmla="*/ 2436408 w 2699982"/>
                  <a:gd name="connsiteY66" fmla="*/ 1524169 h 2465311"/>
                  <a:gd name="connsiteX67" fmla="*/ 2420203 w 2699982"/>
                  <a:gd name="connsiteY67" fmla="*/ 1387137 h 2465311"/>
                  <a:gd name="connsiteX68" fmla="*/ 2201839 w 2699982"/>
                  <a:gd name="connsiteY68" fmla="*/ 1332546 h 2465311"/>
                  <a:gd name="connsiteX69" fmla="*/ 2119952 w 2699982"/>
                  <a:gd name="connsiteY69" fmla="*/ 1277955 h 2465311"/>
                  <a:gd name="connsiteX70" fmla="*/ 1928884 w 2699982"/>
                  <a:gd name="connsiteY70" fmla="*/ 1305251 h 2465311"/>
                  <a:gd name="connsiteX71" fmla="*/ 1751463 w 2699982"/>
                  <a:gd name="connsiteY71" fmla="*/ 1291603 h 2465311"/>
                  <a:gd name="connsiteX72" fmla="*/ 1669576 w 2699982"/>
                  <a:gd name="connsiteY72" fmla="*/ 1155126 h 2465311"/>
                  <a:gd name="connsiteX73" fmla="*/ 1574042 w 2699982"/>
                  <a:gd name="connsiteY73" fmla="*/ 1196069 h 2465311"/>
                  <a:gd name="connsiteX74" fmla="*/ 1437564 w 2699982"/>
                  <a:gd name="connsiteY74" fmla="*/ 1237012 h 2465311"/>
                  <a:gd name="connsiteX75" fmla="*/ 1464860 w 2699982"/>
                  <a:gd name="connsiteY75" fmla="*/ 1537263 h 2465311"/>
                  <a:gd name="connsiteX76" fmla="*/ 1451212 w 2699982"/>
                  <a:gd name="connsiteY76" fmla="*/ 1823866 h 2465311"/>
                  <a:gd name="connsiteX77" fmla="*/ 1260143 w 2699982"/>
                  <a:gd name="connsiteY77" fmla="*/ 2124117 h 2465311"/>
                  <a:gd name="connsiteX78" fmla="*/ 1110018 w 2699982"/>
                  <a:gd name="connsiteY78" fmla="*/ 2206003 h 2465311"/>
                  <a:gd name="connsiteX79" fmla="*/ 1191905 w 2699982"/>
                  <a:gd name="connsiteY79" fmla="*/ 2110469 h 2465311"/>
                  <a:gd name="connsiteX80" fmla="*/ 1314734 w 2699982"/>
                  <a:gd name="connsiteY80" fmla="*/ 2001287 h 2465311"/>
                  <a:gd name="connsiteX81" fmla="*/ 1219200 w 2699982"/>
                  <a:gd name="connsiteY81" fmla="*/ 1960343 h 2465311"/>
                  <a:gd name="connsiteX82" fmla="*/ 1014484 w 2699982"/>
                  <a:gd name="connsiteY82" fmla="*/ 2151412 h 2465311"/>
                  <a:gd name="connsiteX83" fmla="*/ 1000836 w 2699982"/>
                  <a:gd name="connsiteY83" fmla="*/ 2301537 h 2465311"/>
                  <a:gd name="connsiteX84" fmla="*/ 973540 w 2699982"/>
                  <a:gd name="connsiteY84" fmla="*/ 2465311 h 2465311"/>
                  <a:gd name="connsiteX85" fmla="*/ 946245 w 2699982"/>
                  <a:gd name="connsiteY85" fmla="*/ 2301537 h 2465311"/>
                  <a:gd name="connsiteX86" fmla="*/ 973540 w 2699982"/>
                  <a:gd name="connsiteY86" fmla="*/ 2110469 h 2465311"/>
                  <a:gd name="connsiteX87" fmla="*/ 1164609 w 2699982"/>
                  <a:gd name="connsiteY87" fmla="*/ 1933048 h 2465311"/>
                  <a:gd name="connsiteX88" fmla="*/ 1082723 w 2699982"/>
                  <a:gd name="connsiteY88" fmla="*/ 1933048 h 2465311"/>
                  <a:gd name="connsiteX89" fmla="*/ 878006 w 2699982"/>
                  <a:gd name="connsiteY89" fmla="*/ 2028582 h 2465311"/>
                  <a:gd name="connsiteX90" fmla="*/ 780224 w 2699982"/>
                  <a:gd name="connsiteY90" fmla="*/ 2316257 h 2465311"/>
                  <a:gd name="connsiteX91" fmla="*/ 564200 w 2699982"/>
                  <a:gd name="connsiteY91" fmla="*/ 2244249 h 2465311"/>
                  <a:gd name="connsiteX92" fmla="*/ 639564 w 2699982"/>
                  <a:gd name="connsiteY92" fmla="*/ 2028582 h 2465311"/>
                  <a:gd name="connsiteX93" fmla="*/ 987188 w 2699982"/>
                  <a:gd name="connsiteY93" fmla="*/ 1919400 h 2465311"/>
                  <a:gd name="connsiteX94" fmla="*/ 1205552 w 2699982"/>
                  <a:gd name="connsiteY94" fmla="*/ 1864809 h 2465311"/>
                  <a:gd name="connsiteX95" fmla="*/ 1342030 w 2699982"/>
                  <a:gd name="connsiteY95" fmla="*/ 1919400 h 2465311"/>
                  <a:gd name="connsiteX96" fmla="*/ 1382973 w 2699982"/>
                  <a:gd name="connsiteY96" fmla="*/ 1810218 h 2465311"/>
                  <a:gd name="connsiteX97" fmla="*/ 1396621 w 2699982"/>
                  <a:gd name="connsiteY97" fmla="*/ 1687388 h 2465311"/>
                  <a:gd name="connsiteX98" fmla="*/ 1123666 w 2699982"/>
                  <a:gd name="connsiteY98" fmla="*/ 1605502 h 2465311"/>
                  <a:gd name="connsiteX99" fmla="*/ 973540 w 2699982"/>
                  <a:gd name="connsiteY99" fmla="*/ 1714684 h 2465311"/>
                  <a:gd name="connsiteX100" fmla="*/ 878006 w 2699982"/>
                  <a:gd name="connsiteY100" fmla="*/ 1701036 h 2465311"/>
                  <a:gd name="connsiteX101" fmla="*/ 1014484 w 2699982"/>
                  <a:gd name="connsiteY101" fmla="*/ 1632797 h 2465311"/>
                  <a:gd name="connsiteX102" fmla="*/ 1123666 w 2699982"/>
                  <a:gd name="connsiteY102" fmla="*/ 1537263 h 2465311"/>
                  <a:gd name="connsiteX103" fmla="*/ 1314734 w 2699982"/>
                  <a:gd name="connsiteY103" fmla="*/ 1605502 h 2465311"/>
                  <a:gd name="connsiteX104" fmla="*/ 1410269 w 2699982"/>
                  <a:gd name="connsiteY104" fmla="*/ 1605502 h 2465311"/>
                  <a:gd name="connsiteX105" fmla="*/ 1396621 w 2699982"/>
                  <a:gd name="connsiteY105" fmla="*/ 1509967 h 2465311"/>
                  <a:gd name="connsiteX106" fmla="*/ 1369325 w 2699982"/>
                  <a:gd name="connsiteY106" fmla="*/ 1277955 h 2465311"/>
                  <a:gd name="connsiteX107" fmla="*/ 1382973 w 2699982"/>
                  <a:gd name="connsiteY107" fmla="*/ 1155126 h 2465311"/>
                  <a:gd name="connsiteX108" fmla="*/ 1355678 w 2699982"/>
                  <a:gd name="connsiteY108" fmla="*/ 1073239 h 2465311"/>
                  <a:gd name="connsiteX109" fmla="*/ 1260143 w 2699982"/>
                  <a:gd name="connsiteY109" fmla="*/ 1032296 h 2465311"/>
                  <a:gd name="connsiteX110" fmla="*/ 1055427 w 2699982"/>
                  <a:gd name="connsiteY110" fmla="*/ 1209717 h 2465311"/>
                  <a:gd name="connsiteX111" fmla="*/ 782472 w 2699982"/>
                  <a:gd name="connsiteY111" fmla="*/ 1455376 h 2465311"/>
                  <a:gd name="connsiteX112" fmla="*/ 636208 w 2699982"/>
                  <a:gd name="connsiteY112" fmla="*/ 1740193 h 2465311"/>
                  <a:gd name="connsiteX113" fmla="*/ 492192 w 2699982"/>
                  <a:gd name="connsiteY113" fmla="*/ 1740193 h 2465311"/>
                  <a:gd name="connsiteX114" fmla="*/ 348176 w 2699982"/>
                  <a:gd name="connsiteY114" fmla="*/ 1596177 h 2465311"/>
                  <a:gd name="connsiteX115" fmla="*/ 420184 w 2699982"/>
                  <a:gd name="connsiteY115" fmla="*/ 1452161 h 2465311"/>
                  <a:gd name="connsiteX116" fmla="*/ 714233 w 2699982"/>
                  <a:gd name="connsiteY116" fmla="*/ 1414433 h 2465311"/>
                  <a:gd name="connsiteX117" fmla="*/ 918949 w 2699982"/>
                  <a:gd name="connsiteY117" fmla="*/ 1250660 h 2465311"/>
                  <a:gd name="connsiteX118" fmla="*/ 1082723 w 2699982"/>
                  <a:gd name="connsiteY118" fmla="*/ 1100534 h 2465311"/>
                  <a:gd name="connsiteX119" fmla="*/ 1178257 w 2699982"/>
                  <a:gd name="connsiteY119" fmla="*/ 1005000 h 2465311"/>
                  <a:gd name="connsiteX120" fmla="*/ 1301087 w 2699982"/>
                  <a:gd name="connsiteY120" fmla="*/ 977705 h 2465311"/>
                  <a:gd name="connsiteX121" fmla="*/ 1314734 w 2699982"/>
                  <a:gd name="connsiteY121" fmla="*/ 868523 h 2465311"/>
                  <a:gd name="connsiteX0" fmla="*/ 1314734 w 2699982"/>
                  <a:gd name="connsiteY0" fmla="*/ 880525 h 2477313"/>
                  <a:gd name="connsiteX1" fmla="*/ 1014484 w 2699982"/>
                  <a:gd name="connsiteY1" fmla="*/ 730399 h 2477313"/>
                  <a:gd name="connsiteX2" fmla="*/ 700585 w 2699982"/>
                  <a:gd name="connsiteY2" fmla="*/ 675808 h 2477313"/>
                  <a:gd name="connsiteX3" fmla="*/ 386687 w 2699982"/>
                  <a:gd name="connsiteY3" fmla="*/ 675808 h 2477313"/>
                  <a:gd name="connsiteX4" fmla="*/ 45493 w 2699982"/>
                  <a:gd name="connsiteY4" fmla="*/ 798638 h 2477313"/>
                  <a:gd name="connsiteX5" fmla="*/ 113731 w 2699982"/>
                  <a:gd name="connsiteY5" fmla="*/ 812286 h 2477313"/>
                  <a:gd name="connsiteX6" fmla="*/ 100084 w 2699982"/>
                  <a:gd name="connsiteY6" fmla="*/ 812286 h 2477313"/>
                  <a:gd name="connsiteX7" fmla="*/ 154675 w 2699982"/>
                  <a:gd name="connsiteY7" fmla="*/ 689456 h 2477313"/>
                  <a:gd name="connsiteX8" fmla="*/ 468573 w 2699982"/>
                  <a:gd name="connsiteY8" fmla="*/ 607569 h 2477313"/>
                  <a:gd name="connsiteX9" fmla="*/ 905302 w 2699982"/>
                  <a:gd name="connsiteY9" fmla="*/ 607569 h 2477313"/>
                  <a:gd name="connsiteX10" fmla="*/ 1178257 w 2699982"/>
                  <a:gd name="connsiteY10" fmla="*/ 716751 h 2477313"/>
                  <a:gd name="connsiteX11" fmla="*/ 1369325 w 2699982"/>
                  <a:gd name="connsiteY11" fmla="*/ 825934 h 2477313"/>
                  <a:gd name="connsiteX12" fmla="*/ 1396621 w 2699982"/>
                  <a:gd name="connsiteY12" fmla="*/ 825934 h 2477313"/>
                  <a:gd name="connsiteX13" fmla="*/ 1464860 w 2699982"/>
                  <a:gd name="connsiteY13" fmla="*/ 812286 h 2477313"/>
                  <a:gd name="connsiteX14" fmla="*/ 1478508 w 2699982"/>
                  <a:gd name="connsiteY14" fmla="*/ 552978 h 2477313"/>
                  <a:gd name="connsiteX15" fmla="*/ 1478508 w 2699982"/>
                  <a:gd name="connsiteY15" fmla="*/ 552978 h 2477313"/>
                  <a:gd name="connsiteX16" fmla="*/ 1328382 w 2699982"/>
                  <a:gd name="connsiteY16" fmla="*/ 293671 h 2477313"/>
                  <a:gd name="connsiteX17" fmla="*/ 1068256 w 2699982"/>
                  <a:gd name="connsiteY17" fmla="*/ 312036 h 2477313"/>
                  <a:gd name="connsiteX18" fmla="*/ 1140264 w 2699982"/>
                  <a:gd name="connsiteY18" fmla="*/ 24003 h 2477313"/>
                  <a:gd name="connsiteX19" fmla="*/ 1356288 w 2699982"/>
                  <a:gd name="connsiteY19" fmla="*/ 168019 h 2477313"/>
                  <a:gd name="connsiteX20" fmla="*/ 1464860 w 2699982"/>
                  <a:gd name="connsiteY20" fmla="*/ 334614 h 2477313"/>
                  <a:gd name="connsiteX21" fmla="*/ 1546746 w 2699982"/>
                  <a:gd name="connsiteY21" fmla="*/ 566626 h 2477313"/>
                  <a:gd name="connsiteX22" fmla="*/ 1574042 w 2699982"/>
                  <a:gd name="connsiteY22" fmla="*/ 675808 h 2477313"/>
                  <a:gd name="connsiteX23" fmla="*/ 1683224 w 2699982"/>
                  <a:gd name="connsiteY23" fmla="*/ 348262 h 2477313"/>
                  <a:gd name="connsiteX24" fmla="*/ 1928884 w 2699982"/>
                  <a:gd name="connsiteY24" fmla="*/ 157193 h 2477313"/>
                  <a:gd name="connsiteX25" fmla="*/ 2215487 w 2699982"/>
                  <a:gd name="connsiteY25" fmla="*/ 116250 h 2477313"/>
                  <a:gd name="connsiteX26" fmla="*/ 2488442 w 2699982"/>
                  <a:gd name="connsiteY26" fmla="*/ 116250 h 2477313"/>
                  <a:gd name="connsiteX27" fmla="*/ 2461146 w 2699982"/>
                  <a:gd name="connsiteY27" fmla="*/ 170841 h 2477313"/>
                  <a:gd name="connsiteX28" fmla="*/ 2365612 w 2699982"/>
                  <a:gd name="connsiteY28" fmla="*/ 157193 h 2477313"/>
                  <a:gd name="connsiteX29" fmla="*/ 2201839 w 2699982"/>
                  <a:gd name="connsiteY29" fmla="*/ 157193 h 2477313"/>
                  <a:gd name="connsiteX30" fmla="*/ 2324669 w 2699982"/>
                  <a:gd name="connsiteY30" fmla="*/ 239080 h 2477313"/>
                  <a:gd name="connsiteX31" fmla="*/ 2652215 w 2699982"/>
                  <a:gd name="connsiteY31" fmla="*/ 252728 h 2477313"/>
                  <a:gd name="connsiteX32" fmla="*/ 2611272 w 2699982"/>
                  <a:gd name="connsiteY32" fmla="*/ 307319 h 2477313"/>
                  <a:gd name="connsiteX33" fmla="*/ 2365612 w 2699982"/>
                  <a:gd name="connsiteY33" fmla="*/ 307319 h 2477313"/>
                  <a:gd name="connsiteX34" fmla="*/ 2188191 w 2699982"/>
                  <a:gd name="connsiteY34" fmla="*/ 211784 h 2477313"/>
                  <a:gd name="connsiteX35" fmla="*/ 2065361 w 2699982"/>
                  <a:gd name="connsiteY35" fmla="*/ 170841 h 2477313"/>
                  <a:gd name="connsiteX36" fmla="*/ 1778758 w 2699982"/>
                  <a:gd name="connsiteY36" fmla="*/ 348262 h 2477313"/>
                  <a:gd name="connsiteX37" fmla="*/ 1655928 w 2699982"/>
                  <a:gd name="connsiteY37" fmla="*/ 607569 h 2477313"/>
                  <a:gd name="connsiteX38" fmla="*/ 1614985 w 2699982"/>
                  <a:gd name="connsiteY38" fmla="*/ 825934 h 2477313"/>
                  <a:gd name="connsiteX39" fmla="*/ 1696872 w 2699982"/>
                  <a:gd name="connsiteY39" fmla="*/ 853229 h 2477313"/>
                  <a:gd name="connsiteX40" fmla="*/ 1751463 w 2699982"/>
                  <a:gd name="connsiteY40" fmla="*/ 894172 h 2477313"/>
                  <a:gd name="connsiteX41" fmla="*/ 1901588 w 2699982"/>
                  <a:gd name="connsiteY41" fmla="*/ 894172 h 2477313"/>
                  <a:gd name="connsiteX42" fmla="*/ 2119952 w 2699982"/>
                  <a:gd name="connsiteY42" fmla="*/ 716751 h 2477313"/>
                  <a:gd name="connsiteX43" fmla="*/ 2365612 w 2699982"/>
                  <a:gd name="connsiteY43" fmla="*/ 580274 h 2477313"/>
                  <a:gd name="connsiteX44" fmla="*/ 2433851 w 2699982"/>
                  <a:gd name="connsiteY44" fmla="*/ 430148 h 2477313"/>
                  <a:gd name="connsiteX45" fmla="*/ 2461146 w 2699982"/>
                  <a:gd name="connsiteY45" fmla="*/ 471092 h 2477313"/>
                  <a:gd name="connsiteX46" fmla="*/ 2392908 w 2699982"/>
                  <a:gd name="connsiteY46" fmla="*/ 634865 h 2477313"/>
                  <a:gd name="connsiteX47" fmla="*/ 2256430 w 2699982"/>
                  <a:gd name="connsiteY47" fmla="*/ 703104 h 2477313"/>
                  <a:gd name="connsiteX48" fmla="*/ 2010770 w 2699982"/>
                  <a:gd name="connsiteY48" fmla="*/ 894172 h 2477313"/>
                  <a:gd name="connsiteX49" fmla="*/ 1928884 w 2699982"/>
                  <a:gd name="connsiteY49" fmla="*/ 948763 h 2477313"/>
                  <a:gd name="connsiteX50" fmla="*/ 1778758 w 2699982"/>
                  <a:gd name="connsiteY50" fmla="*/ 962411 h 2477313"/>
                  <a:gd name="connsiteX51" fmla="*/ 1751463 w 2699982"/>
                  <a:gd name="connsiteY51" fmla="*/ 1085241 h 2477313"/>
                  <a:gd name="connsiteX52" fmla="*/ 1710520 w 2699982"/>
                  <a:gd name="connsiteY52" fmla="*/ 1153480 h 2477313"/>
                  <a:gd name="connsiteX53" fmla="*/ 1819702 w 2699982"/>
                  <a:gd name="connsiteY53" fmla="*/ 1249014 h 2477313"/>
                  <a:gd name="connsiteX54" fmla="*/ 2024418 w 2699982"/>
                  <a:gd name="connsiteY54" fmla="*/ 1249014 h 2477313"/>
                  <a:gd name="connsiteX55" fmla="*/ 2324669 w 2699982"/>
                  <a:gd name="connsiteY55" fmla="*/ 1153480 h 2477313"/>
                  <a:gd name="connsiteX56" fmla="*/ 2515737 w 2699982"/>
                  <a:gd name="connsiteY56" fmla="*/ 907820 h 2477313"/>
                  <a:gd name="connsiteX57" fmla="*/ 2543033 w 2699982"/>
                  <a:gd name="connsiteY57" fmla="*/ 866877 h 2477313"/>
                  <a:gd name="connsiteX58" fmla="*/ 2515737 w 2699982"/>
                  <a:gd name="connsiteY58" fmla="*/ 1057945 h 2477313"/>
                  <a:gd name="connsiteX59" fmla="*/ 2338317 w 2699982"/>
                  <a:gd name="connsiteY59" fmla="*/ 1221719 h 2477313"/>
                  <a:gd name="connsiteX60" fmla="*/ 2188191 w 2699982"/>
                  <a:gd name="connsiteY60" fmla="*/ 1289957 h 2477313"/>
                  <a:gd name="connsiteX61" fmla="*/ 2392908 w 2699982"/>
                  <a:gd name="connsiteY61" fmla="*/ 1344548 h 2477313"/>
                  <a:gd name="connsiteX62" fmla="*/ 2624920 w 2699982"/>
                  <a:gd name="connsiteY62" fmla="*/ 1426435 h 2477313"/>
                  <a:gd name="connsiteX63" fmla="*/ 2638567 w 2699982"/>
                  <a:gd name="connsiteY63" fmla="*/ 1426435 h 2477313"/>
                  <a:gd name="connsiteX64" fmla="*/ 2652432 w 2699982"/>
                  <a:gd name="connsiteY64" fmla="*/ 1608179 h 2477313"/>
                  <a:gd name="connsiteX65" fmla="*/ 2556681 w 2699982"/>
                  <a:gd name="connsiteY65" fmla="*/ 1681668 h 2477313"/>
                  <a:gd name="connsiteX66" fmla="*/ 2436408 w 2699982"/>
                  <a:gd name="connsiteY66" fmla="*/ 1536171 h 2477313"/>
                  <a:gd name="connsiteX67" fmla="*/ 2420203 w 2699982"/>
                  <a:gd name="connsiteY67" fmla="*/ 1399139 h 2477313"/>
                  <a:gd name="connsiteX68" fmla="*/ 2201839 w 2699982"/>
                  <a:gd name="connsiteY68" fmla="*/ 1344548 h 2477313"/>
                  <a:gd name="connsiteX69" fmla="*/ 2119952 w 2699982"/>
                  <a:gd name="connsiteY69" fmla="*/ 1289957 h 2477313"/>
                  <a:gd name="connsiteX70" fmla="*/ 1928884 w 2699982"/>
                  <a:gd name="connsiteY70" fmla="*/ 1317253 h 2477313"/>
                  <a:gd name="connsiteX71" fmla="*/ 1751463 w 2699982"/>
                  <a:gd name="connsiteY71" fmla="*/ 1303605 h 2477313"/>
                  <a:gd name="connsiteX72" fmla="*/ 1669576 w 2699982"/>
                  <a:gd name="connsiteY72" fmla="*/ 1167128 h 2477313"/>
                  <a:gd name="connsiteX73" fmla="*/ 1574042 w 2699982"/>
                  <a:gd name="connsiteY73" fmla="*/ 1208071 h 2477313"/>
                  <a:gd name="connsiteX74" fmla="*/ 1437564 w 2699982"/>
                  <a:gd name="connsiteY74" fmla="*/ 1249014 h 2477313"/>
                  <a:gd name="connsiteX75" fmla="*/ 1464860 w 2699982"/>
                  <a:gd name="connsiteY75" fmla="*/ 1549265 h 2477313"/>
                  <a:gd name="connsiteX76" fmla="*/ 1451212 w 2699982"/>
                  <a:gd name="connsiteY76" fmla="*/ 1835868 h 2477313"/>
                  <a:gd name="connsiteX77" fmla="*/ 1260143 w 2699982"/>
                  <a:gd name="connsiteY77" fmla="*/ 2136119 h 2477313"/>
                  <a:gd name="connsiteX78" fmla="*/ 1110018 w 2699982"/>
                  <a:gd name="connsiteY78" fmla="*/ 2218005 h 2477313"/>
                  <a:gd name="connsiteX79" fmla="*/ 1191905 w 2699982"/>
                  <a:gd name="connsiteY79" fmla="*/ 2122471 h 2477313"/>
                  <a:gd name="connsiteX80" fmla="*/ 1314734 w 2699982"/>
                  <a:gd name="connsiteY80" fmla="*/ 2013289 h 2477313"/>
                  <a:gd name="connsiteX81" fmla="*/ 1219200 w 2699982"/>
                  <a:gd name="connsiteY81" fmla="*/ 1972345 h 2477313"/>
                  <a:gd name="connsiteX82" fmla="*/ 1014484 w 2699982"/>
                  <a:gd name="connsiteY82" fmla="*/ 2163414 h 2477313"/>
                  <a:gd name="connsiteX83" fmla="*/ 1000836 w 2699982"/>
                  <a:gd name="connsiteY83" fmla="*/ 2313539 h 2477313"/>
                  <a:gd name="connsiteX84" fmla="*/ 973540 w 2699982"/>
                  <a:gd name="connsiteY84" fmla="*/ 2477313 h 2477313"/>
                  <a:gd name="connsiteX85" fmla="*/ 946245 w 2699982"/>
                  <a:gd name="connsiteY85" fmla="*/ 2313539 h 2477313"/>
                  <a:gd name="connsiteX86" fmla="*/ 973540 w 2699982"/>
                  <a:gd name="connsiteY86" fmla="*/ 2122471 h 2477313"/>
                  <a:gd name="connsiteX87" fmla="*/ 1164609 w 2699982"/>
                  <a:gd name="connsiteY87" fmla="*/ 1945050 h 2477313"/>
                  <a:gd name="connsiteX88" fmla="*/ 1082723 w 2699982"/>
                  <a:gd name="connsiteY88" fmla="*/ 1945050 h 2477313"/>
                  <a:gd name="connsiteX89" fmla="*/ 878006 w 2699982"/>
                  <a:gd name="connsiteY89" fmla="*/ 2040584 h 2477313"/>
                  <a:gd name="connsiteX90" fmla="*/ 780224 w 2699982"/>
                  <a:gd name="connsiteY90" fmla="*/ 2328259 h 2477313"/>
                  <a:gd name="connsiteX91" fmla="*/ 564200 w 2699982"/>
                  <a:gd name="connsiteY91" fmla="*/ 2256251 h 2477313"/>
                  <a:gd name="connsiteX92" fmla="*/ 639564 w 2699982"/>
                  <a:gd name="connsiteY92" fmla="*/ 2040584 h 2477313"/>
                  <a:gd name="connsiteX93" fmla="*/ 987188 w 2699982"/>
                  <a:gd name="connsiteY93" fmla="*/ 1931402 h 2477313"/>
                  <a:gd name="connsiteX94" fmla="*/ 1205552 w 2699982"/>
                  <a:gd name="connsiteY94" fmla="*/ 1876811 h 2477313"/>
                  <a:gd name="connsiteX95" fmla="*/ 1342030 w 2699982"/>
                  <a:gd name="connsiteY95" fmla="*/ 1931402 h 2477313"/>
                  <a:gd name="connsiteX96" fmla="*/ 1382973 w 2699982"/>
                  <a:gd name="connsiteY96" fmla="*/ 1822220 h 2477313"/>
                  <a:gd name="connsiteX97" fmla="*/ 1396621 w 2699982"/>
                  <a:gd name="connsiteY97" fmla="*/ 1699390 h 2477313"/>
                  <a:gd name="connsiteX98" fmla="*/ 1123666 w 2699982"/>
                  <a:gd name="connsiteY98" fmla="*/ 1617504 h 2477313"/>
                  <a:gd name="connsiteX99" fmla="*/ 973540 w 2699982"/>
                  <a:gd name="connsiteY99" fmla="*/ 1726686 h 2477313"/>
                  <a:gd name="connsiteX100" fmla="*/ 878006 w 2699982"/>
                  <a:gd name="connsiteY100" fmla="*/ 1713038 h 2477313"/>
                  <a:gd name="connsiteX101" fmla="*/ 1014484 w 2699982"/>
                  <a:gd name="connsiteY101" fmla="*/ 1644799 h 2477313"/>
                  <a:gd name="connsiteX102" fmla="*/ 1123666 w 2699982"/>
                  <a:gd name="connsiteY102" fmla="*/ 1549265 h 2477313"/>
                  <a:gd name="connsiteX103" fmla="*/ 1314734 w 2699982"/>
                  <a:gd name="connsiteY103" fmla="*/ 1617504 h 2477313"/>
                  <a:gd name="connsiteX104" fmla="*/ 1410269 w 2699982"/>
                  <a:gd name="connsiteY104" fmla="*/ 1617504 h 2477313"/>
                  <a:gd name="connsiteX105" fmla="*/ 1396621 w 2699982"/>
                  <a:gd name="connsiteY105" fmla="*/ 1521969 h 2477313"/>
                  <a:gd name="connsiteX106" fmla="*/ 1369325 w 2699982"/>
                  <a:gd name="connsiteY106" fmla="*/ 1289957 h 2477313"/>
                  <a:gd name="connsiteX107" fmla="*/ 1382973 w 2699982"/>
                  <a:gd name="connsiteY107" fmla="*/ 1167128 h 2477313"/>
                  <a:gd name="connsiteX108" fmla="*/ 1355678 w 2699982"/>
                  <a:gd name="connsiteY108" fmla="*/ 1085241 h 2477313"/>
                  <a:gd name="connsiteX109" fmla="*/ 1260143 w 2699982"/>
                  <a:gd name="connsiteY109" fmla="*/ 1044298 h 2477313"/>
                  <a:gd name="connsiteX110" fmla="*/ 1055427 w 2699982"/>
                  <a:gd name="connsiteY110" fmla="*/ 1221719 h 2477313"/>
                  <a:gd name="connsiteX111" fmla="*/ 782472 w 2699982"/>
                  <a:gd name="connsiteY111" fmla="*/ 1467378 h 2477313"/>
                  <a:gd name="connsiteX112" fmla="*/ 636208 w 2699982"/>
                  <a:gd name="connsiteY112" fmla="*/ 1752195 h 2477313"/>
                  <a:gd name="connsiteX113" fmla="*/ 492192 w 2699982"/>
                  <a:gd name="connsiteY113" fmla="*/ 1752195 h 2477313"/>
                  <a:gd name="connsiteX114" fmla="*/ 348176 w 2699982"/>
                  <a:gd name="connsiteY114" fmla="*/ 1608179 h 2477313"/>
                  <a:gd name="connsiteX115" fmla="*/ 420184 w 2699982"/>
                  <a:gd name="connsiteY115" fmla="*/ 1464163 h 2477313"/>
                  <a:gd name="connsiteX116" fmla="*/ 714233 w 2699982"/>
                  <a:gd name="connsiteY116" fmla="*/ 1426435 h 2477313"/>
                  <a:gd name="connsiteX117" fmla="*/ 918949 w 2699982"/>
                  <a:gd name="connsiteY117" fmla="*/ 1262662 h 2477313"/>
                  <a:gd name="connsiteX118" fmla="*/ 1082723 w 2699982"/>
                  <a:gd name="connsiteY118" fmla="*/ 1112536 h 2477313"/>
                  <a:gd name="connsiteX119" fmla="*/ 1178257 w 2699982"/>
                  <a:gd name="connsiteY119" fmla="*/ 1017002 h 2477313"/>
                  <a:gd name="connsiteX120" fmla="*/ 1301087 w 2699982"/>
                  <a:gd name="connsiteY120" fmla="*/ 989707 h 2477313"/>
                  <a:gd name="connsiteX121" fmla="*/ 1314734 w 2699982"/>
                  <a:gd name="connsiteY121" fmla="*/ 880525 h 2477313"/>
                  <a:gd name="connsiteX0" fmla="*/ 1314734 w 2699982"/>
                  <a:gd name="connsiteY0" fmla="*/ 856913 h 2453701"/>
                  <a:gd name="connsiteX1" fmla="*/ 1014484 w 2699982"/>
                  <a:gd name="connsiteY1" fmla="*/ 706787 h 2453701"/>
                  <a:gd name="connsiteX2" fmla="*/ 700585 w 2699982"/>
                  <a:gd name="connsiteY2" fmla="*/ 652196 h 2453701"/>
                  <a:gd name="connsiteX3" fmla="*/ 386687 w 2699982"/>
                  <a:gd name="connsiteY3" fmla="*/ 652196 h 2453701"/>
                  <a:gd name="connsiteX4" fmla="*/ 45493 w 2699982"/>
                  <a:gd name="connsiteY4" fmla="*/ 775026 h 2453701"/>
                  <a:gd name="connsiteX5" fmla="*/ 113731 w 2699982"/>
                  <a:gd name="connsiteY5" fmla="*/ 788674 h 2453701"/>
                  <a:gd name="connsiteX6" fmla="*/ 100084 w 2699982"/>
                  <a:gd name="connsiteY6" fmla="*/ 788674 h 2453701"/>
                  <a:gd name="connsiteX7" fmla="*/ 154675 w 2699982"/>
                  <a:gd name="connsiteY7" fmla="*/ 665844 h 2453701"/>
                  <a:gd name="connsiteX8" fmla="*/ 468573 w 2699982"/>
                  <a:gd name="connsiteY8" fmla="*/ 583957 h 2453701"/>
                  <a:gd name="connsiteX9" fmla="*/ 905302 w 2699982"/>
                  <a:gd name="connsiteY9" fmla="*/ 583957 h 2453701"/>
                  <a:gd name="connsiteX10" fmla="*/ 1178257 w 2699982"/>
                  <a:gd name="connsiteY10" fmla="*/ 693139 h 2453701"/>
                  <a:gd name="connsiteX11" fmla="*/ 1369325 w 2699982"/>
                  <a:gd name="connsiteY11" fmla="*/ 802322 h 2453701"/>
                  <a:gd name="connsiteX12" fmla="*/ 1396621 w 2699982"/>
                  <a:gd name="connsiteY12" fmla="*/ 802322 h 2453701"/>
                  <a:gd name="connsiteX13" fmla="*/ 1464860 w 2699982"/>
                  <a:gd name="connsiteY13" fmla="*/ 788674 h 2453701"/>
                  <a:gd name="connsiteX14" fmla="*/ 1478508 w 2699982"/>
                  <a:gd name="connsiteY14" fmla="*/ 529366 h 2453701"/>
                  <a:gd name="connsiteX15" fmla="*/ 1478508 w 2699982"/>
                  <a:gd name="connsiteY15" fmla="*/ 529366 h 2453701"/>
                  <a:gd name="connsiteX16" fmla="*/ 1328382 w 2699982"/>
                  <a:gd name="connsiteY16" fmla="*/ 270059 h 2453701"/>
                  <a:gd name="connsiteX17" fmla="*/ 1068256 w 2699982"/>
                  <a:gd name="connsiteY17" fmla="*/ 288424 h 2453701"/>
                  <a:gd name="connsiteX18" fmla="*/ 1063917 w 2699982"/>
                  <a:gd name="connsiteY18" fmla="*/ 142060 h 2453701"/>
                  <a:gd name="connsiteX19" fmla="*/ 1140264 w 2699982"/>
                  <a:gd name="connsiteY19" fmla="*/ 391 h 2453701"/>
                  <a:gd name="connsiteX20" fmla="*/ 1356288 w 2699982"/>
                  <a:gd name="connsiteY20" fmla="*/ 144407 h 2453701"/>
                  <a:gd name="connsiteX21" fmla="*/ 1464860 w 2699982"/>
                  <a:gd name="connsiteY21" fmla="*/ 311002 h 2453701"/>
                  <a:gd name="connsiteX22" fmla="*/ 1546746 w 2699982"/>
                  <a:gd name="connsiteY22" fmla="*/ 543014 h 2453701"/>
                  <a:gd name="connsiteX23" fmla="*/ 1574042 w 2699982"/>
                  <a:gd name="connsiteY23" fmla="*/ 652196 h 2453701"/>
                  <a:gd name="connsiteX24" fmla="*/ 1683224 w 2699982"/>
                  <a:gd name="connsiteY24" fmla="*/ 324650 h 2453701"/>
                  <a:gd name="connsiteX25" fmla="*/ 1928884 w 2699982"/>
                  <a:gd name="connsiteY25" fmla="*/ 133581 h 2453701"/>
                  <a:gd name="connsiteX26" fmla="*/ 2215487 w 2699982"/>
                  <a:gd name="connsiteY26" fmla="*/ 92638 h 2453701"/>
                  <a:gd name="connsiteX27" fmla="*/ 2488442 w 2699982"/>
                  <a:gd name="connsiteY27" fmla="*/ 92638 h 2453701"/>
                  <a:gd name="connsiteX28" fmla="*/ 2461146 w 2699982"/>
                  <a:gd name="connsiteY28" fmla="*/ 147229 h 2453701"/>
                  <a:gd name="connsiteX29" fmla="*/ 2365612 w 2699982"/>
                  <a:gd name="connsiteY29" fmla="*/ 133581 h 2453701"/>
                  <a:gd name="connsiteX30" fmla="*/ 2201839 w 2699982"/>
                  <a:gd name="connsiteY30" fmla="*/ 133581 h 2453701"/>
                  <a:gd name="connsiteX31" fmla="*/ 2324669 w 2699982"/>
                  <a:gd name="connsiteY31" fmla="*/ 215468 h 2453701"/>
                  <a:gd name="connsiteX32" fmla="*/ 2652215 w 2699982"/>
                  <a:gd name="connsiteY32" fmla="*/ 229116 h 2453701"/>
                  <a:gd name="connsiteX33" fmla="*/ 2611272 w 2699982"/>
                  <a:gd name="connsiteY33" fmla="*/ 283707 h 2453701"/>
                  <a:gd name="connsiteX34" fmla="*/ 2365612 w 2699982"/>
                  <a:gd name="connsiteY34" fmla="*/ 283707 h 2453701"/>
                  <a:gd name="connsiteX35" fmla="*/ 2188191 w 2699982"/>
                  <a:gd name="connsiteY35" fmla="*/ 188172 h 2453701"/>
                  <a:gd name="connsiteX36" fmla="*/ 2065361 w 2699982"/>
                  <a:gd name="connsiteY36" fmla="*/ 147229 h 2453701"/>
                  <a:gd name="connsiteX37" fmla="*/ 1778758 w 2699982"/>
                  <a:gd name="connsiteY37" fmla="*/ 324650 h 2453701"/>
                  <a:gd name="connsiteX38" fmla="*/ 1655928 w 2699982"/>
                  <a:gd name="connsiteY38" fmla="*/ 583957 h 2453701"/>
                  <a:gd name="connsiteX39" fmla="*/ 1614985 w 2699982"/>
                  <a:gd name="connsiteY39" fmla="*/ 802322 h 2453701"/>
                  <a:gd name="connsiteX40" fmla="*/ 1696872 w 2699982"/>
                  <a:gd name="connsiteY40" fmla="*/ 829617 h 2453701"/>
                  <a:gd name="connsiteX41" fmla="*/ 1751463 w 2699982"/>
                  <a:gd name="connsiteY41" fmla="*/ 870560 h 2453701"/>
                  <a:gd name="connsiteX42" fmla="*/ 1901588 w 2699982"/>
                  <a:gd name="connsiteY42" fmla="*/ 870560 h 2453701"/>
                  <a:gd name="connsiteX43" fmla="*/ 2119952 w 2699982"/>
                  <a:gd name="connsiteY43" fmla="*/ 693139 h 2453701"/>
                  <a:gd name="connsiteX44" fmla="*/ 2365612 w 2699982"/>
                  <a:gd name="connsiteY44" fmla="*/ 556662 h 2453701"/>
                  <a:gd name="connsiteX45" fmla="*/ 2433851 w 2699982"/>
                  <a:gd name="connsiteY45" fmla="*/ 406536 h 2453701"/>
                  <a:gd name="connsiteX46" fmla="*/ 2461146 w 2699982"/>
                  <a:gd name="connsiteY46" fmla="*/ 447480 h 2453701"/>
                  <a:gd name="connsiteX47" fmla="*/ 2392908 w 2699982"/>
                  <a:gd name="connsiteY47" fmla="*/ 611253 h 2453701"/>
                  <a:gd name="connsiteX48" fmla="*/ 2256430 w 2699982"/>
                  <a:gd name="connsiteY48" fmla="*/ 679492 h 2453701"/>
                  <a:gd name="connsiteX49" fmla="*/ 2010770 w 2699982"/>
                  <a:gd name="connsiteY49" fmla="*/ 870560 h 2453701"/>
                  <a:gd name="connsiteX50" fmla="*/ 1928884 w 2699982"/>
                  <a:gd name="connsiteY50" fmla="*/ 925151 h 2453701"/>
                  <a:gd name="connsiteX51" fmla="*/ 1778758 w 2699982"/>
                  <a:gd name="connsiteY51" fmla="*/ 938799 h 2453701"/>
                  <a:gd name="connsiteX52" fmla="*/ 1751463 w 2699982"/>
                  <a:gd name="connsiteY52" fmla="*/ 1061629 h 2453701"/>
                  <a:gd name="connsiteX53" fmla="*/ 1710520 w 2699982"/>
                  <a:gd name="connsiteY53" fmla="*/ 1129868 h 2453701"/>
                  <a:gd name="connsiteX54" fmla="*/ 1819702 w 2699982"/>
                  <a:gd name="connsiteY54" fmla="*/ 1225402 h 2453701"/>
                  <a:gd name="connsiteX55" fmla="*/ 2024418 w 2699982"/>
                  <a:gd name="connsiteY55" fmla="*/ 1225402 h 2453701"/>
                  <a:gd name="connsiteX56" fmla="*/ 2324669 w 2699982"/>
                  <a:gd name="connsiteY56" fmla="*/ 1129868 h 2453701"/>
                  <a:gd name="connsiteX57" fmla="*/ 2515737 w 2699982"/>
                  <a:gd name="connsiteY57" fmla="*/ 884208 h 2453701"/>
                  <a:gd name="connsiteX58" fmla="*/ 2543033 w 2699982"/>
                  <a:gd name="connsiteY58" fmla="*/ 843265 h 2453701"/>
                  <a:gd name="connsiteX59" fmla="*/ 2515737 w 2699982"/>
                  <a:gd name="connsiteY59" fmla="*/ 1034333 h 2453701"/>
                  <a:gd name="connsiteX60" fmla="*/ 2338317 w 2699982"/>
                  <a:gd name="connsiteY60" fmla="*/ 1198107 h 2453701"/>
                  <a:gd name="connsiteX61" fmla="*/ 2188191 w 2699982"/>
                  <a:gd name="connsiteY61" fmla="*/ 1266345 h 2453701"/>
                  <a:gd name="connsiteX62" fmla="*/ 2392908 w 2699982"/>
                  <a:gd name="connsiteY62" fmla="*/ 1320936 h 2453701"/>
                  <a:gd name="connsiteX63" fmla="*/ 2624920 w 2699982"/>
                  <a:gd name="connsiteY63" fmla="*/ 1402823 h 2453701"/>
                  <a:gd name="connsiteX64" fmla="*/ 2638567 w 2699982"/>
                  <a:gd name="connsiteY64" fmla="*/ 1402823 h 2453701"/>
                  <a:gd name="connsiteX65" fmla="*/ 2652432 w 2699982"/>
                  <a:gd name="connsiteY65" fmla="*/ 1584567 h 2453701"/>
                  <a:gd name="connsiteX66" fmla="*/ 2556681 w 2699982"/>
                  <a:gd name="connsiteY66" fmla="*/ 1658056 h 2453701"/>
                  <a:gd name="connsiteX67" fmla="*/ 2436408 w 2699982"/>
                  <a:gd name="connsiteY67" fmla="*/ 1512559 h 2453701"/>
                  <a:gd name="connsiteX68" fmla="*/ 2420203 w 2699982"/>
                  <a:gd name="connsiteY68" fmla="*/ 1375527 h 2453701"/>
                  <a:gd name="connsiteX69" fmla="*/ 2201839 w 2699982"/>
                  <a:gd name="connsiteY69" fmla="*/ 1320936 h 2453701"/>
                  <a:gd name="connsiteX70" fmla="*/ 2119952 w 2699982"/>
                  <a:gd name="connsiteY70" fmla="*/ 1266345 h 2453701"/>
                  <a:gd name="connsiteX71" fmla="*/ 1928884 w 2699982"/>
                  <a:gd name="connsiteY71" fmla="*/ 1293641 h 2453701"/>
                  <a:gd name="connsiteX72" fmla="*/ 1751463 w 2699982"/>
                  <a:gd name="connsiteY72" fmla="*/ 1279993 h 2453701"/>
                  <a:gd name="connsiteX73" fmla="*/ 1669576 w 2699982"/>
                  <a:gd name="connsiteY73" fmla="*/ 1143516 h 2453701"/>
                  <a:gd name="connsiteX74" fmla="*/ 1574042 w 2699982"/>
                  <a:gd name="connsiteY74" fmla="*/ 1184459 h 2453701"/>
                  <a:gd name="connsiteX75" fmla="*/ 1437564 w 2699982"/>
                  <a:gd name="connsiteY75" fmla="*/ 1225402 h 2453701"/>
                  <a:gd name="connsiteX76" fmla="*/ 1464860 w 2699982"/>
                  <a:gd name="connsiteY76" fmla="*/ 1525653 h 2453701"/>
                  <a:gd name="connsiteX77" fmla="*/ 1451212 w 2699982"/>
                  <a:gd name="connsiteY77" fmla="*/ 1812256 h 2453701"/>
                  <a:gd name="connsiteX78" fmla="*/ 1260143 w 2699982"/>
                  <a:gd name="connsiteY78" fmla="*/ 2112507 h 2453701"/>
                  <a:gd name="connsiteX79" fmla="*/ 1110018 w 2699982"/>
                  <a:gd name="connsiteY79" fmla="*/ 2194393 h 2453701"/>
                  <a:gd name="connsiteX80" fmla="*/ 1191905 w 2699982"/>
                  <a:gd name="connsiteY80" fmla="*/ 2098859 h 2453701"/>
                  <a:gd name="connsiteX81" fmla="*/ 1314734 w 2699982"/>
                  <a:gd name="connsiteY81" fmla="*/ 1989677 h 2453701"/>
                  <a:gd name="connsiteX82" fmla="*/ 1219200 w 2699982"/>
                  <a:gd name="connsiteY82" fmla="*/ 1948733 h 2453701"/>
                  <a:gd name="connsiteX83" fmla="*/ 1014484 w 2699982"/>
                  <a:gd name="connsiteY83" fmla="*/ 2139802 h 2453701"/>
                  <a:gd name="connsiteX84" fmla="*/ 1000836 w 2699982"/>
                  <a:gd name="connsiteY84" fmla="*/ 2289927 h 2453701"/>
                  <a:gd name="connsiteX85" fmla="*/ 973540 w 2699982"/>
                  <a:gd name="connsiteY85" fmla="*/ 2453701 h 2453701"/>
                  <a:gd name="connsiteX86" fmla="*/ 946245 w 2699982"/>
                  <a:gd name="connsiteY86" fmla="*/ 2289927 h 2453701"/>
                  <a:gd name="connsiteX87" fmla="*/ 973540 w 2699982"/>
                  <a:gd name="connsiteY87" fmla="*/ 2098859 h 2453701"/>
                  <a:gd name="connsiteX88" fmla="*/ 1164609 w 2699982"/>
                  <a:gd name="connsiteY88" fmla="*/ 1921438 h 2453701"/>
                  <a:gd name="connsiteX89" fmla="*/ 1082723 w 2699982"/>
                  <a:gd name="connsiteY89" fmla="*/ 1921438 h 2453701"/>
                  <a:gd name="connsiteX90" fmla="*/ 878006 w 2699982"/>
                  <a:gd name="connsiteY90" fmla="*/ 2016972 h 2453701"/>
                  <a:gd name="connsiteX91" fmla="*/ 780224 w 2699982"/>
                  <a:gd name="connsiteY91" fmla="*/ 2304647 h 2453701"/>
                  <a:gd name="connsiteX92" fmla="*/ 564200 w 2699982"/>
                  <a:gd name="connsiteY92" fmla="*/ 2232639 h 2453701"/>
                  <a:gd name="connsiteX93" fmla="*/ 639564 w 2699982"/>
                  <a:gd name="connsiteY93" fmla="*/ 2016972 h 2453701"/>
                  <a:gd name="connsiteX94" fmla="*/ 987188 w 2699982"/>
                  <a:gd name="connsiteY94" fmla="*/ 1907790 h 2453701"/>
                  <a:gd name="connsiteX95" fmla="*/ 1205552 w 2699982"/>
                  <a:gd name="connsiteY95" fmla="*/ 1853199 h 2453701"/>
                  <a:gd name="connsiteX96" fmla="*/ 1342030 w 2699982"/>
                  <a:gd name="connsiteY96" fmla="*/ 1907790 h 2453701"/>
                  <a:gd name="connsiteX97" fmla="*/ 1382973 w 2699982"/>
                  <a:gd name="connsiteY97" fmla="*/ 1798608 h 2453701"/>
                  <a:gd name="connsiteX98" fmla="*/ 1396621 w 2699982"/>
                  <a:gd name="connsiteY98" fmla="*/ 1675778 h 2453701"/>
                  <a:gd name="connsiteX99" fmla="*/ 1123666 w 2699982"/>
                  <a:gd name="connsiteY99" fmla="*/ 1593892 h 2453701"/>
                  <a:gd name="connsiteX100" fmla="*/ 973540 w 2699982"/>
                  <a:gd name="connsiteY100" fmla="*/ 1703074 h 2453701"/>
                  <a:gd name="connsiteX101" fmla="*/ 878006 w 2699982"/>
                  <a:gd name="connsiteY101" fmla="*/ 1689426 h 2453701"/>
                  <a:gd name="connsiteX102" fmla="*/ 1014484 w 2699982"/>
                  <a:gd name="connsiteY102" fmla="*/ 1621187 h 2453701"/>
                  <a:gd name="connsiteX103" fmla="*/ 1123666 w 2699982"/>
                  <a:gd name="connsiteY103" fmla="*/ 1525653 h 2453701"/>
                  <a:gd name="connsiteX104" fmla="*/ 1314734 w 2699982"/>
                  <a:gd name="connsiteY104" fmla="*/ 1593892 h 2453701"/>
                  <a:gd name="connsiteX105" fmla="*/ 1410269 w 2699982"/>
                  <a:gd name="connsiteY105" fmla="*/ 1593892 h 2453701"/>
                  <a:gd name="connsiteX106" fmla="*/ 1396621 w 2699982"/>
                  <a:gd name="connsiteY106" fmla="*/ 1498357 h 2453701"/>
                  <a:gd name="connsiteX107" fmla="*/ 1369325 w 2699982"/>
                  <a:gd name="connsiteY107" fmla="*/ 1266345 h 2453701"/>
                  <a:gd name="connsiteX108" fmla="*/ 1382973 w 2699982"/>
                  <a:gd name="connsiteY108" fmla="*/ 1143516 h 2453701"/>
                  <a:gd name="connsiteX109" fmla="*/ 1355678 w 2699982"/>
                  <a:gd name="connsiteY109" fmla="*/ 1061629 h 2453701"/>
                  <a:gd name="connsiteX110" fmla="*/ 1260143 w 2699982"/>
                  <a:gd name="connsiteY110" fmla="*/ 1020686 h 2453701"/>
                  <a:gd name="connsiteX111" fmla="*/ 1055427 w 2699982"/>
                  <a:gd name="connsiteY111" fmla="*/ 1198107 h 2453701"/>
                  <a:gd name="connsiteX112" fmla="*/ 782472 w 2699982"/>
                  <a:gd name="connsiteY112" fmla="*/ 1443766 h 2453701"/>
                  <a:gd name="connsiteX113" fmla="*/ 636208 w 2699982"/>
                  <a:gd name="connsiteY113" fmla="*/ 1728583 h 2453701"/>
                  <a:gd name="connsiteX114" fmla="*/ 492192 w 2699982"/>
                  <a:gd name="connsiteY114" fmla="*/ 1728583 h 2453701"/>
                  <a:gd name="connsiteX115" fmla="*/ 348176 w 2699982"/>
                  <a:gd name="connsiteY115" fmla="*/ 1584567 h 2453701"/>
                  <a:gd name="connsiteX116" fmla="*/ 420184 w 2699982"/>
                  <a:gd name="connsiteY116" fmla="*/ 1440551 h 2453701"/>
                  <a:gd name="connsiteX117" fmla="*/ 714233 w 2699982"/>
                  <a:gd name="connsiteY117" fmla="*/ 1402823 h 2453701"/>
                  <a:gd name="connsiteX118" fmla="*/ 918949 w 2699982"/>
                  <a:gd name="connsiteY118" fmla="*/ 1239050 h 2453701"/>
                  <a:gd name="connsiteX119" fmla="*/ 1082723 w 2699982"/>
                  <a:gd name="connsiteY119" fmla="*/ 1088924 h 2453701"/>
                  <a:gd name="connsiteX120" fmla="*/ 1178257 w 2699982"/>
                  <a:gd name="connsiteY120" fmla="*/ 993390 h 2453701"/>
                  <a:gd name="connsiteX121" fmla="*/ 1301087 w 2699982"/>
                  <a:gd name="connsiteY121" fmla="*/ 966095 h 2453701"/>
                  <a:gd name="connsiteX122" fmla="*/ 1314734 w 2699982"/>
                  <a:gd name="connsiteY122" fmla="*/ 856913 h 2453701"/>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328382 w 2699982"/>
                  <a:gd name="connsiteY16" fmla="*/ 269668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88032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420184 w 2699982"/>
                  <a:gd name="connsiteY115" fmla="*/ 1440160 h 2453310"/>
                  <a:gd name="connsiteX116" fmla="*/ 714233 w 2699982"/>
                  <a:gd name="connsiteY116" fmla="*/ 1402432 h 2453310"/>
                  <a:gd name="connsiteX117" fmla="*/ 918949 w 2699982"/>
                  <a:gd name="connsiteY117" fmla="*/ 1238659 h 2453310"/>
                  <a:gd name="connsiteX118" fmla="*/ 1082723 w 2699982"/>
                  <a:gd name="connsiteY118" fmla="*/ 1088533 h 2453310"/>
                  <a:gd name="connsiteX119" fmla="*/ 1178257 w 2699982"/>
                  <a:gd name="connsiteY119" fmla="*/ 992999 h 2453310"/>
                  <a:gd name="connsiteX120" fmla="*/ 1301087 w 2699982"/>
                  <a:gd name="connsiteY120" fmla="*/ 965704 h 2453310"/>
                  <a:gd name="connsiteX121" fmla="*/ 1314734 w 2699982"/>
                  <a:gd name="connsiteY121"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420184 w 2699982"/>
                  <a:gd name="connsiteY115" fmla="*/ 1440160 h 2453310"/>
                  <a:gd name="connsiteX116" fmla="*/ 714233 w 2699982"/>
                  <a:gd name="connsiteY116" fmla="*/ 1402432 h 2453310"/>
                  <a:gd name="connsiteX117" fmla="*/ 918949 w 2699982"/>
                  <a:gd name="connsiteY117" fmla="*/ 1238659 h 2453310"/>
                  <a:gd name="connsiteX118" fmla="*/ 1082723 w 2699982"/>
                  <a:gd name="connsiteY118" fmla="*/ 1088533 h 2453310"/>
                  <a:gd name="connsiteX119" fmla="*/ 1178257 w 2699982"/>
                  <a:gd name="connsiteY119" fmla="*/ 992999 h 2453310"/>
                  <a:gd name="connsiteX120" fmla="*/ 1301087 w 2699982"/>
                  <a:gd name="connsiteY120" fmla="*/ 965704 h 2453310"/>
                  <a:gd name="connsiteX121" fmla="*/ 1314734 w 2699982"/>
                  <a:gd name="connsiteY121"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714233 w 2699982"/>
                  <a:gd name="connsiteY115" fmla="*/ 1402432 h 2453310"/>
                  <a:gd name="connsiteX116" fmla="*/ 918949 w 2699982"/>
                  <a:gd name="connsiteY116" fmla="*/ 1238659 h 2453310"/>
                  <a:gd name="connsiteX117" fmla="*/ 1082723 w 2699982"/>
                  <a:gd name="connsiteY117" fmla="*/ 1088533 h 2453310"/>
                  <a:gd name="connsiteX118" fmla="*/ 1178257 w 2699982"/>
                  <a:gd name="connsiteY118" fmla="*/ 992999 h 2453310"/>
                  <a:gd name="connsiteX119" fmla="*/ 1301087 w 2699982"/>
                  <a:gd name="connsiteY119" fmla="*/ 965704 h 2453310"/>
                  <a:gd name="connsiteX120" fmla="*/ 1314734 w 2699982"/>
                  <a:gd name="connsiteY120"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714233 w 2699982"/>
                  <a:gd name="connsiteY114" fmla="*/ 1402432 h 2453310"/>
                  <a:gd name="connsiteX115" fmla="*/ 918949 w 2699982"/>
                  <a:gd name="connsiteY115" fmla="*/ 1238659 h 2453310"/>
                  <a:gd name="connsiteX116" fmla="*/ 1082723 w 2699982"/>
                  <a:gd name="connsiteY116" fmla="*/ 1088533 h 2453310"/>
                  <a:gd name="connsiteX117" fmla="*/ 1178257 w 2699982"/>
                  <a:gd name="connsiteY117" fmla="*/ 992999 h 2453310"/>
                  <a:gd name="connsiteX118" fmla="*/ 1301087 w 2699982"/>
                  <a:gd name="connsiteY118" fmla="*/ 965704 h 2453310"/>
                  <a:gd name="connsiteX119" fmla="*/ 1314734 w 2699982"/>
                  <a:gd name="connsiteY119" fmla="*/ 856522 h 2453310"/>
                  <a:gd name="connsiteX0" fmla="*/ 1314734 w 2699982"/>
                  <a:gd name="connsiteY0" fmla="*/ 880525 h 2477313"/>
                  <a:gd name="connsiteX1" fmla="*/ 1014484 w 2699982"/>
                  <a:gd name="connsiteY1" fmla="*/ 730399 h 2477313"/>
                  <a:gd name="connsiteX2" fmla="*/ 700585 w 2699982"/>
                  <a:gd name="connsiteY2" fmla="*/ 675808 h 2477313"/>
                  <a:gd name="connsiteX3" fmla="*/ 386687 w 2699982"/>
                  <a:gd name="connsiteY3" fmla="*/ 675808 h 2477313"/>
                  <a:gd name="connsiteX4" fmla="*/ 45493 w 2699982"/>
                  <a:gd name="connsiteY4" fmla="*/ 798638 h 2477313"/>
                  <a:gd name="connsiteX5" fmla="*/ 113731 w 2699982"/>
                  <a:gd name="connsiteY5" fmla="*/ 812286 h 2477313"/>
                  <a:gd name="connsiteX6" fmla="*/ 100084 w 2699982"/>
                  <a:gd name="connsiteY6" fmla="*/ 812286 h 2477313"/>
                  <a:gd name="connsiteX7" fmla="*/ 154675 w 2699982"/>
                  <a:gd name="connsiteY7" fmla="*/ 689456 h 2477313"/>
                  <a:gd name="connsiteX8" fmla="*/ 468573 w 2699982"/>
                  <a:gd name="connsiteY8" fmla="*/ 607569 h 2477313"/>
                  <a:gd name="connsiteX9" fmla="*/ 905302 w 2699982"/>
                  <a:gd name="connsiteY9" fmla="*/ 607569 h 2477313"/>
                  <a:gd name="connsiteX10" fmla="*/ 1178257 w 2699982"/>
                  <a:gd name="connsiteY10" fmla="*/ 716751 h 2477313"/>
                  <a:gd name="connsiteX11" fmla="*/ 1369325 w 2699982"/>
                  <a:gd name="connsiteY11" fmla="*/ 825934 h 2477313"/>
                  <a:gd name="connsiteX12" fmla="*/ 1396621 w 2699982"/>
                  <a:gd name="connsiteY12" fmla="*/ 825934 h 2477313"/>
                  <a:gd name="connsiteX13" fmla="*/ 1464860 w 2699982"/>
                  <a:gd name="connsiteY13" fmla="*/ 812286 h 2477313"/>
                  <a:gd name="connsiteX14" fmla="*/ 1478508 w 2699982"/>
                  <a:gd name="connsiteY14" fmla="*/ 552978 h 2477313"/>
                  <a:gd name="connsiteX15" fmla="*/ 1478508 w 2699982"/>
                  <a:gd name="connsiteY15" fmla="*/ 552978 h 2477313"/>
                  <a:gd name="connsiteX16" fmla="*/ 1212272 w 2699982"/>
                  <a:gd name="connsiteY16" fmla="*/ 240027 h 2477313"/>
                  <a:gd name="connsiteX17" fmla="*/ 1068256 w 2699982"/>
                  <a:gd name="connsiteY17" fmla="*/ 312036 h 2477313"/>
                  <a:gd name="connsiteX18" fmla="*/ 1140264 w 2699982"/>
                  <a:gd name="connsiteY18" fmla="*/ 24003 h 2477313"/>
                  <a:gd name="connsiteX19" fmla="*/ 1284280 w 2699982"/>
                  <a:gd name="connsiteY19" fmla="*/ 168019 h 2477313"/>
                  <a:gd name="connsiteX20" fmla="*/ 1464860 w 2699982"/>
                  <a:gd name="connsiteY20" fmla="*/ 334614 h 2477313"/>
                  <a:gd name="connsiteX21" fmla="*/ 1546746 w 2699982"/>
                  <a:gd name="connsiteY21" fmla="*/ 566626 h 2477313"/>
                  <a:gd name="connsiteX22" fmla="*/ 1574042 w 2699982"/>
                  <a:gd name="connsiteY22" fmla="*/ 675808 h 2477313"/>
                  <a:gd name="connsiteX23" fmla="*/ 1683224 w 2699982"/>
                  <a:gd name="connsiteY23" fmla="*/ 348262 h 2477313"/>
                  <a:gd name="connsiteX24" fmla="*/ 1928884 w 2699982"/>
                  <a:gd name="connsiteY24" fmla="*/ 157193 h 2477313"/>
                  <a:gd name="connsiteX25" fmla="*/ 2215487 w 2699982"/>
                  <a:gd name="connsiteY25" fmla="*/ 116250 h 2477313"/>
                  <a:gd name="connsiteX26" fmla="*/ 2488442 w 2699982"/>
                  <a:gd name="connsiteY26" fmla="*/ 116250 h 2477313"/>
                  <a:gd name="connsiteX27" fmla="*/ 2461146 w 2699982"/>
                  <a:gd name="connsiteY27" fmla="*/ 170841 h 2477313"/>
                  <a:gd name="connsiteX28" fmla="*/ 2365612 w 2699982"/>
                  <a:gd name="connsiteY28" fmla="*/ 157193 h 2477313"/>
                  <a:gd name="connsiteX29" fmla="*/ 2201839 w 2699982"/>
                  <a:gd name="connsiteY29" fmla="*/ 157193 h 2477313"/>
                  <a:gd name="connsiteX30" fmla="*/ 2324669 w 2699982"/>
                  <a:gd name="connsiteY30" fmla="*/ 239080 h 2477313"/>
                  <a:gd name="connsiteX31" fmla="*/ 2652215 w 2699982"/>
                  <a:gd name="connsiteY31" fmla="*/ 252728 h 2477313"/>
                  <a:gd name="connsiteX32" fmla="*/ 2611272 w 2699982"/>
                  <a:gd name="connsiteY32" fmla="*/ 307319 h 2477313"/>
                  <a:gd name="connsiteX33" fmla="*/ 2365612 w 2699982"/>
                  <a:gd name="connsiteY33" fmla="*/ 307319 h 2477313"/>
                  <a:gd name="connsiteX34" fmla="*/ 2188191 w 2699982"/>
                  <a:gd name="connsiteY34" fmla="*/ 211784 h 2477313"/>
                  <a:gd name="connsiteX35" fmla="*/ 2065361 w 2699982"/>
                  <a:gd name="connsiteY35" fmla="*/ 170841 h 2477313"/>
                  <a:gd name="connsiteX36" fmla="*/ 1778758 w 2699982"/>
                  <a:gd name="connsiteY36" fmla="*/ 348262 h 2477313"/>
                  <a:gd name="connsiteX37" fmla="*/ 1655928 w 2699982"/>
                  <a:gd name="connsiteY37" fmla="*/ 607569 h 2477313"/>
                  <a:gd name="connsiteX38" fmla="*/ 1614985 w 2699982"/>
                  <a:gd name="connsiteY38" fmla="*/ 825934 h 2477313"/>
                  <a:gd name="connsiteX39" fmla="*/ 1696872 w 2699982"/>
                  <a:gd name="connsiteY39" fmla="*/ 853229 h 2477313"/>
                  <a:gd name="connsiteX40" fmla="*/ 1751463 w 2699982"/>
                  <a:gd name="connsiteY40" fmla="*/ 894172 h 2477313"/>
                  <a:gd name="connsiteX41" fmla="*/ 1901588 w 2699982"/>
                  <a:gd name="connsiteY41" fmla="*/ 894172 h 2477313"/>
                  <a:gd name="connsiteX42" fmla="*/ 2119952 w 2699982"/>
                  <a:gd name="connsiteY42" fmla="*/ 716751 h 2477313"/>
                  <a:gd name="connsiteX43" fmla="*/ 2365612 w 2699982"/>
                  <a:gd name="connsiteY43" fmla="*/ 580274 h 2477313"/>
                  <a:gd name="connsiteX44" fmla="*/ 2433851 w 2699982"/>
                  <a:gd name="connsiteY44" fmla="*/ 430148 h 2477313"/>
                  <a:gd name="connsiteX45" fmla="*/ 2461146 w 2699982"/>
                  <a:gd name="connsiteY45" fmla="*/ 471092 h 2477313"/>
                  <a:gd name="connsiteX46" fmla="*/ 2392908 w 2699982"/>
                  <a:gd name="connsiteY46" fmla="*/ 634865 h 2477313"/>
                  <a:gd name="connsiteX47" fmla="*/ 2256430 w 2699982"/>
                  <a:gd name="connsiteY47" fmla="*/ 703104 h 2477313"/>
                  <a:gd name="connsiteX48" fmla="*/ 2010770 w 2699982"/>
                  <a:gd name="connsiteY48" fmla="*/ 894172 h 2477313"/>
                  <a:gd name="connsiteX49" fmla="*/ 1928884 w 2699982"/>
                  <a:gd name="connsiteY49" fmla="*/ 948763 h 2477313"/>
                  <a:gd name="connsiteX50" fmla="*/ 1778758 w 2699982"/>
                  <a:gd name="connsiteY50" fmla="*/ 962411 h 2477313"/>
                  <a:gd name="connsiteX51" fmla="*/ 1751463 w 2699982"/>
                  <a:gd name="connsiteY51" fmla="*/ 1085241 h 2477313"/>
                  <a:gd name="connsiteX52" fmla="*/ 1710520 w 2699982"/>
                  <a:gd name="connsiteY52" fmla="*/ 1153480 h 2477313"/>
                  <a:gd name="connsiteX53" fmla="*/ 1819702 w 2699982"/>
                  <a:gd name="connsiteY53" fmla="*/ 1249014 h 2477313"/>
                  <a:gd name="connsiteX54" fmla="*/ 2024418 w 2699982"/>
                  <a:gd name="connsiteY54" fmla="*/ 1249014 h 2477313"/>
                  <a:gd name="connsiteX55" fmla="*/ 2324669 w 2699982"/>
                  <a:gd name="connsiteY55" fmla="*/ 1153480 h 2477313"/>
                  <a:gd name="connsiteX56" fmla="*/ 2515737 w 2699982"/>
                  <a:gd name="connsiteY56" fmla="*/ 907820 h 2477313"/>
                  <a:gd name="connsiteX57" fmla="*/ 2543033 w 2699982"/>
                  <a:gd name="connsiteY57" fmla="*/ 866877 h 2477313"/>
                  <a:gd name="connsiteX58" fmla="*/ 2515737 w 2699982"/>
                  <a:gd name="connsiteY58" fmla="*/ 1057945 h 2477313"/>
                  <a:gd name="connsiteX59" fmla="*/ 2338317 w 2699982"/>
                  <a:gd name="connsiteY59" fmla="*/ 1221719 h 2477313"/>
                  <a:gd name="connsiteX60" fmla="*/ 2188191 w 2699982"/>
                  <a:gd name="connsiteY60" fmla="*/ 1289957 h 2477313"/>
                  <a:gd name="connsiteX61" fmla="*/ 2392908 w 2699982"/>
                  <a:gd name="connsiteY61" fmla="*/ 1344548 h 2477313"/>
                  <a:gd name="connsiteX62" fmla="*/ 2624920 w 2699982"/>
                  <a:gd name="connsiteY62" fmla="*/ 1426435 h 2477313"/>
                  <a:gd name="connsiteX63" fmla="*/ 2638567 w 2699982"/>
                  <a:gd name="connsiteY63" fmla="*/ 1426435 h 2477313"/>
                  <a:gd name="connsiteX64" fmla="*/ 2652432 w 2699982"/>
                  <a:gd name="connsiteY64" fmla="*/ 1608179 h 2477313"/>
                  <a:gd name="connsiteX65" fmla="*/ 2556681 w 2699982"/>
                  <a:gd name="connsiteY65" fmla="*/ 1681668 h 2477313"/>
                  <a:gd name="connsiteX66" fmla="*/ 2436408 w 2699982"/>
                  <a:gd name="connsiteY66" fmla="*/ 1536171 h 2477313"/>
                  <a:gd name="connsiteX67" fmla="*/ 2420203 w 2699982"/>
                  <a:gd name="connsiteY67" fmla="*/ 1399139 h 2477313"/>
                  <a:gd name="connsiteX68" fmla="*/ 2201839 w 2699982"/>
                  <a:gd name="connsiteY68" fmla="*/ 1344548 h 2477313"/>
                  <a:gd name="connsiteX69" fmla="*/ 2119952 w 2699982"/>
                  <a:gd name="connsiteY69" fmla="*/ 1289957 h 2477313"/>
                  <a:gd name="connsiteX70" fmla="*/ 1928884 w 2699982"/>
                  <a:gd name="connsiteY70" fmla="*/ 1317253 h 2477313"/>
                  <a:gd name="connsiteX71" fmla="*/ 1751463 w 2699982"/>
                  <a:gd name="connsiteY71" fmla="*/ 1303605 h 2477313"/>
                  <a:gd name="connsiteX72" fmla="*/ 1669576 w 2699982"/>
                  <a:gd name="connsiteY72" fmla="*/ 1167128 h 2477313"/>
                  <a:gd name="connsiteX73" fmla="*/ 1574042 w 2699982"/>
                  <a:gd name="connsiteY73" fmla="*/ 1208071 h 2477313"/>
                  <a:gd name="connsiteX74" fmla="*/ 1437564 w 2699982"/>
                  <a:gd name="connsiteY74" fmla="*/ 1249014 h 2477313"/>
                  <a:gd name="connsiteX75" fmla="*/ 1464860 w 2699982"/>
                  <a:gd name="connsiteY75" fmla="*/ 1549265 h 2477313"/>
                  <a:gd name="connsiteX76" fmla="*/ 1451212 w 2699982"/>
                  <a:gd name="connsiteY76" fmla="*/ 1835868 h 2477313"/>
                  <a:gd name="connsiteX77" fmla="*/ 1260143 w 2699982"/>
                  <a:gd name="connsiteY77" fmla="*/ 2136119 h 2477313"/>
                  <a:gd name="connsiteX78" fmla="*/ 1110018 w 2699982"/>
                  <a:gd name="connsiteY78" fmla="*/ 2218005 h 2477313"/>
                  <a:gd name="connsiteX79" fmla="*/ 1191905 w 2699982"/>
                  <a:gd name="connsiteY79" fmla="*/ 2122471 h 2477313"/>
                  <a:gd name="connsiteX80" fmla="*/ 1314734 w 2699982"/>
                  <a:gd name="connsiteY80" fmla="*/ 2013289 h 2477313"/>
                  <a:gd name="connsiteX81" fmla="*/ 1219200 w 2699982"/>
                  <a:gd name="connsiteY81" fmla="*/ 1972345 h 2477313"/>
                  <a:gd name="connsiteX82" fmla="*/ 1014484 w 2699982"/>
                  <a:gd name="connsiteY82" fmla="*/ 2163414 h 2477313"/>
                  <a:gd name="connsiteX83" fmla="*/ 1000836 w 2699982"/>
                  <a:gd name="connsiteY83" fmla="*/ 2313539 h 2477313"/>
                  <a:gd name="connsiteX84" fmla="*/ 973540 w 2699982"/>
                  <a:gd name="connsiteY84" fmla="*/ 2477313 h 2477313"/>
                  <a:gd name="connsiteX85" fmla="*/ 946245 w 2699982"/>
                  <a:gd name="connsiteY85" fmla="*/ 2313539 h 2477313"/>
                  <a:gd name="connsiteX86" fmla="*/ 973540 w 2699982"/>
                  <a:gd name="connsiteY86" fmla="*/ 2122471 h 2477313"/>
                  <a:gd name="connsiteX87" fmla="*/ 1164609 w 2699982"/>
                  <a:gd name="connsiteY87" fmla="*/ 1945050 h 2477313"/>
                  <a:gd name="connsiteX88" fmla="*/ 1082723 w 2699982"/>
                  <a:gd name="connsiteY88" fmla="*/ 1945050 h 2477313"/>
                  <a:gd name="connsiteX89" fmla="*/ 878006 w 2699982"/>
                  <a:gd name="connsiteY89" fmla="*/ 2040584 h 2477313"/>
                  <a:gd name="connsiteX90" fmla="*/ 780224 w 2699982"/>
                  <a:gd name="connsiteY90" fmla="*/ 2328259 h 2477313"/>
                  <a:gd name="connsiteX91" fmla="*/ 780224 w 2699982"/>
                  <a:gd name="connsiteY91" fmla="*/ 2112235 h 2477313"/>
                  <a:gd name="connsiteX92" fmla="*/ 987188 w 2699982"/>
                  <a:gd name="connsiteY92" fmla="*/ 1931402 h 2477313"/>
                  <a:gd name="connsiteX93" fmla="*/ 1205552 w 2699982"/>
                  <a:gd name="connsiteY93" fmla="*/ 1876811 h 2477313"/>
                  <a:gd name="connsiteX94" fmla="*/ 1342030 w 2699982"/>
                  <a:gd name="connsiteY94" fmla="*/ 1931402 h 2477313"/>
                  <a:gd name="connsiteX95" fmla="*/ 1382973 w 2699982"/>
                  <a:gd name="connsiteY95" fmla="*/ 1822220 h 2477313"/>
                  <a:gd name="connsiteX96" fmla="*/ 1396621 w 2699982"/>
                  <a:gd name="connsiteY96" fmla="*/ 1699390 h 2477313"/>
                  <a:gd name="connsiteX97" fmla="*/ 1123666 w 2699982"/>
                  <a:gd name="connsiteY97" fmla="*/ 1617504 h 2477313"/>
                  <a:gd name="connsiteX98" fmla="*/ 973540 w 2699982"/>
                  <a:gd name="connsiteY98" fmla="*/ 1726686 h 2477313"/>
                  <a:gd name="connsiteX99" fmla="*/ 878006 w 2699982"/>
                  <a:gd name="connsiteY99" fmla="*/ 1713038 h 2477313"/>
                  <a:gd name="connsiteX100" fmla="*/ 1014484 w 2699982"/>
                  <a:gd name="connsiteY100" fmla="*/ 1644799 h 2477313"/>
                  <a:gd name="connsiteX101" fmla="*/ 1123666 w 2699982"/>
                  <a:gd name="connsiteY101" fmla="*/ 1549265 h 2477313"/>
                  <a:gd name="connsiteX102" fmla="*/ 1314734 w 2699982"/>
                  <a:gd name="connsiteY102" fmla="*/ 1617504 h 2477313"/>
                  <a:gd name="connsiteX103" fmla="*/ 1410269 w 2699982"/>
                  <a:gd name="connsiteY103" fmla="*/ 1617504 h 2477313"/>
                  <a:gd name="connsiteX104" fmla="*/ 1396621 w 2699982"/>
                  <a:gd name="connsiteY104" fmla="*/ 1521969 h 2477313"/>
                  <a:gd name="connsiteX105" fmla="*/ 1369325 w 2699982"/>
                  <a:gd name="connsiteY105" fmla="*/ 1289957 h 2477313"/>
                  <a:gd name="connsiteX106" fmla="*/ 1382973 w 2699982"/>
                  <a:gd name="connsiteY106" fmla="*/ 1167128 h 2477313"/>
                  <a:gd name="connsiteX107" fmla="*/ 1355678 w 2699982"/>
                  <a:gd name="connsiteY107" fmla="*/ 1085241 h 2477313"/>
                  <a:gd name="connsiteX108" fmla="*/ 1260143 w 2699982"/>
                  <a:gd name="connsiteY108" fmla="*/ 1044298 h 2477313"/>
                  <a:gd name="connsiteX109" fmla="*/ 1055427 w 2699982"/>
                  <a:gd name="connsiteY109" fmla="*/ 1221719 h 2477313"/>
                  <a:gd name="connsiteX110" fmla="*/ 782472 w 2699982"/>
                  <a:gd name="connsiteY110" fmla="*/ 1467378 h 2477313"/>
                  <a:gd name="connsiteX111" fmla="*/ 636208 w 2699982"/>
                  <a:gd name="connsiteY111" fmla="*/ 1752195 h 2477313"/>
                  <a:gd name="connsiteX112" fmla="*/ 492192 w 2699982"/>
                  <a:gd name="connsiteY112" fmla="*/ 1752195 h 2477313"/>
                  <a:gd name="connsiteX113" fmla="*/ 714233 w 2699982"/>
                  <a:gd name="connsiteY113" fmla="*/ 1426435 h 2477313"/>
                  <a:gd name="connsiteX114" fmla="*/ 918949 w 2699982"/>
                  <a:gd name="connsiteY114" fmla="*/ 1262662 h 2477313"/>
                  <a:gd name="connsiteX115" fmla="*/ 1082723 w 2699982"/>
                  <a:gd name="connsiteY115" fmla="*/ 1112536 h 2477313"/>
                  <a:gd name="connsiteX116" fmla="*/ 1178257 w 2699982"/>
                  <a:gd name="connsiteY116" fmla="*/ 1017002 h 2477313"/>
                  <a:gd name="connsiteX117" fmla="*/ 1301087 w 2699982"/>
                  <a:gd name="connsiteY117" fmla="*/ 989707 h 2477313"/>
                  <a:gd name="connsiteX118" fmla="*/ 1314734 w 2699982"/>
                  <a:gd name="connsiteY118" fmla="*/ 880525 h 2477313"/>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638567 w 2699982"/>
                  <a:gd name="connsiteY62" fmla="*/ 1414433 h 2465311"/>
                  <a:gd name="connsiteX63" fmla="*/ 2652432 w 2699982"/>
                  <a:gd name="connsiteY63" fmla="*/ 1596177 h 2465311"/>
                  <a:gd name="connsiteX64" fmla="*/ 2556681 w 2699982"/>
                  <a:gd name="connsiteY64" fmla="*/ 1669666 h 2465311"/>
                  <a:gd name="connsiteX65" fmla="*/ 2436408 w 2699982"/>
                  <a:gd name="connsiteY65" fmla="*/ 1524169 h 2465311"/>
                  <a:gd name="connsiteX66" fmla="*/ 2420203 w 2699982"/>
                  <a:gd name="connsiteY66" fmla="*/ 1387137 h 2465311"/>
                  <a:gd name="connsiteX67" fmla="*/ 2201839 w 2699982"/>
                  <a:gd name="connsiteY67" fmla="*/ 1332546 h 2465311"/>
                  <a:gd name="connsiteX68" fmla="*/ 2119952 w 2699982"/>
                  <a:gd name="connsiteY68" fmla="*/ 1277955 h 2465311"/>
                  <a:gd name="connsiteX69" fmla="*/ 1928884 w 2699982"/>
                  <a:gd name="connsiteY69" fmla="*/ 1305251 h 2465311"/>
                  <a:gd name="connsiteX70" fmla="*/ 1751463 w 2699982"/>
                  <a:gd name="connsiteY70" fmla="*/ 1291603 h 2465311"/>
                  <a:gd name="connsiteX71" fmla="*/ 1669576 w 2699982"/>
                  <a:gd name="connsiteY71" fmla="*/ 1155126 h 2465311"/>
                  <a:gd name="connsiteX72" fmla="*/ 1574042 w 2699982"/>
                  <a:gd name="connsiteY72" fmla="*/ 1196069 h 2465311"/>
                  <a:gd name="connsiteX73" fmla="*/ 1437564 w 2699982"/>
                  <a:gd name="connsiteY73" fmla="*/ 1237012 h 2465311"/>
                  <a:gd name="connsiteX74" fmla="*/ 1464860 w 2699982"/>
                  <a:gd name="connsiteY74" fmla="*/ 1537263 h 2465311"/>
                  <a:gd name="connsiteX75" fmla="*/ 1451212 w 2699982"/>
                  <a:gd name="connsiteY75" fmla="*/ 1823866 h 2465311"/>
                  <a:gd name="connsiteX76" fmla="*/ 1260143 w 2699982"/>
                  <a:gd name="connsiteY76" fmla="*/ 2124117 h 2465311"/>
                  <a:gd name="connsiteX77" fmla="*/ 1110018 w 2699982"/>
                  <a:gd name="connsiteY77" fmla="*/ 2206003 h 2465311"/>
                  <a:gd name="connsiteX78" fmla="*/ 1191905 w 2699982"/>
                  <a:gd name="connsiteY78" fmla="*/ 2110469 h 2465311"/>
                  <a:gd name="connsiteX79" fmla="*/ 1314734 w 2699982"/>
                  <a:gd name="connsiteY79" fmla="*/ 2001287 h 2465311"/>
                  <a:gd name="connsiteX80" fmla="*/ 1219200 w 2699982"/>
                  <a:gd name="connsiteY80" fmla="*/ 1960343 h 2465311"/>
                  <a:gd name="connsiteX81" fmla="*/ 1014484 w 2699982"/>
                  <a:gd name="connsiteY81" fmla="*/ 2151412 h 2465311"/>
                  <a:gd name="connsiteX82" fmla="*/ 1000836 w 2699982"/>
                  <a:gd name="connsiteY82" fmla="*/ 2301537 h 2465311"/>
                  <a:gd name="connsiteX83" fmla="*/ 973540 w 2699982"/>
                  <a:gd name="connsiteY83" fmla="*/ 2465311 h 2465311"/>
                  <a:gd name="connsiteX84" fmla="*/ 946245 w 2699982"/>
                  <a:gd name="connsiteY84" fmla="*/ 2301537 h 2465311"/>
                  <a:gd name="connsiteX85" fmla="*/ 973540 w 2699982"/>
                  <a:gd name="connsiteY85" fmla="*/ 2110469 h 2465311"/>
                  <a:gd name="connsiteX86" fmla="*/ 1164609 w 2699982"/>
                  <a:gd name="connsiteY86" fmla="*/ 1933048 h 2465311"/>
                  <a:gd name="connsiteX87" fmla="*/ 1082723 w 2699982"/>
                  <a:gd name="connsiteY87" fmla="*/ 1933048 h 2465311"/>
                  <a:gd name="connsiteX88" fmla="*/ 878006 w 2699982"/>
                  <a:gd name="connsiteY88" fmla="*/ 2028582 h 2465311"/>
                  <a:gd name="connsiteX89" fmla="*/ 780224 w 2699982"/>
                  <a:gd name="connsiteY89" fmla="*/ 2316257 h 2465311"/>
                  <a:gd name="connsiteX90" fmla="*/ 780224 w 2699982"/>
                  <a:gd name="connsiteY90" fmla="*/ 2100233 h 2465311"/>
                  <a:gd name="connsiteX91" fmla="*/ 987188 w 2699982"/>
                  <a:gd name="connsiteY91" fmla="*/ 1919400 h 2465311"/>
                  <a:gd name="connsiteX92" fmla="*/ 1205552 w 2699982"/>
                  <a:gd name="connsiteY92" fmla="*/ 1864809 h 2465311"/>
                  <a:gd name="connsiteX93" fmla="*/ 1342030 w 2699982"/>
                  <a:gd name="connsiteY93" fmla="*/ 1919400 h 2465311"/>
                  <a:gd name="connsiteX94" fmla="*/ 1382973 w 2699982"/>
                  <a:gd name="connsiteY94" fmla="*/ 1810218 h 2465311"/>
                  <a:gd name="connsiteX95" fmla="*/ 1396621 w 2699982"/>
                  <a:gd name="connsiteY95" fmla="*/ 1687388 h 2465311"/>
                  <a:gd name="connsiteX96" fmla="*/ 1123666 w 2699982"/>
                  <a:gd name="connsiteY96" fmla="*/ 1605502 h 2465311"/>
                  <a:gd name="connsiteX97" fmla="*/ 973540 w 2699982"/>
                  <a:gd name="connsiteY97" fmla="*/ 1714684 h 2465311"/>
                  <a:gd name="connsiteX98" fmla="*/ 878006 w 2699982"/>
                  <a:gd name="connsiteY98" fmla="*/ 1701036 h 2465311"/>
                  <a:gd name="connsiteX99" fmla="*/ 1014484 w 2699982"/>
                  <a:gd name="connsiteY99" fmla="*/ 1632797 h 2465311"/>
                  <a:gd name="connsiteX100" fmla="*/ 1123666 w 2699982"/>
                  <a:gd name="connsiteY100" fmla="*/ 1537263 h 2465311"/>
                  <a:gd name="connsiteX101" fmla="*/ 1314734 w 2699982"/>
                  <a:gd name="connsiteY101" fmla="*/ 1605502 h 2465311"/>
                  <a:gd name="connsiteX102" fmla="*/ 1410269 w 2699982"/>
                  <a:gd name="connsiteY102" fmla="*/ 1605502 h 2465311"/>
                  <a:gd name="connsiteX103" fmla="*/ 1396621 w 2699982"/>
                  <a:gd name="connsiteY103" fmla="*/ 1509967 h 2465311"/>
                  <a:gd name="connsiteX104" fmla="*/ 1369325 w 2699982"/>
                  <a:gd name="connsiteY104" fmla="*/ 1277955 h 2465311"/>
                  <a:gd name="connsiteX105" fmla="*/ 1382973 w 2699982"/>
                  <a:gd name="connsiteY105" fmla="*/ 1155126 h 2465311"/>
                  <a:gd name="connsiteX106" fmla="*/ 1355678 w 2699982"/>
                  <a:gd name="connsiteY106" fmla="*/ 1073239 h 2465311"/>
                  <a:gd name="connsiteX107" fmla="*/ 1260143 w 2699982"/>
                  <a:gd name="connsiteY107" fmla="*/ 1032296 h 2465311"/>
                  <a:gd name="connsiteX108" fmla="*/ 1055427 w 2699982"/>
                  <a:gd name="connsiteY108" fmla="*/ 1209717 h 2465311"/>
                  <a:gd name="connsiteX109" fmla="*/ 782472 w 2699982"/>
                  <a:gd name="connsiteY109" fmla="*/ 1455376 h 2465311"/>
                  <a:gd name="connsiteX110" fmla="*/ 636208 w 2699982"/>
                  <a:gd name="connsiteY110" fmla="*/ 1740193 h 2465311"/>
                  <a:gd name="connsiteX111" fmla="*/ 492192 w 2699982"/>
                  <a:gd name="connsiteY111" fmla="*/ 1740193 h 2465311"/>
                  <a:gd name="connsiteX112" fmla="*/ 714233 w 2699982"/>
                  <a:gd name="connsiteY112" fmla="*/ 1414433 h 2465311"/>
                  <a:gd name="connsiteX113" fmla="*/ 918949 w 2699982"/>
                  <a:gd name="connsiteY113" fmla="*/ 1250660 h 2465311"/>
                  <a:gd name="connsiteX114" fmla="*/ 1082723 w 2699982"/>
                  <a:gd name="connsiteY114" fmla="*/ 1100534 h 2465311"/>
                  <a:gd name="connsiteX115" fmla="*/ 1178257 w 2699982"/>
                  <a:gd name="connsiteY115" fmla="*/ 1005000 h 2465311"/>
                  <a:gd name="connsiteX116" fmla="*/ 1301087 w 2699982"/>
                  <a:gd name="connsiteY116" fmla="*/ 977705 h 2465311"/>
                  <a:gd name="connsiteX117" fmla="*/ 1314734 w 2699982"/>
                  <a:gd name="connsiteY11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638567 w 2699982"/>
                  <a:gd name="connsiteY62" fmla="*/ 1414433 h 2465311"/>
                  <a:gd name="connsiteX63" fmla="*/ 2556681 w 2699982"/>
                  <a:gd name="connsiteY63" fmla="*/ 1669666 h 2465311"/>
                  <a:gd name="connsiteX64" fmla="*/ 2436408 w 2699982"/>
                  <a:gd name="connsiteY64" fmla="*/ 1524169 h 2465311"/>
                  <a:gd name="connsiteX65" fmla="*/ 2420203 w 2699982"/>
                  <a:gd name="connsiteY65" fmla="*/ 1387137 h 2465311"/>
                  <a:gd name="connsiteX66" fmla="*/ 2201839 w 2699982"/>
                  <a:gd name="connsiteY66" fmla="*/ 1332546 h 2465311"/>
                  <a:gd name="connsiteX67" fmla="*/ 2119952 w 2699982"/>
                  <a:gd name="connsiteY67" fmla="*/ 1277955 h 2465311"/>
                  <a:gd name="connsiteX68" fmla="*/ 1928884 w 2699982"/>
                  <a:gd name="connsiteY68" fmla="*/ 1305251 h 2465311"/>
                  <a:gd name="connsiteX69" fmla="*/ 1751463 w 2699982"/>
                  <a:gd name="connsiteY69" fmla="*/ 1291603 h 2465311"/>
                  <a:gd name="connsiteX70" fmla="*/ 1669576 w 2699982"/>
                  <a:gd name="connsiteY70" fmla="*/ 1155126 h 2465311"/>
                  <a:gd name="connsiteX71" fmla="*/ 1574042 w 2699982"/>
                  <a:gd name="connsiteY71" fmla="*/ 1196069 h 2465311"/>
                  <a:gd name="connsiteX72" fmla="*/ 1437564 w 2699982"/>
                  <a:gd name="connsiteY72" fmla="*/ 1237012 h 2465311"/>
                  <a:gd name="connsiteX73" fmla="*/ 1464860 w 2699982"/>
                  <a:gd name="connsiteY73" fmla="*/ 1537263 h 2465311"/>
                  <a:gd name="connsiteX74" fmla="*/ 1451212 w 2699982"/>
                  <a:gd name="connsiteY74" fmla="*/ 1823866 h 2465311"/>
                  <a:gd name="connsiteX75" fmla="*/ 1260143 w 2699982"/>
                  <a:gd name="connsiteY75" fmla="*/ 2124117 h 2465311"/>
                  <a:gd name="connsiteX76" fmla="*/ 1110018 w 2699982"/>
                  <a:gd name="connsiteY76" fmla="*/ 2206003 h 2465311"/>
                  <a:gd name="connsiteX77" fmla="*/ 1191905 w 2699982"/>
                  <a:gd name="connsiteY77" fmla="*/ 2110469 h 2465311"/>
                  <a:gd name="connsiteX78" fmla="*/ 1314734 w 2699982"/>
                  <a:gd name="connsiteY78" fmla="*/ 2001287 h 2465311"/>
                  <a:gd name="connsiteX79" fmla="*/ 1219200 w 2699982"/>
                  <a:gd name="connsiteY79" fmla="*/ 1960343 h 2465311"/>
                  <a:gd name="connsiteX80" fmla="*/ 1014484 w 2699982"/>
                  <a:gd name="connsiteY80" fmla="*/ 2151412 h 2465311"/>
                  <a:gd name="connsiteX81" fmla="*/ 1000836 w 2699982"/>
                  <a:gd name="connsiteY81" fmla="*/ 2301537 h 2465311"/>
                  <a:gd name="connsiteX82" fmla="*/ 973540 w 2699982"/>
                  <a:gd name="connsiteY82" fmla="*/ 2465311 h 2465311"/>
                  <a:gd name="connsiteX83" fmla="*/ 946245 w 2699982"/>
                  <a:gd name="connsiteY83" fmla="*/ 2301537 h 2465311"/>
                  <a:gd name="connsiteX84" fmla="*/ 973540 w 2699982"/>
                  <a:gd name="connsiteY84" fmla="*/ 2110469 h 2465311"/>
                  <a:gd name="connsiteX85" fmla="*/ 1164609 w 2699982"/>
                  <a:gd name="connsiteY85" fmla="*/ 1933048 h 2465311"/>
                  <a:gd name="connsiteX86" fmla="*/ 1082723 w 2699982"/>
                  <a:gd name="connsiteY86" fmla="*/ 1933048 h 2465311"/>
                  <a:gd name="connsiteX87" fmla="*/ 878006 w 2699982"/>
                  <a:gd name="connsiteY87" fmla="*/ 2028582 h 2465311"/>
                  <a:gd name="connsiteX88" fmla="*/ 780224 w 2699982"/>
                  <a:gd name="connsiteY88" fmla="*/ 2316257 h 2465311"/>
                  <a:gd name="connsiteX89" fmla="*/ 780224 w 2699982"/>
                  <a:gd name="connsiteY89" fmla="*/ 2100233 h 2465311"/>
                  <a:gd name="connsiteX90" fmla="*/ 987188 w 2699982"/>
                  <a:gd name="connsiteY90" fmla="*/ 1919400 h 2465311"/>
                  <a:gd name="connsiteX91" fmla="*/ 1205552 w 2699982"/>
                  <a:gd name="connsiteY91" fmla="*/ 1864809 h 2465311"/>
                  <a:gd name="connsiteX92" fmla="*/ 1342030 w 2699982"/>
                  <a:gd name="connsiteY92" fmla="*/ 1919400 h 2465311"/>
                  <a:gd name="connsiteX93" fmla="*/ 1382973 w 2699982"/>
                  <a:gd name="connsiteY93" fmla="*/ 1810218 h 2465311"/>
                  <a:gd name="connsiteX94" fmla="*/ 1396621 w 2699982"/>
                  <a:gd name="connsiteY94" fmla="*/ 1687388 h 2465311"/>
                  <a:gd name="connsiteX95" fmla="*/ 1123666 w 2699982"/>
                  <a:gd name="connsiteY95" fmla="*/ 1605502 h 2465311"/>
                  <a:gd name="connsiteX96" fmla="*/ 973540 w 2699982"/>
                  <a:gd name="connsiteY96" fmla="*/ 1714684 h 2465311"/>
                  <a:gd name="connsiteX97" fmla="*/ 878006 w 2699982"/>
                  <a:gd name="connsiteY97" fmla="*/ 1701036 h 2465311"/>
                  <a:gd name="connsiteX98" fmla="*/ 1014484 w 2699982"/>
                  <a:gd name="connsiteY98" fmla="*/ 1632797 h 2465311"/>
                  <a:gd name="connsiteX99" fmla="*/ 1123666 w 2699982"/>
                  <a:gd name="connsiteY99" fmla="*/ 1537263 h 2465311"/>
                  <a:gd name="connsiteX100" fmla="*/ 1314734 w 2699982"/>
                  <a:gd name="connsiteY100" fmla="*/ 1605502 h 2465311"/>
                  <a:gd name="connsiteX101" fmla="*/ 1410269 w 2699982"/>
                  <a:gd name="connsiteY101" fmla="*/ 1605502 h 2465311"/>
                  <a:gd name="connsiteX102" fmla="*/ 1396621 w 2699982"/>
                  <a:gd name="connsiteY102" fmla="*/ 1509967 h 2465311"/>
                  <a:gd name="connsiteX103" fmla="*/ 1369325 w 2699982"/>
                  <a:gd name="connsiteY103" fmla="*/ 1277955 h 2465311"/>
                  <a:gd name="connsiteX104" fmla="*/ 1382973 w 2699982"/>
                  <a:gd name="connsiteY104" fmla="*/ 1155126 h 2465311"/>
                  <a:gd name="connsiteX105" fmla="*/ 1355678 w 2699982"/>
                  <a:gd name="connsiteY105" fmla="*/ 1073239 h 2465311"/>
                  <a:gd name="connsiteX106" fmla="*/ 1260143 w 2699982"/>
                  <a:gd name="connsiteY106" fmla="*/ 1032296 h 2465311"/>
                  <a:gd name="connsiteX107" fmla="*/ 1055427 w 2699982"/>
                  <a:gd name="connsiteY107" fmla="*/ 1209717 h 2465311"/>
                  <a:gd name="connsiteX108" fmla="*/ 782472 w 2699982"/>
                  <a:gd name="connsiteY108" fmla="*/ 1455376 h 2465311"/>
                  <a:gd name="connsiteX109" fmla="*/ 636208 w 2699982"/>
                  <a:gd name="connsiteY109" fmla="*/ 1740193 h 2465311"/>
                  <a:gd name="connsiteX110" fmla="*/ 492192 w 2699982"/>
                  <a:gd name="connsiteY110" fmla="*/ 1740193 h 2465311"/>
                  <a:gd name="connsiteX111" fmla="*/ 714233 w 2699982"/>
                  <a:gd name="connsiteY111" fmla="*/ 1414433 h 2465311"/>
                  <a:gd name="connsiteX112" fmla="*/ 918949 w 2699982"/>
                  <a:gd name="connsiteY112" fmla="*/ 1250660 h 2465311"/>
                  <a:gd name="connsiteX113" fmla="*/ 1082723 w 2699982"/>
                  <a:gd name="connsiteY113" fmla="*/ 1100534 h 2465311"/>
                  <a:gd name="connsiteX114" fmla="*/ 1178257 w 2699982"/>
                  <a:gd name="connsiteY114" fmla="*/ 1005000 h 2465311"/>
                  <a:gd name="connsiteX115" fmla="*/ 1301087 w 2699982"/>
                  <a:gd name="connsiteY115" fmla="*/ 977705 h 2465311"/>
                  <a:gd name="connsiteX116" fmla="*/ 1314734 w 2699982"/>
                  <a:gd name="connsiteY11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556681 w 2699982"/>
                  <a:gd name="connsiteY62" fmla="*/ 1669666 h 2465311"/>
                  <a:gd name="connsiteX63" fmla="*/ 2436408 w 2699982"/>
                  <a:gd name="connsiteY63" fmla="*/ 1524169 h 2465311"/>
                  <a:gd name="connsiteX64" fmla="*/ 2420203 w 2699982"/>
                  <a:gd name="connsiteY64" fmla="*/ 1387137 h 2465311"/>
                  <a:gd name="connsiteX65" fmla="*/ 2201839 w 2699982"/>
                  <a:gd name="connsiteY65" fmla="*/ 1332546 h 2465311"/>
                  <a:gd name="connsiteX66" fmla="*/ 2119952 w 2699982"/>
                  <a:gd name="connsiteY66" fmla="*/ 1277955 h 2465311"/>
                  <a:gd name="connsiteX67" fmla="*/ 1928884 w 2699982"/>
                  <a:gd name="connsiteY67" fmla="*/ 1305251 h 2465311"/>
                  <a:gd name="connsiteX68" fmla="*/ 1751463 w 2699982"/>
                  <a:gd name="connsiteY68" fmla="*/ 1291603 h 2465311"/>
                  <a:gd name="connsiteX69" fmla="*/ 1669576 w 2699982"/>
                  <a:gd name="connsiteY69" fmla="*/ 1155126 h 2465311"/>
                  <a:gd name="connsiteX70" fmla="*/ 1574042 w 2699982"/>
                  <a:gd name="connsiteY70" fmla="*/ 1196069 h 2465311"/>
                  <a:gd name="connsiteX71" fmla="*/ 1437564 w 2699982"/>
                  <a:gd name="connsiteY71" fmla="*/ 1237012 h 2465311"/>
                  <a:gd name="connsiteX72" fmla="*/ 1464860 w 2699982"/>
                  <a:gd name="connsiteY72" fmla="*/ 1537263 h 2465311"/>
                  <a:gd name="connsiteX73" fmla="*/ 1451212 w 2699982"/>
                  <a:gd name="connsiteY73" fmla="*/ 1823866 h 2465311"/>
                  <a:gd name="connsiteX74" fmla="*/ 1260143 w 2699982"/>
                  <a:gd name="connsiteY74" fmla="*/ 2124117 h 2465311"/>
                  <a:gd name="connsiteX75" fmla="*/ 1110018 w 2699982"/>
                  <a:gd name="connsiteY75" fmla="*/ 2206003 h 2465311"/>
                  <a:gd name="connsiteX76" fmla="*/ 1191905 w 2699982"/>
                  <a:gd name="connsiteY76" fmla="*/ 2110469 h 2465311"/>
                  <a:gd name="connsiteX77" fmla="*/ 1314734 w 2699982"/>
                  <a:gd name="connsiteY77" fmla="*/ 2001287 h 2465311"/>
                  <a:gd name="connsiteX78" fmla="*/ 1219200 w 2699982"/>
                  <a:gd name="connsiteY78" fmla="*/ 1960343 h 2465311"/>
                  <a:gd name="connsiteX79" fmla="*/ 1014484 w 2699982"/>
                  <a:gd name="connsiteY79" fmla="*/ 2151412 h 2465311"/>
                  <a:gd name="connsiteX80" fmla="*/ 1000836 w 2699982"/>
                  <a:gd name="connsiteY80" fmla="*/ 2301537 h 2465311"/>
                  <a:gd name="connsiteX81" fmla="*/ 973540 w 2699982"/>
                  <a:gd name="connsiteY81" fmla="*/ 2465311 h 2465311"/>
                  <a:gd name="connsiteX82" fmla="*/ 946245 w 2699982"/>
                  <a:gd name="connsiteY82" fmla="*/ 2301537 h 2465311"/>
                  <a:gd name="connsiteX83" fmla="*/ 973540 w 2699982"/>
                  <a:gd name="connsiteY83" fmla="*/ 2110469 h 2465311"/>
                  <a:gd name="connsiteX84" fmla="*/ 1164609 w 2699982"/>
                  <a:gd name="connsiteY84" fmla="*/ 1933048 h 2465311"/>
                  <a:gd name="connsiteX85" fmla="*/ 1082723 w 2699982"/>
                  <a:gd name="connsiteY85" fmla="*/ 1933048 h 2465311"/>
                  <a:gd name="connsiteX86" fmla="*/ 878006 w 2699982"/>
                  <a:gd name="connsiteY86" fmla="*/ 2028582 h 2465311"/>
                  <a:gd name="connsiteX87" fmla="*/ 780224 w 2699982"/>
                  <a:gd name="connsiteY87" fmla="*/ 2316257 h 2465311"/>
                  <a:gd name="connsiteX88" fmla="*/ 780224 w 2699982"/>
                  <a:gd name="connsiteY88" fmla="*/ 2100233 h 2465311"/>
                  <a:gd name="connsiteX89" fmla="*/ 987188 w 2699982"/>
                  <a:gd name="connsiteY89" fmla="*/ 1919400 h 2465311"/>
                  <a:gd name="connsiteX90" fmla="*/ 1205552 w 2699982"/>
                  <a:gd name="connsiteY90" fmla="*/ 1864809 h 2465311"/>
                  <a:gd name="connsiteX91" fmla="*/ 1342030 w 2699982"/>
                  <a:gd name="connsiteY91" fmla="*/ 1919400 h 2465311"/>
                  <a:gd name="connsiteX92" fmla="*/ 1382973 w 2699982"/>
                  <a:gd name="connsiteY92" fmla="*/ 1810218 h 2465311"/>
                  <a:gd name="connsiteX93" fmla="*/ 1396621 w 2699982"/>
                  <a:gd name="connsiteY93" fmla="*/ 1687388 h 2465311"/>
                  <a:gd name="connsiteX94" fmla="*/ 1123666 w 2699982"/>
                  <a:gd name="connsiteY94" fmla="*/ 1605502 h 2465311"/>
                  <a:gd name="connsiteX95" fmla="*/ 973540 w 2699982"/>
                  <a:gd name="connsiteY95" fmla="*/ 1714684 h 2465311"/>
                  <a:gd name="connsiteX96" fmla="*/ 878006 w 2699982"/>
                  <a:gd name="connsiteY96" fmla="*/ 1701036 h 2465311"/>
                  <a:gd name="connsiteX97" fmla="*/ 1014484 w 2699982"/>
                  <a:gd name="connsiteY97" fmla="*/ 1632797 h 2465311"/>
                  <a:gd name="connsiteX98" fmla="*/ 1123666 w 2699982"/>
                  <a:gd name="connsiteY98" fmla="*/ 1537263 h 2465311"/>
                  <a:gd name="connsiteX99" fmla="*/ 1314734 w 2699982"/>
                  <a:gd name="connsiteY99" fmla="*/ 1605502 h 2465311"/>
                  <a:gd name="connsiteX100" fmla="*/ 1410269 w 2699982"/>
                  <a:gd name="connsiteY100" fmla="*/ 1605502 h 2465311"/>
                  <a:gd name="connsiteX101" fmla="*/ 1396621 w 2699982"/>
                  <a:gd name="connsiteY101" fmla="*/ 1509967 h 2465311"/>
                  <a:gd name="connsiteX102" fmla="*/ 1369325 w 2699982"/>
                  <a:gd name="connsiteY102" fmla="*/ 1277955 h 2465311"/>
                  <a:gd name="connsiteX103" fmla="*/ 1382973 w 2699982"/>
                  <a:gd name="connsiteY103" fmla="*/ 1155126 h 2465311"/>
                  <a:gd name="connsiteX104" fmla="*/ 1355678 w 2699982"/>
                  <a:gd name="connsiteY104" fmla="*/ 1073239 h 2465311"/>
                  <a:gd name="connsiteX105" fmla="*/ 1260143 w 2699982"/>
                  <a:gd name="connsiteY105" fmla="*/ 1032296 h 2465311"/>
                  <a:gd name="connsiteX106" fmla="*/ 1055427 w 2699982"/>
                  <a:gd name="connsiteY106" fmla="*/ 1209717 h 2465311"/>
                  <a:gd name="connsiteX107" fmla="*/ 782472 w 2699982"/>
                  <a:gd name="connsiteY107" fmla="*/ 1455376 h 2465311"/>
                  <a:gd name="connsiteX108" fmla="*/ 636208 w 2699982"/>
                  <a:gd name="connsiteY108" fmla="*/ 1740193 h 2465311"/>
                  <a:gd name="connsiteX109" fmla="*/ 492192 w 2699982"/>
                  <a:gd name="connsiteY109" fmla="*/ 1740193 h 2465311"/>
                  <a:gd name="connsiteX110" fmla="*/ 714233 w 2699982"/>
                  <a:gd name="connsiteY110" fmla="*/ 1414433 h 2465311"/>
                  <a:gd name="connsiteX111" fmla="*/ 918949 w 2699982"/>
                  <a:gd name="connsiteY111" fmla="*/ 1250660 h 2465311"/>
                  <a:gd name="connsiteX112" fmla="*/ 1082723 w 2699982"/>
                  <a:gd name="connsiteY112" fmla="*/ 1100534 h 2465311"/>
                  <a:gd name="connsiteX113" fmla="*/ 1178257 w 2699982"/>
                  <a:gd name="connsiteY113" fmla="*/ 1005000 h 2465311"/>
                  <a:gd name="connsiteX114" fmla="*/ 1301087 w 2699982"/>
                  <a:gd name="connsiteY114" fmla="*/ 977705 h 2465311"/>
                  <a:gd name="connsiteX115" fmla="*/ 1314734 w 2699982"/>
                  <a:gd name="connsiteY115"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436408 w 2699982"/>
                  <a:gd name="connsiteY62" fmla="*/ 1524169 h 2465311"/>
                  <a:gd name="connsiteX63" fmla="*/ 2420203 w 2699982"/>
                  <a:gd name="connsiteY63" fmla="*/ 1387137 h 2465311"/>
                  <a:gd name="connsiteX64" fmla="*/ 2201839 w 2699982"/>
                  <a:gd name="connsiteY64" fmla="*/ 1332546 h 2465311"/>
                  <a:gd name="connsiteX65" fmla="*/ 2119952 w 2699982"/>
                  <a:gd name="connsiteY65" fmla="*/ 1277955 h 2465311"/>
                  <a:gd name="connsiteX66" fmla="*/ 1928884 w 2699982"/>
                  <a:gd name="connsiteY66" fmla="*/ 1305251 h 2465311"/>
                  <a:gd name="connsiteX67" fmla="*/ 1751463 w 2699982"/>
                  <a:gd name="connsiteY67" fmla="*/ 1291603 h 2465311"/>
                  <a:gd name="connsiteX68" fmla="*/ 1669576 w 2699982"/>
                  <a:gd name="connsiteY68" fmla="*/ 1155126 h 2465311"/>
                  <a:gd name="connsiteX69" fmla="*/ 1574042 w 2699982"/>
                  <a:gd name="connsiteY69" fmla="*/ 1196069 h 2465311"/>
                  <a:gd name="connsiteX70" fmla="*/ 1437564 w 2699982"/>
                  <a:gd name="connsiteY70" fmla="*/ 1237012 h 2465311"/>
                  <a:gd name="connsiteX71" fmla="*/ 1464860 w 2699982"/>
                  <a:gd name="connsiteY71" fmla="*/ 1537263 h 2465311"/>
                  <a:gd name="connsiteX72" fmla="*/ 1451212 w 2699982"/>
                  <a:gd name="connsiteY72" fmla="*/ 1823866 h 2465311"/>
                  <a:gd name="connsiteX73" fmla="*/ 1260143 w 2699982"/>
                  <a:gd name="connsiteY73" fmla="*/ 2124117 h 2465311"/>
                  <a:gd name="connsiteX74" fmla="*/ 1110018 w 2699982"/>
                  <a:gd name="connsiteY74" fmla="*/ 2206003 h 2465311"/>
                  <a:gd name="connsiteX75" fmla="*/ 1191905 w 2699982"/>
                  <a:gd name="connsiteY75" fmla="*/ 2110469 h 2465311"/>
                  <a:gd name="connsiteX76" fmla="*/ 1314734 w 2699982"/>
                  <a:gd name="connsiteY76" fmla="*/ 2001287 h 2465311"/>
                  <a:gd name="connsiteX77" fmla="*/ 1219200 w 2699982"/>
                  <a:gd name="connsiteY77" fmla="*/ 1960343 h 2465311"/>
                  <a:gd name="connsiteX78" fmla="*/ 1014484 w 2699982"/>
                  <a:gd name="connsiteY78" fmla="*/ 2151412 h 2465311"/>
                  <a:gd name="connsiteX79" fmla="*/ 1000836 w 2699982"/>
                  <a:gd name="connsiteY79" fmla="*/ 2301537 h 2465311"/>
                  <a:gd name="connsiteX80" fmla="*/ 973540 w 2699982"/>
                  <a:gd name="connsiteY80" fmla="*/ 2465311 h 2465311"/>
                  <a:gd name="connsiteX81" fmla="*/ 946245 w 2699982"/>
                  <a:gd name="connsiteY81" fmla="*/ 2301537 h 2465311"/>
                  <a:gd name="connsiteX82" fmla="*/ 973540 w 2699982"/>
                  <a:gd name="connsiteY82" fmla="*/ 2110469 h 2465311"/>
                  <a:gd name="connsiteX83" fmla="*/ 1164609 w 2699982"/>
                  <a:gd name="connsiteY83" fmla="*/ 1933048 h 2465311"/>
                  <a:gd name="connsiteX84" fmla="*/ 1082723 w 2699982"/>
                  <a:gd name="connsiteY84" fmla="*/ 1933048 h 2465311"/>
                  <a:gd name="connsiteX85" fmla="*/ 878006 w 2699982"/>
                  <a:gd name="connsiteY85" fmla="*/ 2028582 h 2465311"/>
                  <a:gd name="connsiteX86" fmla="*/ 780224 w 2699982"/>
                  <a:gd name="connsiteY86" fmla="*/ 2316257 h 2465311"/>
                  <a:gd name="connsiteX87" fmla="*/ 780224 w 2699982"/>
                  <a:gd name="connsiteY87" fmla="*/ 2100233 h 2465311"/>
                  <a:gd name="connsiteX88" fmla="*/ 987188 w 2699982"/>
                  <a:gd name="connsiteY88" fmla="*/ 1919400 h 2465311"/>
                  <a:gd name="connsiteX89" fmla="*/ 1205552 w 2699982"/>
                  <a:gd name="connsiteY89" fmla="*/ 1864809 h 2465311"/>
                  <a:gd name="connsiteX90" fmla="*/ 1342030 w 2699982"/>
                  <a:gd name="connsiteY90" fmla="*/ 1919400 h 2465311"/>
                  <a:gd name="connsiteX91" fmla="*/ 1382973 w 2699982"/>
                  <a:gd name="connsiteY91" fmla="*/ 1810218 h 2465311"/>
                  <a:gd name="connsiteX92" fmla="*/ 1396621 w 2699982"/>
                  <a:gd name="connsiteY92" fmla="*/ 1687388 h 2465311"/>
                  <a:gd name="connsiteX93" fmla="*/ 1123666 w 2699982"/>
                  <a:gd name="connsiteY93" fmla="*/ 1605502 h 2465311"/>
                  <a:gd name="connsiteX94" fmla="*/ 973540 w 2699982"/>
                  <a:gd name="connsiteY94" fmla="*/ 1714684 h 2465311"/>
                  <a:gd name="connsiteX95" fmla="*/ 878006 w 2699982"/>
                  <a:gd name="connsiteY95" fmla="*/ 1701036 h 2465311"/>
                  <a:gd name="connsiteX96" fmla="*/ 1014484 w 2699982"/>
                  <a:gd name="connsiteY96" fmla="*/ 1632797 h 2465311"/>
                  <a:gd name="connsiteX97" fmla="*/ 1123666 w 2699982"/>
                  <a:gd name="connsiteY97" fmla="*/ 1537263 h 2465311"/>
                  <a:gd name="connsiteX98" fmla="*/ 1314734 w 2699982"/>
                  <a:gd name="connsiteY98" fmla="*/ 1605502 h 2465311"/>
                  <a:gd name="connsiteX99" fmla="*/ 1410269 w 2699982"/>
                  <a:gd name="connsiteY99" fmla="*/ 1605502 h 2465311"/>
                  <a:gd name="connsiteX100" fmla="*/ 1396621 w 2699982"/>
                  <a:gd name="connsiteY100" fmla="*/ 1509967 h 2465311"/>
                  <a:gd name="connsiteX101" fmla="*/ 1369325 w 2699982"/>
                  <a:gd name="connsiteY101" fmla="*/ 1277955 h 2465311"/>
                  <a:gd name="connsiteX102" fmla="*/ 1382973 w 2699982"/>
                  <a:gd name="connsiteY102" fmla="*/ 1155126 h 2465311"/>
                  <a:gd name="connsiteX103" fmla="*/ 1355678 w 2699982"/>
                  <a:gd name="connsiteY103" fmla="*/ 1073239 h 2465311"/>
                  <a:gd name="connsiteX104" fmla="*/ 1260143 w 2699982"/>
                  <a:gd name="connsiteY104" fmla="*/ 1032296 h 2465311"/>
                  <a:gd name="connsiteX105" fmla="*/ 1055427 w 2699982"/>
                  <a:gd name="connsiteY105" fmla="*/ 1209717 h 2465311"/>
                  <a:gd name="connsiteX106" fmla="*/ 782472 w 2699982"/>
                  <a:gd name="connsiteY106" fmla="*/ 1455376 h 2465311"/>
                  <a:gd name="connsiteX107" fmla="*/ 636208 w 2699982"/>
                  <a:gd name="connsiteY107" fmla="*/ 1740193 h 2465311"/>
                  <a:gd name="connsiteX108" fmla="*/ 492192 w 2699982"/>
                  <a:gd name="connsiteY108" fmla="*/ 1740193 h 2465311"/>
                  <a:gd name="connsiteX109" fmla="*/ 714233 w 2699982"/>
                  <a:gd name="connsiteY109" fmla="*/ 1414433 h 2465311"/>
                  <a:gd name="connsiteX110" fmla="*/ 918949 w 2699982"/>
                  <a:gd name="connsiteY110" fmla="*/ 1250660 h 2465311"/>
                  <a:gd name="connsiteX111" fmla="*/ 1082723 w 2699982"/>
                  <a:gd name="connsiteY111" fmla="*/ 1100534 h 2465311"/>
                  <a:gd name="connsiteX112" fmla="*/ 1178257 w 2699982"/>
                  <a:gd name="connsiteY112" fmla="*/ 1005000 h 2465311"/>
                  <a:gd name="connsiteX113" fmla="*/ 1301087 w 2699982"/>
                  <a:gd name="connsiteY113" fmla="*/ 977705 h 2465311"/>
                  <a:gd name="connsiteX114" fmla="*/ 1314734 w 2699982"/>
                  <a:gd name="connsiteY114"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420203 w 2699982"/>
                  <a:gd name="connsiteY62" fmla="*/ 1387137 h 2465311"/>
                  <a:gd name="connsiteX63" fmla="*/ 2201839 w 2699982"/>
                  <a:gd name="connsiteY63" fmla="*/ 1332546 h 2465311"/>
                  <a:gd name="connsiteX64" fmla="*/ 2119952 w 2699982"/>
                  <a:gd name="connsiteY64" fmla="*/ 1277955 h 2465311"/>
                  <a:gd name="connsiteX65" fmla="*/ 1928884 w 2699982"/>
                  <a:gd name="connsiteY65" fmla="*/ 1305251 h 2465311"/>
                  <a:gd name="connsiteX66" fmla="*/ 1751463 w 2699982"/>
                  <a:gd name="connsiteY66" fmla="*/ 1291603 h 2465311"/>
                  <a:gd name="connsiteX67" fmla="*/ 1669576 w 2699982"/>
                  <a:gd name="connsiteY67" fmla="*/ 1155126 h 2465311"/>
                  <a:gd name="connsiteX68" fmla="*/ 1574042 w 2699982"/>
                  <a:gd name="connsiteY68" fmla="*/ 1196069 h 2465311"/>
                  <a:gd name="connsiteX69" fmla="*/ 1437564 w 2699982"/>
                  <a:gd name="connsiteY69" fmla="*/ 1237012 h 2465311"/>
                  <a:gd name="connsiteX70" fmla="*/ 1464860 w 2699982"/>
                  <a:gd name="connsiteY70" fmla="*/ 1537263 h 2465311"/>
                  <a:gd name="connsiteX71" fmla="*/ 1451212 w 2699982"/>
                  <a:gd name="connsiteY71" fmla="*/ 1823866 h 2465311"/>
                  <a:gd name="connsiteX72" fmla="*/ 1260143 w 2699982"/>
                  <a:gd name="connsiteY72" fmla="*/ 2124117 h 2465311"/>
                  <a:gd name="connsiteX73" fmla="*/ 1110018 w 2699982"/>
                  <a:gd name="connsiteY73" fmla="*/ 2206003 h 2465311"/>
                  <a:gd name="connsiteX74" fmla="*/ 1191905 w 2699982"/>
                  <a:gd name="connsiteY74" fmla="*/ 2110469 h 2465311"/>
                  <a:gd name="connsiteX75" fmla="*/ 1314734 w 2699982"/>
                  <a:gd name="connsiteY75" fmla="*/ 2001287 h 2465311"/>
                  <a:gd name="connsiteX76" fmla="*/ 1219200 w 2699982"/>
                  <a:gd name="connsiteY76" fmla="*/ 1960343 h 2465311"/>
                  <a:gd name="connsiteX77" fmla="*/ 1014484 w 2699982"/>
                  <a:gd name="connsiteY77" fmla="*/ 2151412 h 2465311"/>
                  <a:gd name="connsiteX78" fmla="*/ 1000836 w 2699982"/>
                  <a:gd name="connsiteY78" fmla="*/ 2301537 h 2465311"/>
                  <a:gd name="connsiteX79" fmla="*/ 973540 w 2699982"/>
                  <a:gd name="connsiteY79" fmla="*/ 2465311 h 2465311"/>
                  <a:gd name="connsiteX80" fmla="*/ 946245 w 2699982"/>
                  <a:gd name="connsiteY80" fmla="*/ 2301537 h 2465311"/>
                  <a:gd name="connsiteX81" fmla="*/ 973540 w 2699982"/>
                  <a:gd name="connsiteY81" fmla="*/ 2110469 h 2465311"/>
                  <a:gd name="connsiteX82" fmla="*/ 1164609 w 2699982"/>
                  <a:gd name="connsiteY82" fmla="*/ 1933048 h 2465311"/>
                  <a:gd name="connsiteX83" fmla="*/ 1082723 w 2699982"/>
                  <a:gd name="connsiteY83" fmla="*/ 1933048 h 2465311"/>
                  <a:gd name="connsiteX84" fmla="*/ 878006 w 2699982"/>
                  <a:gd name="connsiteY84" fmla="*/ 2028582 h 2465311"/>
                  <a:gd name="connsiteX85" fmla="*/ 780224 w 2699982"/>
                  <a:gd name="connsiteY85" fmla="*/ 2316257 h 2465311"/>
                  <a:gd name="connsiteX86" fmla="*/ 780224 w 2699982"/>
                  <a:gd name="connsiteY86" fmla="*/ 2100233 h 2465311"/>
                  <a:gd name="connsiteX87" fmla="*/ 987188 w 2699982"/>
                  <a:gd name="connsiteY87" fmla="*/ 1919400 h 2465311"/>
                  <a:gd name="connsiteX88" fmla="*/ 1205552 w 2699982"/>
                  <a:gd name="connsiteY88" fmla="*/ 1864809 h 2465311"/>
                  <a:gd name="connsiteX89" fmla="*/ 1342030 w 2699982"/>
                  <a:gd name="connsiteY89" fmla="*/ 1919400 h 2465311"/>
                  <a:gd name="connsiteX90" fmla="*/ 1382973 w 2699982"/>
                  <a:gd name="connsiteY90" fmla="*/ 1810218 h 2465311"/>
                  <a:gd name="connsiteX91" fmla="*/ 1396621 w 2699982"/>
                  <a:gd name="connsiteY91" fmla="*/ 1687388 h 2465311"/>
                  <a:gd name="connsiteX92" fmla="*/ 1123666 w 2699982"/>
                  <a:gd name="connsiteY92" fmla="*/ 1605502 h 2465311"/>
                  <a:gd name="connsiteX93" fmla="*/ 973540 w 2699982"/>
                  <a:gd name="connsiteY93" fmla="*/ 1714684 h 2465311"/>
                  <a:gd name="connsiteX94" fmla="*/ 878006 w 2699982"/>
                  <a:gd name="connsiteY94" fmla="*/ 1701036 h 2465311"/>
                  <a:gd name="connsiteX95" fmla="*/ 1014484 w 2699982"/>
                  <a:gd name="connsiteY95" fmla="*/ 1632797 h 2465311"/>
                  <a:gd name="connsiteX96" fmla="*/ 1123666 w 2699982"/>
                  <a:gd name="connsiteY96" fmla="*/ 1537263 h 2465311"/>
                  <a:gd name="connsiteX97" fmla="*/ 1314734 w 2699982"/>
                  <a:gd name="connsiteY97" fmla="*/ 1605502 h 2465311"/>
                  <a:gd name="connsiteX98" fmla="*/ 1410269 w 2699982"/>
                  <a:gd name="connsiteY98" fmla="*/ 1605502 h 2465311"/>
                  <a:gd name="connsiteX99" fmla="*/ 1396621 w 2699982"/>
                  <a:gd name="connsiteY99" fmla="*/ 1509967 h 2465311"/>
                  <a:gd name="connsiteX100" fmla="*/ 1369325 w 2699982"/>
                  <a:gd name="connsiteY100" fmla="*/ 1277955 h 2465311"/>
                  <a:gd name="connsiteX101" fmla="*/ 1382973 w 2699982"/>
                  <a:gd name="connsiteY101" fmla="*/ 1155126 h 2465311"/>
                  <a:gd name="connsiteX102" fmla="*/ 1355678 w 2699982"/>
                  <a:gd name="connsiteY102" fmla="*/ 1073239 h 2465311"/>
                  <a:gd name="connsiteX103" fmla="*/ 1260143 w 2699982"/>
                  <a:gd name="connsiteY103" fmla="*/ 1032296 h 2465311"/>
                  <a:gd name="connsiteX104" fmla="*/ 1055427 w 2699982"/>
                  <a:gd name="connsiteY104" fmla="*/ 1209717 h 2465311"/>
                  <a:gd name="connsiteX105" fmla="*/ 782472 w 2699982"/>
                  <a:gd name="connsiteY105" fmla="*/ 1455376 h 2465311"/>
                  <a:gd name="connsiteX106" fmla="*/ 636208 w 2699982"/>
                  <a:gd name="connsiteY106" fmla="*/ 1740193 h 2465311"/>
                  <a:gd name="connsiteX107" fmla="*/ 492192 w 2699982"/>
                  <a:gd name="connsiteY107" fmla="*/ 1740193 h 2465311"/>
                  <a:gd name="connsiteX108" fmla="*/ 714233 w 2699982"/>
                  <a:gd name="connsiteY108" fmla="*/ 1414433 h 2465311"/>
                  <a:gd name="connsiteX109" fmla="*/ 918949 w 2699982"/>
                  <a:gd name="connsiteY109" fmla="*/ 1250660 h 2465311"/>
                  <a:gd name="connsiteX110" fmla="*/ 1082723 w 2699982"/>
                  <a:gd name="connsiteY110" fmla="*/ 1100534 h 2465311"/>
                  <a:gd name="connsiteX111" fmla="*/ 1178257 w 2699982"/>
                  <a:gd name="connsiteY111" fmla="*/ 1005000 h 2465311"/>
                  <a:gd name="connsiteX112" fmla="*/ 1301087 w 2699982"/>
                  <a:gd name="connsiteY112" fmla="*/ 977705 h 2465311"/>
                  <a:gd name="connsiteX113" fmla="*/ 1314734 w 2699982"/>
                  <a:gd name="connsiteY113"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123666 w 2699982"/>
                  <a:gd name="connsiteY91" fmla="*/ 1605502 h 2465311"/>
                  <a:gd name="connsiteX92" fmla="*/ 973540 w 2699982"/>
                  <a:gd name="connsiteY92" fmla="*/ 1714684 h 2465311"/>
                  <a:gd name="connsiteX93" fmla="*/ 878006 w 2699982"/>
                  <a:gd name="connsiteY93" fmla="*/ 1701036 h 2465311"/>
                  <a:gd name="connsiteX94" fmla="*/ 1014484 w 2699982"/>
                  <a:gd name="connsiteY94" fmla="*/ 1632797 h 2465311"/>
                  <a:gd name="connsiteX95" fmla="*/ 1123666 w 2699982"/>
                  <a:gd name="connsiteY95" fmla="*/ 1537263 h 2465311"/>
                  <a:gd name="connsiteX96" fmla="*/ 1314734 w 2699982"/>
                  <a:gd name="connsiteY96" fmla="*/ 1605502 h 2465311"/>
                  <a:gd name="connsiteX97" fmla="*/ 1410269 w 2699982"/>
                  <a:gd name="connsiteY97" fmla="*/ 1605502 h 2465311"/>
                  <a:gd name="connsiteX98" fmla="*/ 1396621 w 2699982"/>
                  <a:gd name="connsiteY98" fmla="*/ 1509967 h 2465311"/>
                  <a:gd name="connsiteX99" fmla="*/ 1369325 w 2699982"/>
                  <a:gd name="connsiteY99" fmla="*/ 1277955 h 2465311"/>
                  <a:gd name="connsiteX100" fmla="*/ 1382973 w 2699982"/>
                  <a:gd name="connsiteY100" fmla="*/ 1155126 h 2465311"/>
                  <a:gd name="connsiteX101" fmla="*/ 1355678 w 2699982"/>
                  <a:gd name="connsiteY101" fmla="*/ 1073239 h 2465311"/>
                  <a:gd name="connsiteX102" fmla="*/ 1260143 w 2699982"/>
                  <a:gd name="connsiteY102" fmla="*/ 1032296 h 2465311"/>
                  <a:gd name="connsiteX103" fmla="*/ 1055427 w 2699982"/>
                  <a:gd name="connsiteY103" fmla="*/ 1209717 h 2465311"/>
                  <a:gd name="connsiteX104" fmla="*/ 782472 w 2699982"/>
                  <a:gd name="connsiteY104" fmla="*/ 1455376 h 2465311"/>
                  <a:gd name="connsiteX105" fmla="*/ 636208 w 2699982"/>
                  <a:gd name="connsiteY105" fmla="*/ 1740193 h 2465311"/>
                  <a:gd name="connsiteX106" fmla="*/ 492192 w 2699982"/>
                  <a:gd name="connsiteY106" fmla="*/ 1740193 h 2465311"/>
                  <a:gd name="connsiteX107" fmla="*/ 714233 w 2699982"/>
                  <a:gd name="connsiteY107" fmla="*/ 1414433 h 2465311"/>
                  <a:gd name="connsiteX108" fmla="*/ 918949 w 2699982"/>
                  <a:gd name="connsiteY108" fmla="*/ 1250660 h 2465311"/>
                  <a:gd name="connsiteX109" fmla="*/ 1082723 w 2699982"/>
                  <a:gd name="connsiteY109" fmla="*/ 1100534 h 2465311"/>
                  <a:gd name="connsiteX110" fmla="*/ 1178257 w 2699982"/>
                  <a:gd name="connsiteY110" fmla="*/ 1005000 h 2465311"/>
                  <a:gd name="connsiteX111" fmla="*/ 1301087 w 2699982"/>
                  <a:gd name="connsiteY111" fmla="*/ 977705 h 2465311"/>
                  <a:gd name="connsiteX112" fmla="*/ 1314734 w 2699982"/>
                  <a:gd name="connsiteY112"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123666 w 2699982"/>
                  <a:gd name="connsiteY91" fmla="*/ 1605502 h 2465311"/>
                  <a:gd name="connsiteX92" fmla="*/ 973540 w 2699982"/>
                  <a:gd name="connsiteY92" fmla="*/ 1714684 h 2465311"/>
                  <a:gd name="connsiteX93" fmla="*/ 878006 w 2699982"/>
                  <a:gd name="connsiteY93" fmla="*/ 1701036 h 2465311"/>
                  <a:gd name="connsiteX94" fmla="*/ 1014484 w 2699982"/>
                  <a:gd name="connsiteY94" fmla="*/ 1632797 h 2465311"/>
                  <a:gd name="connsiteX95" fmla="*/ 1314734 w 2699982"/>
                  <a:gd name="connsiteY95" fmla="*/ 1605502 h 2465311"/>
                  <a:gd name="connsiteX96" fmla="*/ 1410269 w 2699982"/>
                  <a:gd name="connsiteY96" fmla="*/ 1605502 h 2465311"/>
                  <a:gd name="connsiteX97" fmla="*/ 1396621 w 2699982"/>
                  <a:gd name="connsiteY97" fmla="*/ 1509967 h 2465311"/>
                  <a:gd name="connsiteX98" fmla="*/ 1369325 w 2699982"/>
                  <a:gd name="connsiteY98" fmla="*/ 1277955 h 2465311"/>
                  <a:gd name="connsiteX99" fmla="*/ 1382973 w 2699982"/>
                  <a:gd name="connsiteY99" fmla="*/ 1155126 h 2465311"/>
                  <a:gd name="connsiteX100" fmla="*/ 1355678 w 2699982"/>
                  <a:gd name="connsiteY100" fmla="*/ 1073239 h 2465311"/>
                  <a:gd name="connsiteX101" fmla="*/ 1260143 w 2699982"/>
                  <a:gd name="connsiteY101" fmla="*/ 1032296 h 2465311"/>
                  <a:gd name="connsiteX102" fmla="*/ 1055427 w 2699982"/>
                  <a:gd name="connsiteY102" fmla="*/ 1209717 h 2465311"/>
                  <a:gd name="connsiteX103" fmla="*/ 782472 w 2699982"/>
                  <a:gd name="connsiteY103" fmla="*/ 1455376 h 2465311"/>
                  <a:gd name="connsiteX104" fmla="*/ 636208 w 2699982"/>
                  <a:gd name="connsiteY104" fmla="*/ 1740193 h 2465311"/>
                  <a:gd name="connsiteX105" fmla="*/ 492192 w 2699982"/>
                  <a:gd name="connsiteY105" fmla="*/ 1740193 h 2465311"/>
                  <a:gd name="connsiteX106" fmla="*/ 714233 w 2699982"/>
                  <a:gd name="connsiteY106" fmla="*/ 1414433 h 2465311"/>
                  <a:gd name="connsiteX107" fmla="*/ 918949 w 2699982"/>
                  <a:gd name="connsiteY107" fmla="*/ 1250660 h 2465311"/>
                  <a:gd name="connsiteX108" fmla="*/ 1082723 w 2699982"/>
                  <a:gd name="connsiteY108" fmla="*/ 1100534 h 2465311"/>
                  <a:gd name="connsiteX109" fmla="*/ 1178257 w 2699982"/>
                  <a:gd name="connsiteY109" fmla="*/ 1005000 h 2465311"/>
                  <a:gd name="connsiteX110" fmla="*/ 1301087 w 2699982"/>
                  <a:gd name="connsiteY110" fmla="*/ 977705 h 2465311"/>
                  <a:gd name="connsiteX111" fmla="*/ 1314734 w 2699982"/>
                  <a:gd name="connsiteY111"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878006 w 2699982"/>
                  <a:gd name="connsiteY92" fmla="*/ 1701036 h 2465311"/>
                  <a:gd name="connsiteX93" fmla="*/ 1014484 w 2699982"/>
                  <a:gd name="connsiteY93" fmla="*/ 1632797 h 2465311"/>
                  <a:gd name="connsiteX94" fmla="*/ 1314734 w 2699982"/>
                  <a:gd name="connsiteY94" fmla="*/ 1605502 h 2465311"/>
                  <a:gd name="connsiteX95" fmla="*/ 1410269 w 2699982"/>
                  <a:gd name="connsiteY95" fmla="*/ 1605502 h 2465311"/>
                  <a:gd name="connsiteX96" fmla="*/ 1396621 w 2699982"/>
                  <a:gd name="connsiteY96" fmla="*/ 1509967 h 2465311"/>
                  <a:gd name="connsiteX97" fmla="*/ 1369325 w 2699982"/>
                  <a:gd name="connsiteY97" fmla="*/ 1277955 h 2465311"/>
                  <a:gd name="connsiteX98" fmla="*/ 1382973 w 2699982"/>
                  <a:gd name="connsiteY98" fmla="*/ 1155126 h 2465311"/>
                  <a:gd name="connsiteX99" fmla="*/ 1355678 w 2699982"/>
                  <a:gd name="connsiteY99" fmla="*/ 1073239 h 2465311"/>
                  <a:gd name="connsiteX100" fmla="*/ 1260143 w 2699982"/>
                  <a:gd name="connsiteY100" fmla="*/ 1032296 h 2465311"/>
                  <a:gd name="connsiteX101" fmla="*/ 1055427 w 2699982"/>
                  <a:gd name="connsiteY101" fmla="*/ 1209717 h 2465311"/>
                  <a:gd name="connsiteX102" fmla="*/ 782472 w 2699982"/>
                  <a:gd name="connsiteY102" fmla="*/ 1455376 h 2465311"/>
                  <a:gd name="connsiteX103" fmla="*/ 636208 w 2699982"/>
                  <a:gd name="connsiteY103" fmla="*/ 1740193 h 2465311"/>
                  <a:gd name="connsiteX104" fmla="*/ 492192 w 2699982"/>
                  <a:gd name="connsiteY104" fmla="*/ 1740193 h 2465311"/>
                  <a:gd name="connsiteX105" fmla="*/ 714233 w 2699982"/>
                  <a:gd name="connsiteY105" fmla="*/ 1414433 h 2465311"/>
                  <a:gd name="connsiteX106" fmla="*/ 918949 w 2699982"/>
                  <a:gd name="connsiteY106" fmla="*/ 1250660 h 2465311"/>
                  <a:gd name="connsiteX107" fmla="*/ 1082723 w 2699982"/>
                  <a:gd name="connsiteY107" fmla="*/ 1100534 h 2465311"/>
                  <a:gd name="connsiteX108" fmla="*/ 1178257 w 2699982"/>
                  <a:gd name="connsiteY108" fmla="*/ 1005000 h 2465311"/>
                  <a:gd name="connsiteX109" fmla="*/ 1301087 w 2699982"/>
                  <a:gd name="connsiteY109" fmla="*/ 977705 h 2465311"/>
                  <a:gd name="connsiteX110" fmla="*/ 1314734 w 2699982"/>
                  <a:gd name="connsiteY110"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878006 w 2699982"/>
                  <a:gd name="connsiteY92" fmla="*/ 1701036 h 2465311"/>
                  <a:gd name="connsiteX93" fmla="*/ 1314734 w 2699982"/>
                  <a:gd name="connsiteY93" fmla="*/ 1605502 h 2465311"/>
                  <a:gd name="connsiteX94" fmla="*/ 1410269 w 2699982"/>
                  <a:gd name="connsiteY94" fmla="*/ 1605502 h 2465311"/>
                  <a:gd name="connsiteX95" fmla="*/ 1396621 w 2699982"/>
                  <a:gd name="connsiteY95" fmla="*/ 1509967 h 2465311"/>
                  <a:gd name="connsiteX96" fmla="*/ 1369325 w 2699982"/>
                  <a:gd name="connsiteY96" fmla="*/ 1277955 h 2465311"/>
                  <a:gd name="connsiteX97" fmla="*/ 1382973 w 2699982"/>
                  <a:gd name="connsiteY97" fmla="*/ 1155126 h 2465311"/>
                  <a:gd name="connsiteX98" fmla="*/ 1355678 w 2699982"/>
                  <a:gd name="connsiteY98" fmla="*/ 1073239 h 2465311"/>
                  <a:gd name="connsiteX99" fmla="*/ 1260143 w 2699982"/>
                  <a:gd name="connsiteY99" fmla="*/ 1032296 h 2465311"/>
                  <a:gd name="connsiteX100" fmla="*/ 1055427 w 2699982"/>
                  <a:gd name="connsiteY100" fmla="*/ 1209717 h 2465311"/>
                  <a:gd name="connsiteX101" fmla="*/ 782472 w 2699982"/>
                  <a:gd name="connsiteY101" fmla="*/ 1455376 h 2465311"/>
                  <a:gd name="connsiteX102" fmla="*/ 636208 w 2699982"/>
                  <a:gd name="connsiteY102" fmla="*/ 1740193 h 2465311"/>
                  <a:gd name="connsiteX103" fmla="*/ 492192 w 2699982"/>
                  <a:gd name="connsiteY103" fmla="*/ 1740193 h 2465311"/>
                  <a:gd name="connsiteX104" fmla="*/ 714233 w 2699982"/>
                  <a:gd name="connsiteY104" fmla="*/ 1414433 h 2465311"/>
                  <a:gd name="connsiteX105" fmla="*/ 918949 w 2699982"/>
                  <a:gd name="connsiteY105" fmla="*/ 1250660 h 2465311"/>
                  <a:gd name="connsiteX106" fmla="*/ 1082723 w 2699982"/>
                  <a:gd name="connsiteY106" fmla="*/ 1100534 h 2465311"/>
                  <a:gd name="connsiteX107" fmla="*/ 1178257 w 2699982"/>
                  <a:gd name="connsiteY107" fmla="*/ 1005000 h 2465311"/>
                  <a:gd name="connsiteX108" fmla="*/ 1301087 w 2699982"/>
                  <a:gd name="connsiteY108" fmla="*/ 977705 h 2465311"/>
                  <a:gd name="connsiteX109" fmla="*/ 1314734 w 2699982"/>
                  <a:gd name="connsiteY109"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1314734 w 2699982"/>
                  <a:gd name="connsiteY92" fmla="*/ 1605502 h 2465311"/>
                  <a:gd name="connsiteX93" fmla="*/ 1410269 w 2699982"/>
                  <a:gd name="connsiteY93" fmla="*/ 1605502 h 2465311"/>
                  <a:gd name="connsiteX94" fmla="*/ 1396621 w 2699982"/>
                  <a:gd name="connsiteY94" fmla="*/ 1509967 h 2465311"/>
                  <a:gd name="connsiteX95" fmla="*/ 1369325 w 2699982"/>
                  <a:gd name="connsiteY95" fmla="*/ 1277955 h 2465311"/>
                  <a:gd name="connsiteX96" fmla="*/ 1382973 w 2699982"/>
                  <a:gd name="connsiteY96" fmla="*/ 1155126 h 2465311"/>
                  <a:gd name="connsiteX97" fmla="*/ 1355678 w 2699982"/>
                  <a:gd name="connsiteY97" fmla="*/ 1073239 h 2465311"/>
                  <a:gd name="connsiteX98" fmla="*/ 1260143 w 2699982"/>
                  <a:gd name="connsiteY98" fmla="*/ 1032296 h 2465311"/>
                  <a:gd name="connsiteX99" fmla="*/ 1055427 w 2699982"/>
                  <a:gd name="connsiteY99" fmla="*/ 1209717 h 2465311"/>
                  <a:gd name="connsiteX100" fmla="*/ 782472 w 2699982"/>
                  <a:gd name="connsiteY100" fmla="*/ 1455376 h 2465311"/>
                  <a:gd name="connsiteX101" fmla="*/ 636208 w 2699982"/>
                  <a:gd name="connsiteY101" fmla="*/ 1740193 h 2465311"/>
                  <a:gd name="connsiteX102" fmla="*/ 492192 w 2699982"/>
                  <a:gd name="connsiteY102" fmla="*/ 1740193 h 2465311"/>
                  <a:gd name="connsiteX103" fmla="*/ 714233 w 2699982"/>
                  <a:gd name="connsiteY103" fmla="*/ 1414433 h 2465311"/>
                  <a:gd name="connsiteX104" fmla="*/ 918949 w 2699982"/>
                  <a:gd name="connsiteY104" fmla="*/ 1250660 h 2465311"/>
                  <a:gd name="connsiteX105" fmla="*/ 1082723 w 2699982"/>
                  <a:gd name="connsiteY105" fmla="*/ 1100534 h 2465311"/>
                  <a:gd name="connsiteX106" fmla="*/ 1178257 w 2699982"/>
                  <a:gd name="connsiteY106" fmla="*/ 1005000 h 2465311"/>
                  <a:gd name="connsiteX107" fmla="*/ 1301087 w 2699982"/>
                  <a:gd name="connsiteY107" fmla="*/ 977705 h 2465311"/>
                  <a:gd name="connsiteX108" fmla="*/ 1314734 w 2699982"/>
                  <a:gd name="connsiteY108"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314734 w 2699982"/>
                  <a:gd name="connsiteY91" fmla="*/ 1605502 h 2465311"/>
                  <a:gd name="connsiteX92" fmla="*/ 1410269 w 2699982"/>
                  <a:gd name="connsiteY92" fmla="*/ 1605502 h 2465311"/>
                  <a:gd name="connsiteX93" fmla="*/ 1396621 w 2699982"/>
                  <a:gd name="connsiteY93" fmla="*/ 1509967 h 2465311"/>
                  <a:gd name="connsiteX94" fmla="*/ 1369325 w 2699982"/>
                  <a:gd name="connsiteY94" fmla="*/ 1277955 h 2465311"/>
                  <a:gd name="connsiteX95" fmla="*/ 1382973 w 2699982"/>
                  <a:gd name="connsiteY95" fmla="*/ 1155126 h 2465311"/>
                  <a:gd name="connsiteX96" fmla="*/ 1355678 w 2699982"/>
                  <a:gd name="connsiteY96" fmla="*/ 1073239 h 2465311"/>
                  <a:gd name="connsiteX97" fmla="*/ 1260143 w 2699982"/>
                  <a:gd name="connsiteY97" fmla="*/ 1032296 h 2465311"/>
                  <a:gd name="connsiteX98" fmla="*/ 1055427 w 2699982"/>
                  <a:gd name="connsiteY98" fmla="*/ 1209717 h 2465311"/>
                  <a:gd name="connsiteX99" fmla="*/ 782472 w 2699982"/>
                  <a:gd name="connsiteY99" fmla="*/ 1455376 h 2465311"/>
                  <a:gd name="connsiteX100" fmla="*/ 636208 w 2699982"/>
                  <a:gd name="connsiteY100" fmla="*/ 1740193 h 2465311"/>
                  <a:gd name="connsiteX101" fmla="*/ 492192 w 2699982"/>
                  <a:gd name="connsiteY101" fmla="*/ 1740193 h 2465311"/>
                  <a:gd name="connsiteX102" fmla="*/ 714233 w 2699982"/>
                  <a:gd name="connsiteY102" fmla="*/ 1414433 h 2465311"/>
                  <a:gd name="connsiteX103" fmla="*/ 918949 w 2699982"/>
                  <a:gd name="connsiteY103" fmla="*/ 1250660 h 2465311"/>
                  <a:gd name="connsiteX104" fmla="*/ 1082723 w 2699982"/>
                  <a:gd name="connsiteY104" fmla="*/ 1100534 h 2465311"/>
                  <a:gd name="connsiteX105" fmla="*/ 1178257 w 2699982"/>
                  <a:gd name="connsiteY105" fmla="*/ 1005000 h 2465311"/>
                  <a:gd name="connsiteX106" fmla="*/ 1301087 w 2699982"/>
                  <a:gd name="connsiteY106" fmla="*/ 977705 h 2465311"/>
                  <a:gd name="connsiteX107" fmla="*/ 1314734 w 2699982"/>
                  <a:gd name="connsiteY10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410269 w 2699982"/>
                  <a:gd name="connsiteY91" fmla="*/ 1605502 h 2465311"/>
                  <a:gd name="connsiteX92" fmla="*/ 1396621 w 2699982"/>
                  <a:gd name="connsiteY92" fmla="*/ 1509967 h 2465311"/>
                  <a:gd name="connsiteX93" fmla="*/ 1369325 w 2699982"/>
                  <a:gd name="connsiteY93" fmla="*/ 1277955 h 2465311"/>
                  <a:gd name="connsiteX94" fmla="*/ 1382973 w 2699982"/>
                  <a:gd name="connsiteY94" fmla="*/ 1155126 h 2465311"/>
                  <a:gd name="connsiteX95" fmla="*/ 1355678 w 2699982"/>
                  <a:gd name="connsiteY95" fmla="*/ 1073239 h 2465311"/>
                  <a:gd name="connsiteX96" fmla="*/ 1260143 w 2699982"/>
                  <a:gd name="connsiteY96" fmla="*/ 1032296 h 2465311"/>
                  <a:gd name="connsiteX97" fmla="*/ 1055427 w 2699982"/>
                  <a:gd name="connsiteY97" fmla="*/ 1209717 h 2465311"/>
                  <a:gd name="connsiteX98" fmla="*/ 782472 w 2699982"/>
                  <a:gd name="connsiteY98" fmla="*/ 1455376 h 2465311"/>
                  <a:gd name="connsiteX99" fmla="*/ 636208 w 2699982"/>
                  <a:gd name="connsiteY99" fmla="*/ 1740193 h 2465311"/>
                  <a:gd name="connsiteX100" fmla="*/ 492192 w 2699982"/>
                  <a:gd name="connsiteY100" fmla="*/ 1740193 h 2465311"/>
                  <a:gd name="connsiteX101" fmla="*/ 714233 w 2699982"/>
                  <a:gd name="connsiteY101" fmla="*/ 1414433 h 2465311"/>
                  <a:gd name="connsiteX102" fmla="*/ 918949 w 2699982"/>
                  <a:gd name="connsiteY102" fmla="*/ 1250660 h 2465311"/>
                  <a:gd name="connsiteX103" fmla="*/ 1082723 w 2699982"/>
                  <a:gd name="connsiteY103" fmla="*/ 1100534 h 2465311"/>
                  <a:gd name="connsiteX104" fmla="*/ 1178257 w 2699982"/>
                  <a:gd name="connsiteY104" fmla="*/ 1005000 h 2465311"/>
                  <a:gd name="connsiteX105" fmla="*/ 1301087 w 2699982"/>
                  <a:gd name="connsiteY105" fmla="*/ 977705 h 2465311"/>
                  <a:gd name="connsiteX106" fmla="*/ 1314734 w 2699982"/>
                  <a:gd name="connsiteY10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61146 w 2699982"/>
                  <a:gd name="connsiteY25" fmla="*/ 158839 h 2465311"/>
                  <a:gd name="connsiteX26" fmla="*/ 2365612 w 2699982"/>
                  <a:gd name="connsiteY26" fmla="*/ 145191 h 2465311"/>
                  <a:gd name="connsiteX27" fmla="*/ 2201839 w 2699982"/>
                  <a:gd name="connsiteY27" fmla="*/ 145191 h 2465311"/>
                  <a:gd name="connsiteX28" fmla="*/ 2324669 w 2699982"/>
                  <a:gd name="connsiteY28" fmla="*/ 227078 h 2465311"/>
                  <a:gd name="connsiteX29" fmla="*/ 2652215 w 2699982"/>
                  <a:gd name="connsiteY29" fmla="*/ 240726 h 2465311"/>
                  <a:gd name="connsiteX30" fmla="*/ 2611272 w 2699982"/>
                  <a:gd name="connsiteY30" fmla="*/ 295317 h 2465311"/>
                  <a:gd name="connsiteX31" fmla="*/ 2365612 w 2699982"/>
                  <a:gd name="connsiteY31" fmla="*/ 295317 h 2465311"/>
                  <a:gd name="connsiteX32" fmla="*/ 2188191 w 2699982"/>
                  <a:gd name="connsiteY32" fmla="*/ 199782 h 2465311"/>
                  <a:gd name="connsiteX33" fmla="*/ 2065361 w 2699982"/>
                  <a:gd name="connsiteY33" fmla="*/ 158839 h 2465311"/>
                  <a:gd name="connsiteX34" fmla="*/ 1778758 w 2699982"/>
                  <a:gd name="connsiteY34" fmla="*/ 336260 h 2465311"/>
                  <a:gd name="connsiteX35" fmla="*/ 1655928 w 2699982"/>
                  <a:gd name="connsiteY35" fmla="*/ 595567 h 2465311"/>
                  <a:gd name="connsiteX36" fmla="*/ 1614985 w 2699982"/>
                  <a:gd name="connsiteY36" fmla="*/ 813932 h 2465311"/>
                  <a:gd name="connsiteX37" fmla="*/ 1696872 w 2699982"/>
                  <a:gd name="connsiteY37" fmla="*/ 841227 h 2465311"/>
                  <a:gd name="connsiteX38" fmla="*/ 1751463 w 2699982"/>
                  <a:gd name="connsiteY38" fmla="*/ 882170 h 2465311"/>
                  <a:gd name="connsiteX39" fmla="*/ 1901588 w 2699982"/>
                  <a:gd name="connsiteY39" fmla="*/ 882170 h 2465311"/>
                  <a:gd name="connsiteX40" fmla="*/ 2119952 w 2699982"/>
                  <a:gd name="connsiteY40" fmla="*/ 704749 h 2465311"/>
                  <a:gd name="connsiteX41" fmla="*/ 2365612 w 2699982"/>
                  <a:gd name="connsiteY41" fmla="*/ 568272 h 2465311"/>
                  <a:gd name="connsiteX42" fmla="*/ 2433851 w 2699982"/>
                  <a:gd name="connsiteY42" fmla="*/ 418146 h 2465311"/>
                  <a:gd name="connsiteX43" fmla="*/ 2461146 w 2699982"/>
                  <a:gd name="connsiteY43" fmla="*/ 459090 h 2465311"/>
                  <a:gd name="connsiteX44" fmla="*/ 2392908 w 2699982"/>
                  <a:gd name="connsiteY44" fmla="*/ 622863 h 2465311"/>
                  <a:gd name="connsiteX45" fmla="*/ 2256430 w 2699982"/>
                  <a:gd name="connsiteY45" fmla="*/ 691102 h 2465311"/>
                  <a:gd name="connsiteX46" fmla="*/ 2010770 w 2699982"/>
                  <a:gd name="connsiteY46" fmla="*/ 882170 h 2465311"/>
                  <a:gd name="connsiteX47" fmla="*/ 1928884 w 2699982"/>
                  <a:gd name="connsiteY47" fmla="*/ 936761 h 2465311"/>
                  <a:gd name="connsiteX48" fmla="*/ 1778758 w 2699982"/>
                  <a:gd name="connsiteY48" fmla="*/ 950409 h 2465311"/>
                  <a:gd name="connsiteX49" fmla="*/ 1751463 w 2699982"/>
                  <a:gd name="connsiteY49" fmla="*/ 1073239 h 2465311"/>
                  <a:gd name="connsiteX50" fmla="*/ 1710520 w 2699982"/>
                  <a:gd name="connsiteY50" fmla="*/ 1141478 h 2465311"/>
                  <a:gd name="connsiteX51" fmla="*/ 1819702 w 2699982"/>
                  <a:gd name="connsiteY51" fmla="*/ 1237012 h 2465311"/>
                  <a:gd name="connsiteX52" fmla="*/ 2024418 w 2699982"/>
                  <a:gd name="connsiteY52" fmla="*/ 1237012 h 2465311"/>
                  <a:gd name="connsiteX53" fmla="*/ 2324669 w 2699982"/>
                  <a:gd name="connsiteY53" fmla="*/ 1141478 h 2465311"/>
                  <a:gd name="connsiteX54" fmla="*/ 2515737 w 2699982"/>
                  <a:gd name="connsiteY54" fmla="*/ 895818 h 2465311"/>
                  <a:gd name="connsiteX55" fmla="*/ 2543033 w 2699982"/>
                  <a:gd name="connsiteY55" fmla="*/ 854875 h 2465311"/>
                  <a:gd name="connsiteX56" fmla="*/ 2515737 w 2699982"/>
                  <a:gd name="connsiteY56" fmla="*/ 1045943 h 2465311"/>
                  <a:gd name="connsiteX57" fmla="*/ 2338317 w 2699982"/>
                  <a:gd name="connsiteY57" fmla="*/ 1209717 h 2465311"/>
                  <a:gd name="connsiteX58" fmla="*/ 2188191 w 2699982"/>
                  <a:gd name="connsiteY58" fmla="*/ 1277955 h 2465311"/>
                  <a:gd name="connsiteX59" fmla="*/ 2392908 w 2699982"/>
                  <a:gd name="connsiteY59" fmla="*/ 1332546 h 2465311"/>
                  <a:gd name="connsiteX60" fmla="*/ 2420203 w 2699982"/>
                  <a:gd name="connsiteY60" fmla="*/ 1387137 h 2465311"/>
                  <a:gd name="connsiteX61" fmla="*/ 2201839 w 2699982"/>
                  <a:gd name="connsiteY61" fmla="*/ 1332546 h 2465311"/>
                  <a:gd name="connsiteX62" fmla="*/ 2119952 w 2699982"/>
                  <a:gd name="connsiteY62" fmla="*/ 1277955 h 2465311"/>
                  <a:gd name="connsiteX63" fmla="*/ 1928884 w 2699982"/>
                  <a:gd name="connsiteY63" fmla="*/ 1305251 h 2465311"/>
                  <a:gd name="connsiteX64" fmla="*/ 1751463 w 2699982"/>
                  <a:gd name="connsiteY64" fmla="*/ 1291603 h 2465311"/>
                  <a:gd name="connsiteX65" fmla="*/ 1669576 w 2699982"/>
                  <a:gd name="connsiteY65" fmla="*/ 1155126 h 2465311"/>
                  <a:gd name="connsiteX66" fmla="*/ 1574042 w 2699982"/>
                  <a:gd name="connsiteY66" fmla="*/ 1196069 h 2465311"/>
                  <a:gd name="connsiteX67" fmla="*/ 1437564 w 2699982"/>
                  <a:gd name="connsiteY67" fmla="*/ 1237012 h 2465311"/>
                  <a:gd name="connsiteX68" fmla="*/ 1464860 w 2699982"/>
                  <a:gd name="connsiteY68" fmla="*/ 1537263 h 2465311"/>
                  <a:gd name="connsiteX69" fmla="*/ 1451212 w 2699982"/>
                  <a:gd name="connsiteY69" fmla="*/ 1823866 h 2465311"/>
                  <a:gd name="connsiteX70" fmla="*/ 1260143 w 2699982"/>
                  <a:gd name="connsiteY70" fmla="*/ 2124117 h 2465311"/>
                  <a:gd name="connsiteX71" fmla="*/ 1110018 w 2699982"/>
                  <a:gd name="connsiteY71" fmla="*/ 2206003 h 2465311"/>
                  <a:gd name="connsiteX72" fmla="*/ 1191905 w 2699982"/>
                  <a:gd name="connsiteY72" fmla="*/ 2110469 h 2465311"/>
                  <a:gd name="connsiteX73" fmla="*/ 1314734 w 2699982"/>
                  <a:gd name="connsiteY73" fmla="*/ 2001287 h 2465311"/>
                  <a:gd name="connsiteX74" fmla="*/ 1219200 w 2699982"/>
                  <a:gd name="connsiteY74" fmla="*/ 1960343 h 2465311"/>
                  <a:gd name="connsiteX75" fmla="*/ 1014484 w 2699982"/>
                  <a:gd name="connsiteY75" fmla="*/ 2151412 h 2465311"/>
                  <a:gd name="connsiteX76" fmla="*/ 1000836 w 2699982"/>
                  <a:gd name="connsiteY76" fmla="*/ 2301537 h 2465311"/>
                  <a:gd name="connsiteX77" fmla="*/ 973540 w 2699982"/>
                  <a:gd name="connsiteY77" fmla="*/ 2465311 h 2465311"/>
                  <a:gd name="connsiteX78" fmla="*/ 946245 w 2699982"/>
                  <a:gd name="connsiteY78" fmla="*/ 2301537 h 2465311"/>
                  <a:gd name="connsiteX79" fmla="*/ 973540 w 2699982"/>
                  <a:gd name="connsiteY79" fmla="*/ 2110469 h 2465311"/>
                  <a:gd name="connsiteX80" fmla="*/ 1164609 w 2699982"/>
                  <a:gd name="connsiteY80" fmla="*/ 1933048 h 2465311"/>
                  <a:gd name="connsiteX81" fmla="*/ 1082723 w 2699982"/>
                  <a:gd name="connsiteY81" fmla="*/ 1933048 h 2465311"/>
                  <a:gd name="connsiteX82" fmla="*/ 878006 w 2699982"/>
                  <a:gd name="connsiteY82" fmla="*/ 2028582 h 2465311"/>
                  <a:gd name="connsiteX83" fmla="*/ 780224 w 2699982"/>
                  <a:gd name="connsiteY83" fmla="*/ 2316257 h 2465311"/>
                  <a:gd name="connsiteX84" fmla="*/ 780224 w 2699982"/>
                  <a:gd name="connsiteY84" fmla="*/ 2100233 h 2465311"/>
                  <a:gd name="connsiteX85" fmla="*/ 987188 w 2699982"/>
                  <a:gd name="connsiteY85" fmla="*/ 1919400 h 2465311"/>
                  <a:gd name="connsiteX86" fmla="*/ 1205552 w 2699982"/>
                  <a:gd name="connsiteY86" fmla="*/ 1864809 h 2465311"/>
                  <a:gd name="connsiteX87" fmla="*/ 1342030 w 2699982"/>
                  <a:gd name="connsiteY87" fmla="*/ 1919400 h 2465311"/>
                  <a:gd name="connsiteX88" fmla="*/ 1382973 w 2699982"/>
                  <a:gd name="connsiteY88" fmla="*/ 1810218 h 2465311"/>
                  <a:gd name="connsiteX89" fmla="*/ 1396621 w 2699982"/>
                  <a:gd name="connsiteY89" fmla="*/ 1687388 h 2465311"/>
                  <a:gd name="connsiteX90" fmla="*/ 1410269 w 2699982"/>
                  <a:gd name="connsiteY90" fmla="*/ 1605502 h 2465311"/>
                  <a:gd name="connsiteX91" fmla="*/ 1396621 w 2699982"/>
                  <a:gd name="connsiteY91" fmla="*/ 1509967 h 2465311"/>
                  <a:gd name="connsiteX92" fmla="*/ 1369325 w 2699982"/>
                  <a:gd name="connsiteY92" fmla="*/ 1277955 h 2465311"/>
                  <a:gd name="connsiteX93" fmla="*/ 1382973 w 2699982"/>
                  <a:gd name="connsiteY93" fmla="*/ 1155126 h 2465311"/>
                  <a:gd name="connsiteX94" fmla="*/ 1355678 w 2699982"/>
                  <a:gd name="connsiteY94" fmla="*/ 1073239 h 2465311"/>
                  <a:gd name="connsiteX95" fmla="*/ 1260143 w 2699982"/>
                  <a:gd name="connsiteY95" fmla="*/ 1032296 h 2465311"/>
                  <a:gd name="connsiteX96" fmla="*/ 1055427 w 2699982"/>
                  <a:gd name="connsiteY96" fmla="*/ 1209717 h 2465311"/>
                  <a:gd name="connsiteX97" fmla="*/ 782472 w 2699982"/>
                  <a:gd name="connsiteY97" fmla="*/ 1455376 h 2465311"/>
                  <a:gd name="connsiteX98" fmla="*/ 636208 w 2699982"/>
                  <a:gd name="connsiteY98" fmla="*/ 1740193 h 2465311"/>
                  <a:gd name="connsiteX99" fmla="*/ 492192 w 2699982"/>
                  <a:gd name="connsiteY99" fmla="*/ 1740193 h 2465311"/>
                  <a:gd name="connsiteX100" fmla="*/ 714233 w 2699982"/>
                  <a:gd name="connsiteY100" fmla="*/ 1414433 h 2465311"/>
                  <a:gd name="connsiteX101" fmla="*/ 918949 w 2699982"/>
                  <a:gd name="connsiteY101" fmla="*/ 1250660 h 2465311"/>
                  <a:gd name="connsiteX102" fmla="*/ 1082723 w 2699982"/>
                  <a:gd name="connsiteY102" fmla="*/ 1100534 h 2465311"/>
                  <a:gd name="connsiteX103" fmla="*/ 1178257 w 2699982"/>
                  <a:gd name="connsiteY103" fmla="*/ 1005000 h 2465311"/>
                  <a:gd name="connsiteX104" fmla="*/ 1301087 w 2699982"/>
                  <a:gd name="connsiteY104" fmla="*/ 977705 h 2465311"/>
                  <a:gd name="connsiteX105" fmla="*/ 1314734 w 2699982"/>
                  <a:gd name="connsiteY105"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365612 w 2699982"/>
                  <a:gd name="connsiteY25" fmla="*/ 145191 h 2465311"/>
                  <a:gd name="connsiteX26" fmla="*/ 2201839 w 2699982"/>
                  <a:gd name="connsiteY26" fmla="*/ 145191 h 2465311"/>
                  <a:gd name="connsiteX27" fmla="*/ 2324669 w 2699982"/>
                  <a:gd name="connsiteY27" fmla="*/ 227078 h 2465311"/>
                  <a:gd name="connsiteX28" fmla="*/ 2652215 w 2699982"/>
                  <a:gd name="connsiteY28" fmla="*/ 240726 h 2465311"/>
                  <a:gd name="connsiteX29" fmla="*/ 2611272 w 2699982"/>
                  <a:gd name="connsiteY29" fmla="*/ 295317 h 2465311"/>
                  <a:gd name="connsiteX30" fmla="*/ 2365612 w 2699982"/>
                  <a:gd name="connsiteY30" fmla="*/ 295317 h 2465311"/>
                  <a:gd name="connsiteX31" fmla="*/ 2188191 w 2699982"/>
                  <a:gd name="connsiteY31" fmla="*/ 199782 h 2465311"/>
                  <a:gd name="connsiteX32" fmla="*/ 2065361 w 2699982"/>
                  <a:gd name="connsiteY32" fmla="*/ 158839 h 2465311"/>
                  <a:gd name="connsiteX33" fmla="*/ 1778758 w 2699982"/>
                  <a:gd name="connsiteY33" fmla="*/ 336260 h 2465311"/>
                  <a:gd name="connsiteX34" fmla="*/ 1655928 w 2699982"/>
                  <a:gd name="connsiteY34" fmla="*/ 595567 h 2465311"/>
                  <a:gd name="connsiteX35" fmla="*/ 1614985 w 2699982"/>
                  <a:gd name="connsiteY35" fmla="*/ 813932 h 2465311"/>
                  <a:gd name="connsiteX36" fmla="*/ 1696872 w 2699982"/>
                  <a:gd name="connsiteY36" fmla="*/ 841227 h 2465311"/>
                  <a:gd name="connsiteX37" fmla="*/ 1751463 w 2699982"/>
                  <a:gd name="connsiteY37" fmla="*/ 882170 h 2465311"/>
                  <a:gd name="connsiteX38" fmla="*/ 1901588 w 2699982"/>
                  <a:gd name="connsiteY38" fmla="*/ 882170 h 2465311"/>
                  <a:gd name="connsiteX39" fmla="*/ 2119952 w 2699982"/>
                  <a:gd name="connsiteY39" fmla="*/ 704749 h 2465311"/>
                  <a:gd name="connsiteX40" fmla="*/ 2365612 w 2699982"/>
                  <a:gd name="connsiteY40" fmla="*/ 568272 h 2465311"/>
                  <a:gd name="connsiteX41" fmla="*/ 2433851 w 2699982"/>
                  <a:gd name="connsiteY41" fmla="*/ 418146 h 2465311"/>
                  <a:gd name="connsiteX42" fmla="*/ 2461146 w 2699982"/>
                  <a:gd name="connsiteY42" fmla="*/ 459090 h 2465311"/>
                  <a:gd name="connsiteX43" fmla="*/ 2392908 w 2699982"/>
                  <a:gd name="connsiteY43" fmla="*/ 622863 h 2465311"/>
                  <a:gd name="connsiteX44" fmla="*/ 2256430 w 2699982"/>
                  <a:gd name="connsiteY44" fmla="*/ 691102 h 2465311"/>
                  <a:gd name="connsiteX45" fmla="*/ 2010770 w 2699982"/>
                  <a:gd name="connsiteY45" fmla="*/ 882170 h 2465311"/>
                  <a:gd name="connsiteX46" fmla="*/ 1928884 w 2699982"/>
                  <a:gd name="connsiteY46" fmla="*/ 936761 h 2465311"/>
                  <a:gd name="connsiteX47" fmla="*/ 1778758 w 2699982"/>
                  <a:gd name="connsiteY47" fmla="*/ 950409 h 2465311"/>
                  <a:gd name="connsiteX48" fmla="*/ 1751463 w 2699982"/>
                  <a:gd name="connsiteY48" fmla="*/ 1073239 h 2465311"/>
                  <a:gd name="connsiteX49" fmla="*/ 1710520 w 2699982"/>
                  <a:gd name="connsiteY49" fmla="*/ 1141478 h 2465311"/>
                  <a:gd name="connsiteX50" fmla="*/ 1819702 w 2699982"/>
                  <a:gd name="connsiteY50" fmla="*/ 1237012 h 2465311"/>
                  <a:gd name="connsiteX51" fmla="*/ 2024418 w 2699982"/>
                  <a:gd name="connsiteY51" fmla="*/ 1237012 h 2465311"/>
                  <a:gd name="connsiteX52" fmla="*/ 2324669 w 2699982"/>
                  <a:gd name="connsiteY52" fmla="*/ 1141478 h 2465311"/>
                  <a:gd name="connsiteX53" fmla="*/ 2515737 w 2699982"/>
                  <a:gd name="connsiteY53" fmla="*/ 895818 h 2465311"/>
                  <a:gd name="connsiteX54" fmla="*/ 2543033 w 2699982"/>
                  <a:gd name="connsiteY54" fmla="*/ 854875 h 2465311"/>
                  <a:gd name="connsiteX55" fmla="*/ 2515737 w 2699982"/>
                  <a:gd name="connsiteY55" fmla="*/ 1045943 h 2465311"/>
                  <a:gd name="connsiteX56" fmla="*/ 2338317 w 2699982"/>
                  <a:gd name="connsiteY56" fmla="*/ 1209717 h 2465311"/>
                  <a:gd name="connsiteX57" fmla="*/ 2188191 w 2699982"/>
                  <a:gd name="connsiteY57" fmla="*/ 1277955 h 2465311"/>
                  <a:gd name="connsiteX58" fmla="*/ 2392908 w 2699982"/>
                  <a:gd name="connsiteY58" fmla="*/ 1332546 h 2465311"/>
                  <a:gd name="connsiteX59" fmla="*/ 2420203 w 2699982"/>
                  <a:gd name="connsiteY59" fmla="*/ 1387137 h 2465311"/>
                  <a:gd name="connsiteX60" fmla="*/ 2201839 w 2699982"/>
                  <a:gd name="connsiteY60" fmla="*/ 1332546 h 2465311"/>
                  <a:gd name="connsiteX61" fmla="*/ 2119952 w 2699982"/>
                  <a:gd name="connsiteY61" fmla="*/ 1277955 h 2465311"/>
                  <a:gd name="connsiteX62" fmla="*/ 1928884 w 2699982"/>
                  <a:gd name="connsiteY62" fmla="*/ 1305251 h 2465311"/>
                  <a:gd name="connsiteX63" fmla="*/ 1751463 w 2699982"/>
                  <a:gd name="connsiteY63" fmla="*/ 1291603 h 2465311"/>
                  <a:gd name="connsiteX64" fmla="*/ 1669576 w 2699982"/>
                  <a:gd name="connsiteY64" fmla="*/ 1155126 h 2465311"/>
                  <a:gd name="connsiteX65" fmla="*/ 1574042 w 2699982"/>
                  <a:gd name="connsiteY65" fmla="*/ 1196069 h 2465311"/>
                  <a:gd name="connsiteX66" fmla="*/ 1437564 w 2699982"/>
                  <a:gd name="connsiteY66" fmla="*/ 1237012 h 2465311"/>
                  <a:gd name="connsiteX67" fmla="*/ 1464860 w 2699982"/>
                  <a:gd name="connsiteY67" fmla="*/ 1537263 h 2465311"/>
                  <a:gd name="connsiteX68" fmla="*/ 1451212 w 2699982"/>
                  <a:gd name="connsiteY68" fmla="*/ 1823866 h 2465311"/>
                  <a:gd name="connsiteX69" fmla="*/ 1260143 w 2699982"/>
                  <a:gd name="connsiteY69" fmla="*/ 2124117 h 2465311"/>
                  <a:gd name="connsiteX70" fmla="*/ 1110018 w 2699982"/>
                  <a:gd name="connsiteY70" fmla="*/ 2206003 h 2465311"/>
                  <a:gd name="connsiteX71" fmla="*/ 1191905 w 2699982"/>
                  <a:gd name="connsiteY71" fmla="*/ 2110469 h 2465311"/>
                  <a:gd name="connsiteX72" fmla="*/ 1314734 w 2699982"/>
                  <a:gd name="connsiteY72" fmla="*/ 2001287 h 2465311"/>
                  <a:gd name="connsiteX73" fmla="*/ 1219200 w 2699982"/>
                  <a:gd name="connsiteY73" fmla="*/ 1960343 h 2465311"/>
                  <a:gd name="connsiteX74" fmla="*/ 1014484 w 2699982"/>
                  <a:gd name="connsiteY74" fmla="*/ 2151412 h 2465311"/>
                  <a:gd name="connsiteX75" fmla="*/ 1000836 w 2699982"/>
                  <a:gd name="connsiteY75" fmla="*/ 2301537 h 2465311"/>
                  <a:gd name="connsiteX76" fmla="*/ 973540 w 2699982"/>
                  <a:gd name="connsiteY76" fmla="*/ 2465311 h 2465311"/>
                  <a:gd name="connsiteX77" fmla="*/ 946245 w 2699982"/>
                  <a:gd name="connsiteY77" fmla="*/ 2301537 h 2465311"/>
                  <a:gd name="connsiteX78" fmla="*/ 973540 w 2699982"/>
                  <a:gd name="connsiteY78" fmla="*/ 2110469 h 2465311"/>
                  <a:gd name="connsiteX79" fmla="*/ 1164609 w 2699982"/>
                  <a:gd name="connsiteY79" fmla="*/ 1933048 h 2465311"/>
                  <a:gd name="connsiteX80" fmla="*/ 1082723 w 2699982"/>
                  <a:gd name="connsiteY80" fmla="*/ 1933048 h 2465311"/>
                  <a:gd name="connsiteX81" fmla="*/ 878006 w 2699982"/>
                  <a:gd name="connsiteY81" fmla="*/ 2028582 h 2465311"/>
                  <a:gd name="connsiteX82" fmla="*/ 780224 w 2699982"/>
                  <a:gd name="connsiteY82" fmla="*/ 2316257 h 2465311"/>
                  <a:gd name="connsiteX83" fmla="*/ 780224 w 2699982"/>
                  <a:gd name="connsiteY83" fmla="*/ 2100233 h 2465311"/>
                  <a:gd name="connsiteX84" fmla="*/ 987188 w 2699982"/>
                  <a:gd name="connsiteY84" fmla="*/ 1919400 h 2465311"/>
                  <a:gd name="connsiteX85" fmla="*/ 1205552 w 2699982"/>
                  <a:gd name="connsiteY85" fmla="*/ 1864809 h 2465311"/>
                  <a:gd name="connsiteX86" fmla="*/ 1342030 w 2699982"/>
                  <a:gd name="connsiteY86" fmla="*/ 1919400 h 2465311"/>
                  <a:gd name="connsiteX87" fmla="*/ 1382973 w 2699982"/>
                  <a:gd name="connsiteY87" fmla="*/ 1810218 h 2465311"/>
                  <a:gd name="connsiteX88" fmla="*/ 1396621 w 2699982"/>
                  <a:gd name="connsiteY88" fmla="*/ 1687388 h 2465311"/>
                  <a:gd name="connsiteX89" fmla="*/ 1410269 w 2699982"/>
                  <a:gd name="connsiteY89" fmla="*/ 1605502 h 2465311"/>
                  <a:gd name="connsiteX90" fmla="*/ 1396621 w 2699982"/>
                  <a:gd name="connsiteY90" fmla="*/ 1509967 h 2465311"/>
                  <a:gd name="connsiteX91" fmla="*/ 1369325 w 2699982"/>
                  <a:gd name="connsiteY91" fmla="*/ 1277955 h 2465311"/>
                  <a:gd name="connsiteX92" fmla="*/ 1382973 w 2699982"/>
                  <a:gd name="connsiteY92" fmla="*/ 1155126 h 2465311"/>
                  <a:gd name="connsiteX93" fmla="*/ 1355678 w 2699982"/>
                  <a:gd name="connsiteY93" fmla="*/ 1073239 h 2465311"/>
                  <a:gd name="connsiteX94" fmla="*/ 1260143 w 2699982"/>
                  <a:gd name="connsiteY94" fmla="*/ 1032296 h 2465311"/>
                  <a:gd name="connsiteX95" fmla="*/ 1055427 w 2699982"/>
                  <a:gd name="connsiteY95" fmla="*/ 1209717 h 2465311"/>
                  <a:gd name="connsiteX96" fmla="*/ 782472 w 2699982"/>
                  <a:gd name="connsiteY96" fmla="*/ 1455376 h 2465311"/>
                  <a:gd name="connsiteX97" fmla="*/ 636208 w 2699982"/>
                  <a:gd name="connsiteY97" fmla="*/ 1740193 h 2465311"/>
                  <a:gd name="connsiteX98" fmla="*/ 492192 w 2699982"/>
                  <a:gd name="connsiteY98" fmla="*/ 1740193 h 2465311"/>
                  <a:gd name="connsiteX99" fmla="*/ 714233 w 2699982"/>
                  <a:gd name="connsiteY99" fmla="*/ 1414433 h 2465311"/>
                  <a:gd name="connsiteX100" fmla="*/ 918949 w 2699982"/>
                  <a:gd name="connsiteY100" fmla="*/ 1250660 h 2465311"/>
                  <a:gd name="connsiteX101" fmla="*/ 1082723 w 2699982"/>
                  <a:gd name="connsiteY101" fmla="*/ 1100534 h 2465311"/>
                  <a:gd name="connsiteX102" fmla="*/ 1178257 w 2699982"/>
                  <a:gd name="connsiteY102" fmla="*/ 1005000 h 2465311"/>
                  <a:gd name="connsiteX103" fmla="*/ 1301087 w 2699982"/>
                  <a:gd name="connsiteY103" fmla="*/ 977705 h 2465311"/>
                  <a:gd name="connsiteX104" fmla="*/ 1314734 w 2699982"/>
                  <a:gd name="connsiteY104"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201839 w 2699982"/>
                  <a:gd name="connsiteY25" fmla="*/ 145191 h 2465311"/>
                  <a:gd name="connsiteX26" fmla="*/ 2324669 w 2699982"/>
                  <a:gd name="connsiteY26" fmla="*/ 227078 h 2465311"/>
                  <a:gd name="connsiteX27" fmla="*/ 2652215 w 2699982"/>
                  <a:gd name="connsiteY27" fmla="*/ 240726 h 2465311"/>
                  <a:gd name="connsiteX28" fmla="*/ 2611272 w 2699982"/>
                  <a:gd name="connsiteY28" fmla="*/ 295317 h 2465311"/>
                  <a:gd name="connsiteX29" fmla="*/ 2365612 w 2699982"/>
                  <a:gd name="connsiteY29" fmla="*/ 295317 h 2465311"/>
                  <a:gd name="connsiteX30" fmla="*/ 2188191 w 2699982"/>
                  <a:gd name="connsiteY30" fmla="*/ 199782 h 2465311"/>
                  <a:gd name="connsiteX31" fmla="*/ 2065361 w 2699982"/>
                  <a:gd name="connsiteY31" fmla="*/ 158839 h 2465311"/>
                  <a:gd name="connsiteX32" fmla="*/ 1778758 w 2699982"/>
                  <a:gd name="connsiteY32" fmla="*/ 336260 h 2465311"/>
                  <a:gd name="connsiteX33" fmla="*/ 1655928 w 2699982"/>
                  <a:gd name="connsiteY33" fmla="*/ 595567 h 2465311"/>
                  <a:gd name="connsiteX34" fmla="*/ 1614985 w 2699982"/>
                  <a:gd name="connsiteY34" fmla="*/ 813932 h 2465311"/>
                  <a:gd name="connsiteX35" fmla="*/ 1696872 w 2699982"/>
                  <a:gd name="connsiteY35" fmla="*/ 841227 h 2465311"/>
                  <a:gd name="connsiteX36" fmla="*/ 1751463 w 2699982"/>
                  <a:gd name="connsiteY36" fmla="*/ 882170 h 2465311"/>
                  <a:gd name="connsiteX37" fmla="*/ 1901588 w 2699982"/>
                  <a:gd name="connsiteY37" fmla="*/ 882170 h 2465311"/>
                  <a:gd name="connsiteX38" fmla="*/ 2119952 w 2699982"/>
                  <a:gd name="connsiteY38" fmla="*/ 704749 h 2465311"/>
                  <a:gd name="connsiteX39" fmla="*/ 2365612 w 2699982"/>
                  <a:gd name="connsiteY39" fmla="*/ 568272 h 2465311"/>
                  <a:gd name="connsiteX40" fmla="*/ 2433851 w 2699982"/>
                  <a:gd name="connsiteY40" fmla="*/ 418146 h 2465311"/>
                  <a:gd name="connsiteX41" fmla="*/ 2461146 w 2699982"/>
                  <a:gd name="connsiteY41" fmla="*/ 459090 h 2465311"/>
                  <a:gd name="connsiteX42" fmla="*/ 2392908 w 2699982"/>
                  <a:gd name="connsiteY42" fmla="*/ 622863 h 2465311"/>
                  <a:gd name="connsiteX43" fmla="*/ 2256430 w 2699982"/>
                  <a:gd name="connsiteY43" fmla="*/ 691102 h 2465311"/>
                  <a:gd name="connsiteX44" fmla="*/ 2010770 w 2699982"/>
                  <a:gd name="connsiteY44" fmla="*/ 882170 h 2465311"/>
                  <a:gd name="connsiteX45" fmla="*/ 1928884 w 2699982"/>
                  <a:gd name="connsiteY45" fmla="*/ 936761 h 2465311"/>
                  <a:gd name="connsiteX46" fmla="*/ 1778758 w 2699982"/>
                  <a:gd name="connsiteY46" fmla="*/ 950409 h 2465311"/>
                  <a:gd name="connsiteX47" fmla="*/ 1751463 w 2699982"/>
                  <a:gd name="connsiteY47" fmla="*/ 1073239 h 2465311"/>
                  <a:gd name="connsiteX48" fmla="*/ 1710520 w 2699982"/>
                  <a:gd name="connsiteY48" fmla="*/ 1141478 h 2465311"/>
                  <a:gd name="connsiteX49" fmla="*/ 1819702 w 2699982"/>
                  <a:gd name="connsiteY49" fmla="*/ 1237012 h 2465311"/>
                  <a:gd name="connsiteX50" fmla="*/ 2024418 w 2699982"/>
                  <a:gd name="connsiteY50" fmla="*/ 1237012 h 2465311"/>
                  <a:gd name="connsiteX51" fmla="*/ 2324669 w 2699982"/>
                  <a:gd name="connsiteY51" fmla="*/ 1141478 h 2465311"/>
                  <a:gd name="connsiteX52" fmla="*/ 2515737 w 2699982"/>
                  <a:gd name="connsiteY52" fmla="*/ 895818 h 2465311"/>
                  <a:gd name="connsiteX53" fmla="*/ 2543033 w 2699982"/>
                  <a:gd name="connsiteY53" fmla="*/ 854875 h 2465311"/>
                  <a:gd name="connsiteX54" fmla="*/ 2515737 w 2699982"/>
                  <a:gd name="connsiteY54" fmla="*/ 1045943 h 2465311"/>
                  <a:gd name="connsiteX55" fmla="*/ 2338317 w 2699982"/>
                  <a:gd name="connsiteY55" fmla="*/ 1209717 h 2465311"/>
                  <a:gd name="connsiteX56" fmla="*/ 2188191 w 2699982"/>
                  <a:gd name="connsiteY56" fmla="*/ 1277955 h 2465311"/>
                  <a:gd name="connsiteX57" fmla="*/ 2392908 w 2699982"/>
                  <a:gd name="connsiteY57" fmla="*/ 1332546 h 2465311"/>
                  <a:gd name="connsiteX58" fmla="*/ 2420203 w 2699982"/>
                  <a:gd name="connsiteY58" fmla="*/ 1387137 h 2465311"/>
                  <a:gd name="connsiteX59" fmla="*/ 2201839 w 2699982"/>
                  <a:gd name="connsiteY59" fmla="*/ 1332546 h 2465311"/>
                  <a:gd name="connsiteX60" fmla="*/ 2119952 w 2699982"/>
                  <a:gd name="connsiteY60" fmla="*/ 1277955 h 2465311"/>
                  <a:gd name="connsiteX61" fmla="*/ 1928884 w 2699982"/>
                  <a:gd name="connsiteY61" fmla="*/ 1305251 h 2465311"/>
                  <a:gd name="connsiteX62" fmla="*/ 1751463 w 2699982"/>
                  <a:gd name="connsiteY62" fmla="*/ 1291603 h 2465311"/>
                  <a:gd name="connsiteX63" fmla="*/ 1669576 w 2699982"/>
                  <a:gd name="connsiteY63" fmla="*/ 1155126 h 2465311"/>
                  <a:gd name="connsiteX64" fmla="*/ 1574042 w 2699982"/>
                  <a:gd name="connsiteY64" fmla="*/ 1196069 h 2465311"/>
                  <a:gd name="connsiteX65" fmla="*/ 1437564 w 2699982"/>
                  <a:gd name="connsiteY65" fmla="*/ 1237012 h 2465311"/>
                  <a:gd name="connsiteX66" fmla="*/ 1464860 w 2699982"/>
                  <a:gd name="connsiteY66" fmla="*/ 1537263 h 2465311"/>
                  <a:gd name="connsiteX67" fmla="*/ 1451212 w 2699982"/>
                  <a:gd name="connsiteY67" fmla="*/ 1823866 h 2465311"/>
                  <a:gd name="connsiteX68" fmla="*/ 1260143 w 2699982"/>
                  <a:gd name="connsiteY68" fmla="*/ 2124117 h 2465311"/>
                  <a:gd name="connsiteX69" fmla="*/ 1110018 w 2699982"/>
                  <a:gd name="connsiteY69" fmla="*/ 2206003 h 2465311"/>
                  <a:gd name="connsiteX70" fmla="*/ 1191905 w 2699982"/>
                  <a:gd name="connsiteY70" fmla="*/ 2110469 h 2465311"/>
                  <a:gd name="connsiteX71" fmla="*/ 1314734 w 2699982"/>
                  <a:gd name="connsiteY71" fmla="*/ 2001287 h 2465311"/>
                  <a:gd name="connsiteX72" fmla="*/ 1219200 w 2699982"/>
                  <a:gd name="connsiteY72" fmla="*/ 1960343 h 2465311"/>
                  <a:gd name="connsiteX73" fmla="*/ 1014484 w 2699982"/>
                  <a:gd name="connsiteY73" fmla="*/ 2151412 h 2465311"/>
                  <a:gd name="connsiteX74" fmla="*/ 1000836 w 2699982"/>
                  <a:gd name="connsiteY74" fmla="*/ 2301537 h 2465311"/>
                  <a:gd name="connsiteX75" fmla="*/ 973540 w 2699982"/>
                  <a:gd name="connsiteY75" fmla="*/ 2465311 h 2465311"/>
                  <a:gd name="connsiteX76" fmla="*/ 946245 w 2699982"/>
                  <a:gd name="connsiteY76" fmla="*/ 2301537 h 2465311"/>
                  <a:gd name="connsiteX77" fmla="*/ 973540 w 2699982"/>
                  <a:gd name="connsiteY77" fmla="*/ 2110469 h 2465311"/>
                  <a:gd name="connsiteX78" fmla="*/ 1164609 w 2699982"/>
                  <a:gd name="connsiteY78" fmla="*/ 1933048 h 2465311"/>
                  <a:gd name="connsiteX79" fmla="*/ 1082723 w 2699982"/>
                  <a:gd name="connsiteY79" fmla="*/ 1933048 h 2465311"/>
                  <a:gd name="connsiteX80" fmla="*/ 878006 w 2699982"/>
                  <a:gd name="connsiteY80" fmla="*/ 2028582 h 2465311"/>
                  <a:gd name="connsiteX81" fmla="*/ 780224 w 2699982"/>
                  <a:gd name="connsiteY81" fmla="*/ 2316257 h 2465311"/>
                  <a:gd name="connsiteX82" fmla="*/ 780224 w 2699982"/>
                  <a:gd name="connsiteY82" fmla="*/ 2100233 h 2465311"/>
                  <a:gd name="connsiteX83" fmla="*/ 987188 w 2699982"/>
                  <a:gd name="connsiteY83" fmla="*/ 1919400 h 2465311"/>
                  <a:gd name="connsiteX84" fmla="*/ 1205552 w 2699982"/>
                  <a:gd name="connsiteY84" fmla="*/ 1864809 h 2465311"/>
                  <a:gd name="connsiteX85" fmla="*/ 1342030 w 2699982"/>
                  <a:gd name="connsiteY85" fmla="*/ 1919400 h 2465311"/>
                  <a:gd name="connsiteX86" fmla="*/ 1382973 w 2699982"/>
                  <a:gd name="connsiteY86" fmla="*/ 1810218 h 2465311"/>
                  <a:gd name="connsiteX87" fmla="*/ 1396621 w 2699982"/>
                  <a:gd name="connsiteY87" fmla="*/ 1687388 h 2465311"/>
                  <a:gd name="connsiteX88" fmla="*/ 1410269 w 2699982"/>
                  <a:gd name="connsiteY88" fmla="*/ 1605502 h 2465311"/>
                  <a:gd name="connsiteX89" fmla="*/ 1396621 w 2699982"/>
                  <a:gd name="connsiteY89" fmla="*/ 1509967 h 2465311"/>
                  <a:gd name="connsiteX90" fmla="*/ 1369325 w 2699982"/>
                  <a:gd name="connsiteY90" fmla="*/ 1277955 h 2465311"/>
                  <a:gd name="connsiteX91" fmla="*/ 1382973 w 2699982"/>
                  <a:gd name="connsiteY91" fmla="*/ 1155126 h 2465311"/>
                  <a:gd name="connsiteX92" fmla="*/ 1355678 w 2699982"/>
                  <a:gd name="connsiteY92" fmla="*/ 1073239 h 2465311"/>
                  <a:gd name="connsiteX93" fmla="*/ 1260143 w 2699982"/>
                  <a:gd name="connsiteY93" fmla="*/ 1032296 h 2465311"/>
                  <a:gd name="connsiteX94" fmla="*/ 1055427 w 2699982"/>
                  <a:gd name="connsiteY94" fmla="*/ 1209717 h 2465311"/>
                  <a:gd name="connsiteX95" fmla="*/ 782472 w 2699982"/>
                  <a:gd name="connsiteY95" fmla="*/ 1455376 h 2465311"/>
                  <a:gd name="connsiteX96" fmla="*/ 636208 w 2699982"/>
                  <a:gd name="connsiteY96" fmla="*/ 1740193 h 2465311"/>
                  <a:gd name="connsiteX97" fmla="*/ 492192 w 2699982"/>
                  <a:gd name="connsiteY97" fmla="*/ 1740193 h 2465311"/>
                  <a:gd name="connsiteX98" fmla="*/ 714233 w 2699982"/>
                  <a:gd name="connsiteY98" fmla="*/ 1414433 h 2465311"/>
                  <a:gd name="connsiteX99" fmla="*/ 918949 w 2699982"/>
                  <a:gd name="connsiteY99" fmla="*/ 1250660 h 2465311"/>
                  <a:gd name="connsiteX100" fmla="*/ 1082723 w 2699982"/>
                  <a:gd name="connsiteY100" fmla="*/ 1100534 h 2465311"/>
                  <a:gd name="connsiteX101" fmla="*/ 1178257 w 2699982"/>
                  <a:gd name="connsiteY101" fmla="*/ 1005000 h 2465311"/>
                  <a:gd name="connsiteX102" fmla="*/ 1301087 w 2699982"/>
                  <a:gd name="connsiteY102" fmla="*/ 977705 h 2465311"/>
                  <a:gd name="connsiteX103" fmla="*/ 1314734 w 2699982"/>
                  <a:gd name="connsiteY103"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324669 w 2699982"/>
                  <a:gd name="connsiteY25" fmla="*/ 227078 h 2465311"/>
                  <a:gd name="connsiteX26" fmla="*/ 2652215 w 2699982"/>
                  <a:gd name="connsiteY26" fmla="*/ 240726 h 2465311"/>
                  <a:gd name="connsiteX27" fmla="*/ 2611272 w 2699982"/>
                  <a:gd name="connsiteY27" fmla="*/ 295317 h 2465311"/>
                  <a:gd name="connsiteX28" fmla="*/ 2365612 w 2699982"/>
                  <a:gd name="connsiteY28" fmla="*/ 295317 h 2465311"/>
                  <a:gd name="connsiteX29" fmla="*/ 2188191 w 2699982"/>
                  <a:gd name="connsiteY29" fmla="*/ 199782 h 2465311"/>
                  <a:gd name="connsiteX30" fmla="*/ 2065361 w 2699982"/>
                  <a:gd name="connsiteY30" fmla="*/ 158839 h 2465311"/>
                  <a:gd name="connsiteX31" fmla="*/ 1778758 w 2699982"/>
                  <a:gd name="connsiteY31" fmla="*/ 336260 h 2465311"/>
                  <a:gd name="connsiteX32" fmla="*/ 1655928 w 2699982"/>
                  <a:gd name="connsiteY32" fmla="*/ 595567 h 2465311"/>
                  <a:gd name="connsiteX33" fmla="*/ 1614985 w 2699982"/>
                  <a:gd name="connsiteY33" fmla="*/ 813932 h 2465311"/>
                  <a:gd name="connsiteX34" fmla="*/ 1696872 w 2699982"/>
                  <a:gd name="connsiteY34" fmla="*/ 841227 h 2465311"/>
                  <a:gd name="connsiteX35" fmla="*/ 1751463 w 2699982"/>
                  <a:gd name="connsiteY35" fmla="*/ 882170 h 2465311"/>
                  <a:gd name="connsiteX36" fmla="*/ 1901588 w 2699982"/>
                  <a:gd name="connsiteY36" fmla="*/ 882170 h 2465311"/>
                  <a:gd name="connsiteX37" fmla="*/ 2119952 w 2699982"/>
                  <a:gd name="connsiteY37" fmla="*/ 704749 h 2465311"/>
                  <a:gd name="connsiteX38" fmla="*/ 2365612 w 2699982"/>
                  <a:gd name="connsiteY38" fmla="*/ 568272 h 2465311"/>
                  <a:gd name="connsiteX39" fmla="*/ 2433851 w 2699982"/>
                  <a:gd name="connsiteY39" fmla="*/ 418146 h 2465311"/>
                  <a:gd name="connsiteX40" fmla="*/ 2461146 w 2699982"/>
                  <a:gd name="connsiteY40" fmla="*/ 459090 h 2465311"/>
                  <a:gd name="connsiteX41" fmla="*/ 2392908 w 2699982"/>
                  <a:gd name="connsiteY41" fmla="*/ 622863 h 2465311"/>
                  <a:gd name="connsiteX42" fmla="*/ 2256430 w 2699982"/>
                  <a:gd name="connsiteY42" fmla="*/ 691102 h 2465311"/>
                  <a:gd name="connsiteX43" fmla="*/ 2010770 w 2699982"/>
                  <a:gd name="connsiteY43" fmla="*/ 882170 h 2465311"/>
                  <a:gd name="connsiteX44" fmla="*/ 1928884 w 2699982"/>
                  <a:gd name="connsiteY44" fmla="*/ 936761 h 2465311"/>
                  <a:gd name="connsiteX45" fmla="*/ 1778758 w 2699982"/>
                  <a:gd name="connsiteY45" fmla="*/ 950409 h 2465311"/>
                  <a:gd name="connsiteX46" fmla="*/ 1751463 w 2699982"/>
                  <a:gd name="connsiteY46" fmla="*/ 1073239 h 2465311"/>
                  <a:gd name="connsiteX47" fmla="*/ 1710520 w 2699982"/>
                  <a:gd name="connsiteY47" fmla="*/ 1141478 h 2465311"/>
                  <a:gd name="connsiteX48" fmla="*/ 1819702 w 2699982"/>
                  <a:gd name="connsiteY48" fmla="*/ 1237012 h 2465311"/>
                  <a:gd name="connsiteX49" fmla="*/ 2024418 w 2699982"/>
                  <a:gd name="connsiteY49" fmla="*/ 1237012 h 2465311"/>
                  <a:gd name="connsiteX50" fmla="*/ 2324669 w 2699982"/>
                  <a:gd name="connsiteY50" fmla="*/ 1141478 h 2465311"/>
                  <a:gd name="connsiteX51" fmla="*/ 2515737 w 2699982"/>
                  <a:gd name="connsiteY51" fmla="*/ 895818 h 2465311"/>
                  <a:gd name="connsiteX52" fmla="*/ 2543033 w 2699982"/>
                  <a:gd name="connsiteY52" fmla="*/ 854875 h 2465311"/>
                  <a:gd name="connsiteX53" fmla="*/ 2515737 w 2699982"/>
                  <a:gd name="connsiteY53" fmla="*/ 1045943 h 2465311"/>
                  <a:gd name="connsiteX54" fmla="*/ 2338317 w 2699982"/>
                  <a:gd name="connsiteY54" fmla="*/ 1209717 h 2465311"/>
                  <a:gd name="connsiteX55" fmla="*/ 2188191 w 2699982"/>
                  <a:gd name="connsiteY55" fmla="*/ 1277955 h 2465311"/>
                  <a:gd name="connsiteX56" fmla="*/ 2392908 w 2699982"/>
                  <a:gd name="connsiteY56" fmla="*/ 1332546 h 2465311"/>
                  <a:gd name="connsiteX57" fmla="*/ 2420203 w 2699982"/>
                  <a:gd name="connsiteY57" fmla="*/ 1387137 h 2465311"/>
                  <a:gd name="connsiteX58" fmla="*/ 2201839 w 2699982"/>
                  <a:gd name="connsiteY58" fmla="*/ 1332546 h 2465311"/>
                  <a:gd name="connsiteX59" fmla="*/ 2119952 w 2699982"/>
                  <a:gd name="connsiteY59" fmla="*/ 1277955 h 2465311"/>
                  <a:gd name="connsiteX60" fmla="*/ 1928884 w 2699982"/>
                  <a:gd name="connsiteY60" fmla="*/ 1305251 h 2465311"/>
                  <a:gd name="connsiteX61" fmla="*/ 1751463 w 2699982"/>
                  <a:gd name="connsiteY61" fmla="*/ 1291603 h 2465311"/>
                  <a:gd name="connsiteX62" fmla="*/ 1669576 w 2699982"/>
                  <a:gd name="connsiteY62" fmla="*/ 1155126 h 2465311"/>
                  <a:gd name="connsiteX63" fmla="*/ 1574042 w 2699982"/>
                  <a:gd name="connsiteY63" fmla="*/ 1196069 h 2465311"/>
                  <a:gd name="connsiteX64" fmla="*/ 1437564 w 2699982"/>
                  <a:gd name="connsiteY64" fmla="*/ 1237012 h 2465311"/>
                  <a:gd name="connsiteX65" fmla="*/ 1464860 w 2699982"/>
                  <a:gd name="connsiteY65" fmla="*/ 1537263 h 2465311"/>
                  <a:gd name="connsiteX66" fmla="*/ 1451212 w 2699982"/>
                  <a:gd name="connsiteY66" fmla="*/ 1823866 h 2465311"/>
                  <a:gd name="connsiteX67" fmla="*/ 1260143 w 2699982"/>
                  <a:gd name="connsiteY67" fmla="*/ 2124117 h 2465311"/>
                  <a:gd name="connsiteX68" fmla="*/ 1110018 w 2699982"/>
                  <a:gd name="connsiteY68" fmla="*/ 2206003 h 2465311"/>
                  <a:gd name="connsiteX69" fmla="*/ 1191905 w 2699982"/>
                  <a:gd name="connsiteY69" fmla="*/ 2110469 h 2465311"/>
                  <a:gd name="connsiteX70" fmla="*/ 1314734 w 2699982"/>
                  <a:gd name="connsiteY70" fmla="*/ 2001287 h 2465311"/>
                  <a:gd name="connsiteX71" fmla="*/ 1219200 w 2699982"/>
                  <a:gd name="connsiteY71" fmla="*/ 1960343 h 2465311"/>
                  <a:gd name="connsiteX72" fmla="*/ 1014484 w 2699982"/>
                  <a:gd name="connsiteY72" fmla="*/ 2151412 h 2465311"/>
                  <a:gd name="connsiteX73" fmla="*/ 1000836 w 2699982"/>
                  <a:gd name="connsiteY73" fmla="*/ 2301537 h 2465311"/>
                  <a:gd name="connsiteX74" fmla="*/ 973540 w 2699982"/>
                  <a:gd name="connsiteY74" fmla="*/ 2465311 h 2465311"/>
                  <a:gd name="connsiteX75" fmla="*/ 946245 w 2699982"/>
                  <a:gd name="connsiteY75" fmla="*/ 2301537 h 2465311"/>
                  <a:gd name="connsiteX76" fmla="*/ 973540 w 2699982"/>
                  <a:gd name="connsiteY76" fmla="*/ 2110469 h 2465311"/>
                  <a:gd name="connsiteX77" fmla="*/ 1164609 w 2699982"/>
                  <a:gd name="connsiteY77" fmla="*/ 1933048 h 2465311"/>
                  <a:gd name="connsiteX78" fmla="*/ 1082723 w 2699982"/>
                  <a:gd name="connsiteY78" fmla="*/ 1933048 h 2465311"/>
                  <a:gd name="connsiteX79" fmla="*/ 878006 w 2699982"/>
                  <a:gd name="connsiteY79" fmla="*/ 2028582 h 2465311"/>
                  <a:gd name="connsiteX80" fmla="*/ 780224 w 2699982"/>
                  <a:gd name="connsiteY80" fmla="*/ 2316257 h 2465311"/>
                  <a:gd name="connsiteX81" fmla="*/ 780224 w 2699982"/>
                  <a:gd name="connsiteY81" fmla="*/ 2100233 h 2465311"/>
                  <a:gd name="connsiteX82" fmla="*/ 987188 w 2699982"/>
                  <a:gd name="connsiteY82" fmla="*/ 1919400 h 2465311"/>
                  <a:gd name="connsiteX83" fmla="*/ 1205552 w 2699982"/>
                  <a:gd name="connsiteY83" fmla="*/ 1864809 h 2465311"/>
                  <a:gd name="connsiteX84" fmla="*/ 1342030 w 2699982"/>
                  <a:gd name="connsiteY84" fmla="*/ 1919400 h 2465311"/>
                  <a:gd name="connsiteX85" fmla="*/ 1382973 w 2699982"/>
                  <a:gd name="connsiteY85" fmla="*/ 1810218 h 2465311"/>
                  <a:gd name="connsiteX86" fmla="*/ 1396621 w 2699982"/>
                  <a:gd name="connsiteY86" fmla="*/ 1687388 h 2465311"/>
                  <a:gd name="connsiteX87" fmla="*/ 1410269 w 2699982"/>
                  <a:gd name="connsiteY87" fmla="*/ 1605502 h 2465311"/>
                  <a:gd name="connsiteX88" fmla="*/ 1396621 w 2699982"/>
                  <a:gd name="connsiteY88" fmla="*/ 1509967 h 2465311"/>
                  <a:gd name="connsiteX89" fmla="*/ 1369325 w 2699982"/>
                  <a:gd name="connsiteY89" fmla="*/ 1277955 h 2465311"/>
                  <a:gd name="connsiteX90" fmla="*/ 1382973 w 2699982"/>
                  <a:gd name="connsiteY90" fmla="*/ 1155126 h 2465311"/>
                  <a:gd name="connsiteX91" fmla="*/ 1355678 w 2699982"/>
                  <a:gd name="connsiteY91" fmla="*/ 1073239 h 2465311"/>
                  <a:gd name="connsiteX92" fmla="*/ 1260143 w 2699982"/>
                  <a:gd name="connsiteY92" fmla="*/ 1032296 h 2465311"/>
                  <a:gd name="connsiteX93" fmla="*/ 1055427 w 2699982"/>
                  <a:gd name="connsiteY93" fmla="*/ 1209717 h 2465311"/>
                  <a:gd name="connsiteX94" fmla="*/ 782472 w 2699982"/>
                  <a:gd name="connsiteY94" fmla="*/ 1455376 h 2465311"/>
                  <a:gd name="connsiteX95" fmla="*/ 636208 w 2699982"/>
                  <a:gd name="connsiteY95" fmla="*/ 1740193 h 2465311"/>
                  <a:gd name="connsiteX96" fmla="*/ 492192 w 2699982"/>
                  <a:gd name="connsiteY96" fmla="*/ 1740193 h 2465311"/>
                  <a:gd name="connsiteX97" fmla="*/ 714233 w 2699982"/>
                  <a:gd name="connsiteY97" fmla="*/ 1414433 h 2465311"/>
                  <a:gd name="connsiteX98" fmla="*/ 918949 w 2699982"/>
                  <a:gd name="connsiteY98" fmla="*/ 1250660 h 2465311"/>
                  <a:gd name="connsiteX99" fmla="*/ 1082723 w 2699982"/>
                  <a:gd name="connsiteY99" fmla="*/ 1100534 h 2465311"/>
                  <a:gd name="connsiteX100" fmla="*/ 1178257 w 2699982"/>
                  <a:gd name="connsiteY100" fmla="*/ 1005000 h 2465311"/>
                  <a:gd name="connsiteX101" fmla="*/ 1301087 w 2699982"/>
                  <a:gd name="connsiteY101" fmla="*/ 977705 h 2465311"/>
                  <a:gd name="connsiteX102" fmla="*/ 1314734 w 2699982"/>
                  <a:gd name="connsiteY102"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780224 w 2699982"/>
                  <a:gd name="connsiteY79" fmla="*/ 2316257 h 2465311"/>
                  <a:gd name="connsiteX80" fmla="*/ 780224 w 2699982"/>
                  <a:gd name="connsiteY80" fmla="*/ 2100233 h 2465311"/>
                  <a:gd name="connsiteX81" fmla="*/ 987188 w 2699982"/>
                  <a:gd name="connsiteY81" fmla="*/ 1919400 h 2465311"/>
                  <a:gd name="connsiteX82" fmla="*/ 1205552 w 2699982"/>
                  <a:gd name="connsiteY82" fmla="*/ 1864809 h 2465311"/>
                  <a:gd name="connsiteX83" fmla="*/ 1342030 w 2699982"/>
                  <a:gd name="connsiteY83" fmla="*/ 1919400 h 2465311"/>
                  <a:gd name="connsiteX84" fmla="*/ 1382973 w 2699982"/>
                  <a:gd name="connsiteY84" fmla="*/ 1810218 h 2465311"/>
                  <a:gd name="connsiteX85" fmla="*/ 1396621 w 2699982"/>
                  <a:gd name="connsiteY85" fmla="*/ 1687388 h 2465311"/>
                  <a:gd name="connsiteX86" fmla="*/ 1410269 w 2699982"/>
                  <a:gd name="connsiteY86" fmla="*/ 1605502 h 2465311"/>
                  <a:gd name="connsiteX87" fmla="*/ 1396621 w 2699982"/>
                  <a:gd name="connsiteY87" fmla="*/ 1509967 h 2465311"/>
                  <a:gd name="connsiteX88" fmla="*/ 1369325 w 2699982"/>
                  <a:gd name="connsiteY88" fmla="*/ 1277955 h 2465311"/>
                  <a:gd name="connsiteX89" fmla="*/ 1382973 w 2699982"/>
                  <a:gd name="connsiteY89" fmla="*/ 1155126 h 2465311"/>
                  <a:gd name="connsiteX90" fmla="*/ 1355678 w 2699982"/>
                  <a:gd name="connsiteY90" fmla="*/ 1073239 h 2465311"/>
                  <a:gd name="connsiteX91" fmla="*/ 1260143 w 2699982"/>
                  <a:gd name="connsiteY91" fmla="*/ 1032296 h 2465311"/>
                  <a:gd name="connsiteX92" fmla="*/ 1055427 w 2699982"/>
                  <a:gd name="connsiteY92" fmla="*/ 1209717 h 2465311"/>
                  <a:gd name="connsiteX93" fmla="*/ 782472 w 2699982"/>
                  <a:gd name="connsiteY93" fmla="*/ 1455376 h 2465311"/>
                  <a:gd name="connsiteX94" fmla="*/ 636208 w 2699982"/>
                  <a:gd name="connsiteY94" fmla="*/ 1740193 h 2465311"/>
                  <a:gd name="connsiteX95" fmla="*/ 492192 w 2699982"/>
                  <a:gd name="connsiteY95" fmla="*/ 1740193 h 2465311"/>
                  <a:gd name="connsiteX96" fmla="*/ 714233 w 2699982"/>
                  <a:gd name="connsiteY96" fmla="*/ 1414433 h 2465311"/>
                  <a:gd name="connsiteX97" fmla="*/ 918949 w 2699982"/>
                  <a:gd name="connsiteY97" fmla="*/ 1250660 h 2465311"/>
                  <a:gd name="connsiteX98" fmla="*/ 1082723 w 2699982"/>
                  <a:gd name="connsiteY98" fmla="*/ 1100534 h 2465311"/>
                  <a:gd name="connsiteX99" fmla="*/ 1178257 w 2699982"/>
                  <a:gd name="connsiteY99" fmla="*/ 1005000 h 2465311"/>
                  <a:gd name="connsiteX100" fmla="*/ 1301087 w 2699982"/>
                  <a:gd name="connsiteY100" fmla="*/ 977705 h 2465311"/>
                  <a:gd name="connsiteX101" fmla="*/ 1314734 w 2699982"/>
                  <a:gd name="connsiteY101"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780224 w 2699982"/>
                  <a:gd name="connsiteY79" fmla="*/ 2100233 h 2465311"/>
                  <a:gd name="connsiteX80" fmla="*/ 987188 w 2699982"/>
                  <a:gd name="connsiteY80" fmla="*/ 1919400 h 2465311"/>
                  <a:gd name="connsiteX81" fmla="*/ 1205552 w 2699982"/>
                  <a:gd name="connsiteY81" fmla="*/ 1864809 h 2465311"/>
                  <a:gd name="connsiteX82" fmla="*/ 1342030 w 2699982"/>
                  <a:gd name="connsiteY82" fmla="*/ 1919400 h 2465311"/>
                  <a:gd name="connsiteX83" fmla="*/ 1382973 w 2699982"/>
                  <a:gd name="connsiteY83" fmla="*/ 1810218 h 2465311"/>
                  <a:gd name="connsiteX84" fmla="*/ 1396621 w 2699982"/>
                  <a:gd name="connsiteY84" fmla="*/ 1687388 h 2465311"/>
                  <a:gd name="connsiteX85" fmla="*/ 1410269 w 2699982"/>
                  <a:gd name="connsiteY85" fmla="*/ 1605502 h 2465311"/>
                  <a:gd name="connsiteX86" fmla="*/ 1396621 w 2699982"/>
                  <a:gd name="connsiteY86" fmla="*/ 1509967 h 2465311"/>
                  <a:gd name="connsiteX87" fmla="*/ 1369325 w 2699982"/>
                  <a:gd name="connsiteY87" fmla="*/ 1277955 h 2465311"/>
                  <a:gd name="connsiteX88" fmla="*/ 1382973 w 2699982"/>
                  <a:gd name="connsiteY88" fmla="*/ 1155126 h 2465311"/>
                  <a:gd name="connsiteX89" fmla="*/ 1355678 w 2699982"/>
                  <a:gd name="connsiteY89" fmla="*/ 1073239 h 2465311"/>
                  <a:gd name="connsiteX90" fmla="*/ 1260143 w 2699982"/>
                  <a:gd name="connsiteY90" fmla="*/ 1032296 h 2465311"/>
                  <a:gd name="connsiteX91" fmla="*/ 1055427 w 2699982"/>
                  <a:gd name="connsiteY91" fmla="*/ 1209717 h 2465311"/>
                  <a:gd name="connsiteX92" fmla="*/ 782472 w 2699982"/>
                  <a:gd name="connsiteY92" fmla="*/ 1455376 h 2465311"/>
                  <a:gd name="connsiteX93" fmla="*/ 636208 w 2699982"/>
                  <a:gd name="connsiteY93" fmla="*/ 1740193 h 2465311"/>
                  <a:gd name="connsiteX94" fmla="*/ 492192 w 2699982"/>
                  <a:gd name="connsiteY94" fmla="*/ 1740193 h 2465311"/>
                  <a:gd name="connsiteX95" fmla="*/ 714233 w 2699982"/>
                  <a:gd name="connsiteY95" fmla="*/ 1414433 h 2465311"/>
                  <a:gd name="connsiteX96" fmla="*/ 918949 w 2699982"/>
                  <a:gd name="connsiteY96" fmla="*/ 1250660 h 2465311"/>
                  <a:gd name="connsiteX97" fmla="*/ 1082723 w 2699982"/>
                  <a:gd name="connsiteY97" fmla="*/ 1100534 h 2465311"/>
                  <a:gd name="connsiteX98" fmla="*/ 1178257 w 2699982"/>
                  <a:gd name="connsiteY98" fmla="*/ 1005000 h 2465311"/>
                  <a:gd name="connsiteX99" fmla="*/ 1301087 w 2699982"/>
                  <a:gd name="connsiteY99" fmla="*/ 977705 h 2465311"/>
                  <a:gd name="connsiteX100" fmla="*/ 1314734 w 2699982"/>
                  <a:gd name="connsiteY100"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987188 w 2699982"/>
                  <a:gd name="connsiteY79" fmla="*/ 1919400 h 2465311"/>
                  <a:gd name="connsiteX80" fmla="*/ 1205552 w 2699982"/>
                  <a:gd name="connsiteY80" fmla="*/ 1864809 h 2465311"/>
                  <a:gd name="connsiteX81" fmla="*/ 1342030 w 2699982"/>
                  <a:gd name="connsiteY81" fmla="*/ 1919400 h 2465311"/>
                  <a:gd name="connsiteX82" fmla="*/ 1382973 w 2699982"/>
                  <a:gd name="connsiteY82" fmla="*/ 1810218 h 2465311"/>
                  <a:gd name="connsiteX83" fmla="*/ 1396621 w 2699982"/>
                  <a:gd name="connsiteY83" fmla="*/ 1687388 h 2465311"/>
                  <a:gd name="connsiteX84" fmla="*/ 1410269 w 2699982"/>
                  <a:gd name="connsiteY84" fmla="*/ 1605502 h 2465311"/>
                  <a:gd name="connsiteX85" fmla="*/ 1396621 w 2699982"/>
                  <a:gd name="connsiteY85" fmla="*/ 1509967 h 2465311"/>
                  <a:gd name="connsiteX86" fmla="*/ 1369325 w 2699982"/>
                  <a:gd name="connsiteY86" fmla="*/ 1277955 h 2465311"/>
                  <a:gd name="connsiteX87" fmla="*/ 1382973 w 2699982"/>
                  <a:gd name="connsiteY87" fmla="*/ 1155126 h 2465311"/>
                  <a:gd name="connsiteX88" fmla="*/ 1355678 w 2699982"/>
                  <a:gd name="connsiteY88" fmla="*/ 1073239 h 2465311"/>
                  <a:gd name="connsiteX89" fmla="*/ 1260143 w 2699982"/>
                  <a:gd name="connsiteY89" fmla="*/ 1032296 h 2465311"/>
                  <a:gd name="connsiteX90" fmla="*/ 1055427 w 2699982"/>
                  <a:gd name="connsiteY90" fmla="*/ 1209717 h 2465311"/>
                  <a:gd name="connsiteX91" fmla="*/ 782472 w 2699982"/>
                  <a:gd name="connsiteY91" fmla="*/ 1455376 h 2465311"/>
                  <a:gd name="connsiteX92" fmla="*/ 636208 w 2699982"/>
                  <a:gd name="connsiteY92" fmla="*/ 1740193 h 2465311"/>
                  <a:gd name="connsiteX93" fmla="*/ 492192 w 2699982"/>
                  <a:gd name="connsiteY93" fmla="*/ 1740193 h 2465311"/>
                  <a:gd name="connsiteX94" fmla="*/ 714233 w 2699982"/>
                  <a:gd name="connsiteY94" fmla="*/ 1414433 h 2465311"/>
                  <a:gd name="connsiteX95" fmla="*/ 918949 w 2699982"/>
                  <a:gd name="connsiteY95" fmla="*/ 1250660 h 2465311"/>
                  <a:gd name="connsiteX96" fmla="*/ 1082723 w 2699982"/>
                  <a:gd name="connsiteY96" fmla="*/ 1100534 h 2465311"/>
                  <a:gd name="connsiteX97" fmla="*/ 1178257 w 2699982"/>
                  <a:gd name="connsiteY97" fmla="*/ 1005000 h 2465311"/>
                  <a:gd name="connsiteX98" fmla="*/ 1301087 w 2699982"/>
                  <a:gd name="connsiteY98" fmla="*/ 977705 h 2465311"/>
                  <a:gd name="connsiteX99" fmla="*/ 1314734 w 2699982"/>
                  <a:gd name="connsiteY99"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987188 w 2699982"/>
                  <a:gd name="connsiteY78" fmla="*/ 1919400 h 2465311"/>
                  <a:gd name="connsiteX79" fmla="*/ 1205552 w 2699982"/>
                  <a:gd name="connsiteY79" fmla="*/ 1864809 h 2465311"/>
                  <a:gd name="connsiteX80" fmla="*/ 1342030 w 2699982"/>
                  <a:gd name="connsiteY80" fmla="*/ 1919400 h 2465311"/>
                  <a:gd name="connsiteX81" fmla="*/ 1382973 w 2699982"/>
                  <a:gd name="connsiteY81" fmla="*/ 1810218 h 2465311"/>
                  <a:gd name="connsiteX82" fmla="*/ 1396621 w 2699982"/>
                  <a:gd name="connsiteY82" fmla="*/ 1687388 h 2465311"/>
                  <a:gd name="connsiteX83" fmla="*/ 1410269 w 2699982"/>
                  <a:gd name="connsiteY83" fmla="*/ 1605502 h 2465311"/>
                  <a:gd name="connsiteX84" fmla="*/ 1396621 w 2699982"/>
                  <a:gd name="connsiteY84" fmla="*/ 1509967 h 2465311"/>
                  <a:gd name="connsiteX85" fmla="*/ 1369325 w 2699982"/>
                  <a:gd name="connsiteY85" fmla="*/ 1277955 h 2465311"/>
                  <a:gd name="connsiteX86" fmla="*/ 1382973 w 2699982"/>
                  <a:gd name="connsiteY86" fmla="*/ 1155126 h 2465311"/>
                  <a:gd name="connsiteX87" fmla="*/ 1355678 w 2699982"/>
                  <a:gd name="connsiteY87" fmla="*/ 1073239 h 2465311"/>
                  <a:gd name="connsiteX88" fmla="*/ 1260143 w 2699982"/>
                  <a:gd name="connsiteY88" fmla="*/ 1032296 h 2465311"/>
                  <a:gd name="connsiteX89" fmla="*/ 1055427 w 2699982"/>
                  <a:gd name="connsiteY89" fmla="*/ 1209717 h 2465311"/>
                  <a:gd name="connsiteX90" fmla="*/ 782472 w 2699982"/>
                  <a:gd name="connsiteY90" fmla="*/ 1455376 h 2465311"/>
                  <a:gd name="connsiteX91" fmla="*/ 636208 w 2699982"/>
                  <a:gd name="connsiteY91" fmla="*/ 1740193 h 2465311"/>
                  <a:gd name="connsiteX92" fmla="*/ 492192 w 2699982"/>
                  <a:gd name="connsiteY92" fmla="*/ 1740193 h 2465311"/>
                  <a:gd name="connsiteX93" fmla="*/ 714233 w 2699982"/>
                  <a:gd name="connsiteY93" fmla="*/ 1414433 h 2465311"/>
                  <a:gd name="connsiteX94" fmla="*/ 918949 w 2699982"/>
                  <a:gd name="connsiteY94" fmla="*/ 1250660 h 2465311"/>
                  <a:gd name="connsiteX95" fmla="*/ 1082723 w 2699982"/>
                  <a:gd name="connsiteY95" fmla="*/ 1100534 h 2465311"/>
                  <a:gd name="connsiteX96" fmla="*/ 1178257 w 2699982"/>
                  <a:gd name="connsiteY96" fmla="*/ 1005000 h 2465311"/>
                  <a:gd name="connsiteX97" fmla="*/ 1301087 w 2699982"/>
                  <a:gd name="connsiteY97" fmla="*/ 977705 h 2465311"/>
                  <a:gd name="connsiteX98" fmla="*/ 1314734 w 2699982"/>
                  <a:gd name="connsiteY98"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1205552 w 2699982"/>
                  <a:gd name="connsiteY78" fmla="*/ 1864809 h 2465311"/>
                  <a:gd name="connsiteX79" fmla="*/ 1342030 w 2699982"/>
                  <a:gd name="connsiteY79" fmla="*/ 1919400 h 2465311"/>
                  <a:gd name="connsiteX80" fmla="*/ 1382973 w 2699982"/>
                  <a:gd name="connsiteY80" fmla="*/ 1810218 h 2465311"/>
                  <a:gd name="connsiteX81" fmla="*/ 1396621 w 2699982"/>
                  <a:gd name="connsiteY81" fmla="*/ 1687388 h 2465311"/>
                  <a:gd name="connsiteX82" fmla="*/ 1410269 w 2699982"/>
                  <a:gd name="connsiteY82" fmla="*/ 1605502 h 2465311"/>
                  <a:gd name="connsiteX83" fmla="*/ 1396621 w 2699982"/>
                  <a:gd name="connsiteY83" fmla="*/ 1509967 h 2465311"/>
                  <a:gd name="connsiteX84" fmla="*/ 1369325 w 2699982"/>
                  <a:gd name="connsiteY84" fmla="*/ 1277955 h 2465311"/>
                  <a:gd name="connsiteX85" fmla="*/ 1382973 w 2699982"/>
                  <a:gd name="connsiteY85" fmla="*/ 1155126 h 2465311"/>
                  <a:gd name="connsiteX86" fmla="*/ 1355678 w 2699982"/>
                  <a:gd name="connsiteY86" fmla="*/ 1073239 h 2465311"/>
                  <a:gd name="connsiteX87" fmla="*/ 1260143 w 2699982"/>
                  <a:gd name="connsiteY87" fmla="*/ 1032296 h 2465311"/>
                  <a:gd name="connsiteX88" fmla="*/ 1055427 w 2699982"/>
                  <a:gd name="connsiteY88" fmla="*/ 1209717 h 2465311"/>
                  <a:gd name="connsiteX89" fmla="*/ 782472 w 2699982"/>
                  <a:gd name="connsiteY89" fmla="*/ 1455376 h 2465311"/>
                  <a:gd name="connsiteX90" fmla="*/ 636208 w 2699982"/>
                  <a:gd name="connsiteY90" fmla="*/ 1740193 h 2465311"/>
                  <a:gd name="connsiteX91" fmla="*/ 492192 w 2699982"/>
                  <a:gd name="connsiteY91" fmla="*/ 1740193 h 2465311"/>
                  <a:gd name="connsiteX92" fmla="*/ 714233 w 2699982"/>
                  <a:gd name="connsiteY92" fmla="*/ 1414433 h 2465311"/>
                  <a:gd name="connsiteX93" fmla="*/ 918949 w 2699982"/>
                  <a:gd name="connsiteY93" fmla="*/ 1250660 h 2465311"/>
                  <a:gd name="connsiteX94" fmla="*/ 1082723 w 2699982"/>
                  <a:gd name="connsiteY94" fmla="*/ 1100534 h 2465311"/>
                  <a:gd name="connsiteX95" fmla="*/ 1178257 w 2699982"/>
                  <a:gd name="connsiteY95" fmla="*/ 1005000 h 2465311"/>
                  <a:gd name="connsiteX96" fmla="*/ 1301087 w 2699982"/>
                  <a:gd name="connsiteY96" fmla="*/ 977705 h 2465311"/>
                  <a:gd name="connsiteX97" fmla="*/ 1314734 w 2699982"/>
                  <a:gd name="connsiteY9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205552 w 2699982"/>
                  <a:gd name="connsiteY77" fmla="*/ 1864809 h 2465311"/>
                  <a:gd name="connsiteX78" fmla="*/ 1342030 w 2699982"/>
                  <a:gd name="connsiteY78" fmla="*/ 1919400 h 2465311"/>
                  <a:gd name="connsiteX79" fmla="*/ 1382973 w 2699982"/>
                  <a:gd name="connsiteY79" fmla="*/ 1810218 h 2465311"/>
                  <a:gd name="connsiteX80" fmla="*/ 1396621 w 2699982"/>
                  <a:gd name="connsiteY80" fmla="*/ 1687388 h 2465311"/>
                  <a:gd name="connsiteX81" fmla="*/ 1410269 w 2699982"/>
                  <a:gd name="connsiteY81" fmla="*/ 1605502 h 2465311"/>
                  <a:gd name="connsiteX82" fmla="*/ 1396621 w 2699982"/>
                  <a:gd name="connsiteY82" fmla="*/ 1509967 h 2465311"/>
                  <a:gd name="connsiteX83" fmla="*/ 1369325 w 2699982"/>
                  <a:gd name="connsiteY83" fmla="*/ 1277955 h 2465311"/>
                  <a:gd name="connsiteX84" fmla="*/ 1382973 w 2699982"/>
                  <a:gd name="connsiteY84" fmla="*/ 1155126 h 2465311"/>
                  <a:gd name="connsiteX85" fmla="*/ 1355678 w 2699982"/>
                  <a:gd name="connsiteY85" fmla="*/ 1073239 h 2465311"/>
                  <a:gd name="connsiteX86" fmla="*/ 1260143 w 2699982"/>
                  <a:gd name="connsiteY86" fmla="*/ 1032296 h 2465311"/>
                  <a:gd name="connsiteX87" fmla="*/ 1055427 w 2699982"/>
                  <a:gd name="connsiteY87" fmla="*/ 1209717 h 2465311"/>
                  <a:gd name="connsiteX88" fmla="*/ 782472 w 2699982"/>
                  <a:gd name="connsiteY88" fmla="*/ 1455376 h 2465311"/>
                  <a:gd name="connsiteX89" fmla="*/ 636208 w 2699982"/>
                  <a:gd name="connsiteY89" fmla="*/ 1740193 h 2465311"/>
                  <a:gd name="connsiteX90" fmla="*/ 492192 w 2699982"/>
                  <a:gd name="connsiteY90" fmla="*/ 1740193 h 2465311"/>
                  <a:gd name="connsiteX91" fmla="*/ 714233 w 2699982"/>
                  <a:gd name="connsiteY91" fmla="*/ 1414433 h 2465311"/>
                  <a:gd name="connsiteX92" fmla="*/ 918949 w 2699982"/>
                  <a:gd name="connsiteY92" fmla="*/ 1250660 h 2465311"/>
                  <a:gd name="connsiteX93" fmla="*/ 1082723 w 2699982"/>
                  <a:gd name="connsiteY93" fmla="*/ 1100534 h 2465311"/>
                  <a:gd name="connsiteX94" fmla="*/ 1178257 w 2699982"/>
                  <a:gd name="connsiteY94" fmla="*/ 1005000 h 2465311"/>
                  <a:gd name="connsiteX95" fmla="*/ 1301087 w 2699982"/>
                  <a:gd name="connsiteY95" fmla="*/ 977705 h 2465311"/>
                  <a:gd name="connsiteX96" fmla="*/ 1314734 w 2699982"/>
                  <a:gd name="connsiteY9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342030 w 2699982"/>
                  <a:gd name="connsiteY77" fmla="*/ 1919400 h 2465311"/>
                  <a:gd name="connsiteX78" fmla="*/ 1382973 w 2699982"/>
                  <a:gd name="connsiteY78" fmla="*/ 1810218 h 2465311"/>
                  <a:gd name="connsiteX79" fmla="*/ 1396621 w 2699982"/>
                  <a:gd name="connsiteY79" fmla="*/ 1687388 h 2465311"/>
                  <a:gd name="connsiteX80" fmla="*/ 1410269 w 2699982"/>
                  <a:gd name="connsiteY80" fmla="*/ 1605502 h 2465311"/>
                  <a:gd name="connsiteX81" fmla="*/ 1396621 w 2699982"/>
                  <a:gd name="connsiteY81" fmla="*/ 1509967 h 2465311"/>
                  <a:gd name="connsiteX82" fmla="*/ 1369325 w 2699982"/>
                  <a:gd name="connsiteY82" fmla="*/ 1277955 h 2465311"/>
                  <a:gd name="connsiteX83" fmla="*/ 1382973 w 2699982"/>
                  <a:gd name="connsiteY83" fmla="*/ 1155126 h 2465311"/>
                  <a:gd name="connsiteX84" fmla="*/ 1355678 w 2699982"/>
                  <a:gd name="connsiteY84" fmla="*/ 1073239 h 2465311"/>
                  <a:gd name="connsiteX85" fmla="*/ 1260143 w 2699982"/>
                  <a:gd name="connsiteY85" fmla="*/ 1032296 h 2465311"/>
                  <a:gd name="connsiteX86" fmla="*/ 1055427 w 2699982"/>
                  <a:gd name="connsiteY86" fmla="*/ 1209717 h 2465311"/>
                  <a:gd name="connsiteX87" fmla="*/ 782472 w 2699982"/>
                  <a:gd name="connsiteY87" fmla="*/ 1455376 h 2465311"/>
                  <a:gd name="connsiteX88" fmla="*/ 636208 w 2699982"/>
                  <a:gd name="connsiteY88" fmla="*/ 1740193 h 2465311"/>
                  <a:gd name="connsiteX89" fmla="*/ 492192 w 2699982"/>
                  <a:gd name="connsiteY89" fmla="*/ 1740193 h 2465311"/>
                  <a:gd name="connsiteX90" fmla="*/ 714233 w 2699982"/>
                  <a:gd name="connsiteY90" fmla="*/ 1414433 h 2465311"/>
                  <a:gd name="connsiteX91" fmla="*/ 918949 w 2699982"/>
                  <a:gd name="connsiteY91" fmla="*/ 1250660 h 2465311"/>
                  <a:gd name="connsiteX92" fmla="*/ 1082723 w 2699982"/>
                  <a:gd name="connsiteY92" fmla="*/ 1100534 h 2465311"/>
                  <a:gd name="connsiteX93" fmla="*/ 1178257 w 2699982"/>
                  <a:gd name="connsiteY93" fmla="*/ 1005000 h 2465311"/>
                  <a:gd name="connsiteX94" fmla="*/ 1301087 w 2699982"/>
                  <a:gd name="connsiteY94" fmla="*/ 977705 h 2465311"/>
                  <a:gd name="connsiteX95" fmla="*/ 1314734 w 2699982"/>
                  <a:gd name="connsiteY95" fmla="*/ 868523 h 2465311"/>
                  <a:gd name="connsiteX0" fmla="*/ 1314734 w 2659039"/>
                  <a:gd name="connsiteY0" fmla="*/ 868523 h 2465311"/>
                  <a:gd name="connsiteX1" fmla="*/ 1014484 w 2659039"/>
                  <a:gd name="connsiteY1" fmla="*/ 718397 h 2465311"/>
                  <a:gd name="connsiteX2" fmla="*/ 700585 w 2659039"/>
                  <a:gd name="connsiteY2" fmla="*/ 663806 h 2465311"/>
                  <a:gd name="connsiteX3" fmla="*/ 386687 w 2659039"/>
                  <a:gd name="connsiteY3" fmla="*/ 663806 h 2465311"/>
                  <a:gd name="connsiteX4" fmla="*/ 45493 w 2659039"/>
                  <a:gd name="connsiteY4" fmla="*/ 786636 h 2465311"/>
                  <a:gd name="connsiteX5" fmla="*/ 113731 w 2659039"/>
                  <a:gd name="connsiteY5" fmla="*/ 800284 h 2465311"/>
                  <a:gd name="connsiteX6" fmla="*/ 100084 w 2659039"/>
                  <a:gd name="connsiteY6" fmla="*/ 800284 h 2465311"/>
                  <a:gd name="connsiteX7" fmla="*/ 154675 w 2659039"/>
                  <a:gd name="connsiteY7" fmla="*/ 677454 h 2465311"/>
                  <a:gd name="connsiteX8" fmla="*/ 468573 w 2659039"/>
                  <a:gd name="connsiteY8" fmla="*/ 595567 h 2465311"/>
                  <a:gd name="connsiteX9" fmla="*/ 905302 w 2659039"/>
                  <a:gd name="connsiteY9" fmla="*/ 595567 h 2465311"/>
                  <a:gd name="connsiteX10" fmla="*/ 1178257 w 2659039"/>
                  <a:gd name="connsiteY10" fmla="*/ 704749 h 2465311"/>
                  <a:gd name="connsiteX11" fmla="*/ 1369325 w 2659039"/>
                  <a:gd name="connsiteY11" fmla="*/ 813932 h 2465311"/>
                  <a:gd name="connsiteX12" fmla="*/ 1396621 w 2659039"/>
                  <a:gd name="connsiteY12" fmla="*/ 813932 h 2465311"/>
                  <a:gd name="connsiteX13" fmla="*/ 1464860 w 2659039"/>
                  <a:gd name="connsiteY13" fmla="*/ 800284 h 2465311"/>
                  <a:gd name="connsiteX14" fmla="*/ 1478508 w 2659039"/>
                  <a:gd name="connsiteY14" fmla="*/ 540976 h 2465311"/>
                  <a:gd name="connsiteX15" fmla="*/ 1478508 w 2659039"/>
                  <a:gd name="connsiteY15" fmla="*/ 540976 h 2465311"/>
                  <a:gd name="connsiteX16" fmla="*/ 1212272 w 2659039"/>
                  <a:gd name="connsiteY16" fmla="*/ 228025 h 2465311"/>
                  <a:gd name="connsiteX17" fmla="*/ 1140264 w 2659039"/>
                  <a:gd name="connsiteY17" fmla="*/ 12001 h 2465311"/>
                  <a:gd name="connsiteX18" fmla="*/ 1284280 w 2659039"/>
                  <a:gd name="connsiteY18" fmla="*/ 156017 h 2465311"/>
                  <a:gd name="connsiteX19" fmla="*/ 1464860 w 2659039"/>
                  <a:gd name="connsiteY19" fmla="*/ 322612 h 2465311"/>
                  <a:gd name="connsiteX20" fmla="*/ 1546746 w 2659039"/>
                  <a:gd name="connsiteY20" fmla="*/ 554624 h 2465311"/>
                  <a:gd name="connsiteX21" fmla="*/ 1574042 w 2659039"/>
                  <a:gd name="connsiteY21" fmla="*/ 663806 h 2465311"/>
                  <a:gd name="connsiteX22" fmla="*/ 1683224 w 2659039"/>
                  <a:gd name="connsiteY22" fmla="*/ 336260 h 2465311"/>
                  <a:gd name="connsiteX23" fmla="*/ 1928884 w 2659039"/>
                  <a:gd name="connsiteY23" fmla="*/ 145191 h 2465311"/>
                  <a:gd name="connsiteX24" fmla="*/ 2324669 w 2659039"/>
                  <a:gd name="connsiteY24" fmla="*/ 227078 h 2465311"/>
                  <a:gd name="connsiteX25" fmla="*/ 2652215 w 2659039"/>
                  <a:gd name="connsiteY25" fmla="*/ 240726 h 2465311"/>
                  <a:gd name="connsiteX26" fmla="*/ 2365612 w 2659039"/>
                  <a:gd name="connsiteY26" fmla="*/ 295317 h 2465311"/>
                  <a:gd name="connsiteX27" fmla="*/ 2188191 w 2659039"/>
                  <a:gd name="connsiteY27" fmla="*/ 199782 h 2465311"/>
                  <a:gd name="connsiteX28" fmla="*/ 2065361 w 2659039"/>
                  <a:gd name="connsiteY28" fmla="*/ 158839 h 2465311"/>
                  <a:gd name="connsiteX29" fmla="*/ 1778758 w 2659039"/>
                  <a:gd name="connsiteY29" fmla="*/ 336260 h 2465311"/>
                  <a:gd name="connsiteX30" fmla="*/ 1655928 w 2659039"/>
                  <a:gd name="connsiteY30" fmla="*/ 595567 h 2465311"/>
                  <a:gd name="connsiteX31" fmla="*/ 1614985 w 2659039"/>
                  <a:gd name="connsiteY31" fmla="*/ 813932 h 2465311"/>
                  <a:gd name="connsiteX32" fmla="*/ 1696872 w 2659039"/>
                  <a:gd name="connsiteY32" fmla="*/ 841227 h 2465311"/>
                  <a:gd name="connsiteX33" fmla="*/ 1751463 w 2659039"/>
                  <a:gd name="connsiteY33" fmla="*/ 882170 h 2465311"/>
                  <a:gd name="connsiteX34" fmla="*/ 1901588 w 2659039"/>
                  <a:gd name="connsiteY34" fmla="*/ 882170 h 2465311"/>
                  <a:gd name="connsiteX35" fmla="*/ 2119952 w 2659039"/>
                  <a:gd name="connsiteY35" fmla="*/ 704749 h 2465311"/>
                  <a:gd name="connsiteX36" fmla="*/ 2365612 w 2659039"/>
                  <a:gd name="connsiteY36" fmla="*/ 568272 h 2465311"/>
                  <a:gd name="connsiteX37" fmla="*/ 2433851 w 2659039"/>
                  <a:gd name="connsiteY37" fmla="*/ 418146 h 2465311"/>
                  <a:gd name="connsiteX38" fmla="*/ 2461146 w 2659039"/>
                  <a:gd name="connsiteY38" fmla="*/ 459090 h 2465311"/>
                  <a:gd name="connsiteX39" fmla="*/ 2392908 w 2659039"/>
                  <a:gd name="connsiteY39" fmla="*/ 622863 h 2465311"/>
                  <a:gd name="connsiteX40" fmla="*/ 2256430 w 2659039"/>
                  <a:gd name="connsiteY40" fmla="*/ 691102 h 2465311"/>
                  <a:gd name="connsiteX41" fmla="*/ 2010770 w 2659039"/>
                  <a:gd name="connsiteY41" fmla="*/ 882170 h 2465311"/>
                  <a:gd name="connsiteX42" fmla="*/ 1928884 w 2659039"/>
                  <a:gd name="connsiteY42" fmla="*/ 936761 h 2465311"/>
                  <a:gd name="connsiteX43" fmla="*/ 1778758 w 2659039"/>
                  <a:gd name="connsiteY43" fmla="*/ 950409 h 2465311"/>
                  <a:gd name="connsiteX44" fmla="*/ 1751463 w 2659039"/>
                  <a:gd name="connsiteY44" fmla="*/ 1073239 h 2465311"/>
                  <a:gd name="connsiteX45" fmla="*/ 1710520 w 2659039"/>
                  <a:gd name="connsiteY45" fmla="*/ 1141478 h 2465311"/>
                  <a:gd name="connsiteX46" fmla="*/ 1819702 w 2659039"/>
                  <a:gd name="connsiteY46" fmla="*/ 1237012 h 2465311"/>
                  <a:gd name="connsiteX47" fmla="*/ 2024418 w 2659039"/>
                  <a:gd name="connsiteY47" fmla="*/ 1237012 h 2465311"/>
                  <a:gd name="connsiteX48" fmla="*/ 2324669 w 2659039"/>
                  <a:gd name="connsiteY48" fmla="*/ 1141478 h 2465311"/>
                  <a:gd name="connsiteX49" fmla="*/ 2515737 w 2659039"/>
                  <a:gd name="connsiteY49" fmla="*/ 895818 h 2465311"/>
                  <a:gd name="connsiteX50" fmla="*/ 2543033 w 2659039"/>
                  <a:gd name="connsiteY50" fmla="*/ 854875 h 2465311"/>
                  <a:gd name="connsiteX51" fmla="*/ 2515737 w 2659039"/>
                  <a:gd name="connsiteY51" fmla="*/ 1045943 h 2465311"/>
                  <a:gd name="connsiteX52" fmla="*/ 2338317 w 2659039"/>
                  <a:gd name="connsiteY52" fmla="*/ 1209717 h 2465311"/>
                  <a:gd name="connsiteX53" fmla="*/ 2188191 w 2659039"/>
                  <a:gd name="connsiteY53" fmla="*/ 1277955 h 2465311"/>
                  <a:gd name="connsiteX54" fmla="*/ 2392908 w 2659039"/>
                  <a:gd name="connsiteY54" fmla="*/ 1332546 h 2465311"/>
                  <a:gd name="connsiteX55" fmla="*/ 2420203 w 2659039"/>
                  <a:gd name="connsiteY55" fmla="*/ 1387137 h 2465311"/>
                  <a:gd name="connsiteX56" fmla="*/ 2201839 w 2659039"/>
                  <a:gd name="connsiteY56" fmla="*/ 1332546 h 2465311"/>
                  <a:gd name="connsiteX57" fmla="*/ 2119952 w 2659039"/>
                  <a:gd name="connsiteY57" fmla="*/ 1277955 h 2465311"/>
                  <a:gd name="connsiteX58" fmla="*/ 1928884 w 2659039"/>
                  <a:gd name="connsiteY58" fmla="*/ 1305251 h 2465311"/>
                  <a:gd name="connsiteX59" fmla="*/ 1751463 w 2659039"/>
                  <a:gd name="connsiteY59" fmla="*/ 1291603 h 2465311"/>
                  <a:gd name="connsiteX60" fmla="*/ 1669576 w 2659039"/>
                  <a:gd name="connsiteY60" fmla="*/ 1155126 h 2465311"/>
                  <a:gd name="connsiteX61" fmla="*/ 1574042 w 2659039"/>
                  <a:gd name="connsiteY61" fmla="*/ 1196069 h 2465311"/>
                  <a:gd name="connsiteX62" fmla="*/ 1437564 w 2659039"/>
                  <a:gd name="connsiteY62" fmla="*/ 1237012 h 2465311"/>
                  <a:gd name="connsiteX63" fmla="*/ 1464860 w 2659039"/>
                  <a:gd name="connsiteY63" fmla="*/ 1537263 h 2465311"/>
                  <a:gd name="connsiteX64" fmla="*/ 1451212 w 2659039"/>
                  <a:gd name="connsiteY64" fmla="*/ 1823866 h 2465311"/>
                  <a:gd name="connsiteX65" fmla="*/ 1260143 w 2659039"/>
                  <a:gd name="connsiteY65" fmla="*/ 2124117 h 2465311"/>
                  <a:gd name="connsiteX66" fmla="*/ 1110018 w 2659039"/>
                  <a:gd name="connsiteY66" fmla="*/ 2206003 h 2465311"/>
                  <a:gd name="connsiteX67" fmla="*/ 1191905 w 2659039"/>
                  <a:gd name="connsiteY67" fmla="*/ 2110469 h 2465311"/>
                  <a:gd name="connsiteX68" fmla="*/ 1314734 w 2659039"/>
                  <a:gd name="connsiteY68" fmla="*/ 2001287 h 2465311"/>
                  <a:gd name="connsiteX69" fmla="*/ 1219200 w 2659039"/>
                  <a:gd name="connsiteY69" fmla="*/ 1960343 h 2465311"/>
                  <a:gd name="connsiteX70" fmla="*/ 1014484 w 2659039"/>
                  <a:gd name="connsiteY70" fmla="*/ 2151412 h 2465311"/>
                  <a:gd name="connsiteX71" fmla="*/ 1000836 w 2659039"/>
                  <a:gd name="connsiteY71" fmla="*/ 2301537 h 2465311"/>
                  <a:gd name="connsiteX72" fmla="*/ 973540 w 2659039"/>
                  <a:gd name="connsiteY72" fmla="*/ 2465311 h 2465311"/>
                  <a:gd name="connsiteX73" fmla="*/ 946245 w 2659039"/>
                  <a:gd name="connsiteY73" fmla="*/ 2301537 h 2465311"/>
                  <a:gd name="connsiteX74" fmla="*/ 973540 w 2659039"/>
                  <a:gd name="connsiteY74" fmla="*/ 2110469 h 2465311"/>
                  <a:gd name="connsiteX75" fmla="*/ 1164609 w 2659039"/>
                  <a:gd name="connsiteY75" fmla="*/ 1933048 h 2465311"/>
                  <a:gd name="connsiteX76" fmla="*/ 1342030 w 2659039"/>
                  <a:gd name="connsiteY76" fmla="*/ 1919400 h 2465311"/>
                  <a:gd name="connsiteX77" fmla="*/ 1382973 w 2659039"/>
                  <a:gd name="connsiteY77" fmla="*/ 1810218 h 2465311"/>
                  <a:gd name="connsiteX78" fmla="*/ 1396621 w 2659039"/>
                  <a:gd name="connsiteY78" fmla="*/ 1687388 h 2465311"/>
                  <a:gd name="connsiteX79" fmla="*/ 1410269 w 2659039"/>
                  <a:gd name="connsiteY79" fmla="*/ 1605502 h 2465311"/>
                  <a:gd name="connsiteX80" fmla="*/ 1396621 w 2659039"/>
                  <a:gd name="connsiteY80" fmla="*/ 1509967 h 2465311"/>
                  <a:gd name="connsiteX81" fmla="*/ 1369325 w 2659039"/>
                  <a:gd name="connsiteY81" fmla="*/ 1277955 h 2465311"/>
                  <a:gd name="connsiteX82" fmla="*/ 1382973 w 2659039"/>
                  <a:gd name="connsiteY82" fmla="*/ 1155126 h 2465311"/>
                  <a:gd name="connsiteX83" fmla="*/ 1355678 w 2659039"/>
                  <a:gd name="connsiteY83" fmla="*/ 1073239 h 2465311"/>
                  <a:gd name="connsiteX84" fmla="*/ 1260143 w 2659039"/>
                  <a:gd name="connsiteY84" fmla="*/ 1032296 h 2465311"/>
                  <a:gd name="connsiteX85" fmla="*/ 1055427 w 2659039"/>
                  <a:gd name="connsiteY85" fmla="*/ 1209717 h 2465311"/>
                  <a:gd name="connsiteX86" fmla="*/ 782472 w 2659039"/>
                  <a:gd name="connsiteY86" fmla="*/ 1455376 h 2465311"/>
                  <a:gd name="connsiteX87" fmla="*/ 636208 w 2659039"/>
                  <a:gd name="connsiteY87" fmla="*/ 1740193 h 2465311"/>
                  <a:gd name="connsiteX88" fmla="*/ 492192 w 2659039"/>
                  <a:gd name="connsiteY88" fmla="*/ 1740193 h 2465311"/>
                  <a:gd name="connsiteX89" fmla="*/ 714233 w 2659039"/>
                  <a:gd name="connsiteY89" fmla="*/ 1414433 h 2465311"/>
                  <a:gd name="connsiteX90" fmla="*/ 918949 w 2659039"/>
                  <a:gd name="connsiteY90" fmla="*/ 1250660 h 2465311"/>
                  <a:gd name="connsiteX91" fmla="*/ 1082723 w 2659039"/>
                  <a:gd name="connsiteY91" fmla="*/ 1100534 h 2465311"/>
                  <a:gd name="connsiteX92" fmla="*/ 1178257 w 2659039"/>
                  <a:gd name="connsiteY92" fmla="*/ 1005000 h 2465311"/>
                  <a:gd name="connsiteX93" fmla="*/ 1301087 w 2659039"/>
                  <a:gd name="connsiteY93" fmla="*/ 977705 h 2465311"/>
                  <a:gd name="connsiteX94" fmla="*/ 1314734 w 2659039"/>
                  <a:gd name="connsiteY94"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324669 w 2552131"/>
                  <a:gd name="connsiteY24" fmla="*/ 227078 h 2465311"/>
                  <a:gd name="connsiteX25" fmla="*/ 2365612 w 2552131"/>
                  <a:gd name="connsiteY25" fmla="*/ 295317 h 2465311"/>
                  <a:gd name="connsiteX26" fmla="*/ 2188191 w 2552131"/>
                  <a:gd name="connsiteY26" fmla="*/ 199782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324669 w 2552131"/>
                  <a:gd name="connsiteY24" fmla="*/ 227078 h 2465311"/>
                  <a:gd name="connsiteX25" fmla="*/ 2188191 w 2552131"/>
                  <a:gd name="connsiteY25" fmla="*/ 199782 h 2465311"/>
                  <a:gd name="connsiteX26" fmla="*/ 2065361 w 2552131"/>
                  <a:gd name="connsiteY26" fmla="*/ 158839 h 2465311"/>
                  <a:gd name="connsiteX27" fmla="*/ 1778758 w 2552131"/>
                  <a:gd name="connsiteY27" fmla="*/ 336260 h 2465311"/>
                  <a:gd name="connsiteX28" fmla="*/ 1655928 w 2552131"/>
                  <a:gd name="connsiteY28" fmla="*/ 595567 h 2465311"/>
                  <a:gd name="connsiteX29" fmla="*/ 1614985 w 2552131"/>
                  <a:gd name="connsiteY29" fmla="*/ 813932 h 2465311"/>
                  <a:gd name="connsiteX30" fmla="*/ 1696872 w 2552131"/>
                  <a:gd name="connsiteY30" fmla="*/ 841227 h 2465311"/>
                  <a:gd name="connsiteX31" fmla="*/ 1751463 w 2552131"/>
                  <a:gd name="connsiteY31" fmla="*/ 882170 h 2465311"/>
                  <a:gd name="connsiteX32" fmla="*/ 1901588 w 2552131"/>
                  <a:gd name="connsiteY32" fmla="*/ 882170 h 2465311"/>
                  <a:gd name="connsiteX33" fmla="*/ 2119952 w 2552131"/>
                  <a:gd name="connsiteY33" fmla="*/ 704749 h 2465311"/>
                  <a:gd name="connsiteX34" fmla="*/ 2365612 w 2552131"/>
                  <a:gd name="connsiteY34" fmla="*/ 568272 h 2465311"/>
                  <a:gd name="connsiteX35" fmla="*/ 2433851 w 2552131"/>
                  <a:gd name="connsiteY35" fmla="*/ 418146 h 2465311"/>
                  <a:gd name="connsiteX36" fmla="*/ 2461146 w 2552131"/>
                  <a:gd name="connsiteY36" fmla="*/ 459090 h 2465311"/>
                  <a:gd name="connsiteX37" fmla="*/ 2392908 w 2552131"/>
                  <a:gd name="connsiteY37" fmla="*/ 622863 h 2465311"/>
                  <a:gd name="connsiteX38" fmla="*/ 2256430 w 2552131"/>
                  <a:gd name="connsiteY38" fmla="*/ 691102 h 2465311"/>
                  <a:gd name="connsiteX39" fmla="*/ 2010770 w 2552131"/>
                  <a:gd name="connsiteY39" fmla="*/ 882170 h 2465311"/>
                  <a:gd name="connsiteX40" fmla="*/ 1928884 w 2552131"/>
                  <a:gd name="connsiteY40" fmla="*/ 936761 h 2465311"/>
                  <a:gd name="connsiteX41" fmla="*/ 1778758 w 2552131"/>
                  <a:gd name="connsiteY41" fmla="*/ 950409 h 2465311"/>
                  <a:gd name="connsiteX42" fmla="*/ 1751463 w 2552131"/>
                  <a:gd name="connsiteY42" fmla="*/ 1073239 h 2465311"/>
                  <a:gd name="connsiteX43" fmla="*/ 1710520 w 2552131"/>
                  <a:gd name="connsiteY43" fmla="*/ 1141478 h 2465311"/>
                  <a:gd name="connsiteX44" fmla="*/ 1819702 w 2552131"/>
                  <a:gd name="connsiteY44" fmla="*/ 1237012 h 2465311"/>
                  <a:gd name="connsiteX45" fmla="*/ 2024418 w 2552131"/>
                  <a:gd name="connsiteY45" fmla="*/ 1237012 h 2465311"/>
                  <a:gd name="connsiteX46" fmla="*/ 2324669 w 2552131"/>
                  <a:gd name="connsiteY46" fmla="*/ 1141478 h 2465311"/>
                  <a:gd name="connsiteX47" fmla="*/ 2515737 w 2552131"/>
                  <a:gd name="connsiteY47" fmla="*/ 895818 h 2465311"/>
                  <a:gd name="connsiteX48" fmla="*/ 2543033 w 2552131"/>
                  <a:gd name="connsiteY48" fmla="*/ 854875 h 2465311"/>
                  <a:gd name="connsiteX49" fmla="*/ 2515737 w 2552131"/>
                  <a:gd name="connsiteY49" fmla="*/ 1045943 h 2465311"/>
                  <a:gd name="connsiteX50" fmla="*/ 2338317 w 2552131"/>
                  <a:gd name="connsiteY50" fmla="*/ 1209717 h 2465311"/>
                  <a:gd name="connsiteX51" fmla="*/ 2188191 w 2552131"/>
                  <a:gd name="connsiteY51" fmla="*/ 1277955 h 2465311"/>
                  <a:gd name="connsiteX52" fmla="*/ 2392908 w 2552131"/>
                  <a:gd name="connsiteY52" fmla="*/ 1332546 h 2465311"/>
                  <a:gd name="connsiteX53" fmla="*/ 2420203 w 2552131"/>
                  <a:gd name="connsiteY53" fmla="*/ 1387137 h 2465311"/>
                  <a:gd name="connsiteX54" fmla="*/ 2201839 w 2552131"/>
                  <a:gd name="connsiteY54" fmla="*/ 1332546 h 2465311"/>
                  <a:gd name="connsiteX55" fmla="*/ 2119952 w 2552131"/>
                  <a:gd name="connsiteY55" fmla="*/ 1277955 h 2465311"/>
                  <a:gd name="connsiteX56" fmla="*/ 1928884 w 2552131"/>
                  <a:gd name="connsiteY56" fmla="*/ 1305251 h 2465311"/>
                  <a:gd name="connsiteX57" fmla="*/ 1751463 w 2552131"/>
                  <a:gd name="connsiteY57" fmla="*/ 1291603 h 2465311"/>
                  <a:gd name="connsiteX58" fmla="*/ 1669576 w 2552131"/>
                  <a:gd name="connsiteY58" fmla="*/ 1155126 h 2465311"/>
                  <a:gd name="connsiteX59" fmla="*/ 1574042 w 2552131"/>
                  <a:gd name="connsiteY59" fmla="*/ 1196069 h 2465311"/>
                  <a:gd name="connsiteX60" fmla="*/ 1437564 w 2552131"/>
                  <a:gd name="connsiteY60" fmla="*/ 1237012 h 2465311"/>
                  <a:gd name="connsiteX61" fmla="*/ 1464860 w 2552131"/>
                  <a:gd name="connsiteY61" fmla="*/ 1537263 h 2465311"/>
                  <a:gd name="connsiteX62" fmla="*/ 1451212 w 2552131"/>
                  <a:gd name="connsiteY62" fmla="*/ 1823866 h 2465311"/>
                  <a:gd name="connsiteX63" fmla="*/ 1260143 w 2552131"/>
                  <a:gd name="connsiteY63" fmla="*/ 2124117 h 2465311"/>
                  <a:gd name="connsiteX64" fmla="*/ 1110018 w 2552131"/>
                  <a:gd name="connsiteY64" fmla="*/ 2206003 h 2465311"/>
                  <a:gd name="connsiteX65" fmla="*/ 1191905 w 2552131"/>
                  <a:gd name="connsiteY65" fmla="*/ 2110469 h 2465311"/>
                  <a:gd name="connsiteX66" fmla="*/ 1314734 w 2552131"/>
                  <a:gd name="connsiteY66" fmla="*/ 2001287 h 2465311"/>
                  <a:gd name="connsiteX67" fmla="*/ 1219200 w 2552131"/>
                  <a:gd name="connsiteY67" fmla="*/ 1960343 h 2465311"/>
                  <a:gd name="connsiteX68" fmla="*/ 1014484 w 2552131"/>
                  <a:gd name="connsiteY68" fmla="*/ 2151412 h 2465311"/>
                  <a:gd name="connsiteX69" fmla="*/ 1000836 w 2552131"/>
                  <a:gd name="connsiteY69" fmla="*/ 2301537 h 2465311"/>
                  <a:gd name="connsiteX70" fmla="*/ 973540 w 2552131"/>
                  <a:gd name="connsiteY70" fmla="*/ 2465311 h 2465311"/>
                  <a:gd name="connsiteX71" fmla="*/ 946245 w 2552131"/>
                  <a:gd name="connsiteY71" fmla="*/ 2301537 h 2465311"/>
                  <a:gd name="connsiteX72" fmla="*/ 973540 w 2552131"/>
                  <a:gd name="connsiteY72" fmla="*/ 2110469 h 2465311"/>
                  <a:gd name="connsiteX73" fmla="*/ 1164609 w 2552131"/>
                  <a:gd name="connsiteY73" fmla="*/ 1933048 h 2465311"/>
                  <a:gd name="connsiteX74" fmla="*/ 1342030 w 2552131"/>
                  <a:gd name="connsiteY74" fmla="*/ 1919400 h 2465311"/>
                  <a:gd name="connsiteX75" fmla="*/ 1382973 w 2552131"/>
                  <a:gd name="connsiteY75" fmla="*/ 1810218 h 2465311"/>
                  <a:gd name="connsiteX76" fmla="*/ 1396621 w 2552131"/>
                  <a:gd name="connsiteY76" fmla="*/ 1687388 h 2465311"/>
                  <a:gd name="connsiteX77" fmla="*/ 1410269 w 2552131"/>
                  <a:gd name="connsiteY77" fmla="*/ 1605502 h 2465311"/>
                  <a:gd name="connsiteX78" fmla="*/ 1396621 w 2552131"/>
                  <a:gd name="connsiteY78" fmla="*/ 1509967 h 2465311"/>
                  <a:gd name="connsiteX79" fmla="*/ 1369325 w 2552131"/>
                  <a:gd name="connsiteY79" fmla="*/ 1277955 h 2465311"/>
                  <a:gd name="connsiteX80" fmla="*/ 1382973 w 2552131"/>
                  <a:gd name="connsiteY80" fmla="*/ 1155126 h 2465311"/>
                  <a:gd name="connsiteX81" fmla="*/ 1355678 w 2552131"/>
                  <a:gd name="connsiteY81" fmla="*/ 1073239 h 2465311"/>
                  <a:gd name="connsiteX82" fmla="*/ 1260143 w 2552131"/>
                  <a:gd name="connsiteY82" fmla="*/ 1032296 h 2465311"/>
                  <a:gd name="connsiteX83" fmla="*/ 1055427 w 2552131"/>
                  <a:gd name="connsiteY83" fmla="*/ 1209717 h 2465311"/>
                  <a:gd name="connsiteX84" fmla="*/ 782472 w 2552131"/>
                  <a:gd name="connsiteY84" fmla="*/ 1455376 h 2465311"/>
                  <a:gd name="connsiteX85" fmla="*/ 636208 w 2552131"/>
                  <a:gd name="connsiteY85" fmla="*/ 1740193 h 2465311"/>
                  <a:gd name="connsiteX86" fmla="*/ 492192 w 2552131"/>
                  <a:gd name="connsiteY86" fmla="*/ 1740193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188191 w 2552131"/>
                  <a:gd name="connsiteY24" fmla="*/ 199782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714233 w 2552131"/>
                  <a:gd name="connsiteY85" fmla="*/ 1414433 h 2465311"/>
                  <a:gd name="connsiteX86" fmla="*/ 918949 w 2552131"/>
                  <a:gd name="connsiteY86" fmla="*/ 1250660 h 2465311"/>
                  <a:gd name="connsiteX87" fmla="*/ 1082723 w 2552131"/>
                  <a:gd name="connsiteY87" fmla="*/ 1100534 h 2465311"/>
                  <a:gd name="connsiteX88" fmla="*/ 1178257 w 2552131"/>
                  <a:gd name="connsiteY88" fmla="*/ 1005000 h 2465311"/>
                  <a:gd name="connsiteX89" fmla="*/ 1301087 w 2552131"/>
                  <a:gd name="connsiteY89" fmla="*/ 977705 h 2465311"/>
                  <a:gd name="connsiteX90" fmla="*/ 1314734 w 2552131"/>
                  <a:gd name="connsiteY90"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4427 w 2552131"/>
                  <a:gd name="connsiteY85" fmla="*/ 1539125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592864 w 2552131"/>
                  <a:gd name="connsiteY86" fmla="*/ 1359016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492193 w 2552131"/>
                  <a:gd name="connsiteY86" fmla="*/ 1524170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492193 w 2552131"/>
                  <a:gd name="connsiteY86" fmla="*/ 1308146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343482 w 2552131"/>
                  <a:gd name="connsiteY85" fmla="*/ 1469852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492193 w 2552131"/>
                  <a:gd name="connsiteY85" fmla="*/ 1452162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6209 w 2552131"/>
                  <a:gd name="connsiteY85" fmla="*/ 1524170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6209 w 2552131"/>
                  <a:gd name="connsiteY85" fmla="*/ 1524170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75991 w 2552131"/>
                  <a:gd name="connsiteY9" fmla="*/ 583161 h 2465311"/>
                  <a:gd name="connsiteX10" fmla="*/ 905302 w 2552131"/>
                  <a:gd name="connsiteY10" fmla="*/ 595567 h 2465311"/>
                  <a:gd name="connsiteX11" fmla="*/ 1178257 w 2552131"/>
                  <a:gd name="connsiteY11" fmla="*/ 704749 h 2465311"/>
                  <a:gd name="connsiteX12" fmla="*/ 1369325 w 2552131"/>
                  <a:gd name="connsiteY12" fmla="*/ 813932 h 2465311"/>
                  <a:gd name="connsiteX13" fmla="*/ 1396621 w 2552131"/>
                  <a:gd name="connsiteY13" fmla="*/ 813932 h 2465311"/>
                  <a:gd name="connsiteX14" fmla="*/ 1464860 w 2552131"/>
                  <a:gd name="connsiteY14" fmla="*/ 800284 h 2465311"/>
                  <a:gd name="connsiteX15" fmla="*/ 1478508 w 2552131"/>
                  <a:gd name="connsiteY15" fmla="*/ 540976 h 2465311"/>
                  <a:gd name="connsiteX16" fmla="*/ 1478508 w 2552131"/>
                  <a:gd name="connsiteY16" fmla="*/ 540976 h 2465311"/>
                  <a:gd name="connsiteX17" fmla="*/ 1212272 w 2552131"/>
                  <a:gd name="connsiteY17" fmla="*/ 228025 h 2465311"/>
                  <a:gd name="connsiteX18" fmla="*/ 1140264 w 2552131"/>
                  <a:gd name="connsiteY18" fmla="*/ 12001 h 2465311"/>
                  <a:gd name="connsiteX19" fmla="*/ 1284280 w 2552131"/>
                  <a:gd name="connsiteY19" fmla="*/ 156017 h 2465311"/>
                  <a:gd name="connsiteX20" fmla="*/ 1464860 w 2552131"/>
                  <a:gd name="connsiteY20" fmla="*/ 322612 h 2465311"/>
                  <a:gd name="connsiteX21" fmla="*/ 1546746 w 2552131"/>
                  <a:gd name="connsiteY21" fmla="*/ 554624 h 2465311"/>
                  <a:gd name="connsiteX22" fmla="*/ 1574042 w 2552131"/>
                  <a:gd name="connsiteY22" fmla="*/ 663806 h 2465311"/>
                  <a:gd name="connsiteX23" fmla="*/ 1683224 w 2552131"/>
                  <a:gd name="connsiteY23" fmla="*/ 336260 h 2465311"/>
                  <a:gd name="connsiteX24" fmla="*/ 1928884 w 2552131"/>
                  <a:gd name="connsiteY24" fmla="*/ 145191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636209 w 2552131"/>
                  <a:gd name="connsiteY86" fmla="*/ 1524170 h 2465311"/>
                  <a:gd name="connsiteX87" fmla="*/ 204161 w 2552131"/>
                  <a:gd name="connsiteY87" fmla="*/ 1236138 h 2465311"/>
                  <a:gd name="connsiteX88" fmla="*/ 492193 w 2552131"/>
                  <a:gd name="connsiteY88" fmla="*/ 1308146 h 2465311"/>
                  <a:gd name="connsiteX89" fmla="*/ 714233 w 2552131"/>
                  <a:gd name="connsiteY89" fmla="*/ 1414433 h 2465311"/>
                  <a:gd name="connsiteX90" fmla="*/ 918949 w 2552131"/>
                  <a:gd name="connsiteY90" fmla="*/ 1250660 h 2465311"/>
                  <a:gd name="connsiteX91" fmla="*/ 1082723 w 2552131"/>
                  <a:gd name="connsiteY91" fmla="*/ 1100534 h 2465311"/>
                  <a:gd name="connsiteX92" fmla="*/ 1178257 w 2552131"/>
                  <a:gd name="connsiteY92" fmla="*/ 1005000 h 2465311"/>
                  <a:gd name="connsiteX93" fmla="*/ 1301087 w 2552131"/>
                  <a:gd name="connsiteY93" fmla="*/ 977705 h 2465311"/>
                  <a:gd name="connsiteX94" fmla="*/ 1314734 w 2552131"/>
                  <a:gd name="connsiteY94"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12002 h 2465311"/>
                  <a:gd name="connsiteX10" fmla="*/ 905302 w 2552131"/>
                  <a:gd name="connsiteY10" fmla="*/ 595567 h 2465311"/>
                  <a:gd name="connsiteX11" fmla="*/ 1178257 w 2552131"/>
                  <a:gd name="connsiteY11" fmla="*/ 704749 h 2465311"/>
                  <a:gd name="connsiteX12" fmla="*/ 1369325 w 2552131"/>
                  <a:gd name="connsiteY12" fmla="*/ 813932 h 2465311"/>
                  <a:gd name="connsiteX13" fmla="*/ 1396621 w 2552131"/>
                  <a:gd name="connsiteY13" fmla="*/ 813932 h 2465311"/>
                  <a:gd name="connsiteX14" fmla="*/ 1464860 w 2552131"/>
                  <a:gd name="connsiteY14" fmla="*/ 800284 h 2465311"/>
                  <a:gd name="connsiteX15" fmla="*/ 1478508 w 2552131"/>
                  <a:gd name="connsiteY15" fmla="*/ 540976 h 2465311"/>
                  <a:gd name="connsiteX16" fmla="*/ 1478508 w 2552131"/>
                  <a:gd name="connsiteY16" fmla="*/ 540976 h 2465311"/>
                  <a:gd name="connsiteX17" fmla="*/ 1212272 w 2552131"/>
                  <a:gd name="connsiteY17" fmla="*/ 228025 h 2465311"/>
                  <a:gd name="connsiteX18" fmla="*/ 1140264 w 2552131"/>
                  <a:gd name="connsiteY18" fmla="*/ 12001 h 2465311"/>
                  <a:gd name="connsiteX19" fmla="*/ 1284280 w 2552131"/>
                  <a:gd name="connsiteY19" fmla="*/ 156017 h 2465311"/>
                  <a:gd name="connsiteX20" fmla="*/ 1464860 w 2552131"/>
                  <a:gd name="connsiteY20" fmla="*/ 322612 h 2465311"/>
                  <a:gd name="connsiteX21" fmla="*/ 1546746 w 2552131"/>
                  <a:gd name="connsiteY21" fmla="*/ 554624 h 2465311"/>
                  <a:gd name="connsiteX22" fmla="*/ 1574042 w 2552131"/>
                  <a:gd name="connsiteY22" fmla="*/ 663806 h 2465311"/>
                  <a:gd name="connsiteX23" fmla="*/ 1683224 w 2552131"/>
                  <a:gd name="connsiteY23" fmla="*/ 336260 h 2465311"/>
                  <a:gd name="connsiteX24" fmla="*/ 1928884 w 2552131"/>
                  <a:gd name="connsiteY24" fmla="*/ 145191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636209 w 2552131"/>
                  <a:gd name="connsiteY86" fmla="*/ 1524170 h 2465311"/>
                  <a:gd name="connsiteX87" fmla="*/ 204161 w 2552131"/>
                  <a:gd name="connsiteY87" fmla="*/ 1236138 h 2465311"/>
                  <a:gd name="connsiteX88" fmla="*/ 492193 w 2552131"/>
                  <a:gd name="connsiteY88" fmla="*/ 1308146 h 2465311"/>
                  <a:gd name="connsiteX89" fmla="*/ 714233 w 2552131"/>
                  <a:gd name="connsiteY89" fmla="*/ 1414433 h 2465311"/>
                  <a:gd name="connsiteX90" fmla="*/ 918949 w 2552131"/>
                  <a:gd name="connsiteY90" fmla="*/ 1250660 h 2465311"/>
                  <a:gd name="connsiteX91" fmla="*/ 1082723 w 2552131"/>
                  <a:gd name="connsiteY91" fmla="*/ 1100534 h 2465311"/>
                  <a:gd name="connsiteX92" fmla="*/ 1178257 w 2552131"/>
                  <a:gd name="connsiteY92" fmla="*/ 1005000 h 2465311"/>
                  <a:gd name="connsiteX93" fmla="*/ 1301087 w 2552131"/>
                  <a:gd name="connsiteY93" fmla="*/ 977705 h 2465311"/>
                  <a:gd name="connsiteX94" fmla="*/ 1314734 w 2552131"/>
                  <a:gd name="connsiteY94" fmla="*/ 868523 h 2465311"/>
                  <a:gd name="connsiteX0" fmla="*/ 1314734 w 2552131"/>
                  <a:gd name="connsiteY0" fmla="*/ 914007 h 2510795"/>
                  <a:gd name="connsiteX1" fmla="*/ 1014484 w 2552131"/>
                  <a:gd name="connsiteY1" fmla="*/ 763881 h 2510795"/>
                  <a:gd name="connsiteX2" fmla="*/ 700585 w 2552131"/>
                  <a:gd name="connsiteY2" fmla="*/ 709290 h 2510795"/>
                  <a:gd name="connsiteX3" fmla="*/ 386687 w 2552131"/>
                  <a:gd name="connsiteY3" fmla="*/ 709290 h 2510795"/>
                  <a:gd name="connsiteX4" fmla="*/ 45493 w 2552131"/>
                  <a:gd name="connsiteY4" fmla="*/ 832120 h 2510795"/>
                  <a:gd name="connsiteX5" fmla="*/ 113731 w 2552131"/>
                  <a:gd name="connsiteY5" fmla="*/ 845768 h 2510795"/>
                  <a:gd name="connsiteX6" fmla="*/ 100084 w 2552131"/>
                  <a:gd name="connsiteY6" fmla="*/ 845768 h 2510795"/>
                  <a:gd name="connsiteX7" fmla="*/ 154675 w 2552131"/>
                  <a:gd name="connsiteY7" fmla="*/ 722938 h 2510795"/>
                  <a:gd name="connsiteX8" fmla="*/ 468573 w 2552131"/>
                  <a:gd name="connsiteY8" fmla="*/ 641051 h 2510795"/>
                  <a:gd name="connsiteX9" fmla="*/ 636209 w 2552131"/>
                  <a:gd name="connsiteY9" fmla="*/ 57486 h 2510795"/>
                  <a:gd name="connsiteX10" fmla="*/ 772973 w 2552131"/>
                  <a:gd name="connsiteY10" fmla="*/ 296136 h 2510795"/>
                  <a:gd name="connsiteX11" fmla="*/ 905302 w 2552131"/>
                  <a:gd name="connsiteY11" fmla="*/ 641051 h 2510795"/>
                  <a:gd name="connsiteX12" fmla="*/ 1178257 w 2552131"/>
                  <a:gd name="connsiteY12" fmla="*/ 750233 h 2510795"/>
                  <a:gd name="connsiteX13" fmla="*/ 1369325 w 2552131"/>
                  <a:gd name="connsiteY13" fmla="*/ 859416 h 2510795"/>
                  <a:gd name="connsiteX14" fmla="*/ 1396621 w 2552131"/>
                  <a:gd name="connsiteY14" fmla="*/ 859416 h 2510795"/>
                  <a:gd name="connsiteX15" fmla="*/ 1464860 w 2552131"/>
                  <a:gd name="connsiteY15" fmla="*/ 845768 h 2510795"/>
                  <a:gd name="connsiteX16" fmla="*/ 1478508 w 2552131"/>
                  <a:gd name="connsiteY16" fmla="*/ 586460 h 2510795"/>
                  <a:gd name="connsiteX17" fmla="*/ 1478508 w 2552131"/>
                  <a:gd name="connsiteY17" fmla="*/ 586460 h 2510795"/>
                  <a:gd name="connsiteX18" fmla="*/ 1212272 w 2552131"/>
                  <a:gd name="connsiteY18" fmla="*/ 273509 h 2510795"/>
                  <a:gd name="connsiteX19" fmla="*/ 1140264 w 2552131"/>
                  <a:gd name="connsiteY19" fmla="*/ 57485 h 2510795"/>
                  <a:gd name="connsiteX20" fmla="*/ 1284280 w 2552131"/>
                  <a:gd name="connsiteY20" fmla="*/ 201501 h 2510795"/>
                  <a:gd name="connsiteX21" fmla="*/ 1464860 w 2552131"/>
                  <a:gd name="connsiteY21" fmla="*/ 368096 h 2510795"/>
                  <a:gd name="connsiteX22" fmla="*/ 1546746 w 2552131"/>
                  <a:gd name="connsiteY22" fmla="*/ 600108 h 2510795"/>
                  <a:gd name="connsiteX23" fmla="*/ 1574042 w 2552131"/>
                  <a:gd name="connsiteY23" fmla="*/ 709290 h 2510795"/>
                  <a:gd name="connsiteX24" fmla="*/ 1683224 w 2552131"/>
                  <a:gd name="connsiteY24" fmla="*/ 381744 h 2510795"/>
                  <a:gd name="connsiteX25" fmla="*/ 1928884 w 2552131"/>
                  <a:gd name="connsiteY25" fmla="*/ 190675 h 2510795"/>
                  <a:gd name="connsiteX26" fmla="*/ 2065361 w 2552131"/>
                  <a:gd name="connsiteY26" fmla="*/ 204323 h 2510795"/>
                  <a:gd name="connsiteX27" fmla="*/ 1778758 w 2552131"/>
                  <a:gd name="connsiteY27" fmla="*/ 381744 h 2510795"/>
                  <a:gd name="connsiteX28" fmla="*/ 1655928 w 2552131"/>
                  <a:gd name="connsiteY28" fmla="*/ 641051 h 2510795"/>
                  <a:gd name="connsiteX29" fmla="*/ 1614985 w 2552131"/>
                  <a:gd name="connsiteY29" fmla="*/ 859416 h 2510795"/>
                  <a:gd name="connsiteX30" fmla="*/ 1696872 w 2552131"/>
                  <a:gd name="connsiteY30" fmla="*/ 886711 h 2510795"/>
                  <a:gd name="connsiteX31" fmla="*/ 1751463 w 2552131"/>
                  <a:gd name="connsiteY31" fmla="*/ 927654 h 2510795"/>
                  <a:gd name="connsiteX32" fmla="*/ 1901588 w 2552131"/>
                  <a:gd name="connsiteY32" fmla="*/ 927654 h 2510795"/>
                  <a:gd name="connsiteX33" fmla="*/ 2119952 w 2552131"/>
                  <a:gd name="connsiteY33" fmla="*/ 750233 h 2510795"/>
                  <a:gd name="connsiteX34" fmla="*/ 2365612 w 2552131"/>
                  <a:gd name="connsiteY34" fmla="*/ 613756 h 2510795"/>
                  <a:gd name="connsiteX35" fmla="*/ 2433851 w 2552131"/>
                  <a:gd name="connsiteY35" fmla="*/ 463630 h 2510795"/>
                  <a:gd name="connsiteX36" fmla="*/ 2461146 w 2552131"/>
                  <a:gd name="connsiteY36" fmla="*/ 504574 h 2510795"/>
                  <a:gd name="connsiteX37" fmla="*/ 2392908 w 2552131"/>
                  <a:gd name="connsiteY37" fmla="*/ 668347 h 2510795"/>
                  <a:gd name="connsiteX38" fmla="*/ 2256430 w 2552131"/>
                  <a:gd name="connsiteY38" fmla="*/ 736586 h 2510795"/>
                  <a:gd name="connsiteX39" fmla="*/ 2010770 w 2552131"/>
                  <a:gd name="connsiteY39" fmla="*/ 927654 h 2510795"/>
                  <a:gd name="connsiteX40" fmla="*/ 1928884 w 2552131"/>
                  <a:gd name="connsiteY40" fmla="*/ 982245 h 2510795"/>
                  <a:gd name="connsiteX41" fmla="*/ 1778758 w 2552131"/>
                  <a:gd name="connsiteY41" fmla="*/ 995893 h 2510795"/>
                  <a:gd name="connsiteX42" fmla="*/ 1751463 w 2552131"/>
                  <a:gd name="connsiteY42" fmla="*/ 1118723 h 2510795"/>
                  <a:gd name="connsiteX43" fmla="*/ 1710520 w 2552131"/>
                  <a:gd name="connsiteY43" fmla="*/ 1186962 h 2510795"/>
                  <a:gd name="connsiteX44" fmla="*/ 1819702 w 2552131"/>
                  <a:gd name="connsiteY44" fmla="*/ 1282496 h 2510795"/>
                  <a:gd name="connsiteX45" fmla="*/ 2024418 w 2552131"/>
                  <a:gd name="connsiteY45" fmla="*/ 1282496 h 2510795"/>
                  <a:gd name="connsiteX46" fmla="*/ 2324669 w 2552131"/>
                  <a:gd name="connsiteY46" fmla="*/ 1186962 h 2510795"/>
                  <a:gd name="connsiteX47" fmla="*/ 2515737 w 2552131"/>
                  <a:gd name="connsiteY47" fmla="*/ 941302 h 2510795"/>
                  <a:gd name="connsiteX48" fmla="*/ 2543033 w 2552131"/>
                  <a:gd name="connsiteY48" fmla="*/ 900359 h 2510795"/>
                  <a:gd name="connsiteX49" fmla="*/ 2515737 w 2552131"/>
                  <a:gd name="connsiteY49" fmla="*/ 1091427 h 2510795"/>
                  <a:gd name="connsiteX50" fmla="*/ 2338317 w 2552131"/>
                  <a:gd name="connsiteY50" fmla="*/ 1255201 h 2510795"/>
                  <a:gd name="connsiteX51" fmla="*/ 2188191 w 2552131"/>
                  <a:gd name="connsiteY51" fmla="*/ 1323439 h 2510795"/>
                  <a:gd name="connsiteX52" fmla="*/ 2392908 w 2552131"/>
                  <a:gd name="connsiteY52" fmla="*/ 1378030 h 2510795"/>
                  <a:gd name="connsiteX53" fmla="*/ 2420203 w 2552131"/>
                  <a:gd name="connsiteY53" fmla="*/ 1432621 h 2510795"/>
                  <a:gd name="connsiteX54" fmla="*/ 2201839 w 2552131"/>
                  <a:gd name="connsiteY54" fmla="*/ 1378030 h 2510795"/>
                  <a:gd name="connsiteX55" fmla="*/ 2119952 w 2552131"/>
                  <a:gd name="connsiteY55" fmla="*/ 1323439 h 2510795"/>
                  <a:gd name="connsiteX56" fmla="*/ 1928884 w 2552131"/>
                  <a:gd name="connsiteY56" fmla="*/ 1350735 h 2510795"/>
                  <a:gd name="connsiteX57" fmla="*/ 1751463 w 2552131"/>
                  <a:gd name="connsiteY57" fmla="*/ 1337087 h 2510795"/>
                  <a:gd name="connsiteX58" fmla="*/ 1669576 w 2552131"/>
                  <a:gd name="connsiteY58" fmla="*/ 1200610 h 2510795"/>
                  <a:gd name="connsiteX59" fmla="*/ 1574042 w 2552131"/>
                  <a:gd name="connsiteY59" fmla="*/ 1241553 h 2510795"/>
                  <a:gd name="connsiteX60" fmla="*/ 1437564 w 2552131"/>
                  <a:gd name="connsiteY60" fmla="*/ 1282496 h 2510795"/>
                  <a:gd name="connsiteX61" fmla="*/ 1464860 w 2552131"/>
                  <a:gd name="connsiteY61" fmla="*/ 1582747 h 2510795"/>
                  <a:gd name="connsiteX62" fmla="*/ 1451212 w 2552131"/>
                  <a:gd name="connsiteY62" fmla="*/ 1869350 h 2510795"/>
                  <a:gd name="connsiteX63" fmla="*/ 1260143 w 2552131"/>
                  <a:gd name="connsiteY63" fmla="*/ 2169601 h 2510795"/>
                  <a:gd name="connsiteX64" fmla="*/ 1110018 w 2552131"/>
                  <a:gd name="connsiteY64" fmla="*/ 2251487 h 2510795"/>
                  <a:gd name="connsiteX65" fmla="*/ 1191905 w 2552131"/>
                  <a:gd name="connsiteY65" fmla="*/ 2155953 h 2510795"/>
                  <a:gd name="connsiteX66" fmla="*/ 1314734 w 2552131"/>
                  <a:gd name="connsiteY66" fmla="*/ 2046771 h 2510795"/>
                  <a:gd name="connsiteX67" fmla="*/ 1219200 w 2552131"/>
                  <a:gd name="connsiteY67" fmla="*/ 2005827 h 2510795"/>
                  <a:gd name="connsiteX68" fmla="*/ 1014484 w 2552131"/>
                  <a:gd name="connsiteY68" fmla="*/ 2196896 h 2510795"/>
                  <a:gd name="connsiteX69" fmla="*/ 1000836 w 2552131"/>
                  <a:gd name="connsiteY69" fmla="*/ 2347021 h 2510795"/>
                  <a:gd name="connsiteX70" fmla="*/ 973540 w 2552131"/>
                  <a:gd name="connsiteY70" fmla="*/ 2510795 h 2510795"/>
                  <a:gd name="connsiteX71" fmla="*/ 946245 w 2552131"/>
                  <a:gd name="connsiteY71" fmla="*/ 2347021 h 2510795"/>
                  <a:gd name="connsiteX72" fmla="*/ 973540 w 2552131"/>
                  <a:gd name="connsiteY72" fmla="*/ 2155953 h 2510795"/>
                  <a:gd name="connsiteX73" fmla="*/ 1164609 w 2552131"/>
                  <a:gd name="connsiteY73" fmla="*/ 1978532 h 2510795"/>
                  <a:gd name="connsiteX74" fmla="*/ 1342030 w 2552131"/>
                  <a:gd name="connsiteY74" fmla="*/ 1964884 h 2510795"/>
                  <a:gd name="connsiteX75" fmla="*/ 1382973 w 2552131"/>
                  <a:gd name="connsiteY75" fmla="*/ 1855702 h 2510795"/>
                  <a:gd name="connsiteX76" fmla="*/ 1396621 w 2552131"/>
                  <a:gd name="connsiteY76" fmla="*/ 1732872 h 2510795"/>
                  <a:gd name="connsiteX77" fmla="*/ 1410269 w 2552131"/>
                  <a:gd name="connsiteY77" fmla="*/ 1650986 h 2510795"/>
                  <a:gd name="connsiteX78" fmla="*/ 1396621 w 2552131"/>
                  <a:gd name="connsiteY78" fmla="*/ 1555451 h 2510795"/>
                  <a:gd name="connsiteX79" fmla="*/ 1369325 w 2552131"/>
                  <a:gd name="connsiteY79" fmla="*/ 1323439 h 2510795"/>
                  <a:gd name="connsiteX80" fmla="*/ 1382973 w 2552131"/>
                  <a:gd name="connsiteY80" fmla="*/ 1200610 h 2510795"/>
                  <a:gd name="connsiteX81" fmla="*/ 1355678 w 2552131"/>
                  <a:gd name="connsiteY81" fmla="*/ 1118723 h 2510795"/>
                  <a:gd name="connsiteX82" fmla="*/ 1260143 w 2552131"/>
                  <a:gd name="connsiteY82" fmla="*/ 1077780 h 2510795"/>
                  <a:gd name="connsiteX83" fmla="*/ 1055427 w 2552131"/>
                  <a:gd name="connsiteY83" fmla="*/ 1255201 h 2510795"/>
                  <a:gd name="connsiteX84" fmla="*/ 782472 w 2552131"/>
                  <a:gd name="connsiteY84" fmla="*/ 1500860 h 2510795"/>
                  <a:gd name="connsiteX85" fmla="*/ 636208 w 2552131"/>
                  <a:gd name="connsiteY85" fmla="*/ 1785677 h 2510795"/>
                  <a:gd name="connsiteX86" fmla="*/ 492192 w 2552131"/>
                  <a:gd name="connsiteY86" fmla="*/ 1785677 h 2510795"/>
                  <a:gd name="connsiteX87" fmla="*/ 636209 w 2552131"/>
                  <a:gd name="connsiteY87" fmla="*/ 1569654 h 2510795"/>
                  <a:gd name="connsiteX88" fmla="*/ 204161 w 2552131"/>
                  <a:gd name="connsiteY88" fmla="*/ 1281622 h 2510795"/>
                  <a:gd name="connsiteX89" fmla="*/ 492193 w 2552131"/>
                  <a:gd name="connsiteY89" fmla="*/ 1353630 h 2510795"/>
                  <a:gd name="connsiteX90" fmla="*/ 714233 w 2552131"/>
                  <a:gd name="connsiteY90" fmla="*/ 1459917 h 2510795"/>
                  <a:gd name="connsiteX91" fmla="*/ 918949 w 2552131"/>
                  <a:gd name="connsiteY91" fmla="*/ 1296144 h 2510795"/>
                  <a:gd name="connsiteX92" fmla="*/ 1082723 w 2552131"/>
                  <a:gd name="connsiteY92" fmla="*/ 1146018 h 2510795"/>
                  <a:gd name="connsiteX93" fmla="*/ 1178257 w 2552131"/>
                  <a:gd name="connsiteY93" fmla="*/ 1050484 h 2510795"/>
                  <a:gd name="connsiteX94" fmla="*/ 1301087 w 2552131"/>
                  <a:gd name="connsiteY94" fmla="*/ 1023189 h 2510795"/>
                  <a:gd name="connsiteX95" fmla="*/ 1314734 w 2552131"/>
                  <a:gd name="connsiteY95" fmla="*/ 914007 h 2510795"/>
                  <a:gd name="connsiteX0" fmla="*/ 1314734 w 2552131"/>
                  <a:gd name="connsiteY0" fmla="*/ 893775 h 2490563"/>
                  <a:gd name="connsiteX1" fmla="*/ 1014484 w 2552131"/>
                  <a:gd name="connsiteY1" fmla="*/ 743649 h 2490563"/>
                  <a:gd name="connsiteX2" fmla="*/ 700585 w 2552131"/>
                  <a:gd name="connsiteY2" fmla="*/ 689058 h 2490563"/>
                  <a:gd name="connsiteX3" fmla="*/ 386687 w 2552131"/>
                  <a:gd name="connsiteY3" fmla="*/ 689058 h 2490563"/>
                  <a:gd name="connsiteX4" fmla="*/ 45493 w 2552131"/>
                  <a:gd name="connsiteY4" fmla="*/ 811888 h 2490563"/>
                  <a:gd name="connsiteX5" fmla="*/ 113731 w 2552131"/>
                  <a:gd name="connsiteY5" fmla="*/ 825536 h 2490563"/>
                  <a:gd name="connsiteX6" fmla="*/ 100084 w 2552131"/>
                  <a:gd name="connsiteY6" fmla="*/ 825536 h 2490563"/>
                  <a:gd name="connsiteX7" fmla="*/ 154675 w 2552131"/>
                  <a:gd name="connsiteY7" fmla="*/ 702706 h 2490563"/>
                  <a:gd name="connsiteX8" fmla="*/ 468573 w 2552131"/>
                  <a:gd name="connsiteY8" fmla="*/ 620819 h 2490563"/>
                  <a:gd name="connsiteX9" fmla="*/ 636209 w 2552131"/>
                  <a:gd name="connsiteY9" fmla="*/ 37254 h 2490563"/>
                  <a:gd name="connsiteX10" fmla="*/ 708217 w 2552131"/>
                  <a:gd name="connsiteY10" fmla="*/ 397294 h 2490563"/>
                  <a:gd name="connsiteX11" fmla="*/ 905302 w 2552131"/>
                  <a:gd name="connsiteY11" fmla="*/ 620819 h 2490563"/>
                  <a:gd name="connsiteX12" fmla="*/ 1178257 w 2552131"/>
                  <a:gd name="connsiteY12" fmla="*/ 730001 h 2490563"/>
                  <a:gd name="connsiteX13" fmla="*/ 1369325 w 2552131"/>
                  <a:gd name="connsiteY13" fmla="*/ 839184 h 2490563"/>
                  <a:gd name="connsiteX14" fmla="*/ 1396621 w 2552131"/>
                  <a:gd name="connsiteY14" fmla="*/ 839184 h 2490563"/>
                  <a:gd name="connsiteX15" fmla="*/ 1464860 w 2552131"/>
                  <a:gd name="connsiteY15" fmla="*/ 825536 h 2490563"/>
                  <a:gd name="connsiteX16" fmla="*/ 1478508 w 2552131"/>
                  <a:gd name="connsiteY16" fmla="*/ 566228 h 2490563"/>
                  <a:gd name="connsiteX17" fmla="*/ 1478508 w 2552131"/>
                  <a:gd name="connsiteY17" fmla="*/ 566228 h 2490563"/>
                  <a:gd name="connsiteX18" fmla="*/ 1212272 w 2552131"/>
                  <a:gd name="connsiteY18" fmla="*/ 253277 h 2490563"/>
                  <a:gd name="connsiteX19" fmla="*/ 1140264 w 2552131"/>
                  <a:gd name="connsiteY19" fmla="*/ 37253 h 2490563"/>
                  <a:gd name="connsiteX20" fmla="*/ 1284280 w 2552131"/>
                  <a:gd name="connsiteY20" fmla="*/ 181269 h 2490563"/>
                  <a:gd name="connsiteX21" fmla="*/ 1464860 w 2552131"/>
                  <a:gd name="connsiteY21" fmla="*/ 347864 h 2490563"/>
                  <a:gd name="connsiteX22" fmla="*/ 1546746 w 2552131"/>
                  <a:gd name="connsiteY22" fmla="*/ 579876 h 2490563"/>
                  <a:gd name="connsiteX23" fmla="*/ 1574042 w 2552131"/>
                  <a:gd name="connsiteY23" fmla="*/ 689058 h 2490563"/>
                  <a:gd name="connsiteX24" fmla="*/ 1683224 w 2552131"/>
                  <a:gd name="connsiteY24" fmla="*/ 361512 h 2490563"/>
                  <a:gd name="connsiteX25" fmla="*/ 1928884 w 2552131"/>
                  <a:gd name="connsiteY25" fmla="*/ 170443 h 2490563"/>
                  <a:gd name="connsiteX26" fmla="*/ 2065361 w 2552131"/>
                  <a:gd name="connsiteY26" fmla="*/ 184091 h 2490563"/>
                  <a:gd name="connsiteX27" fmla="*/ 1778758 w 2552131"/>
                  <a:gd name="connsiteY27" fmla="*/ 361512 h 2490563"/>
                  <a:gd name="connsiteX28" fmla="*/ 1655928 w 2552131"/>
                  <a:gd name="connsiteY28" fmla="*/ 620819 h 2490563"/>
                  <a:gd name="connsiteX29" fmla="*/ 1614985 w 2552131"/>
                  <a:gd name="connsiteY29" fmla="*/ 839184 h 2490563"/>
                  <a:gd name="connsiteX30" fmla="*/ 1696872 w 2552131"/>
                  <a:gd name="connsiteY30" fmla="*/ 866479 h 2490563"/>
                  <a:gd name="connsiteX31" fmla="*/ 1751463 w 2552131"/>
                  <a:gd name="connsiteY31" fmla="*/ 907422 h 2490563"/>
                  <a:gd name="connsiteX32" fmla="*/ 1901588 w 2552131"/>
                  <a:gd name="connsiteY32" fmla="*/ 907422 h 2490563"/>
                  <a:gd name="connsiteX33" fmla="*/ 2119952 w 2552131"/>
                  <a:gd name="connsiteY33" fmla="*/ 730001 h 2490563"/>
                  <a:gd name="connsiteX34" fmla="*/ 2365612 w 2552131"/>
                  <a:gd name="connsiteY34" fmla="*/ 593524 h 2490563"/>
                  <a:gd name="connsiteX35" fmla="*/ 2433851 w 2552131"/>
                  <a:gd name="connsiteY35" fmla="*/ 443398 h 2490563"/>
                  <a:gd name="connsiteX36" fmla="*/ 2461146 w 2552131"/>
                  <a:gd name="connsiteY36" fmla="*/ 484342 h 2490563"/>
                  <a:gd name="connsiteX37" fmla="*/ 2392908 w 2552131"/>
                  <a:gd name="connsiteY37" fmla="*/ 648115 h 2490563"/>
                  <a:gd name="connsiteX38" fmla="*/ 2256430 w 2552131"/>
                  <a:gd name="connsiteY38" fmla="*/ 716354 h 2490563"/>
                  <a:gd name="connsiteX39" fmla="*/ 2010770 w 2552131"/>
                  <a:gd name="connsiteY39" fmla="*/ 907422 h 2490563"/>
                  <a:gd name="connsiteX40" fmla="*/ 1928884 w 2552131"/>
                  <a:gd name="connsiteY40" fmla="*/ 962013 h 2490563"/>
                  <a:gd name="connsiteX41" fmla="*/ 1778758 w 2552131"/>
                  <a:gd name="connsiteY41" fmla="*/ 975661 h 2490563"/>
                  <a:gd name="connsiteX42" fmla="*/ 1751463 w 2552131"/>
                  <a:gd name="connsiteY42" fmla="*/ 1098491 h 2490563"/>
                  <a:gd name="connsiteX43" fmla="*/ 1710520 w 2552131"/>
                  <a:gd name="connsiteY43" fmla="*/ 1166730 h 2490563"/>
                  <a:gd name="connsiteX44" fmla="*/ 1819702 w 2552131"/>
                  <a:gd name="connsiteY44" fmla="*/ 1262264 h 2490563"/>
                  <a:gd name="connsiteX45" fmla="*/ 2024418 w 2552131"/>
                  <a:gd name="connsiteY45" fmla="*/ 1262264 h 2490563"/>
                  <a:gd name="connsiteX46" fmla="*/ 2324669 w 2552131"/>
                  <a:gd name="connsiteY46" fmla="*/ 1166730 h 2490563"/>
                  <a:gd name="connsiteX47" fmla="*/ 2515737 w 2552131"/>
                  <a:gd name="connsiteY47" fmla="*/ 921070 h 2490563"/>
                  <a:gd name="connsiteX48" fmla="*/ 2543033 w 2552131"/>
                  <a:gd name="connsiteY48" fmla="*/ 880127 h 2490563"/>
                  <a:gd name="connsiteX49" fmla="*/ 2515737 w 2552131"/>
                  <a:gd name="connsiteY49" fmla="*/ 1071195 h 2490563"/>
                  <a:gd name="connsiteX50" fmla="*/ 2338317 w 2552131"/>
                  <a:gd name="connsiteY50" fmla="*/ 1234969 h 2490563"/>
                  <a:gd name="connsiteX51" fmla="*/ 2188191 w 2552131"/>
                  <a:gd name="connsiteY51" fmla="*/ 1303207 h 2490563"/>
                  <a:gd name="connsiteX52" fmla="*/ 2392908 w 2552131"/>
                  <a:gd name="connsiteY52" fmla="*/ 1357798 h 2490563"/>
                  <a:gd name="connsiteX53" fmla="*/ 2420203 w 2552131"/>
                  <a:gd name="connsiteY53" fmla="*/ 1412389 h 2490563"/>
                  <a:gd name="connsiteX54" fmla="*/ 2201839 w 2552131"/>
                  <a:gd name="connsiteY54" fmla="*/ 1357798 h 2490563"/>
                  <a:gd name="connsiteX55" fmla="*/ 2119952 w 2552131"/>
                  <a:gd name="connsiteY55" fmla="*/ 1303207 h 2490563"/>
                  <a:gd name="connsiteX56" fmla="*/ 1928884 w 2552131"/>
                  <a:gd name="connsiteY56" fmla="*/ 1330503 h 2490563"/>
                  <a:gd name="connsiteX57" fmla="*/ 1751463 w 2552131"/>
                  <a:gd name="connsiteY57" fmla="*/ 1316855 h 2490563"/>
                  <a:gd name="connsiteX58" fmla="*/ 1669576 w 2552131"/>
                  <a:gd name="connsiteY58" fmla="*/ 1180378 h 2490563"/>
                  <a:gd name="connsiteX59" fmla="*/ 1574042 w 2552131"/>
                  <a:gd name="connsiteY59" fmla="*/ 1221321 h 2490563"/>
                  <a:gd name="connsiteX60" fmla="*/ 1437564 w 2552131"/>
                  <a:gd name="connsiteY60" fmla="*/ 1262264 h 2490563"/>
                  <a:gd name="connsiteX61" fmla="*/ 1464860 w 2552131"/>
                  <a:gd name="connsiteY61" fmla="*/ 1562515 h 2490563"/>
                  <a:gd name="connsiteX62" fmla="*/ 1451212 w 2552131"/>
                  <a:gd name="connsiteY62" fmla="*/ 1849118 h 2490563"/>
                  <a:gd name="connsiteX63" fmla="*/ 1260143 w 2552131"/>
                  <a:gd name="connsiteY63" fmla="*/ 2149369 h 2490563"/>
                  <a:gd name="connsiteX64" fmla="*/ 1110018 w 2552131"/>
                  <a:gd name="connsiteY64" fmla="*/ 2231255 h 2490563"/>
                  <a:gd name="connsiteX65" fmla="*/ 1191905 w 2552131"/>
                  <a:gd name="connsiteY65" fmla="*/ 2135721 h 2490563"/>
                  <a:gd name="connsiteX66" fmla="*/ 1314734 w 2552131"/>
                  <a:gd name="connsiteY66" fmla="*/ 2026539 h 2490563"/>
                  <a:gd name="connsiteX67" fmla="*/ 1219200 w 2552131"/>
                  <a:gd name="connsiteY67" fmla="*/ 1985595 h 2490563"/>
                  <a:gd name="connsiteX68" fmla="*/ 1014484 w 2552131"/>
                  <a:gd name="connsiteY68" fmla="*/ 2176664 h 2490563"/>
                  <a:gd name="connsiteX69" fmla="*/ 1000836 w 2552131"/>
                  <a:gd name="connsiteY69" fmla="*/ 2326789 h 2490563"/>
                  <a:gd name="connsiteX70" fmla="*/ 973540 w 2552131"/>
                  <a:gd name="connsiteY70" fmla="*/ 2490563 h 2490563"/>
                  <a:gd name="connsiteX71" fmla="*/ 946245 w 2552131"/>
                  <a:gd name="connsiteY71" fmla="*/ 2326789 h 2490563"/>
                  <a:gd name="connsiteX72" fmla="*/ 973540 w 2552131"/>
                  <a:gd name="connsiteY72" fmla="*/ 2135721 h 2490563"/>
                  <a:gd name="connsiteX73" fmla="*/ 1164609 w 2552131"/>
                  <a:gd name="connsiteY73" fmla="*/ 1958300 h 2490563"/>
                  <a:gd name="connsiteX74" fmla="*/ 1342030 w 2552131"/>
                  <a:gd name="connsiteY74" fmla="*/ 1944652 h 2490563"/>
                  <a:gd name="connsiteX75" fmla="*/ 1382973 w 2552131"/>
                  <a:gd name="connsiteY75" fmla="*/ 1835470 h 2490563"/>
                  <a:gd name="connsiteX76" fmla="*/ 1396621 w 2552131"/>
                  <a:gd name="connsiteY76" fmla="*/ 1712640 h 2490563"/>
                  <a:gd name="connsiteX77" fmla="*/ 1410269 w 2552131"/>
                  <a:gd name="connsiteY77" fmla="*/ 1630754 h 2490563"/>
                  <a:gd name="connsiteX78" fmla="*/ 1396621 w 2552131"/>
                  <a:gd name="connsiteY78" fmla="*/ 1535219 h 2490563"/>
                  <a:gd name="connsiteX79" fmla="*/ 1369325 w 2552131"/>
                  <a:gd name="connsiteY79" fmla="*/ 1303207 h 2490563"/>
                  <a:gd name="connsiteX80" fmla="*/ 1382973 w 2552131"/>
                  <a:gd name="connsiteY80" fmla="*/ 1180378 h 2490563"/>
                  <a:gd name="connsiteX81" fmla="*/ 1355678 w 2552131"/>
                  <a:gd name="connsiteY81" fmla="*/ 1098491 h 2490563"/>
                  <a:gd name="connsiteX82" fmla="*/ 1260143 w 2552131"/>
                  <a:gd name="connsiteY82" fmla="*/ 1057548 h 2490563"/>
                  <a:gd name="connsiteX83" fmla="*/ 1055427 w 2552131"/>
                  <a:gd name="connsiteY83" fmla="*/ 1234969 h 2490563"/>
                  <a:gd name="connsiteX84" fmla="*/ 782472 w 2552131"/>
                  <a:gd name="connsiteY84" fmla="*/ 1480628 h 2490563"/>
                  <a:gd name="connsiteX85" fmla="*/ 636208 w 2552131"/>
                  <a:gd name="connsiteY85" fmla="*/ 1765445 h 2490563"/>
                  <a:gd name="connsiteX86" fmla="*/ 492192 w 2552131"/>
                  <a:gd name="connsiteY86" fmla="*/ 1765445 h 2490563"/>
                  <a:gd name="connsiteX87" fmla="*/ 636209 w 2552131"/>
                  <a:gd name="connsiteY87" fmla="*/ 1549422 h 2490563"/>
                  <a:gd name="connsiteX88" fmla="*/ 204161 w 2552131"/>
                  <a:gd name="connsiteY88" fmla="*/ 1261390 h 2490563"/>
                  <a:gd name="connsiteX89" fmla="*/ 492193 w 2552131"/>
                  <a:gd name="connsiteY89" fmla="*/ 1333398 h 2490563"/>
                  <a:gd name="connsiteX90" fmla="*/ 714233 w 2552131"/>
                  <a:gd name="connsiteY90" fmla="*/ 1439685 h 2490563"/>
                  <a:gd name="connsiteX91" fmla="*/ 918949 w 2552131"/>
                  <a:gd name="connsiteY91" fmla="*/ 1275912 h 2490563"/>
                  <a:gd name="connsiteX92" fmla="*/ 1082723 w 2552131"/>
                  <a:gd name="connsiteY92" fmla="*/ 1125786 h 2490563"/>
                  <a:gd name="connsiteX93" fmla="*/ 1178257 w 2552131"/>
                  <a:gd name="connsiteY93" fmla="*/ 1030252 h 2490563"/>
                  <a:gd name="connsiteX94" fmla="*/ 1301087 w 2552131"/>
                  <a:gd name="connsiteY94" fmla="*/ 1002957 h 2490563"/>
                  <a:gd name="connsiteX95" fmla="*/ 1314734 w 2552131"/>
                  <a:gd name="connsiteY95" fmla="*/ 893775 h 2490563"/>
                  <a:gd name="connsiteX0" fmla="*/ 1314734 w 2552131"/>
                  <a:gd name="connsiteY0" fmla="*/ 893775 h 2490563"/>
                  <a:gd name="connsiteX1" fmla="*/ 1014484 w 2552131"/>
                  <a:gd name="connsiteY1" fmla="*/ 743649 h 2490563"/>
                  <a:gd name="connsiteX2" fmla="*/ 700585 w 2552131"/>
                  <a:gd name="connsiteY2" fmla="*/ 689058 h 2490563"/>
                  <a:gd name="connsiteX3" fmla="*/ 386687 w 2552131"/>
                  <a:gd name="connsiteY3" fmla="*/ 689058 h 2490563"/>
                  <a:gd name="connsiteX4" fmla="*/ 45493 w 2552131"/>
                  <a:gd name="connsiteY4" fmla="*/ 811888 h 2490563"/>
                  <a:gd name="connsiteX5" fmla="*/ 113731 w 2552131"/>
                  <a:gd name="connsiteY5" fmla="*/ 825536 h 2490563"/>
                  <a:gd name="connsiteX6" fmla="*/ 100084 w 2552131"/>
                  <a:gd name="connsiteY6" fmla="*/ 825536 h 2490563"/>
                  <a:gd name="connsiteX7" fmla="*/ 154675 w 2552131"/>
                  <a:gd name="connsiteY7" fmla="*/ 702706 h 2490563"/>
                  <a:gd name="connsiteX8" fmla="*/ 468573 w 2552131"/>
                  <a:gd name="connsiteY8" fmla="*/ 620819 h 2490563"/>
                  <a:gd name="connsiteX9" fmla="*/ 636209 w 2552131"/>
                  <a:gd name="connsiteY9" fmla="*/ 37254 h 2490563"/>
                  <a:gd name="connsiteX10" fmla="*/ 708217 w 2552131"/>
                  <a:gd name="connsiteY10" fmla="*/ 397294 h 2490563"/>
                  <a:gd name="connsiteX11" fmla="*/ 905302 w 2552131"/>
                  <a:gd name="connsiteY11" fmla="*/ 620819 h 2490563"/>
                  <a:gd name="connsiteX12" fmla="*/ 1178257 w 2552131"/>
                  <a:gd name="connsiteY12" fmla="*/ 730001 h 2490563"/>
                  <a:gd name="connsiteX13" fmla="*/ 1369325 w 2552131"/>
                  <a:gd name="connsiteY13" fmla="*/ 839184 h 2490563"/>
                  <a:gd name="connsiteX14" fmla="*/ 1396621 w 2552131"/>
                  <a:gd name="connsiteY14" fmla="*/ 839184 h 2490563"/>
                  <a:gd name="connsiteX15" fmla="*/ 1464860 w 2552131"/>
                  <a:gd name="connsiteY15" fmla="*/ 825536 h 2490563"/>
                  <a:gd name="connsiteX16" fmla="*/ 1478508 w 2552131"/>
                  <a:gd name="connsiteY16" fmla="*/ 566228 h 2490563"/>
                  <a:gd name="connsiteX17" fmla="*/ 1478508 w 2552131"/>
                  <a:gd name="connsiteY17" fmla="*/ 566228 h 2490563"/>
                  <a:gd name="connsiteX18" fmla="*/ 1212272 w 2552131"/>
                  <a:gd name="connsiteY18" fmla="*/ 253277 h 2490563"/>
                  <a:gd name="connsiteX19" fmla="*/ 1140264 w 2552131"/>
                  <a:gd name="connsiteY19" fmla="*/ 37253 h 2490563"/>
                  <a:gd name="connsiteX20" fmla="*/ 1284280 w 2552131"/>
                  <a:gd name="connsiteY20" fmla="*/ 181269 h 2490563"/>
                  <a:gd name="connsiteX21" fmla="*/ 1464860 w 2552131"/>
                  <a:gd name="connsiteY21" fmla="*/ 347864 h 2490563"/>
                  <a:gd name="connsiteX22" fmla="*/ 1546746 w 2552131"/>
                  <a:gd name="connsiteY22" fmla="*/ 579876 h 2490563"/>
                  <a:gd name="connsiteX23" fmla="*/ 1574042 w 2552131"/>
                  <a:gd name="connsiteY23" fmla="*/ 689058 h 2490563"/>
                  <a:gd name="connsiteX24" fmla="*/ 1683224 w 2552131"/>
                  <a:gd name="connsiteY24" fmla="*/ 361512 h 2490563"/>
                  <a:gd name="connsiteX25" fmla="*/ 1928884 w 2552131"/>
                  <a:gd name="connsiteY25" fmla="*/ 170443 h 2490563"/>
                  <a:gd name="connsiteX26" fmla="*/ 2065361 w 2552131"/>
                  <a:gd name="connsiteY26" fmla="*/ 184091 h 2490563"/>
                  <a:gd name="connsiteX27" fmla="*/ 1778758 w 2552131"/>
                  <a:gd name="connsiteY27" fmla="*/ 361512 h 2490563"/>
                  <a:gd name="connsiteX28" fmla="*/ 1655928 w 2552131"/>
                  <a:gd name="connsiteY28" fmla="*/ 620819 h 2490563"/>
                  <a:gd name="connsiteX29" fmla="*/ 1614985 w 2552131"/>
                  <a:gd name="connsiteY29" fmla="*/ 839184 h 2490563"/>
                  <a:gd name="connsiteX30" fmla="*/ 1696872 w 2552131"/>
                  <a:gd name="connsiteY30" fmla="*/ 866479 h 2490563"/>
                  <a:gd name="connsiteX31" fmla="*/ 1751463 w 2552131"/>
                  <a:gd name="connsiteY31" fmla="*/ 907422 h 2490563"/>
                  <a:gd name="connsiteX32" fmla="*/ 1901588 w 2552131"/>
                  <a:gd name="connsiteY32" fmla="*/ 907422 h 2490563"/>
                  <a:gd name="connsiteX33" fmla="*/ 2119952 w 2552131"/>
                  <a:gd name="connsiteY33" fmla="*/ 730001 h 2490563"/>
                  <a:gd name="connsiteX34" fmla="*/ 2365612 w 2552131"/>
                  <a:gd name="connsiteY34" fmla="*/ 593524 h 2490563"/>
                  <a:gd name="connsiteX35" fmla="*/ 2433851 w 2552131"/>
                  <a:gd name="connsiteY35" fmla="*/ 443398 h 2490563"/>
                  <a:gd name="connsiteX36" fmla="*/ 2461146 w 2552131"/>
                  <a:gd name="connsiteY36" fmla="*/ 484342 h 2490563"/>
                  <a:gd name="connsiteX37" fmla="*/ 2392908 w 2552131"/>
                  <a:gd name="connsiteY37" fmla="*/ 648115 h 2490563"/>
                  <a:gd name="connsiteX38" fmla="*/ 2256430 w 2552131"/>
                  <a:gd name="connsiteY38" fmla="*/ 716354 h 2490563"/>
                  <a:gd name="connsiteX39" fmla="*/ 2010770 w 2552131"/>
                  <a:gd name="connsiteY39" fmla="*/ 907422 h 2490563"/>
                  <a:gd name="connsiteX40" fmla="*/ 1928884 w 2552131"/>
                  <a:gd name="connsiteY40" fmla="*/ 962013 h 2490563"/>
                  <a:gd name="connsiteX41" fmla="*/ 1778758 w 2552131"/>
                  <a:gd name="connsiteY41" fmla="*/ 975661 h 2490563"/>
                  <a:gd name="connsiteX42" fmla="*/ 1751463 w 2552131"/>
                  <a:gd name="connsiteY42" fmla="*/ 1098491 h 2490563"/>
                  <a:gd name="connsiteX43" fmla="*/ 1710520 w 2552131"/>
                  <a:gd name="connsiteY43" fmla="*/ 1166730 h 2490563"/>
                  <a:gd name="connsiteX44" fmla="*/ 1819702 w 2552131"/>
                  <a:gd name="connsiteY44" fmla="*/ 1262264 h 2490563"/>
                  <a:gd name="connsiteX45" fmla="*/ 2024418 w 2552131"/>
                  <a:gd name="connsiteY45" fmla="*/ 1262264 h 2490563"/>
                  <a:gd name="connsiteX46" fmla="*/ 2324669 w 2552131"/>
                  <a:gd name="connsiteY46" fmla="*/ 1166730 h 2490563"/>
                  <a:gd name="connsiteX47" fmla="*/ 2515737 w 2552131"/>
                  <a:gd name="connsiteY47" fmla="*/ 921070 h 2490563"/>
                  <a:gd name="connsiteX48" fmla="*/ 2543033 w 2552131"/>
                  <a:gd name="connsiteY48" fmla="*/ 880127 h 2490563"/>
                  <a:gd name="connsiteX49" fmla="*/ 2515737 w 2552131"/>
                  <a:gd name="connsiteY49" fmla="*/ 1071195 h 2490563"/>
                  <a:gd name="connsiteX50" fmla="*/ 2338317 w 2552131"/>
                  <a:gd name="connsiteY50" fmla="*/ 1234969 h 2490563"/>
                  <a:gd name="connsiteX51" fmla="*/ 2188191 w 2552131"/>
                  <a:gd name="connsiteY51" fmla="*/ 1303207 h 2490563"/>
                  <a:gd name="connsiteX52" fmla="*/ 2392908 w 2552131"/>
                  <a:gd name="connsiteY52" fmla="*/ 1357798 h 2490563"/>
                  <a:gd name="connsiteX53" fmla="*/ 2420203 w 2552131"/>
                  <a:gd name="connsiteY53" fmla="*/ 1412389 h 2490563"/>
                  <a:gd name="connsiteX54" fmla="*/ 2201839 w 2552131"/>
                  <a:gd name="connsiteY54" fmla="*/ 1357798 h 2490563"/>
                  <a:gd name="connsiteX55" fmla="*/ 2119952 w 2552131"/>
                  <a:gd name="connsiteY55" fmla="*/ 1303207 h 2490563"/>
                  <a:gd name="connsiteX56" fmla="*/ 1928884 w 2552131"/>
                  <a:gd name="connsiteY56" fmla="*/ 1330503 h 2490563"/>
                  <a:gd name="connsiteX57" fmla="*/ 1751463 w 2552131"/>
                  <a:gd name="connsiteY57" fmla="*/ 1316855 h 2490563"/>
                  <a:gd name="connsiteX58" fmla="*/ 1669576 w 2552131"/>
                  <a:gd name="connsiteY58" fmla="*/ 1180378 h 2490563"/>
                  <a:gd name="connsiteX59" fmla="*/ 1574042 w 2552131"/>
                  <a:gd name="connsiteY59" fmla="*/ 1221321 h 2490563"/>
                  <a:gd name="connsiteX60" fmla="*/ 1437564 w 2552131"/>
                  <a:gd name="connsiteY60" fmla="*/ 1262264 h 2490563"/>
                  <a:gd name="connsiteX61" fmla="*/ 1464860 w 2552131"/>
                  <a:gd name="connsiteY61" fmla="*/ 1562515 h 2490563"/>
                  <a:gd name="connsiteX62" fmla="*/ 1451212 w 2552131"/>
                  <a:gd name="connsiteY62" fmla="*/ 1849118 h 2490563"/>
                  <a:gd name="connsiteX63" fmla="*/ 1260143 w 2552131"/>
                  <a:gd name="connsiteY63" fmla="*/ 2149369 h 2490563"/>
                  <a:gd name="connsiteX64" fmla="*/ 1110018 w 2552131"/>
                  <a:gd name="connsiteY64" fmla="*/ 2231255 h 2490563"/>
                  <a:gd name="connsiteX65" fmla="*/ 1191905 w 2552131"/>
                  <a:gd name="connsiteY65" fmla="*/ 2135721 h 2490563"/>
                  <a:gd name="connsiteX66" fmla="*/ 1314734 w 2552131"/>
                  <a:gd name="connsiteY66" fmla="*/ 2026539 h 2490563"/>
                  <a:gd name="connsiteX67" fmla="*/ 1219200 w 2552131"/>
                  <a:gd name="connsiteY67" fmla="*/ 1985595 h 2490563"/>
                  <a:gd name="connsiteX68" fmla="*/ 1014484 w 2552131"/>
                  <a:gd name="connsiteY68" fmla="*/ 2176664 h 2490563"/>
                  <a:gd name="connsiteX69" fmla="*/ 1000836 w 2552131"/>
                  <a:gd name="connsiteY69" fmla="*/ 2326789 h 2490563"/>
                  <a:gd name="connsiteX70" fmla="*/ 973540 w 2552131"/>
                  <a:gd name="connsiteY70" fmla="*/ 2490563 h 2490563"/>
                  <a:gd name="connsiteX71" fmla="*/ 946245 w 2552131"/>
                  <a:gd name="connsiteY71" fmla="*/ 2326789 h 2490563"/>
                  <a:gd name="connsiteX72" fmla="*/ 973540 w 2552131"/>
                  <a:gd name="connsiteY72" fmla="*/ 2135721 h 2490563"/>
                  <a:gd name="connsiteX73" fmla="*/ 1164609 w 2552131"/>
                  <a:gd name="connsiteY73" fmla="*/ 1958300 h 2490563"/>
                  <a:gd name="connsiteX74" fmla="*/ 1342030 w 2552131"/>
                  <a:gd name="connsiteY74" fmla="*/ 1944652 h 2490563"/>
                  <a:gd name="connsiteX75" fmla="*/ 1382973 w 2552131"/>
                  <a:gd name="connsiteY75" fmla="*/ 1835470 h 2490563"/>
                  <a:gd name="connsiteX76" fmla="*/ 1396621 w 2552131"/>
                  <a:gd name="connsiteY76" fmla="*/ 1712640 h 2490563"/>
                  <a:gd name="connsiteX77" fmla="*/ 1410269 w 2552131"/>
                  <a:gd name="connsiteY77" fmla="*/ 1630754 h 2490563"/>
                  <a:gd name="connsiteX78" fmla="*/ 1396621 w 2552131"/>
                  <a:gd name="connsiteY78" fmla="*/ 1535219 h 2490563"/>
                  <a:gd name="connsiteX79" fmla="*/ 1369325 w 2552131"/>
                  <a:gd name="connsiteY79" fmla="*/ 1303207 h 2490563"/>
                  <a:gd name="connsiteX80" fmla="*/ 1382973 w 2552131"/>
                  <a:gd name="connsiteY80" fmla="*/ 1180378 h 2490563"/>
                  <a:gd name="connsiteX81" fmla="*/ 1355678 w 2552131"/>
                  <a:gd name="connsiteY81" fmla="*/ 1098491 h 2490563"/>
                  <a:gd name="connsiteX82" fmla="*/ 1260143 w 2552131"/>
                  <a:gd name="connsiteY82" fmla="*/ 1057548 h 2490563"/>
                  <a:gd name="connsiteX83" fmla="*/ 1055427 w 2552131"/>
                  <a:gd name="connsiteY83" fmla="*/ 1234969 h 2490563"/>
                  <a:gd name="connsiteX84" fmla="*/ 782472 w 2552131"/>
                  <a:gd name="connsiteY84" fmla="*/ 1480628 h 2490563"/>
                  <a:gd name="connsiteX85" fmla="*/ 636208 w 2552131"/>
                  <a:gd name="connsiteY85" fmla="*/ 1765445 h 2490563"/>
                  <a:gd name="connsiteX86" fmla="*/ 492192 w 2552131"/>
                  <a:gd name="connsiteY86" fmla="*/ 1765445 h 2490563"/>
                  <a:gd name="connsiteX87" fmla="*/ 636209 w 2552131"/>
                  <a:gd name="connsiteY87" fmla="*/ 1549422 h 2490563"/>
                  <a:gd name="connsiteX88" fmla="*/ 204161 w 2552131"/>
                  <a:gd name="connsiteY88" fmla="*/ 1261390 h 2490563"/>
                  <a:gd name="connsiteX89" fmla="*/ 492193 w 2552131"/>
                  <a:gd name="connsiteY89" fmla="*/ 1333398 h 2490563"/>
                  <a:gd name="connsiteX90" fmla="*/ 714233 w 2552131"/>
                  <a:gd name="connsiteY90" fmla="*/ 1439685 h 2490563"/>
                  <a:gd name="connsiteX91" fmla="*/ 918949 w 2552131"/>
                  <a:gd name="connsiteY91" fmla="*/ 1275912 h 2490563"/>
                  <a:gd name="connsiteX92" fmla="*/ 1082723 w 2552131"/>
                  <a:gd name="connsiteY92" fmla="*/ 1125786 h 2490563"/>
                  <a:gd name="connsiteX93" fmla="*/ 1178257 w 2552131"/>
                  <a:gd name="connsiteY93" fmla="*/ 1030252 h 2490563"/>
                  <a:gd name="connsiteX94" fmla="*/ 1301087 w 2552131"/>
                  <a:gd name="connsiteY94" fmla="*/ 1002957 h 2490563"/>
                  <a:gd name="connsiteX95" fmla="*/ 1314734 w 2552131"/>
                  <a:gd name="connsiteY95" fmla="*/ 893775 h 2490563"/>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492193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97534 h 2494322"/>
                  <a:gd name="connsiteX1" fmla="*/ 1014484 w 2552131"/>
                  <a:gd name="connsiteY1" fmla="*/ 747408 h 2494322"/>
                  <a:gd name="connsiteX2" fmla="*/ 700585 w 2552131"/>
                  <a:gd name="connsiteY2" fmla="*/ 692817 h 2494322"/>
                  <a:gd name="connsiteX3" fmla="*/ 386687 w 2552131"/>
                  <a:gd name="connsiteY3" fmla="*/ 692817 h 2494322"/>
                  <a:gd name="connsiteX4" fmla="*/ 45493 w 2552131"/>
                  <a:gd name="connsiteY4" fmla="*/ 815647 h 2494322"/>
                  <a:gd name="connsiteX5" fmla="*/ 113731 w 2552131"/>
                  <a:gd name="connsiteY5" fmla="*/ 829295 h 2494322"/>
                  <a:gd name="connsiteX6" fmla="*/ 100084 w 2552131"/>
                  <a:gd name="connsiteY6" fmla="*/ 829295 h 2494322"/>
                  <a:gd name="connsiteX7" fmla="*/ 154675 w 2552131"/>
                  <a:gd name="connsiteY7" fmla="*/ 706465 h 2494322"/>
                  <a:gd name="connsiteX8" fmla="*/ 468573 w 2552131"/>
                  <a:gd name="connsiteY8" fmla="*/ 624578 h 2494322"/>
                  <a:gd name="connsiteX9" fmla="*/ 636209 w 2552131"/>
                  <a:gd name="connsiteY9" fmla="*/ 473061 h 2494322"/>
                  <a:gd name="connsiteX10" fmla="*/ 606718 w 2552131"/>
                  <a:gd name="connsiteY10" fmla="*/ 154972 h 2494322"/>
                  <a:gd name="connsiteX11" fmla="*/ 636209 w 2552131"/>
                  <a:gd name="connsiteY11" fmla="*/ 41013 h 2494322"/>
                  <a:gd name="connsiteX12" fmla="*/ 708217 w 2552131"/>
                  <a:gd name="connsiteY12" fmla="*/ 401053 h 2494322"/>
                  <a:gd name="connsiteX13" fmla="*/ 905302 w 2552131"/>
                  <a:gd name="connsiteY13" fmla="*/ 624578 h 2494322"/>
                  <a:gd name="connsiteX14" fmla="*/ 1178257 w 2552131"/>
                  <a:gd name="connsiteY14" fmla="*/ 733760 h 2494322"/>
                  <a:gd name="connsiteX15" fmla="*/ 1369325 w 2552131"/>
                  <a:gd name="connsiteY15" fmla="*/ 842943 h 2494322"/>
                  <a:gd name="connsiteX16" fmla="*/ 1396621 w 2552131"/>
                  <a:gd name="connsiteY16" fmla="*/ 842943 h 2494322"/>
                  <a:gd name="connsiteX17" fmla="*/ 1464860 w 2552131"/>
                  <a:gd name="connsiteY17" fmla="*/ 829295 h 2494322"/>
                  <a:gd name="connsiteX18" fmla="*/ 1478508 w 2552131"/>
                  <a:gd name="connsiteY18" fmla="*/ 569987 h 2494322"/>
                  <a:gd name="connsiteX19" fmla="*/ 1478508 w 2552131"/>
                  <a:gd name="connsiteY19" fmla="*/ 569987 h 2494322"/>
                  <a:gd name="connsiteX20" fmla="*/ 1212272 w 2552131"/>
                  <a:gd name="connsiteY20" fmla="*/ 257036 h 2494322"/>
                  <a:gd name="connsiteX21" fmla="*/ 1140264 w 2552131"/>
                  <a:gd name="connsiteY21" fmla="*/ 41012 h 2494322"/>
                  <a:gd name="connsiteX22" fmla="*/ 1284280 w 2552131"/>
                  <a:gd name="connsiteY22" fmla="*/ 185028 h 2494322"/>
                  <a:gd name="connsiteX23" fmla="*/ 1464860 w 2552131"/>
                  <a:gd name="connsiteY23" fmla="*/ 351623 h 2494322"/>
                  <a:gd name="connsiteX24" fmla="*/ 1546746 w 2552131"/>
                  <a:gd name="connsiteY24" fmla="*/ 583635 h 2494322"/>
                  <a:gd name="connsiteX25" fmla="*/ 1574042 w 2552131"/>
                  <a:gd name="connsiteY25" fmla="*/ 692817 h 2494322"/>
                  <a:gd name="connsiteX26" fmla="*/ 1683224 w 2552131"/>
                  <a:gd name="connsiteY26" fmla="*/ 365271 h 2494322"/>
                  <a:gd name="connsiteX27" fmla="*/ 1928884 w 2552131"/>
                  <a:gd name="connsiteY27" fmla="*/ 174202 h 2494322"/>
                  <a:gd name="connsiteX28" fmla="*/ 2065361 w 2552131"/>
                  <a:gd name="connsiteY28" fmla="*/ 187850 h 2494322"/>
                  <a:gd name="connsiteX29" fmla="*/ 1778758 w 2552131"/>
                  <a:gd name="connsiteY29" fmla="*/ 365271 h 2494322"/>
                  <a:gd name="connsiteX30" fmla="*/ 1655928 w 2552131"/>
                  <a:gd name="connsiteY30" fmla="*/ 624578 h 2494322"/>
                  <a:gd name="connsiteX31" fmla="*/ 1614985 w 2552131"/>
                  <a:gd name="connsiteY31" fmla="*/ 842943 h 2494322"/>
                  <a:gd name="connsiteX32" fmla="*/ 1696872 w 2552131"/>
                  <a:gd name="connsiteY32" fmla="*/ 870238 h 2494322"/>
                  <a:gd name="connsiteX33" fmla="*/ 1751463 w 2552131"/>
                  <a:gd name="connsiteY33" fmla="*/ 911181 h 2494322"/>
                  <a:gd name="connsiteX34" fmla="*/ 1901588 w 2552131"/>
                  <a:gd name="connsiteY34" fmla="*/ 911181 h 2494322"/>
                  <a:gd name="connsiteX35" fmla="*/ 2119952 w 2552131"/>
                  <a:gd name="connsiteY35" fmla="*/ 733760 h 2494322"/>
                  <a:gd name="connsiteX36" fmla="*/ 2365612 w 2552131"/>
                  <a:gd name="connsiteY36" fmla="*/ 597283 h 2494322"/>
                  <a:gd name="connsiteX37" fmla="*/ 2433851 w 2552131"/>
                  <a:gd name="connsiteY37" fmla="*/ 447157 h 2494322"/>
                  <a:gd name="connsiteX38" fmla="*/ 2461146 w 2552131"/>
                  <a:gd name="connsiteY38" fmla="*/ 488101 h 2494322"/>
                  <a:gd name="connsiteX39" fmla="*/ 2392908 w 2552131"/>
                  <a:gd name="connsiteY39" fmla="*/ 651874 h 2494322"/>
                  <a:gd name="connsiteX40" fmla="*/ 2256430 w 2552131"/>
                  <a:gd name="connsiteY40" fmla="*/ 720113 h 2494322"/>
                  <a:gd name="connsiteX41" fmla="*/ 2010770 w 2552131"/>
                  <a:gd name="connsiteY41" fmla="*/ 911181 h 2494322"/>
                  <a:gd name="connsiteX42" fmla="*/ 1928884 w 2552131"/>
                  <a:gd name="connsiteY42" fmla="*/ 965772 h 2494322"/>
                  <a:gd name="connsiteX43" fmla="*/ 1778758 w 2552131"/>
                  <a:gd name="connsiteY43" fmla="*/ 979420 h 2494322"/>
                  <a:gd name="connsiteX44" fmla="*/ 1751463 w 2552131"/>
                  <a:gd name="connsiteY44" fmla="*/ 1102250 h 2494322"/>
                  <a:gd name="connsiteX45" fmla="*/ 1710520 w 2552131"/>
                  <a:gd name="connsiteY45" fmla="*/ 1170489 h 2494322"/>
                  <a:gd name="connsiteX46" fmla="*/ 1819702 w 2552131"/>
                  <a:gd name="connsiteY46" fmla="*/ 1266023 h 2494322"/>
                  <a:gd name="connsiteX47" fmla="*/ 2024418 w 2552131"/>
                  <a:gd name="connsiteY47" fmla="*/ 1266023 h 2494322"/>
                  <a:gd name="connsiteX48" fmla="*/ 2324669 w 2552131"/>
                  <a:gd name="connsiteY48" fmla="*/ 1170489 h 2494322"/>
                  <a:gd name="connsiteX49" fmla="*/ 2515737 w 2552131"/>
                  <a:gd name="connsiteY49" fmla="*/ 924829 h 2494322"/>
                  <a:gd name="connsiteX50" fmla="*/ 2543033 w 2552131"/>
                  <a:gd name="connsiteY50" fmla="*/ 883886 h 2494322"/>
                  <a:gd name="connsiteX51" fmla="*/ 2515737 w 2552131"/>
                  <a:gd name="connsiteY51" fmla="*/ 1074954 h 2494322"/>
                  <a:gd name="connsiteX52" fmla="*/ 2338317 w 2552131"/>
                  <a:gd name="connsiteY52" fmla="*/ 1238728 h 2494322"/>
                  <a:gd name="connsiteX53" fmla="*/ 2188191 w 2552131"/>
                  <a:gd name="connsiteY53" fmla="*/ 1306966 h 2494322"/>
                  <a:gd name="connsiteX54" fmla="*/ 2392908 w 2552131"/>
                  <a:gd name="connsiteY54" fmla="*/ 1361557 h 2494322"/>
                  <a:gd name="connsiteX55" fmla="*/ 2420203 w 2552131"/>
                  <a:gd name="connsiteY55" fmla="*/ 1416148 h 2494322"/>
                  <a:gd name="connsiteX56" fmla="*/ 2201839 w 2552131"/>
                  <a:gd name="connsiteY56" fmla="*/ 1361557 h 2494322"/>
                  <a:gd name="connsiteX57" fmla="*/ 2119952 w 2552131"/>
                  <a:gd name="connsiteY57" fmla="*/ 1306966 h 2494322"/>
                  <a:gd name="connsiteX58" fmla="*/ 1928884 w 2552131"/>
                  <a:gd name="connsiteY58" fmla="*/ 1334262 h 2494322"/>
                  <a:gd name="connsiteX59" fmla="*/ 1751463 w 2552131"/>
                  <a:gd name="connsiteY59" fmla="*/ 1320614 h 2494322"/>
                  <a:gd name="connsiteX60" fmla="*/ 1669576 w 2552131"/>
                  <a:gd name="connsiteY60" fmla="*/ 1184137 h 2494322"/>
                  <a:gd name="connsiteX61" fmla="*/ 1574042 w 2552131"/>
                  <a:gd name="connsiteY61" fmla="*/ 1225080 h 2494322"/>
                  <a:gd name="connsiteX62" fmla="*/ 1437564 w 2552131"/>
                  <a:gd name="connsiteY62" fmla="*/ 1266023 h 2494322"/>
                  <a:gd name="connsiteX63" fmla="*/ 1464860 w 2552131"/>
                  <a:gd name="connsiteY63" fmla="*/ 1566274 h 2494322"/>
                  <a:gd name="connsiteX64" fmla="*/ 1451212 w 2552131"/>
                  <a:gd name="connsiteY64" fmla="*/ 1852877 h 2494322"/>
                  <a:gd name="connsiteX65" fmla="*/ 1260143 w 2552131"/>
                  <a:gd name="connsiteY65" fmla="*/ 2153128 h 2494322"/>
                  <a:gd name="connsiteX66" fmla="*/ 1110018 w 2552131"/>
                  <a:gd name="connsiteY66" fmla="*/ 2235014 h 2494322"/>
                  <a:gd name="connsiteX67" fmla="*/ 1191905 w 2552131"/>
                  <a:gd name="connsiteY67" fmla="*/ 2139480 h 2494322"/>
                  <a:gd name="connsiteX68" fmla="*/ 1314734 w 2552131"/>
                  <a:gd name="connsiteY68" fmla="*/ 2030298 h 2494322"/>
                  <a:gd name="connsiteX69" fmla="*/ 1219200 w 2552131"/>
                  <a:gd name="connsiteY69" fmla="*/ 1989354 h 2494322"/>
                  <a:gd name="connsiteX70" fmla="*/ 1014484 w 2552131"/>
                  <a:gd name="connsiteY70" fmla="*/ 2180423 h 2494322"/>
                  <a:gd name="connsiteX71" fmla="*/ 1000836 w 2552131"/>
                  <a:gd name="connsiteY71" fmla="*/ 2330548 h 2494322"/>
                  <a:gd name="connsiteX72" fmla="*/ 973540 w 2552131"/>
                  <a:gd name="connsiteY72" fmla="*/ 2494322 h 2494322"/>
                  <a:gd name="connsiteX73" fmla="*/ 946245 w 2552131"/>
                  <a:gd name="connsiteY73" fmla="*/ 2330548 h 2494322"/>
                  <a:gd name="connsiteX74" fmla="*/ 973540 w 2552131"/>
                  <a:gd name="connsiteY74" fmla="*/ 2139480 h 2494322"/>
                  <a:gd name="connsiteX75" fmla="*/ 1164609 w 2552131"/>
                  <a:gd name="connsiteY75" fmla="*/ 1962059 h 2494322"/>
                  <a:gd name="connsiteX76" fmla="*/ 1342030 w 2552131"/>
                  <a:gd name="connsiteY76" fmla="*/ 1948411 h 2494322"/>
                  <a:gd name="connsiteX77" fmla="*/ 1382973 w 2552131"/>
                  <a:gd name="connsiteY77" fmla="*/ 1839229 h 2494322"/>
                  <a:gd name="connsiteX78" fmla="*/ 1396621 w 2552131"/>
                  <a:gd name="connsiteY78" fmla="*/ 1716399 h 2494322"/>
                  <a:gd name="connsiteX79" fmla="*/ 1410269 w 2552131"/>
                  <a:gd name="connsiteY79" fmla="*/ 1634513 h 2494322"/>
                  <a:gd name="connsiteX80" fmla="*/ 1396621 w 2552131"/>
                  <a:gd name="connsiteY80" fmla="*/ 1538978 h 2494322"/>
                  <a:gd name="connsiteX81" fmla="*/ 1369325 w 2552131"/>
                  <a:gd name="connsiteY81" fmla="*/ 1306966 h 2494322"/>
                  <a:gd name="connsiteX82" fmla="*/ 1382973 w 2552131"/>
                  <a:gd name="connsiteY82" fmla="*/ 1184137 h 2494322"/>
                  <a:gd name="connsiteX83" fmla="*/ 1355678 w 2552131"/>
                  <a:gd name="connsiteY83" fmla="*/ 1102250 h 2494322"/>
                  <a:gd name="connsiteX84" fmla="*/ 1260143 w 2552131"/>
                  <a:gd name="connsiteY84" fmla="*/ 1061307 h 2494322"/>
                  <a:gd name="connsiteX85" fmla="*/ 1055427 w 2552131"/>
                  <a:gd name="connsiteY85" fmla="*/ 1238728 h 2494322"/>
                  <a:gd name="connsiteX86" fmla="*/ 782472 w 2552131"/>
                  <a:gd name="connsiteY86" fmla="*/ 1484387 h 2494322"/>
                  <a:gd name="connsiteX87" fmla="*/ 636208 w 2552131"/>
                  <a:gd name="connsiteY87" fmla="*/ 1769204 h 2494322"/>
                  <a:gd name="connsiteX88" fmla="*/ 492192 w 2552131"/>
                  <a:gd name="connsiteY88" fmla="*/ 1769204 h 2494322"/>
                  <a:gd name="connsiteX89" fmla="*/ 636209 w 2552131"/>
                  <a:gd name="connsiteY89" fmla="*/ 1553181 h 2494322"/>
                  <a:gd name="connsiteX90" fmla="*/ 204161 w 2552131"/>
                  <a:gd name="connsiteY90" fmla="*/ 1265149 h 2494322"/>
                  <a:gd name="connsiteX91" fmla="*/ 492193 w 2552131"/>
                  <a:gd name="connsiteY91" fmla="*/ 1337157 h 2494322"/>
                  <a:gd name="connsiteX92" fmla="*/ 714233 w 2552131"/>
                  <a:gd name="connsiteY92" fmla="*/ 1443444 h 2494322"/>
                  <a:gd name="connsiteX93" fmla="*/ 918949 w 2552131"/>
                  <a:gd name="connsiteY93" fmla="*/ 1279671 h 2494322"/>
                  <a:gd name="connsiteX94" fmla="*/ 1082723 w 2552131"/>
                  <a:gd name="connsiteY94" fmla="*/ 1129545 h 2494322"/>
                  <a:gd name="connsiteX95" fmla="*/ 1178257 w 2552131"/>
                  <a:gd name="connsiteY95" fmla="*/ 1034011 h 2494322"/>
                  <a:gd name="connsiteX96" fmla="*/ 1301087 w 2552131"/>
                  <a:gd name="connsiteY96" fmla="*/ 1006716 h 2494322"/>
                  <a:gd name="connsiteX97" fmla="*/ 1314734 w 2552131"/>
                  <a:gd name="connsiteY97" fmla="*/ 897534 h 2494322"/>
                  <a:gd name="connsiteX0" fmla="*/ 1314734 w 2552131"/>
                  <a:gd name="connsiteY0" fmla="*/ 1041550 h 2638338"/>
                  <a:gd name="connsiteX1" fmla="*/ 1014484 w 2552131"/>
                  <a:gd name="connsiteY1" fmla="*/ 891424 h 2638338"/>
                  <a:gd name="connsiteX2" fmla="*/ 700585 w 2552131"/>
                  <a:gd name="connsiteY2" fmla="*/ 836833 h 2638338"/>
                  <a:gd name="connsiteX3" fmla="*/ 386687 w 2552131"/>
                  <a:gd name="connsiteY3" fmla="*/ 836833 h 2638338"/>
                  <a:gd name="connsiteX4" fmla="*/ 45493 w 2552131"/>
                  <a:gd name="connsiteY4" fmla="*/ 959663 h 2638338"/>
                  <a:gd name="connsiteX5" fmla="*/ 113731 w 2552131"/>
                  <a:gd name="connsiteY5" fmla="*/ 973311 h 2638338"/>
                  <a:gd name="connsiteX6" fmla="*/ 100084 w 2552131"/>
                  <a:gd name="connsiteY6" fmla="*/ 973311 h 2638338"/>
                  <a:gd name="connsiteX7" fmla="*/ 154675 w 2552131"/>
                  <a:gd name="connsiteY7" fmla="*/ 850481 h 2638338"/>
                  <a:gd name="connsiteX8" fmla="*/ 468573 w 2552131"/>
                  <a:gd name="connsiteY8" fmla="*/ 768594 h 2638338"/>
                  <a:gd name="connsiteX9" fmla="*/ 636209 w 2552131"/>
                  <a:gd name="connsiteY9" fmla="*/ 617077 h 2638338"/>
                  <a:gd name="connsiteX10" fmla="*/ 606718 w 2552131"/>
                  <a:gd name="connsiteY10" fmla="*/ 298988 h 2638338"/>
                  <a:gd name="connsiteX11" fmla="*/ 636209 w 2552131"/>
                  <a:gd name="connsiteY11" fmla="*/ 41013 h 2638338"/>
                  <a:gd name="connsiteX12" fmla="*/ 708217 w 2552131"/>
                  <a:gd name="connsiteY12" fmla="*/ 545069 h 2638338"/>
                  <a:gd name="connsiteX13" fmla="*/ 905302 w 2552131"/>
                  <a:gd name="connsiteY13" fmla="*/ 768594 h 2638338"/>
                  <a:gd name="connsiteX14" fmla="*/ 1178257 w 2552131"/>
                  <a:gd name="connsiteY14" fmla="*/ 877776 h 2638338"/>
                  <a:gd name="connsiteX15" fmla="*/ 1369325 w 2552131"/>
                  <a:gd name="connsiteY15" fmla="*/ 986959 h 2638338"/>
                  <a:gd name="connsiteX16" fmla="*/ 1396621 w 2552131"/>
                  <a:gd name="connsiteY16" fmla="*/ 986959 h 2638338"/>
                  <a:gd name="connsiteX17" fmla="*/ 1464860 w 2552131"/>
                  <a:gd name="connsiteY17" fmla="*/ 973311 h 2638338"/>
                  <a:gd name="connsiteX18" fmla="*/ 1478508 w 2552131"/>
                  <a:gd name="connsiteY18" fmla="*/ 714003 h 2638338"/>
                  <a:gd name="connsiteX19" fmla="*/ 1478508 w 2552131"/>
                  <a:gd name="connsiteY19" fmla="*/ 714003 h 2638338"/>
                  <a:gd name="connsiteX20" fmla="*/ 1212272 w 2552131"/>
                  <a:gd name="connsiteY20" fmla="*/ 401052 h 2638338"/>
                  <a:gd name="connsiteX21" fmla="*/ 1140264 w 2552131"/>
                  <a:gd name="connsiteY21" fmla="*/ 185028 h 2638338"/>
                  <a:gd name="connsiteX22" fmla="*/ 1284280 w 2552131"/>
                  <a:gd name="connsiteY22" fmla="*/ 329044 h 2638338"/>
                  <a:gd name="connsiteX23" fmla="*/ 1464860 w 2552131"/>
                  <a:gd name="connsiteY23" fmla="*/ 495639 h 2638338"/>
                  <a:gd name="connsiteX24" fmla="*/ 1546746 w 2552131"/>
                  <a:gd name="connsiteY24" fmla="*/ 727651 h 2638338"/>
                  <a:gd name="connsiteX25" fmla="*/ 1574042 w 2552131"/>
                  <a:gd name="connsiteY25" fmla="*/ 836833 h 2638338"/>
                  <a:gd name="connsiteX26" fmla="*/ 1683224 w 2552131"/>
                  <a:gd name="connsiteY26" fmla="*/ 509287 h 2638338"/>
                  <a:gd name="connsiteX27" fmla="*/ 1928884 w 2552131"/>
                  <a:gd name="connsiteY27" fmla="*/ 318218 h 2638338"/>
                  <a:gd name="connsiteX28" fmla="*/ 2065361 w 2552131"/>
                  <a:gd name="connsiteY28" fmla="*/ 331866 h 2638338"/>
                  <a:gd name="connsiteX29" fmla="*/ 1778758 w 2552131"/>
                  <a:gd name="connsiteY29" fmla="*/ 509287 h 2638338"/>
                  <a:gd name="connsiteX30" fmla="*/ 1655928 w 2552131"/>
                  <a:gd name="connsiteY30" fmla="*/ 768594 h 2638338"/>
                  <a:gd name="connsiteX31" fmla="*/ 1614985 w 2552131"/>
                  <a:gd name="connsiteY31" fmla="*/ 986959 h 2638338"/>
                  <a:gd name="connsiteX32" fmla="*/ 1696872 w 2552131"/>
                  <a:gd name="connsiteY32" fmla="*/ 1014254 h 2638338"/>
                  <a:gd name="connsiteX33" fmla="*/ 1751463 w 2552131"/>
                  <a:gd name="connsiteY33" fmla="*/ 1055197 h 2638338"/>
                  <a:gd name="connsiteX34" fmla="*/ 1901588 w 2552131"/>
                  <a:gd name="connsiteY34" fmla="*/ 1055197 h 2638338"/>
                  <a:gd name="connsiteX35" fmla="*/ 2119952 w 2552131"/>
                  <a:gd name="connsiteY35" fmla="*/ 877776 h 2638338"/>
                  <a:gd name="connsiteX36" fmla="*/ 2365612 w 2552131"/>
                  <a:gd name="connsiteY36" fmla="*/ 741299 h 2638338"/>
                  <a:gd name="connsiteX37" fmla="*/ 2433851 w 2552131"/>
                  <a:gd name="connsiteY37" fmla="*/ 591173 h 2638338"/>
                  <a:gd name="connsiteX38" fmla="*/ 2461146 w 2552131"/>
                  <a:gd name="connsiteY38" fmla="*/ 632117 h 2638338"/>
                  <a:gd name="connsiteX39" fmla="*/ 2392908 w 2552131"/>
                  <a:gd name="connsiteY39" fmla="*/ 795890 h 2638338"/>
                  <a:gd name="connsiteX40" fmla="*/ 2256430 w 2552131"/>
                  <a:gd name="connsiteY40" fmla="*/ 864129 h 2638338"/>
                  <a:gd name="connsiteX41" fmla="*/ 2010770 w 2552131"/>
                  <a:gd name="connsiteY41" fmla="*/ 1055197 h 2638338"/>
                  <a:gd name="connsiteX42" fmla="*/ 1928884 w 2552131"/>
                  <a:gd name="connsiteY42" fmla="*/ 1109788 h 2638338"/>
                  <a:gd name="connsiteX43" fmla="*/ 1778758 w 2552131"/>
                  <a:gd name="connsiteY43" fmla="*/ 1123436 h 2638338"/>
                  <a:gd name="connsiteX44" fmla="*/ 1751463 w 2552131"/>
                  <a:gd name="connsiteY44" fmla="*/ 1246266 h 2638338"/>
                  <a:gd name="connsiteX45" fmla="*/ 1710520 w 2552131"/>
                  <a:gd name="connsiteY45" fmla="*/ 1314505 h 2638338"/>
                  <a:gd name="connsiteX46" fmla="*/ 1819702 w 2552131"/>
                  <a:gd name="connsiteY46" fmla="*/ 1410039 h 2638338"/>
                  <a:gd name="connsiteX47" fmla="*/ 2024418 w 2552131"/>
                  <a:gd name="connsiteY47" fmla="*/ 1410039 h 2638338"/>
                  <a:gd name="connsiteX48" fmla="*/ 2324669 w 2552131"/>
                  <a:gd name="connsiteY48" fmla="*/ 1314505 h 2638338"/>
                  <a:gd name="connsiteX49" fmla="*/ 2515737 w 2552131"/>
                  <a:gd name="connsiteY49" fmla="*/ 1068845 h 2638338"/>
                  <a:gd name="connsiteX50" fmla="*/ 2543033 w 2552131"/>
                  <a:gd name="connsiteY50" fmla="*/ 1027902 h 2638338"/>
                  <a:gd name="connsiteX51" fmla="*/ 2515737 w 2552131"/>
                  <a:gd name="connsiteY51" fmla="*/ 1218970 h 2638338"/>
                  <a:gd name="connsiteX52" fmla="*/ 2338317 w 2552131"/>
                  <a:gd name="connsiteY52" fmla="*/ 1382744 h 2638338"/>
                  <a:gd name="connsiteX53" fmla="*/ 2188191 w 2552131"/>
                  <a:gd name="connsiteY53" fmla="*/ 1450982 h 2638338"/>
                  <a:gd name="connsiteX54" fmla="*/ 2392908 w 2552131"/>
                  <a:gd name="connsiteY54" fmla="*/ 1505573 h 2638338"/>
                  <a:gd name="connsiteX55" fmla="*/ 2420203 w 2552131"/>
                  <a:gd name="connsiteY55" fmla="*/ 1560164 h 2638338"/>
                  <a:gd name="connsiteX56" fmla="*/ 2201839 w 2552131"/>
                  <a:gd name="connsiteY56" fmla="*/ 1505573 h 2638338"/>
                  <a:gd name="connsiteX57" fmla="*/ 2119952 w 2552131"/>
                  <a:gd name="connsiteY57" fmla="*/ 1450982 h 2638338"/>
                  <a:gd name="connsiteX58" fmla="*/ 1928884 w 2552131"/>
                  <a:gd name="connsiteY58" fmla="*/ 1478278 h 2638338"/>
                  <a:gd name="connsiteX59" fmla="*/ 1751463 w 2552131"/>
                  <a:gd name="connsiteY59" fmla="*/ 1464630 h 2638338"/>
                  <a:gd name="connsiteX60" fmla="*/ 1669576 w 2552131"/>
                  <a:gd name="connsiteY60" fmla="*/ 1328153 h 2638338"/>
                  <a:gd name="connsiteX61" fmla="*/ 1574042 w 2552131"/>
                  <a:gd name="connsiteY61" fmla="*/ 1369096 h 2638338"/>
                  <a:gd name="connsiteX62" fmla="*/ 1437564 w 2552131"/>
                  <a:gd name="connsiteY62" fmla="*/ 1410039 h 2638338"/>
                  <a:gd name="connsiteX63" fmla="*/ 1464860 w 2552131"/>
                  <a:gd name="connsiteY63" fmla="*/ 1710290 h 2638338"/>
                  <a:gd name="connsiteX64" fmla="*/ 1451212 w 2552131"/>
                  <a:gd name="connsiteY64" fmla="*/ 1996893 h 2638338"/>
                  <a:gd name="connsiteX65" fmla="*/ 1260143 w 2552131"/>
                  <a:gd name="connsiteY65" fmla="*/ 2297144 h 2638338"/>
                  <a:gd name="connsiteX66" fmla="*/ 1110018 w 2552131"/>
                  <a:gd name="connsiteY66" fmla="*/ 2379030 h 2638338"/>
                  <a:gd name="connsiteX67" fmla="*/ 1191905 w 2552131"/>
                  <a:gd name="connsiteY67" fmla="*/ 2283496 h 2638338"/>
                  <a:gd name="connsiteX68" fmla="*/ 1314734 w 2552131"/>
                  <a:gd name="connsiteY68" fmla="*/ 2174314 h 2638338"/>
                  <a:gd name="connsiteX69" fmla="*/ 1219200 w 2552131"/>
                  <a:gd name="connsiteY69" fmla="*/ 2133370 h 2638338"/>
                  <a:gd name="connsiteX70" fmla="*/ 1014484 w 2552131"/>
                  <a:gd name="connsiteY70" fmla="*/ 2324439 h 2638338"/>
                  <a:gd name="connsiteX71" fmla="*/ 1000836 w 2552131"/>
                  <a:gd name="connsiteY71" fmla="*/ 2474564 h 2638338"/>
                  <a:gd name="connsiteX72" fmla="*/ 973540 w 2552131"/>
                  <a:gd name="connsiteY72" fmla="*/ 2638338 h 2638338"/>
                  <a:gd name="connsiteX73" fmla="*/ 946245 w 2552131"/>
                  <a:gd name="connsiteY73" fmla="*/ 2474564 h 2638338"/>
                  <a:gd name="connsiteX74" fmla="*/ 973540 w 2552131"/>
                  <a:gd name="connsiteY74" fmla="*/ 2283496 h 2638338"/>
                  <a:gd name="connsiteX75" fmla="*/ 1164609 w 2552131"/>
                  <a:gd name="connsiteY75" fmla="*/ 2106075 h 2638338"/>
                  <a:gd name="connsiteX76" fmla="*/ 1342030 w 2552131"/>
                  <a:gd name="connsiteY76" fmla="*/ 2092427 h 2638338"/>
                  <a:gd name="connsiteX77" fmla="*/ 1382973 w 2552131"/>
                  <a:gd name="connsiteY77" fmla="*/ 1983245 h 2638338"/>
                  <a:gd name="connsiteX78" fmla="*/ 1396621 w 2552131"/>
                  <a:gd name="connsiteY78" fmla="*/ 1860415 h 2638338"/>
                  <a:gd name="connsiteX79" fmla="*/ 1410269 w 2552131"/>
                  <a:gd name="connsiteY79" fmla="*/ 1778529 h 2638338"/>
                  <a:gd name="connsiteX80" fmla="*/ 1396621 w 2552131"/>
                  <a:gd name="connsiteY80" fmla="*/ 1682994 h 2638338"/>
                  <a:gd name="connsiteX81" fmla="*/ 1369325 w 2552131"/>
                  <a:gd name="connsiteY81" fmla="*/ 1450982 h 2638338"/>
                  <a:gd name="connsiteX82" fmla="*/ 1382973 w 2552131"/>
                  <a:gd name="connsiteY82" fmla="*/ 1328153 h 2638338"/>
                  <a:gd name="connsiteX83" fmla="*/ 1355678 w 2552131"/>
                  <a:gd name="connsiteY83" fmla="*/ 1246266 h 2638338"/>
                  <a:gd name="connsiteX84" fmla="*/ 1260143 w 2552131"/>
                  <a:gd name="connsiteY84" fmla="*/ 1205323 h 2638338"/>
                  <a:gd name="connsiteX85" fmla="*/ 1055427 w 2552131"/>
                  <a:gd name="connsiteY85" fmla="*/ 1382744 h 2638338"/>
                  <a:gd name="connsiteX86" fmla="*/ 782472 w 2552131"/>
                  <a:gd name="connsiteY86" fmla="*/ 1628403 h 2638338"/>
                  <a:gd name="connsiteX87" fmla="*/ 636208 w 2552131"/>
                  <a:gd name="connsiteY87" fmla="*/ 1913220 h 2638338"/>
                  <a:gd name="connsiteX88" fmla="*/ 492192 w 2552131"/>
                  <a:gd name="connsiteY88" fmla="*/ 1913220 h 2638338"/>
                  <a:gd name="connsiteX89" fmla="*/ 636209 w 2552131"/>
                  <a:gd name="connsiteY89" fmla="*/ 1697197 h 2638338"/>
                  <a:gd name="connsiteX90" fmla="*/ 204161 w 2552131"/>
                  <a:gd name="connsiteY90" fmla="*/ 1409165 h 2638338"/>
                  <a:gd name="connsiteX91" fmla="*/ 492193 w 2552131"/>
                  <a:gd name="connsiteY91" fmla="*/ 1481173 h 2638338"/>
                  <a:gd name="connsiteX92" fmla="*/ 714233 w 2552131"/>
                  <a:gd name="connsiteY92" fmla="*/ 1587460 h 2638338"/>
                  <a:gd name="connsiteX93" fmla="*/ 918949 w 2552131"/>
                  <a:gd name="connsiteY93" fmla="*/ 1423687 h 2638338"/>
                  <a:gd name="connsiteX94" fmla="*/ 1082723 w 2552131"/>
                  <a:gd name="connsiteY94" fmla="*/ 1273561 h 2638338"/>
                  <a:gd name="connsiteX95" fmla="*/ 1178257 w 2552131"/>
                  <a:gd name="connsiteY95" fmla="*/ 1178027 h 2638338"/>
                  <a:gd name="connsiteX96" fmla="*/ 1301087 w 2552131"/>
                  <a:gd name="connsiteY96" fmla="*/ 1150732 h 2638338"/>
                  <a:gd name="connsiteX97" fmla="*/ 1314734 w 2552131"/>
                  <a:gd name="connsiteY97" fmla="*/ 1041550 h 2638338"/>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636209 w 2552131"/>
                  <a:gd name="connsiteY9" fmla="*/ 624069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636209 w 2552131"/>
                  <a:gd name="connsiteY9" fmla="*/ 696077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696077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54675 w 2552131"/>
                  <a:gd name="connsiteY6" fmla="*/ 809468 h 2597325"/>
                  <a:gd name="connsiteX7" fmla="*/ 468573 w 2552131"/>
                  <a:gd name="connsiteY7" fmla="*/ 727581 h 2597325"/>
                  <a:gd name="connsiteX8" fmla="*/ 708217 w 2552131"/>
                  <a:gd name="connsiteY8" fmla="*/ 720080 h 2597325"/>
                  <a:gd name="connsiteX9" fmla="*/ 564201 w 2552131"/>
                  <a:gd name="connsiteY9" fmla="*/ 216024 h 2597325"/>
                  <a:gd name="connsiteX10" fmla="*/ 636209 w 2552131"/>
                  <a:gd name="connsiteY10" fmla="*/ 0 h 2597325"/>
                  <a:gd name="connsiteX11" fmla="*/ 708217 w 2552131"/>
                  <a:gd name="connsiteY11" fmla="*/ 504056 h 2597325"/>
                  <a:gd name="connsiteX12" fmla="*/ 905302 w 2552131"/>
                  <a:gd name="connsiteY12" fmla="*/ 727581 h 2597325"/>
                  <a:gd name="connsiteX13" fmla="*/ 1178257 w 2552131"/>
                  <a:gd name="connsiteY13" fmla="*/ 836763 h 2597325"/>
                  <a:gd name="connsiteX14" fmla="*/ 1369325 w 2552131"/>
                  <a:gd name="connsiteY14" fmla="*/ 945946 h 2597325"/>
                  <a:gd name="connsiteX15" fmla="*/ 1396621 w 2552131"/>
                  <a:gd name="connsiteY15" fmla="*/ 945946 h 2597325"/>
                  <a:gd name="connsiteX16" fmla="*/ 1464860 w 2552131"/>
                  <a:gd name="connsiteY16" fmla="*/ 932298 h 2597325"/>
                  <a:gd name="connsiteX17" fmla="*/ 1478508 w 2552131"/>
                  <a:gd name="connsiteY17" fmla="*/ 672990 h 2597325"/>
                  <a:gd name="connsiteX18" fmla="*/ 1478508 w 2552131"/>
                  <a:gd name="connsiteY18" fmla="*/ 672990 h 2597325"/>
                  <a:gd name="connsiteX19" fmla="*/ 1212272 w 2552131"/>
                  <a:gd name="connsiteY19" fmla="*/ 360039 h 2597325"/>
                  <a:gd name="connsiteX20" fmla="*/ 1140264 w 2552131"/>
                  <a:gd name="connsiteY20" fmla="*/ 144015 h 2597325"/>
                  <a:gd name="connsiteX21" fmla="*/ 1284280 w 2552131"/>
                  <a:gd name="connsiteY21" fmla="*/ 288031 h 2597325"/>
                  <a:gd name="connsiteX22" fmla="*/ 1464860 w 2552131"/>
                  <a:gd name="connsiteY22" fmla="*/ 454626 h 2597325"/>
                  <a:gd name="connsiteX23" fmla="*/ 1546746 w 2552131"/>
                  <a:gd name="connsiteY23" fmla="*/ 686638 h 2597325"/>
                  <a:gd name="connsiteX24" fmla="*/ 1574042 w 2552131"/>
                  <a:gd name="connsiteY24" fmla="*/ 795820 h 2597325"/>
                  <a:gd name="connsiteX25" fmla="*/ 1683224 w 2552131"/>
                  <a:gd name="connsiteY25" fmla="*/ 468274 h 2597325"/>
                  <a:gd name="connsiteX26" fmla="*/ 1928884 w 2552131"/>
                  <a:gd name="connsiteY26" fmla="*/ 277205 h 2597325"/>
                  <a:gd name="connsiteX27" fmla="*/ 2065361 w 2552131"/>
                  <a:gd name="connsiteY27" fmla="*/ 290853 h 2597325"/>
                  <a:gd name="connsiteX28" fmla="*/ 1778758 w 2552131"/>
                  <a:gd name="connsiteY28" fmla="*/ 468274 h 2597325"/>
                  <a:gd name="connsiteX29" fmla="*/ 1655928 w 2552131"/>
                  <a:gd name="connsiteY29" fmla="*/ 727581 h 2597325"/>
                  <a:gd name="connsiteX30" fmla="*/ 1614985 w 2552131"/>
                  <a:gd name="connsiteY30" fmla="*/ 945946 h 2597325"/>
                  <a:gd name="connsiteX31" fmla="*/ 1696872 w 2552131"/>
                  <a:gd name="connsiteY31" fmla="*/ 973241 h 2597325"/>
                  <a:gd name="connsiteX32" fmla="*/ 1751463 w 2552131"/>
                  <a:gd name="connsiteY32" fmla="*/ 1014184 h 2597325"/>
                  <a:gd name="connsiteX33" fmla="*/ 1901588 w 2552131"/>
                  <a:gd name="connsiteY33" fmla="*/ 1014184 h 2597325"/>
                  <a:gd name="connsiteX34" fmla="*/ 2119952 w 2552131"/>
                  <a:gd name="connsiteY34" fmla="*/ 836763 h 2597325"/>
                  <a:gd name="connsiteX35" fmla="*/ 2365612 w 2552131"/>
                  <a:gd name="connsiteY35" fmla="*/ 700286 h 2597325"/>
                  <a:gd name="connsiteX36" fmla="*/ 2433851 w 2552131"/>
                  <a:gd name="connsiteY36" fmla="*/ 550160 h 2597325"/>
                  <a:gd name="connsiteX37" fmla="*/ 2461146 w 2552131"/>
                  <a:gd name="connsiteY37" fmla="*/ 591104 h 2597325"/>
                  <a:gd name="connsiteX38" fmla="*/ 2392908 w 2552131"/>
                  <a:gd name="connsiteY38" fmla="*/ 754877 h 2597325"/>
                  <a:gd name="connsiteX39" fmla="*/ 2256430 w 2552131"/>
                  <a:gd name="connsiteY39" fmla="*/ 823116 h 2597325"/>
                  <a:gd name="connsiteX40" fmla="*/ 2010770 w 2552131"/>
                  <a:gd name="connsiteY40" fmla="*/ 1014184 h 2597325"/>
                  <a:gd name="connsiteX41" fmla="*/ 1928884 w 2552131"/>
                  <a:gd name="connsiteY41" fmla="*/ 1068775 h 2597325"/>
                  <a:gd name="connsiteX42" fmla="*/ 1778758 w 2552131"/>
                  <a:gd name="connsiteY42" fmla="*/ 1082423 h 2597325"/>
                  <a:gd name="connsiteX43" fmla="*/ 1751463 w 2552131"/>
                  <a:gd name="connsiteY43" fmla="*/ 1205253 h 2597325"/>
                  <a:gd name="connsiteX44" fmla="*/ 1710520 w 2552131"/>
                  <a:gd name="connsiteY44" fmla="*/ 1273492 h 2597325"/>
                  <a:gd name="connsiteX45" fmla="*/ 1819702 w 2552131"/>
                  <a:gd name="connsiteY45" fmla="*/ 1369026 h 2597325"/>
                  <a:gd name="connsiteX46" fmla="*/ 2024418 w 2552131"/>
                  <a:gd name="connsiteY46" fmla="*/ 1369026 h 2597325"/>
                  <a:gd name="connsiteX47" fmla="*/ 2324669 w 2552131"/>
                  <a:gd name="connsiteY47" fmla="*/ 1273492 h 2597325"/>
                  <a:gd name="connsiteX48" fmla="*/ 2515737 w 2552131"/>
                  <a:gd name="connsiteY48" fmla="*/ 1027832 h 2597325"/>
                  <a:gd name="connsiteX49" fmla="*/ 2543033 w 2552131"/>
                  <a:gd name="connsiteY49" fmla="*/ 986889 h 2597325"/>
                  <a:gd name="connsiteX50" fmla="*/ 2515737 w 2552131"/>
                  <a:gd name="connsiteY50" fmla="*/ 1177957 h 2597325"/>
                  <a:gd name="connsiteX51" fmla="*/ 2338317 w 2552131"/>
                  <a:gd name="connsiteY51" fmla="*/ 1341731 h 2597325"/>
                  <a:gd name="connsiteX52" fmla="*/ 2188191 w 2552131"/>
                  <a:gd name="connsiteY52" fmla="*/ 1409969 h 2597325"/>
                  <a:gd name="connsiteX53" fmla="*/ 2392908 w 2552131"/>
                  <a:gd name="connsiteY53" fmla="*/ 1464560 h 2597325"/>
                  <a:gd name="connsiteX54" fmla="*/ 2420203 w 2552131"/>
                  <a:gd name="connsiteY54" fmla="*/ 1519151 h 2597325"/>
                  <a:gd name="connsiteX55" fmla="*/ 2201839 w 2552131"/>
                  <a:gd name="connsiteY55" fmla="*/ 1464560 h 2597325"/>
                  <a:gd name="connsiteX56" fmla="*/ 2119952 w 2552131"/>
                  <a:gd name="connsiteY56" fmla="*/ 1409969 h 2597325"/>
                  <a:gd name="connsiteX57" fmla="*/ 1928884 w 2552131"/>
                  <a:gd name="connsiteY57" fmla="*/ 1437265 h 2597325"/>
                  <a:gd name="connsiteX58" fmla="*/ 1751463 w 2552131"/>
                  <a:gd name="connsiteY58" fmla="*/ 1423617 h 2597325"/>
                  <a:gd name="connsiteX59" fmla="*/ 1669576 w 2552131"/>
                  <a:gd name="connsiteY59" fmla="*/ 1287140 h 2597325"/>
                  <a:gd name="connsiteX60" fmla="*/ 1574042 w 2552131"/>
                  <a:gd name="connsiteY60" fmla="*/ 1328083 h 2597325"/>
                  <a:gd name="connsiteX61" fmla="*/ 1437564 w 2552131"/>
                  <a:gd name="connsiteY61" fmla="*/ 1369026 h 2597325"/>
                  <a:gd name="connsiteX62" fmla="*/ 1464860 w 2552131"/>
                  <a:gd name="connsiteY62" fmla="*/ 1669277 h 2597325"/>
                  <a:gd name="connsiteX63" fmla="*/ 1451212 w 2552131"/>
                  <a:gd name="connsiteY63" fmla="*/ 1955880 h 2597325"/>
                  <a:gd name="connsiteX64" fmla="*/ 1260143 w 2552131"/>
                  <a:gd name="connsiteY64" fmla="*/ 2256131 h 2597325"/>
                  <a:gd name="connsiteX65" fmla="*/ 1110018 w 2552131"/>
                  <a:gd name="connsiteY65" fmla="*/ 2338017 h 2597325"/>
                  <a:gd name="connsiteX66" fmla="*/ 1191905 w 2552131"/>
                  <a:gd name="connsiteY66" fmla="*/ 2242483 h 2597325"/>
                  <a:gd name="connsiteX67" fmla="*/ 1314734 w 2552131"/>
                  <a:gd name="connsiteY67" fmla="*/ 2133301 h 2597325"/>
                  <a:gd name="connsiteX68" fmla="*/ 1219200 w 2552131"/>
                  <a:gd name="connsiteY68" fmla="*/ 2092357 h 2597325"/>
                  <a:gd name="connsiteX69" fmla="*/ 1014484 w 2552131"/>
                  <a:gd name="connsiteY69" fmla="*/ 2283426 h 2597325"/>
                  <a:gd name="connsiteX70" fmla="*/ 1000836 w 2552131"/>
                  <a:gd name="connsiteY70" fmla="*/ 2433551 h 2597325"/>
                  <a:gd name="connsiteX71" fmla="*/ 973540 w 2552131"/>
                  <a:gd name="connsiteY71" fmla="*/ 2597325 h 2597325"/>
                  <a:gd name="connsiteX72" fmla="*/ 946245 w 2552131"/>
                  <a:gd name="connsiteY72" fmla="*/ 2433551 h 2597325"/>
                  <a:gd name="connsiteX73" fmla="*/ 973540 w 2552131"/>
                  <a:gd name="connsiteY73" fmla="*/ 2242483 h 2597325"/>
                  <a:gd name="connsiteX74" fmla="*/ 1164609 w 2552131"/>
                  <a:gd name="connsiteY74" fmla="*/ 2065062 h 2597325"/>
                  <a:gd name="connsiteX75" fmla="*/ 1342030 w 2552131"/>
                  <a:gd name="connsiteY75" fmla="*/ 2051414 h 2597325"/>
                  <a:gd name="connsiteX76" fmla="*/ 1382973 w 2552131"/>
                  <a:gd name="connsiteY76" fmla="*/ 1942232 h 2597325"/>
                  <a:gd name="connsiteX77" fmla="*/ 1396621 w 2552131"/>
                  <a:gd name="connsiteY77" fmla="*/ 1819402 h 2597325"/>
                  <a:gd name="connsiteX78" fmla="*/ 1410269 w 2552131"/>
                  <a:gd name="connsiteY78" fmla="*/ 1737516 h 2597325"/>
                  <a:gd name="connsiteX79" fmla="*/ 1396621 w 2552131"/>
                  <a:gd name="connsiteY79" fmla="*/ 1641981 h 2597325"/>
                  <a:gd name="connsiteX80" fmla="*/ 1369325 w 2552131"/>
                  <a:gd name="connsiteY80" fmla="*/ 1409969 h 2597325"/>
                  <a:gd name="connsiteX81" fmla="*/ 1382973 w 2552131"/>
                  <a:gd name="connsiteY81" fmla="*/ 1287140 h 2597325"/>
                  <a:gd name="connsiteX82" fmla="*/ 1355678 w 2552131"/>
                  <a:gd name="connsiteY82" fmla="*/ 1205253 h 2597325"/>
                  <a:gd name="connsiteX83" fmla="*/ 1260143 w 2552131"/>
                  <a:gd name="connsiteY83" fmla="*/ 1164310 h 2597325"/>
                  <a:gd name="connsiteX84" fmla="*/ 1055427 w 2552131"/>
                  <a:gd name="connsiteY84" fmla="*/ 1341731 h 2597325"/>
                  <a:gd name="connsiteX85" fmla="*/ 782472 w 2552131"/>
                  <a:gd name="connsiteY85" fmla="*/ 1587390 h 2597325"/>
                  <a:gd name="connsiteX86" fmla="*/ 636208 w 2552131"/>
                  <a:gd name="connsiteY86" fmla="*/ 1872207 h 2597325"/>
                  <a:gd name="connsiteX87" fmla="*/ 492192 w 2552131"/>
                  <a:gd name="connsiteY87" fmla="*/ 1872207 h 2597325"/>
                  <a:gd name="connsiteX88" fmla="*/ 636209 w 2552131"/>
                  <a:gd name="connsiteY88" fmla="*/ 1656184 h 2597325"/>
                  <a:gd name="connsiteX89" fmla="*/ 204161 w 2552131"/>
                  <a:gd name="connsiteY89" fmla="*/ 1368152 h 2597325"/>
                  <a:gd name="connsiteX90" fmla="*/ 492193 w 2552131"/>
                  <a:gd name="connsiteY90" fmla="*/ 1440160 h 2597325"/>
                  <a:gd name="connsiteX91" fmla="*/ 714233 w 2552131"/>
                  <a:gd name="connsiteY91" fmla="*/ 1546447 h 2597325"/>
                  <a:gd name="connsiteX92" fmla="*/ 918949 w 2552131"/>
                  <a:gd name="connsiteY92" fmla="*/ 1382674 h 2597325"/>
                  <a:gd name="connsiteX93" fmla="*/ 1082723 w 2552131"/>
                  <a:gd name="connsiteY93" fmla="*/ 1232548 h 2597325"/>
                  <a:gd name="connsiteX94" fmla="*/ 1178257 w 2552131"/>
                  <a:gd name="connsiteY94" fmla="*/ 1137014 h 2597325"/>
                  <a:gd name="connsiteX95" fmla="*/ 1301087 w 2552131"/>
                  <a:gd name="connsiteY95" fmla="*/ 1109719 h 2597325"/>
                  <a:gd name="connsiteX96" fmla="*/ 1314734 w 2552131"/>
                  <a:gd name="connsiteY96" fmla="*/ 1000537 h 2597325"/>
                  <a:gd name="connsiteX0" fmla="*/ 1307910 w 2545307"/>
                  <a:gd name="connsiteY0" fmla="*/ 1000537 h 2597325"/>
                  <a:gd name="connsiteX1" fmla="*/ 1007660 w 2545307"/>
                  <a:gd name="connsiteY1" fmla="*/ 850411 h 2597325"/>
                  <a:gd name="connsiteX2" fmla="*/ 693761 w 2545307"/>
                  <a:gd name="connsiteY2" fmla="*/ 795820 h 2597325"/>
                  <a:gd name="connsiteX3" fmla="*/ 379863 w 2545307"/>
                  <a:gd name="connsiteY3" fmla="*/ 795820 h 2597325"/>
                  <a:gd name="connsiteX4" fmla="*/ 38669 w 2545307"/>
                  <a:gd name="connsiteY4" fmla="*/ 918650 h 2597325"/>
                  <a:gd name="connsiteX5" fmla="*/ 147851 w 2545307"/>
                  <a:gd name="connsiteY5" fmla="*/ 809468 h 2597325"/>
                  <a:gd name="connsiteX6" fmla="*/ 461749 w 2545307"/>
                  <a:gd name="connsiteY6" fmla="*/ 727581 h 2597325"/>
                  <a:gd name="connsiteX7" fmla="*/ 701393 w 2545307"/>
                  <a:gd name="connsiteY7" fmla="*/ 720080 h 2597325"/>
                  <a:gd name="connsiteX8" fmla="*/ 557377 w 2545307"/>
                  <a:gd name="connsiteY8" fmla="*/ 216024 h 2597325"/>
                  <a:gd name="connsiteX9" fmla="*/ 629385 w 2545307"/>
                  <a:gd name="connsiteY9" fmla="*/ 0 h 2597325"/>
                  <a:gd name="connsiteX10" fmla="*/ 701393 w 2545307"/>
                  <a:gd name="connsiteY10" fmla="*/ 504056 h 2597325"/>
                  <a:gd name="connsiteX11" fmla="*/ 898478 w 2545307"/>
                  <a:gd name="connsiteY11" fmla="*/ 727581 h 2597325"/>
                  <a:gd name="connsiteX12" fmla="*/ 1171433 w 2545307"/>
                  <a:gd name="connsiteY12" fmla="*/ 836763 h 2597325"/>
                  <a:gd name="connsiteX13" fmla="*/ 1362501 w 2545307"/>
                  <a:gd name="connsiteY13" fmla="*/ 945946 h 2597325"/>
                  <a:gd name="connsiteX14" fmla="*/ 1389797 w 2545307"/>
                  <a:gd name="connsiteY14" fmla="*/ 945946 h 2597325"/>
                  <a:gd name="connsiteX15" fmla="*/ 1458036 w 2545307"/>
                  <a:gd name="connsiteY15" fmla="*/ 932298 h 2597325"/>
                  <a:gd name="connsiteX16" fmla="*/ 1471684 w 2545307"/>
                  <a:gd name="connsiteY16" fmla="*/ 672990 h 2597325"/>
                  <a:gd name="connsiteX17" fmla="*/ 1471684 w 2545307"/>
                  <a:gd name="connsiteY17" fmla="*/ 672990 h 2597325"/>
                  <a:gd name="connsiteX18" fmla="*/ 1205448 w 2545307"/>
                  <a:gd name="connsiteY18" fmla="*/ 360039 h 2597325"/>
                  <a:gd name="connsiteX19" fmla="*/ 1133440 w 2545307"/>
                  <a:gd name="connsiteY19" fmla="*/ 144015 h 2597325"/>
                  <a:gd name="connsiteX20" fmla="*/ 1277456 w 2545307"/>
                  <a:gd name="connsiteY20" fmla="*/ 288031 h 2597325"/>
                  <a:gd name="connsiteX21" fmla="*/ 1458036 w 2545307"/>
                  <a:gd name="connsiteY21" fmla="*/ 454626 h 2597325"/>
                  <a:gd name="connsiteX22" fmla="*/ 1539922 w 2545307"/>
                  <a:gd name="connsiteY22" fmla="*/ 686638 h 2597325"/>
                  <a:gd name="connsiteX23" fmla="*/ 1567218 w 2545307"/>
                  <a:gd name="connsiteY23" fmla="*/ 795820 h 2597325"/>
                  <a:gd name="connsiteX24" fmla="*/ 1676400 w 2545307"/>
                  <a:gd name="connsiteY24" fmla="*/ 468274 h 2597325"/>
                  <a:gd name="connsiteX25" fmla="*/ 1922060 w 2545307"/>
                  <a:gd name="connsiteY25" fmla="*/ 277205 h 2597325"/>
                  <a:gd name="connsiteX26" fmla="*/ 2058537 w 2545307"/>
                  <a:gd name="connsiteY26" fmla="*/ 290853 h 2597325"/>
                  <a:gd name="connsiteX27" fmla="*/ 1771934 w 2545307"/>
                  <a:gd name="connsiteY27" fmla="*/ 468274 h 2597325"/>
                  <a:gd name="connsiteX28" fmla="*/ 1649104 w 2545307"/>
                  <a:gd name="connsiteY28" fmla="*/ 727581 h 2597325"/>
                  <a:gd name="connsiteX29" fmla="*/ 1608161 w 2545307"/>
                  <a:gd name="connsiteY29" fmla="*/ 945946 h 2597325"/>
                  <a:gd name="connsiteX30" fmla="*/ 1690048 w 2545307"/>
                  <a:gd name="connsiteY30" fmla="*/ 973241 h 2597325"/>
                  <a:gd name="connsiteX31" fmla="*/ 1744639 w 2545307"/>
                  <a:gd name="connsiteY31" fmla="*/ 1014184 h 2597325"/>
                  <a:gd name="connsiteX32" fmla="*/ 1894764 w 2545307"/>
                  <a:gd name="connsiteY32" fmla="*/ 1014184 h 2597325"/>
                  <a:gd name="connsiteX33" fmla="*/ 2113128 w 2545307"/>
                  <a:gd name="connsiteY33" fmla="*/ 836763 h 2597325"/>
                  <a:gd name="connsiteX34" fmla="*/ 2358788 w 2545307"/>
                  <a:gd name="connsiteY34" fmla="*/ 700286 h 2597325"/>
                  <a:gd name="connsiteX35" fmla="*/ 2427027 w 2545307"/>
                  <a:gd name="connsiteY35" fmla="*/ 550160 h 2597325"/>
                  <a:gd name="connsiteX36" fmla="*/ 2454322 w 2545307"/>
                  <a:gd name="connsiteY36" fmla="*/ 591104 h 2597325"/>
                  <a:gd name="connsiteX37" fmla="*/ 2386084 w 2545307"/>
                  <a:gd name="connsiteY37" fmla="*/ 754877 h 2597325"/>
                  <a:gd name="connsiteX38" fmla="*/ 2249606 w 2545307"/>
                  <a:gd name="connsiteY38" fmla="*/ 823116 h 2597325"/>
                  <a:gd name="connsiteX39" fmla="*/ 2003946 w 2545307"/>
                  <a:gd name="connsiteY39" fmla="*/ 1014184 h 2597325"/>
                  <a:gd name="connsiteX40" fmla="*/ 1922060 w 2545307"/>
                  <a:gd name="connsiteY40" fmla="*/ 1068775 h 2597325"/>
                  <a:gd name="connsiteX41" fmla="*/ 1771934 w 2545307"/>
                  <a:gd name="connsiteY41" fmla="*/ 1082423 h 2597325"/>
                  <a:gd name="connsiteX42" fmla="*/ 1744639 w 2545307"/>
                  <a:gd name="connsiteY42" fmla="*/ 1205253 h 2597325"/>
                  <a:gd name="connsiteX43" fmla="*/ 1703696 w 2545307"/>
                  <a:gd name="connsiteY43" fmla="*/ 1273492 h 2597325"/>
                  <a:gd name="connsiteX44" fmla="*/ 1812878 w 2545307"/>
                  <a:gd name="connsiteY44" fmla="*/ 1369026 h 2597325"/>
                  <a:gd name="connsiteX45" fmla="*/ 2017594 w 2545307"/>
                  <a:gd name="connsiteY45" fmla="*/ 1369026 h 2597325"/>
                  <a:gd name="connsiteX46" fmla="*/ 2317845 w 2545307"/>
                  <a:gd name="connsiteY46" fmla="*/ 1273492 h 2597325"/>
                  <a:gd name="connsiteX47" fmla="*/ 2508913 w 2545307"/>
                  <a:gd name="connsiteY47" fmla="*/ 1027832 h 2597325"/>
                  <a:gd name="connsiteX48" fmla="*/ 2536209 w 2545307"/>
                  <a:gd name="connsiteY48" fmla="*/ 986889 h 2597325"/>
                  <a:gd name="connsiteX49" fmla="*/ 2508913 w 2545307"/>
                  <a:gd name="connsiteY49" fmla="*/ 1177957 h 2597325"/>
                  <a:gd name="connsiteX50" fmla="*/ 2331493 w 2545307"/>
                  <a:gd name="connsiteY50" fmla="*/ 1341731 h 2597325"/>
                  <a:gd name="connsiteX51" fmla="*/ 2181367 w 2545307"/>
                  <a:gd name="connsiteY51" fmla="*/ 1409969 h 2597325"/>
                  <a:gd name="connsiteX52" fmla="*/ 2386084 w 2545307"/>
                  <a:gd name="connsiteY52" fmla="*/ 1464560 h 2597325"/>
                  <a:gd name="connsiteX53" fmla="*/ 2413379 w 2545307"/>
                  <a:gd name="connsiteY53" fmla="*/ 1519151 h 2597325"/>
                  <a:gd name="connsiteX54" fmla="*/ 2195015 w 2545307"/>
                  <a:gd name="connsiteY54" fmla="*/ 1464560 h 2597325"/>
                  <a:gd name="connsiteX55" fmla="*/ 2113128 w 2545307"/>
                  <a:gd name="connsiteY55" fmla="*/ 1409969 h 2597325"/>
                  <a:gd name="connsiteX56" fmla="*/ 1922060 w 2545307"/>
                  <a:gd name="connsiteY56" fmla="*/ 1437265 h 2597325"/>
                  <a:gd name="connsiteX57" fmla="*/ 1744639 w 2545307"/>
                  <a:gd name="connsiteY57" fmla="*/ 1423617 h 2597325"/>
                  <a:gd name="connsiteX58" fmla="*/ 1662752 w 2545307"/>
                  <a:gd name="connsiteY58" fmla="*/ 1287140 h 2597325"/>
                  <a:gd name="connsiteX59" fmla="*/ 1567218 w 2545307"/>
                  <a:gd name="connsiteY59" fmla="*/ 1328083 h 2597325"/>
                  <a:gd name="connsiteX60" fmla="*/ 1430740 w 2545307"/>
                  <a:gd name="connsiteY60" fmla="*/ 1369026 h 2597325"/>
                  <a:gd name="connsiteX61" fmla="*/ 1458036 w 2545307"/>
                  <a:gd name="connsiteY61" fmla="*/ 1669277 h 2597325"/>
                  <a:gd name="connsiteX62" fmla="*/ 1444388 w 2545307"/>
                  <a:gd name="connsiteY62" fmla="*/ 1955880 h 2597325"/>
                  <a:gd name="connsiteX63" fmla="*/ 1253319 w 2545307"/>
                  <a:gd name="connsiteY63" fmla="*/ 2256131 h 2597325"/>
                  <a:gd name="connsiteX64" fmla="*/ 1103194 w 2545307"/>
                  <a:gd name="connsiteY64" fmla="*/ 2338017 h 2597325"/>
                  <a:gd name="connsiteX65" fmla="*/ 1185081 w 2545307"/>
                  <a:gd name="connsiteY65" fmla="*/ 2242483 h 2597325"/>
                  <a:gd name="connsiteX66" fmla="*/ 1307910 w 2545307"/>
                  <a:gd name="connsiteY66" fmla="*/ 2133301 h 2597325"/>
                  <a:gd name="connsiteX67" fmla="*/ 1212376 w 2545307"/>
                  <a:gd name="connsiteY67" fmla="*/ 2092357 h 2597325"/>
                  <a:gd name="connsiteX68" fmla="*/ 1007660 w 2545307"/>
                  <a:gd name="connsiteY68" fmla="*/ 2283426 h 2597325"/>
                  <a:gd name="connsiteX69" fmla="*/ 994012 w 2545307"/>
                  <a:gd name="connsiteY69" fmla="*/ 2433551 h 2597325"/>
                  <a:gd name="connsiteX70" fmla="*/ 966716 w 2545307"/>
                  <a:gd name="connsiteY70" fmla="*/ 2597325 h 2597325"/>
                  <a:gd name="connsiteX71" fmla="*/ 939421 w 2545307"/>
                  <a:gd name="connsiteY71" fmla="*/ 2433551 h 2597325"/>
                  <a:gd name="connsiteX72" fmla="*/ 966716 w 2545307"/>
                  <a:gd name="connsiteY72" fmla="*/ 2242483 h 2597325"/>
                  <a:gd name="connsiteX73" fmla="*/ 1157785 w 2545307"/>
                  <a:gd name="connsiteY73" fmla="*/ 2065062 h 2597325"/>
                  <a:gd name="connsiteX74" fmla="*/ 1335206 w 2545307"/>
                  <a:gd name="connsiteY74" fmla="*/ 2051414 h 2597325"/>
                  <a:gd name="connsiteX75" fmla="*/ 1376149 w 2545307"/>
                  <a:gd name="connsiteY75" fmla="*/ 1942232 h 2597325"/>
                  <a:gd name="connsiteX76" fmla="*/ 1389797 w 2545307"/>
                  <a:gd name="connsiteY76" fmla="*/ 1819402 h 2597325"/>
                  <a:gd name="connsiteX77" fmla="*/ 1403445 w 2545307"/>
                  <a:gd name="connsiteY77" fmla="*/ 1737516 h 2597325"/>
                  <a:gd name="connsiteX78" fmla="*/ 1389797 w 2545307"/>
                  <a:gd name="connsiteY78" fmla="*/ 1641981 h 2597325"/>
                  <a:gd name="connsiteX79" fmla="*/ 1362501 w 2545307"/>
                  <a:gd name="connsiteY79" fmla="*/ 1409969 h 2597325"/>
                  <a:gd name="connsiteX80" fmla="*/ 1376149 w 2545307"/>
                  <a:gd name="connsiteY80" fmla="*/ 1287140 h 2597325"/>
                  <a:gd name="connsiteX81" fmla="*/ 1348854 w 2545307"/>
                  <a:gd name="connsiteY81" fmla="*/ 1205253 h 2597325"/>
                  <a:gd name="connsiteX82" fmla="*/ 1253319 w 2545307"/>
                  <a:gd name="connsiteY82" fmla="*/ 1164310 h 2597325"/>
                  <a:gd name="connsiteX83" fmla="*/ 1048603 w 2545307"/>
                  <a:gd name="connsiteY83" fmla="*/ 1341731 h 2597325"/>
                  <a:gd name="connsiteX84" fmla="*/ 775648 w 2545307"/>
                  <a:gd name="connsiteY84" fmla="*/ 1587390 h 2597325"/>
                  <a:gd name="connsiteX85" fmla="*/ 629384 w 2545307"/>
                  <a:gd name="connsiteY85" fmla="*/ 1872207 h 2597325"/>
                  <a:gd name="connsiteX86" fmla="*/ 485368 w 2545307"/>
                  <a:gd name="connsiteY86" fmla="*/ 1872207 h 2597325"/>
                  <a:gd name="connsiteX87" fmla="*/ 629385 w 2545307"/>
                  <a:gd name="connsiteY87" fmla="*/ 1656184 h 2597325"/>
                  <a:gd name="connsiteX88" fmla="*/ 197337 w 2545307"/>
                  <a:gd name="connsiteY88" fmla="*/ 1368152 h 2597325"/>
                  <a:gd name="connsiteX89" fmla="*/ 485369 w 2545307"/>
                  <a:gd name="connsiteY89" fmla="*/ 1440160 h 2597325"/>
                  <a:gd name="connsiteX90" fmla="*/ 707409 w 2545307"/>
                  <a:gd name="connsiteY90" fmla="*/ 1546447 h 2597325"/>
                  <a:gd name="connsiteX91" fmla="*/ 912125 w 2545307"/>
                  <a:gd name="connsiteY91" fmla="*/ 1382674 h 2597325"/>
                  <a:gd name="connsiteX92" fmla="*/ 1075899 w 2545307"/>
                  <a:gd name="connsiteY92" fmla="*/ 1232548 h 2597325"/>
                  <a:gd name="connsiteX93" fmla="*/ 1171433 w 2545307"/>
                  <a:gd name="connsiteY93" fmla="*/ 1137014 h 2597325"/>
                  <a:gd name="connsiteX94" fmla="*/ 1294263 w 2545307"/>
                  <a:gd name="connsiteY94" fmla="*/ 1109719 h 2597325"/>
                  <a:gd name="connsiteX95" fmla="*/ 1307910 w 2545307"/>
                  <a:gd name="connsiteY95" fmla="*/ 1000537 h 2597325"/>
                  <a:gd name="connsiteX0" fmla="*/ 1307910 w 2545307"/>
                  <a:gd name="connsiteY0" fmla="*/ 1000537 h 2597325"/>
                  <a:gd name="connsiteX1" fmla="*/ 1007660 w 2545307"/>
                  <a:gd name="connsiteY1" fmla="*/ 850411 h 2597325"/>
                  <a:gd name="connsiteX2" fmla="*/ 693761 w 2545307"/>
                  <a:gd name="connsiteY2" fmla="*/ 795820 h 2597325"/>
                  <a:gd name="connsiteX3" fmla="*/ 379863 w 2545307"/>
                  <a:gd name="connsiteY3" fmla="*/ 795820 h 2597325"/>
                  <a:gd name="connsiteX4" fmla="*/ 38669 w 2545307"/>
                  <a:gd name="connsiteY4" fmla="*/ 918650 h 2597325"/>
                  <a:gd name="connsiteX5" fmla="*/ 147851 w 2545307"/>
                  <a:gd name="connsiteY5" fmla="*/ 809468 h 2597325"/>
                  <a:gd name="connsiteX6" fmla="*/ 461749 w 2545307"/>
                  <a:gd name="connsiteY6" fmla="*/ 727581 h 2597325"/>
                  <a:gd name="connsiteX7" fmla="*/ 701393 w 2545307"/>
                  <a:gd name="connsiteY7" fmla="*/ 720080 h 2597325"/>
                  <a:gd name="connsiteX8" fmla="*/ 557377 w 2545307"/>
                  <a:gd name="connsiteY8" fmla="*/ 216024 h 2597325"/>
                  <a:gd name="connsiteX9" fmla="*/ 629385 w 2545307"/>
                  <a:gd name="connsiteY9" fmla="*/ 0 h 2597325"/>
                  <a:gd name="connsiteX10" fmla="*/ 701393 w 2545307"/>
                  <a:gd name="connsiteY10" fmla="*/ 504056 h 2597325"/>
                  <a:gd name="connsiteX11" fmla="*/ 898478 w 2545307"/>
                  <a:gd name="connsiteY11" fmla="*/ 727581 h 2597325"/>
                  <a:gd name="connsiteX12" fmla="*/ 1171433 w 2545307"/>
                  <a:gd name="connsiteY12" fmla="*/ 836763 h 2597325"/>
                  <a:gd name="connsiteX13" fmla="*/ 1362501 w 2545307"/>
                  <a:gd name="connsiteY13" fmla="*/ 945946 h 2597325"/>
                  <a:gd name="connsiteX14" fmla="*/ 1389797 w 2545307"/>
                  <a:gd name="connsiteY14" fmla="*/ 945946 h 2597325"/>
                  <a:gd name="connsiteX15" fmla="*/ 1458036 w 2545307"/>
                  <a:gd name="connsiteY15" fmla="*/ 932298 h 2597325"/>
                  <a:gd name="connsiteX16" fmla="*/ 1471684 w 2545307"/>
                  <a:gd name="connsiteY16" fmla="*/ 672990 h 2597325"/>
                  <a:gd name="connsiteX17" fmla="*/ 1471684 w 2545307"/>
                  <a:gd name="connsiteY17" fmla="*/ 672990 h 2597325"/>
                  <a:gd name="connsiteX18" fmla="*/ 1205448 w 2545307"/>
                  <a:gd name="connsiteY18" fmla="*/ 360039 h 2597325"/>
                  <a:gd name="connsiteX19" fmla="*/ 1133440 w 2545307"/>
                  <a:gd name="connsiteY19" fmla="*/ 144015 h 2597325"/>
                  <a:gd name="connsiteX20" fmla="*/ 1277456 w 2545307"/>
                  <a:gd name="connsiteY20" fmla="*/ 288031 h 2597325"/>
                  <a:gd name="connsiteX21" fmla="*/ 1421473 w 2545307"/>
                  <a:gd name="connsiteY21" fmla="*/ 504056 h 2597325"/>
                  <a:gd name="connsiteX22" fmla="*/ 1539922 w 2545307"/>
                  <a:gd name="connsiteY22" fmla="*/ 686638 h 2597325"/>
                  <a:gd name="connsiteX23" fmla="*/ 1567218 w 2545307"/>
                  <a:gd name="connsiteY23" fmla="*/ 795820 h 2597325"/>
                  <a:gd name="connsiteX24" fmla="*/ 1676400 w 2545307"/>
                  <a:gd name="connsiteY24" fmla="*/ 468274 h 2597325"/>
                  <a:gd name="connsiteX25" fmla="*/ 1922060 w 2545307"/>
                  <a:gd name="connsiteY25" fmla="*/ 277205 h 2597325"/>
                  <a:gd name="connsiteX26" fmla="*/ 2058537 w 2545307"/>
                  <a:gd name="connsiteY26" fmla="*/ 290853 h 2597325"/>
                  <a:gd name="connsiteX27" fmla="*/ 1771934 w 2545307"/>
                  <a:gd name="connsiteY27" fmla="*/ 468274 h 2597325"/>
                  <a:gd name="connsiteX28" fmla="*/ 1649104 w 2545307"/>
                  <a:gd name="connsiteY28" fmla="*/ 727581 h 2597325"/>
                  <a:gd name="connsiteX29" fmla="*/ 1608161 w 2545307"/>
                  <a:gd name="connsiteY29" fmla="*/ 945946 h 2597325"/>
                  <a:gd name="connsiteX30" fmla="*/ 1690048 w 2545307"/>
                  <a:gd name="connsiteY30" fmla="*/ 973241 h 2597325"/>
                  <a:gd name="connsiteX31" fmla="*/ 1744639 w 2545307"/>
                  <a:gd name="connsiteY31" fmla="*/ 1014184 h 2597325"/>
                  <a:gd name="connsiteX32" fmla="*/ 1894764 w 2545307"/>
                  <a:gd name="connsiteY32" fmla="*/ 1014184 h 2597325"/>
                  <a:gd name="connsiteX33" fmla="*/ 2113128 w 2545307"/>
                  <a:gd name="connsiteY33" fmla="*/ 836763 h 2597325"/>
                  <a:gd name="connsiteX34" fmla="*/ 2358788 w 2545307"/>
                  <a:gd name="connsiteY34" fmla="*/ 700286 h 2597325"/>
                  <a:gd name="connsiteX35" fmla="*/ 2427027 w 2545307"/>
                  <a:gd name="connsiteY35" fmla="*/ 550160 h 2597325"/>
                  <a:gd name="connsiteX36" fmla="*/ 2454322 w 2545307"/>
                  <a:gd name="connsiteY36" fmla="*/ 591104 h 2597325"/>
                  <a:gd name="connsiteX37" fmla="*/ 2386084 w 2545307"/>
                  <a:gd name="connsiteY37" fmla="*/ 754877 h 2597325"/>
                  <a:gd name="connsiteX38" fmla="*/ 2249606 w 2545307"/>
                  <a:gd name="connsiteY38" fmla="*/ 823116 h 2597325"/>
                  <a:gd name="connsiteX39" fmla="*/ 2003946 w 2545307"/>
                  <a:gd name="connsiteY39" fmla="*/ 1014184 h 2597325"/>
                  <a:gd name="connsiteX40" fmla="*/ 1922060 w 2545307"/>
                  <a:gd name="connsiteY40" fmla="*/ 1068775 h 2597325"/>
                  <a:gd name="connsiteX41" fmla="*/ 1771934 w 2545307"/>
                  <a:gd name="connsiteY41" fmla="*/ 1082423 h 2597325"/>
                  <a:gd name="connsiteX42" fmla="*/ 1744639 w 2545307"/>
                  <a:gd name="connsiteY42" fmla="*/ 1205253 h 2597325"/>
                  <a:gd name="connsiteX43" fmla="*/ 1703696 w 2545307"/>
                  <a:gd name="connsiteY43" fmla="*/ 1273492 h 2597325"/>
                  <a:gd name="connsiteX44" fmla="*/ 1812878 w 2545307"/>
                  <a:gd name="connsiteY44" fmla="*/ 1369026 h 2597325"/>
                  <a:gd name="connsiteX45" fmla="*/ 2017594 w 2545307"/>
                  <a:gd name="connsiteY45" fmla="*/ 1369026 h 2597325"/>
                  <a:gd name="connsiteX46" fmla="*/ 2317845 w 2545307"/>
                  <a:gd name="connsiteY46" fmla="*/ 1273492 h 2597325"/>
                  <a:gd name="connsiteX47" fmla="*/ 2508913 w 2545307"/>
                  <a:gd name="connsiteY47" fmla="*/ 1027832 h 2597325"/>
                  <a:gd name="connsiteX48" fmla="*/ 2536209 w 2545307"/>
                  <a:gd name="connsiteY48" fmla="*/ 986889 h 2597325"/>
                  <a:gd name="connsiteX49" fmla="*/ 2508913 w 2545307"/>
                  <a:gd name="connsiteY49" fmla="*/ 1177957 h 2597325"/>
                  <a:gd name="connsiteX50" fmla="*/ 2331493 w 2545307"/>
                  <a:gd name="connsiteY50" fmla="*/ 1341731 h 2597325"/>
                  <a:gd name="connsiteX51" fmla="*/ 2181367 w 2545307"/>
                  <a:gd name="connsiteY51" fmla="*/ 1409969 h 2597325"/>
                  <a:gd name="connsiteX52" fmla="*/ 2386084 w 2545307"/>
                  <a:gd name="connsiteY52" fmla="*/ 1464560 h 2597325"/>
                  <a:gd name="connsiteX53" fmla="*/ 2413379 w 2545307"/>
                  <a:gd name="connsiteY53" fmla="*/ 1519151 h 2597325"/>
                  <a:gd name="connsiteX54" fmla="*/ 2195015 w 2545307"/>
                  <a:gd name="connsiteY54" fmla="*/ 1464560 h 2597325"/>
                  <a:gd name="connsiteX55" fmla="*/ 2113128 w 2545307"/>
                  <a:gd name="connsiteY55" fmla="*/ 1409969 h 2597325"/>
                  <a:gd name="connsiteX56" fmla="*/ 1922060 w 2545307"/>
                  <a:gd name="connsiteY56" fmla="*/ 1437265 h 2597325"/>
                  <a:gd name="connsiteX57" fmla="*/ 1744639 w 2545307"/>
                  <a:gd name="connsiteY57" fmla="*/ 1423617 h 2597325"/>
                  <a:gd name="connsiteX58" fmla="*/ 1662752 w 2545307"/>
                  <a:gd name="connsiteY58" fmla="*/ 1287140 h 2597325"/>
                  <a:gd name="connsiteX59" fmla="*/ 1567218 w 2545307"/>
                  <a:gd name="connsiteY59" fmla="*/ 1328083 h 2597325"/>
                  <a:gd name="connsiteX60" fmla="*/ 1430740 w 2545307"/>
                  <a:gd name="connsiteY60" fmla="*/ 1369026 h 2597325"/>
                  <a:gd name="connsiteX61" fmla="*/ 1458036 w 2545307"/>
                  <a:gd name="connsiteY61" fmla="*/ 1669277 h 2597325"/>
                  <a:gd name="connsiteX62" fmla="*/ 1444388 w 2545307"/>
                  <a:gd name="connsiteY62" fmla="*/ 1955880 h 2597325"/>
                  <a:gd name="connsiteX63" fmla="*/ 1253319 w 2545307"/>
                  <a:gd name="connsiteY63" fmla="*/ 2256131 h 2597325"/>
                  <a:gd name="connsiteX64" fmla="*/ 1103194 w 2545307"/>
                  <a:gd name="connsiteY64" fmla="*/ 2338017 h 2597325"/>
                  <a:gd name="connsiteX65" fmla="*/ 1185081 w 2545307"/>
                  <a:gd name="connsiteY65" fmla="*/ 2242483 h 2597325"/>
                  <a:gd name="connsiteX66" fmla="*/ 1307910 w 2545307"/>
                  <a:gd name="connsiteY66" fmla="*/ 2133301 h 2597325"/>
                  <a:gd name="connsiteX67" fmla="*/ 1212376 w 2545307"/>
                  <a:gd name="connsiteY67" fmla="*/ 2092357 h 2597325"/>
                  <a:gd name="connsiteX68" fmla="*/ 1007660 w 2545307"/>
                  <a:gd name="connsiteY68" fmla="*/ 2283426 h 2597325"/>
                  <a:gd name="connsiteX69" fmla="*/ 994012 w 2545307"/>
                  <a:gd name="connsiteY69" fmla="*/ 2433551 h 2597325"/>
                  <a:gd name="connsiteX70" fmla="*/ 966716 w 2545307"/>
                  <a:gd name="connsiteY70" fmla="*/ 2597325 h 2597325"/>
                  <a:gd name="connsiteX71" fmla="*/ 939421 w 2545307"/>
                  <a:gd name="connsiteY71" fmla="*/ 2433551 h 2597325"/>
                  <a:gd name="connsiteX72" fmla="*/ 966716 w 2545307"/>
                  <a:gd name="connsiteY72" fmla="*/ 2242483 h 2597325"/>
                  <a:gd name="connsiteX73" fmla="*/ 1157785 w 2545307"/>
                  <a:gd name="connsiteY73" fmla="*/ 2065062 h 2597325"/>
                  <a:gd name="connsiteX74" fmla="*/ 1335206 w 2545307"/>
                  <a:gd name="connsiteY74" fmla="*/ 2051414 h 2597325"/>
                  <a:gd name="connsiteX75" fmla="*/ 1376149 w 2545307"/>
                  <a:gd name="connsiteY75" fmla="*/ 1942232 h 2597325"/>
                  <a:gd name="connsiteX76" fmla="*/ 1389797 w 2545307"/>
                  <a:gd name="connsiteY76" fmla="*/ 1819402 h 2597325"/>
                  <a:gd name="connsiteX77" fmla="*/ 1403445 w 2545307"/>
                  <a:gd name="connsiteY77" fmla="*/ 1737516 h 2597325"/>
                  <a:gd name="connsiteX78" fmla="*/ 1389797 w 2545307"/>
                  <a:gd name="connsiteY78" fmla="*/ 1641981 h 2597325"/>
                  <a:gd name="connsiteX79" fmla="*/ 1362501 w 2545307"/>
                  <a:gd name="connsiteY79" fmla="*/ 1409969 h 2597325"/>
                  <a:gd name="connsiteX80" fmla="*/ 1376149 w 2545307"/>
                  <a:gd name="connsiteY80" fmla="*/ 1287140 h 2597325"/>
                  <a:gd name="connsiteX81" fmla="*/ 1348854 w 2545307"/>
                  <a:gd name="connsiteY81" fmla="*/ 1205253 h 2597325"/>
                  <a:gd name="connsiteX82" fmla="*/ 1253319 w 2545307"/>
                  <a:gd name="connsiteY82" fmla="*/ 1164310 h 2597325"/>
                  <a:gd name="connsiteX83" fmla="*/ 1048603 w 2545307"/>
                  <a:gd name="connsiteY83" fmla="*/ 1341731 h 2597325"/>
                  <a:gd name="connsiteX84" fmla="*/ 775648 w 2545307"/>
                  <a:gd name="connsiteY84" fmla="*/ 1587390 h 2597325"/>
                  <a:gd name="connsiteX85" fmla="*/ 629384 w 2545307"/>
                  <a:gd name="connsiteY85" fmla="*/ 1872207 h 2597325"/>
                  <a:gd name="connsiteX86" fmla="*/ 485368 w 2545307"/>
                  <a:gd name="connsiteY86" fmla="*/ 1872207 h 2597325"/>
                  <a:gd name="connsiteX87" fmla="*/ 629385 w 2545307"/>
                  <a:gd name="connsiteY87" fmla="*/ 1656184 h 2597325"/>
                  <a:gd name="connsiteX88" fmla="*/ 197337 w 2545307"/>
                  <a:gd name="connsiteY88" fmla="*/ 1368152 h 2597325"/>
                  <a:gd name="connsiteX89" fmla="*/ 485369 w 2545307"/>
                  <a:gd name="connsiteY89" fmla="*/ 1440160 h 2597325"/>
                  <a:gd name="connsiteX90" fmla="*/ 707409 w 2545307"/>
                  <a:gd name="connsiteY90" fmla="*/ 1546447 h 2597325"/>
                  <a:gd name="connsiteX91" fmla="*/ 912125 w 2545307"/>
                  <a:gd name="connsiteY91" fmla="*/ 1382674 h 2597325"/>
                  <a:gd name="connsiteX92" fmla="*/ 1075899 w 2545307"/>
                  <a:gd name="connsiteY92" fmla="*/ 1232548 h 2597325"/>
                  <a:gd name="connsiteX93" fmla="*/ 1171433 w 2545307"/>
                  <a:gd name="connsiteY93" fmla="*/ 1137014 h 2597325"/>
                  <a:gd name="connsiteX94" fmla="*/ 1294263 w 2545307"/>
                  <a:gd name="connsiteY94" fmla="*/ 1109719 h 2597325"/>
                  <a:gd name="connsiteX95" fmla="*/ 1307910 w 2545307"/>
                  <a:gd name="connsiteY95" fmla="*/ 1000537 h 2597325"/>
                  <a:gd name="connsiteX0" fmla="*/ 1307910 w 2549430"/>
                  <a:gd name="connsiteY0" fmla="*/ 1000537 h 2597325"/>
                  <a:gd name="connsiteX1" fmla="*/ 1007660 w 2549430"/>
                  <a:gd name="connsiteY1" fmla="*/ 850411 h 2597325"/>
                  <a:gd name="connsiteX2" fmla="*/ 693761 w 2549430"/>
                  <a:gd name="connsiteY2" fmla="*/ 795820 h 2597325"/>
                  <a:gd name="connsiteX3" fmla="*/ 379863 w 2549430"/>
                  <a:gd name="connsiteY3" fmla="*/ 795820 h 2597325"/>
                  <a:gd name="connsiteX4" fmla="*/ 38669 w 2549430"/>
                  <a:gd name="connsiteY4" fmla="*/ 918650 h 2597325"/>
                  <a:gd name="connsiteX5" fmla="*/ 147851 w 2549430"/>
                  <a:gd name="connsiteY5" fmla="*/ 809468 h 2597325"/>
                  <a:gd name="connsiteX6" fmla="*/ 461749 w 2549430"/>
                  <a:gd name="connsiteY6" fmla="*/ 727581 h 2597325"/>
                  <a:gd name="connsiteX7" fmla="*/ 701393 w 2549430"/>
                  <a:gd name="connsiteY7" fmla="*/ 720080 h 2597325"/>
                  <a:gd name="connsiteX8" fmla="*/ 557377 w 2549430"/>
                  <a:gd name="connsiteY8" fmla="*/ 216024 h 2597325"/>
                  <a:gd name="connsiteX9" fmla="*/ 629385 w 2549430"/>
                  <a:gd name="connsiteY9" fmla="*/ 0 h 2597325"/>
                  <a:gd name="connsiteX10" fmla="*/ 701393 w 2549430"/>
                  <a:gd name="connsiteY10" fmla="*/ 504056 h 2597325"/>
                  <a:gd name="connsiteX11" fmla="*/ 898478 w 2549430"/>
                  <a:gd name="connsiteY11" fmla="*/ 727581 h 2597325"/>
                  <a:gd name="connsiteX12" fmla="*/ 1171433 w 2549430"/>
                  <a:gd name="connsiteY12" fmla="*/ 836763 h 2597325"/>
                  <a:gd name="connsiteX13" fmla="*/ 1362501 w 2549430"/>
                  <a:gd name="connsiteY13" fmla="*/ 945946 h 2597325"/>
                  <a:gd name="connsiteX14" fmla="*/ 1389797 w 2549430"/>
                  <a:gd name="connsiteY14" fmla="*/ 945946 h 2597325"/>
                  <a:gd name="connsiteX15" fmla="*/ 1458036 w 2549430"/>
                  <a:gd name="connsiteY15" fmla="*/ 932298 h 2597325"/>
                  <a:gd name="connsiteX16" fmla="*/ 1471684 w 2549430"/>
                  <a:gd name="connsiteY16" fmla="*/ 672990 h 2597325"/>
                  <a:gd name="connsiteX17" fmla="*/ 1471684 w 2549430"/>
                  <a:gd name="connsiteY17" fmla="*/ 672990 h 2597325"/>
                  <a:gd name="connsiteX18" fmla="*/ 1205448 w 2549430"/>
                  <a:gd name="connsiteY18" fmla="*/ 360039 h 2597325"/>
                  <a:gd name="connsiteX19" fmla="*/ 1133440 w 2549430"/>
                  <a:gd name="connsiteY19" fmla="*/ 144015 h 2597325"/>
                  <a:gd name="connsiteX20" fmla="*/ 1277456 w 2549430"/>
                  <a:gd name="connsiteY20" fmla="*/ 288031 h 2597325"/>
                  <a:gd name="connsiteX21" fmla="*/ 1421473 w 2549430"/>
                  <a:gd name="connsiteY21" fmla="*/ 504056 h 2597325"/>
                  <a:gd name="connsiteX22" fmla="*/ 1539922 w 2549430"/>
                  <a:gd name="connsiteY22" fmla="*/ 686638 h 2597325"/>
                  <a:gd name="connsiteX23" fmla="*/ 1567218 w 2549430"/>
                  <a:gd name="connsiteY23" fmla="*/ 795820 h 2597325"/>
                  <a:gd name="connsiteX24" fmla="*/ 1676400 w 2549430"/>
                  <a:gd name="connsiteY24" fmla="*/ 468274 h 2597325"/>
                  <a:gd name="connsiteX25" fmla="*/ 1922060 w 2549430"/>
                  <a:gd name="connsiteY25" fmla="*/ 277205 h 2597325"/>
                  <a:gd name="connsiteX26" fmla="*/ 2058537 w 2549430"/>
                  <a:gd name="connsiteY26" fmla="*/ 290853 h 2597325"/>
                  <a:gd name="connsiteX27" fmla="*/ 1771934 w 2549430"/>
                  <a:gd name="connsiteY27" fmla="*/ 468274 h 2597325"/>
                  <a:gd name="connsiteX28" fmla="*/ 1649104 w 2549430"/>
                  <a:gd name="connsiteY28" fmla="*/ 727581 h 2597325"/>
                  <a:gd name="connsiteX29" fmla="*/ 1608161 w 2549430"/>
                  <a:gd name="connsiteY29" fmla="*/ 945946 h 2597325"/>
                  <a:gd name="connsiteX30" fmla="*/ 1690048 w 2549430"/>
                  <a:gd name="connsiteY30" fmla="*/ 973241 h 2597325"/>
                  <a:gd name="connsiteX31" fmla="*/ 1744639 w 2549430"/>
                  <a:gd name="connsiteY31" fmla="*/ 1014184 h 2597325"/>
                  <a:gd name="connsiteX32" fmla="*/ 1894764 w 2549430"/>
                  <a:gd name="connsiteY32" fmla="*/ 1014184 h 2597325"/>
                  <a:gd name="connsiteX33" fmla="*/ 2113128 w 2549430"/>
                  <a:gd name="connsiteY33" fmla="*/ 836763 h 2597325"/>
                  <a:gd name="connsiteX34" fmla="*/ 2358788 w 2549430"/>
                  <a:gd name="connsiteY34" fmla="*/ 700286 h 2597325"/>
                  <a:gd name="connsiteX35" fmla="*/ 2427027 w 2549430"/>
                  <a:gd name="connsiteY35" fmla="*/ 550160 h 2597325"/>
                  <a:gd name="connsiteX36" fmla="*/ 2454322 w 2549430"/>
                  <a:gd name="connsiteY36" fmla="*/ 591104 h 2597325"/>
                  <a:gd name="connsiteX37" fmla="*/ 2386084 w 2549430"/>
                  <a:gd name="connsiteY37" fmla="*/ 754877 h 2597325"/>
                  <a:gd name="connsiteX38" fmla="*/ 2249606 w 2549430"/>
                  <a:gd name="connsiteY38" fmla="*/ 823116 h 2597325"/>
                  <a:gd name="connsiteX39" fmla="*/ 2003946 w 2549430"/>
                  <a:gd name="connsiteY39" fmla="*/ 1014184 h 2597325"/>
                  <a:gd name="connsiteX40" fmla="*/ 1922060 w 2549430"/>
                  <a:gd name="connsiteY40" fmla="*/ 1068775 h 2597325"/>
                  <a:gd name="connsiteX41" fmla="*/ 1771934 w 2549430"/>
                  <a:gd name="connsiteY41" fmla="*/ 1082423 h 2597325"/>
                  <a:gd name="connsiteX42" fmla="*/ 1744639 w 2549430"/>
                  <a:gd name="connsiteY42" fmla="*/ 1205253 h 2597325"/>
                  <a:gd name="connsiteX43" fmla="*/ 1703696 w 2549430"/>
                  <a:gd name="connsiteY43" fmla="*/ 1273492 h 2597325"/>
                  <a:gd name="connsiteX44" fmla="*/ 1812878 w 2549430"/>
                  <a:gd name="connsiteY44" fmla="*/ 1369026 h 2597325"/>
                  <a:gd name="connsiteX45" fmla="*/ 2017594 w 2549430"/>
                  <a:gd name="connsiteY45" fmla="*/ 1369026 h 2597325"/>
                  <a:gd name="connsiteX46" fmla="*/ 2317845 w 2549430"/>
                  <a:gd name="connsiteY46" fmla="*/ 1273492 h 2597325"/>
                  <a:gd name="connsiteX47" fmla="*/ 2429585 w 2549430"/>
                  <a:gd name="connsiteY47" fmla="*/ 1152128 h 2597325"/>
                  <a:gd name="connsiteX48" fmla="*/ 2536209 w 2549430"/>
                  <a:gd name="connsiteY48" fmla="*/ 986889 h 2597325"/>
                  <a:gd name="connsiteX49" fmla="*/ 2508913 w 2549430"/>
                  <a:gd name="connsiteY49" fmla="*/ 1177957 h 2597325"/>
                  <a:gd name="connsiteX50" fmla="*/ 2331493 w 2549430"/>
                  <a:gd name="connsiteY50" fmla="*/ 1341731 h 2597325"/>
                  <a:gd name="connsiteX51" fmla="*/ 2181367 w 2549430"/>
                  <a:gd name="connsiteY51" fmla="*/ 1409969 h 2597325"/>
                  <a:gd name="connsiteX52" fmla="*/ 2386084 w 2549430"/>
                  <a:gd name="connsiteY52" fmla="*/ 1464560 h 2597325"/>
                  <a:gd name="connsiteX53" fmla="*/ 2413379 w 2549430"/>
                  <a:gd name="connsiteY53" fmla="*/ 1519151 h 2597325"/>
                  <a:gd name="connsiteX54" fmla="*/ 2195015 w 2549430"/>
                  <a:gd name="connsiteY54" fmla="*/ 1464560 h 2597325"/>
                  <a:gd name="connsiteX55" fmla="*/ 2113128 w 2549430"/>
                  <a:gd name="connsiteY55" fmla="*/ 1409969 h 2597325"/>
                  <a:gd name="connsiteX56" fmla="*/ 1922060 w 2549430"/>
                  <a:gd name="connsiteY56" fmla="*/ 1437265 h 2597325"/>
                  <a:gd name="connsiteX57" fmla="*/ 1744639 w 2549430"/>
                  <a:gd name="connsiteY57" fmla="*/ 1423617 h 2597325"/>
                  <a:gd name="connsiteX58" fmla="*/ 1662752 w 2549430"/>
                  <a:gd name="connsiteY58" fmla="*/ 1287140 h 2597325"/>
                  <a:gd name="connsiteX59" fmla="*/ 1567218 w 2549430"/>
                  <a:gd name="connsiteY59" fmla="*/ 1328083 h 2597325"/>
                  <a:gd name="connsiteX60" fmla="*/ 1430740 w 2549430"/>
                  <a:gd name="connsiteY60" fmla="*/ 1369026 h 2597325"/>
                  <a:gd name="connsiteX61" fmla="*/ 1458036 w 2549430"/>
                  <a:gd name="connsiteY61" fmla="*/ 1669277 h 2597325"/>
                  <a:gd name="connsiteX62" fmla="*/ 1444388 w 2549430"/>
                  <a:gd name="connsiteY62" fmla="*/ 1955880 h 2597325"/>
                  <a:gd name="connsiteX63" fmla="*/ 1253319 w 2549430"/>
                  <a:gd name="connsiteY63" fmla="*/ 2256131 h 2597325"/>
                  <a:gd name="connsiteX64" fmla="*/ 1103194 w 2549430"/>
                  <a:gd name="connsiteY64" fmla="*/ 2338017 h 2597325"/>
                  <a:gd name="connsiteX65" fmla="*/ 1185081 w 2549430"/>
                  <a:gd name="connsiteY65" fmla="*/ 2242483 h 2597325"/>
                  <a:gd name="connsiteX66" fmla="*/ 1307910 w 2549430"/>
                  <a:gd name="connsiteY66" fmla="*/ 2133301 h 2597325"/>
                  <a:gd name="connsiteX67" fmla="*/ 1212376 w 2549430"/>
                  <a:gd name="connsiteY67" fmla="*/ 2092357 h 2597325"/>
                  <a:gd name="connsiteX68" fmla="*/ 1007660 w 2549430"/>
                  <a:gd name="connsiteY68" fmla="*/ 2283426 h 2597325"/>
                  <a:gd name="connsiteX69" fmla="*/ 994012 w 2549430"/>
                  <a:gd name="connsiteY69" fmla="*/ 2433551 h 2597325"/>
                  <a:gd name="connsiteX70" fmla="*/ 966716 w 2549430"/>
                  <a:gd name="connsiteY70" fmla="*/ 2597325 h 2597325"/>
                  <a:gd name="connsiteX71" fmla="*/ 939421 w 2549430"/>
                  <a:gd name="connsiteY71" fmla="*/ 2433551 h 2597325"/>
                  <a:gd name="connsiteX72" fmla="*/ 966716 w 2549430"/>
                  <a:gd name="connsiteY72" fmla="*/ 2242483 h 2597325"/>
                  <a:gd name="connsiteX73" fmla="*/ 1157785 w 2549430"/>
                  <a:gd name="connsiteY73" fmla="*/ 2065062 h 2597325"/>
                  <a:gd name="connsiteX74" fmla="*/ 1335206 w 2549430"/>
                  <a:gd name="connsiteY74" fmla="*/ 2051414 h 2597325"/>
                  <a:gd name="connsiteX75" fmla="*/ 1376149 w 2549430"/>
                  <a:gd name="connsiteY75" fmla="*/ 1942232 h 2597325"/>
                  <a:gd name="connsiteX76" fmla="*/ 1389797 w 2549430"/>
                  <a:gd name="connsiteY76" fmla="*/ 1819402 h 2597325"/>
                  <a:gd name="connsiteX77" fmla="*/ 1403445 w 2549430"/>
                  <a:gd name="connsiteY77" fmla="*/ 1737516 h 2597325"/>
                  <a:gd name="connsiteX78" fmla="*/ 1389797 w 2549430"/>
                  <a:gd name="connsiteY78" fmla="*/ 1641981 h 2597325"/>
                  <a:gd name="connsiteX79" fmla="*/ 1362501 w 2549430"/>
                  <a:gd name="connsiteY79" fmla="*/ 1409969 h 2597325"/>
                  <a:gd name="connsiteX80" fmla="*/ 1376149 w 2549430"/>
                  <a:gd name="connsiteY80" fmla="*/ 1287140 h 2597325"/>
                  <a:gd name="connsiteX81" fmla="*/ 1348854 w 2549430"/>
                  <a:gd name="connsiteY81" fmla="*/ 1205253 h 2597325"/>
                  <a:gd name="connsiteX82" fmla="*/ 1253319 w 2549430"/>
                  <a:gd name="connsiteY82" fmla="*/ 1164310 h 2597325"/>
                  <a:gd name="connsiteX83" fmla="*/ 1048603 w 2549430"/>
                  <a:gd name="connsiteY83" fmla="*/ 1341731 h 2597325"/>
                  <a:gd name="connsiteX84" fmla="*/ 775648 w 2549430"/>
                  <a:gd name="connsiteY84" fmla="*/ 1587390 h 2597325"/>
                  <a:gd name="connsiteX85" fmla="*/ 629384 w 2549430"/>
                  <a:gd name="connsiteY85" fmla="*/ 1872207 h 2597325"/>
                  <a:gd name="connsiteX86" fmla="*/ 485368 w 2549430"/>
                  <a:gd name="connsiteY86" fmla="*/ 1872207 h 2597325"/>
                  <a:gd name="connsiteX87" fmla="*/ 629385 w 2549430"/>
                  <a:gd name="connsiteY87" fmla="*/ 1656184 h 2597325"/>
                  <a:gd name="connsiteX88" fmla="*/ 197337 w 2549430"/>
                  <a:gd name="connsiteY88" fmla="*/ 1368152 h 2597325"/>
                  <a:gd name="connsiteX89" fmla="*/ 485369 w 2549430"/>
                  <a:gd name="connsiteY89" fmla="*/ 1440160 h 2597325"/>
                  <a:gd name="connsiteX90" fmla="*/ 707409 w 2549430"/>
                  <a:gd name="connsiteY90" fmla="*/ 1546447 h 2597325"/>
                  <a:gd name="connsiteX91" fmla="*/ 912125 w 2549430"/>
                  <a:gd name="connsiteY91" fmla="*/ 1382674 h 2597325"/>
                  <a:gd name="connsiteX92" fmla="*/ 1075899 w 2549430"/>
                  <a:gd name="connsiteY92" fmla="*/ 1232548 h 2597325"/>
                  <a:gd name="connsiteX93" fmla="*/ 1171433 w 2549430"/>
                  <a:gd name="connsiteY93" fmla="*/ 1137014 h 2597325"/>
                  <a:gd name="connsiteX94" fmla="*/ 1294263 w 2549430"/>
                  <a:gd name="connsiteY94" fmla="*/ 1109719 h 2597325"/>
                  <a:gd name="connsiteX95" fmla="*/ 1307910 w 2549430"/>
                  <a:gd name="connsiteY95" fmla="*/ 1000537 h 2597325"/>
                  <a:gd name="connsiteX0" fmla="*/ 1307910 w 2549430"/>
                  <a:gd name="connsiteY0" fmla="*/ 1000537 h 2597325"/>
                  <a:gd name="connsiteX1" fmla="*/ 1007660 w 2549430"/>
                  <a:gd name="connsiteY1" fmla="*/ 850411 h 2597325"/>
                  <a:gd name="connsiteX2" fmla="*/ 693761 w 2549430"/>
                  <a:gd name="connsiteY2" fmla="*/ 795820 h 2597325"/>
                  <a:gd name="connsiteX3" fmla="*/ 379863 w 2549430"/>
                  <a:gd name="connsiteY3" fmla="*/ 795820 h 2597325"/>
                  <a:gd name="connsiteX4" fmla="*/ 38669 w 2549430"/>
                  <a:gd name="connsiteY4" fmla="*/ 918650 h 2597325"/>
                  <a:gd name="connsiteX5" fmla="*/ 147851 w 2549430"/>
                  <a:gd name="connsiteY5" fmla="*/ 809468 h 2597325"/>
                  <a:gd name="connsiteX6" fmla="*/ 461749 w 2549430"/>
                  <a:gd name="connsiteY6" fmla="*/ 727581 h 2597325"/>
                  <a:gd name="connsiteX7" fmla="*/ 701393 w 2549430"/>
                  <a:gd name="connsiteY7" fmla="*/ 720080 h 2597325"/>
                  <a:gd name="connsiteX8" fmla="*/ 557377 w 2549430"/>
                  <a:gd name="connsiteY8" fmla="*/ 216024 h 2597325"/>
                  <a:gd name="connsiteX9" fmla="*/ 629385 w 2549430"/>
                  <a:gd name="connsiteY9" fmla="*/ 0 h 2597325"/>
                  <a:gd name="connsiteX10" fmla="*/ 701393 w 2549430"/>
                  <a:gd name="connsiteY10" fmla="*/ 504056 h 2597325"/>
                  <a:gd name="connsiteX11" fmla="*/ 898478 w 2549430"/>
                  <a:gd name="connsiteY11" fmla="*/ 727581 h 2597325"/>
                  <a:gd name="connsiteX12" fmla="*/ 1171433 w 2549430"/>
                  <a:gd name="connsiteY12" fmla="*/ 836763 h 2597325"/>
                  <a:gd name="connsiteX13" fmla="*/ 1362501 w 2549430"/>
                  <a:gd name="connsiteY13" fmla="*/ 945946 h 2597325"/>
                  <a:gd name="connsiteX14" fmla="*/ 1389797 w 2549430"/>
                  <a:gd name="connsiteY14" fmla="*/ 945946 h 2597325"/>
                  <a:gd name="connsiteX15" fmla="*/ 1458036 w 2549430"/>
                  <a:gd name="connsiteY15" fmla="*/ 932298 h 2597325"/>
                  <a:gd name="connsiteX16" fmla="*/ 1471684 w 2549430"/>
                  <a:gd name="connsiteY16" fmla="*/ 672990 h 2597325"/>
                  <a:gd name="connsiteX17" fmla="*/ 1471684 w 2549430"/>
                  <a:gd name="connsiteY17" fmla="*/ 672990 h 2597325"/>
                  <a:gd name="connsiteX18" fmla="*/ 1205448 w 2549430"/>
                  <a:gd name="connsiteY18" fmla="*/ 360039 h 2597325"/>
                  <a:gd name="connsiteX19" fmla="*/ 1133440 w 2549430"/>
                  <a:gd name="connsiteY19" fmla="*/ 144015 h 2597325"/>
                  <a:gd name="connsiteX20" fmla="*/ 1277456 w 2549430"/>
                  <a:gd name="connsiteY20" fmla="*/ 288031 h 2597325"/>
                  <a:gd name="connsiteX21" fmla="*/ 1421473 w 2549430"/>
                  <a:gd name="connsiteY21" fmla="*/ 504056 h 2597325"/>
                  <a:gd name="connsiteX22" fmla="*/ 1539922 w 2549430"/>
                  <a:gd name="connsiteY22" fmla="*/ 686638 h 2597325"/>
                  <a:gd name="connsiteX23" fmla="*/ 1567218 w 2549430"/>
                  <a:gd name="connsiteY23" fmla="*/ 795820 h 2597325"/>
                  <a:gd name="connsiteX24" fmla="*/ 1676400 w 2549430"/>
                  <a:gd name="connsiteY24" fmla="*/ 468274 h 2597325"/>
                  <a:gd name="connsiteX25" fmla="*/ 1922060 w 2549430"/>
                  <a:gd name="connsiteY25" fmla="*/ 277205 h 2597325"/>
                  <a:gd name="connsiteX26" fmla="*/ 2058537 w 2549430"/>
                  <a:gd name="connsiteY26" fmla="*/ 290853 h 2597325"/>
                  <a:gd name="connsiteX27" fmla="*/ 1771934 w 2549430"/>
                  <a:gd name="connsiteY27" fmla="*/ 468274 h 2597325"/>
                  <a:gd name="connsiteX28" fmla="*/ 1649104 w 2549430"/>
                  <a:gd name="connsiteY28" fmla="*/ 727581 h 2597325"/>
                  <a:gd name="connsiteX29" fmla="*/ 1608161 w 2549430"/>
                  <a:gd name="connsiteY29" fmla="*/ 945946 h 2597325"/>
                  <a:gd name="connsiteX30" fmla="*/ 1690048 w 2549430"/>
                  <a:gd name="connsiteY30" fmla="*/ 973241 h 2597325"/>
                  <a:gd name="connsiteX31" fmla="*/ 1744639 w 2549430"/>
                  <a:gd name="connsiteY31" fmla="*/ 1014184 h 2597325"/>
                  <a:gd name="connsiteX32" fmla="*/ 1894764 w 2549430"/>
                  <a:gd name="connsiteY32" fmla="*/ 1014184 h 2597325"/>
                  <a:gd name="connsiteX33" fmla="*/ 2113128 w 2549430"/>
                  <a:gd name="connsiteY33" fmla="*/ 836763 h 2597325"/>
                  <a:gd name="connsiteX34" fmla="*/ 2358788 w 2549430"/>
                  <a:gd name="connsiteY34" fmla="*/ 700286 h 2597325"/>
                  <a:gd name="connsiteX35" fmla="*/ 2427027 w 2549430"/>
                  <a:gd name="connsiteY35" fmla="*/ 550160 h 2597325"/>
                  <a:gd name="connsiteX36" fmla="*/ 2454322 w 2549430"/>
                  <a:gd name="connsiteY36" fmla="*/ 591104 h 2597325"/>
                  <a:gd name="connsiteX37" fmla="*/ 2386084 w 2549430"/>
                  <a:gd name="connsiteY37" fmla="*/ 754877 h 2597325"/>
                  <a:gd name="connsiteX38" fmla="*/ 2249606 w 2549430"/>
                  <a:gd name="connsiteY38" fmla="*/ 823116 h 2597325"/>
                  <a:gd name="connsiteX39" fmla="*/ 2003946 w 2549430"/>
                  <a:gd name="connsiteY39" fmla="*/ 1014184 h 2597325"/>
                  <a:gd name="connsiteX40" fmla="*/ 1922060 w 2549430"/>
                  <a:gd name="connsiteY40" fmla="*/ 1068775 h 2597325"/>
                  <a:gd name="connsiteX41" fmla="*/ 1771934 w 2549430"/>
                  <a:gd name="connsiteY41" fmla="*/ 1082423 h 2597325"/>
                  <a:gd name="connsiteX42" fmla="*/ 1744639 w 2549430"/>
                  <a:gd name="connsiteY42" fmla="*/ 1205253 h 2597325"/>
                  <a:gd name="connsiteX43" fmla="*/ 1703696 w 2549430"/>
                  <a:gd name="connsiteY43" fmla="*/ 1273492 h 2597325"/>
                  <a:gd name="connsiteX44" fmla="*/ 1812878 w 2549430"/>
                  <a:gd name="connsiteY44" fmla="*/ 1369026 h 2597325"/>
                  <a:gd name="connsiteX45" fmla="*/ 2017594 w 2549430"/>
                  <a:gd name="connsiteY45" fmla="*/ 1369026 h 2597325"/>
                  <a:gd name="connsiteX46" fmla="*/ 2317845 w 2549430"/>
                  <a:gd name="connsiteY46" fmla="*/ 1273492 h 2597325"/>
                  <a:gd name="connsiteX47" fmla="*/ 2429585 w 2549430"/>
                  <a:gd name="connsiteY47" fmla="*/ 1152128 h 2597325"/>
                  <a:gd name="connsiteX48" fmla="*/ 2536209 w 2549430"/>
                  <a:gd name="connsiteY48" fmla="*/ 986889 h 2597325"/>
                  <a:gd name="connsiteX49" fmla="*/ 2508913 w 2549430"/>
                  <a:gd name="connsiteY49" fmla="*/ 1177957 h 2597325"/>
                  <a:gd name="connsiteX50" fmla="*/ 2331493 w 2549430"/>
                  <a:gd name="connsiteY50" fmla="*/ 1341731 h 2597325"/>
                  <a:gd name="connsiteX51" fmla="*/ 2181367 w 2549430"/>
                  <a:gd name="connsiteY51" fmla="*/ 1409969 h 2597325"/>
                  <a:gd name="connsiteX52" fmla="*/ 2386084 w 2549430"/>
                  <a:gd name="connsiteY52" fmla="*/ 1464560 h 2597325"/>
                  <a:gd name="connsiteX53" fmla="*/ 2413379 w 2549430"/>
                  <a:gd name="connsiteY53" fmla="*/ 1519151 h 2597325"/>
                  <a:gd name="connsiteX54" fmla="*/ 2195015 w 2549430"/>
                  <a:gd name="connsiteY54" fmla="*/ 1464560 h 2597325"/>
                  <a:gd name="connsiteX55" fmla="*/ 2113128 w 2549430"/>
                  <a:gd name="connsiteY55" fmla="*/ 1409969 h 2597325"/>
                  <a:gd name="connsiteX56" fmla="*/ 1922060 w 2549430"/>
                  <a:gd name="connsiteY56" fmla="*/ 1437265 h 2597325"/>
                  <a:gd name="connsiteX57" fmla="*/ 1744639 w 2549430"/>
                  <a:gd name="connsiteY57" fmla="*/ 1423617 h 2597325"/>
                  <a:gd name="connsiteX58" fmla="*/ 1662752 w 2549430"/>
                  <a:gd name="connsiteY58" fmla="*/ 1287140 h 2597325"/>
                  <a:gd name="connsiteX59" fmla="*/ 1567218 w 2549430"/>
                  <a:gd name="connsiteY59" fmla="*/ 1328083 h 2597325"/>
                  <a:gd name="connsiteX60" fmla="*/ 1430740 w 2549430"/>
                  <a:gd name="connsiteY60" fmla="*/ 1369026 h 2597325"/>
                  <a:gd name="connsiteX61" fmla="*/ 1458036 w 2549430"/>
                  <a:gd name="connsiteY61" fmla="*/ 1669277 h 2597325"/>
                  <a:gd name="connsiteX62" fmla="*/ 1444388 w 2549430"/>
                  <a:gd name="connsiteY62" fmla="*/ 1955880 h 2597325"/>
                  <a:gd name="connsiteX63" fmla="*/ 1253319 w 2549430"/>
                  <a:gd name="connsiteY63" fmla="*/ 2256131 h 2597325"/>
                  <a:gd name="connsiteX64" fmla="*/ 1103194 w 2549430"/>
                  <a:gd name="connsiteY64" fmla="*/ 2338017 h 2597325"/>
                  <a:gd name="connsiteX65" fmla="*/ 1185081 w 2549430"/>
                  <a:gd name="connsiteY65" fmla="*/ 2242483 h 2597325"/>
                  <a:gd name="connsiteX66" fmla="*/ 1307910 w 2549430"/>
                  <a:gd name="connsiteY66" fmla="*/ 2133301 h 2597325"/>
                  <a:gd name="connsiteX67" fmla="*/ 1212376 w 2549430"/>
                  <a:gd name="connsiteY67" fmla="*/ 2092357 h 2597325"/>
                  <a:gd name="connsiteX68" fmla="*/ 1007660 w 2549430"/>
                  <a:gd name="connsiteY68" fmla="*/ 2283426 h 2597325"/>
                  <a:gd name="connsiteX69" fmla="*/ 994012 w 2549430"/>
                  <a:gd name="connsiteY69" fmla="*/ 2433551 h 2597325"/>
                  <a:gd name="connsiteX70" fmla="*/ 966716 w 2549430"/>
                  <a:gd name="connsiteY70" fmla="*/ 2597325 h 2597325"/>
                  <a:gd name="connsiteX71" fmla="*/ 939421 w 2549430"/>
                  <a:gd name="connsiteY71" fmla="*/ 2433551 h 2597325"/>
                  <a:gd name="connsiteX72" fmla="*/ 966716 w 2549430"/>
                  <a:gd name="connsiteY72" fmla="*/ 2242483 h 2597325"/>
                  <a:gd name="connsiteX73" fmla="*/ 1157785 w 2549430"/>
                  <a:gd name="connsiteY73" fmla="*/ 2065062 h 2597325"/>
                  <a:gd name="connsiteX74" fmla="*/ 1335206 w 2549430"/>
                  <a:gd name="connsiteY74" fmla="*/ 2051414 h 2597325"/>
                  <a:gd name="connsiteX75" fmla="*/ 1376149 w 2549430"/>
                  <a:gd name="connsiteY75" fmla="*/ 1942232 h 2597325"/>
                  <a:gd name="connsiteX76" fmla="*/ 1389797 w 2549430"/>
                  <a:gd name="connsiteY76" fmla="*/ 1819402 h 2597325"/>
                  <a:gd name="connsiteX77" fmla="*/ 1403445 w 2549430"/>
                  <a:gd name="connsiteY77" fmla="*/ 1737516 h 2597325"/>
                  <a:gd name="connsiteX78" fmla="*/ 1389797 w 2549430"/>
                  <a:gd name="connsiteY78" fmla="*/ 1641981 h 2597325"/>
                  <a:gd name="connsiteX79" fmla="*/ 1362501 w 2549430"/>
                  <a:gd name="connsiteY79" fmla="*/ 1409969 h 2597325"/>
                  <a:gd name="connsiteX80" fmla="*/ 1376149 w 2549430"/>
                  <a:gd name="connsiteY80" fmla="*/ 1287140 h 2597325"/>
                  <a:gd name="connsiteX81" fmla="*/ 1348854 w 2549430"/>
                  <a:gd name="connsiteY81" fmla="*/ 1205253 h 2597325"/>
                  <a:gd name="connsiteX82" fmla="*/ 1253319 w 2549430"/>
                  <a:gd name="connsiteY82" fmla="*/ 1164310 h 2597325"/>
                  <a:gd name="connsiteX83" fmla="*/ 1048603 w 2549430"/>
                  <a:gd name="connsiteY83" fmla="*/ 1341731 h 2597325"/>
                  <a:gd name="connsiteX84" fmla="*/ 775648 w 2549430"/>
                  <a:gd name="connsiteY84" fmla="*/ 1587390 h 2597325"/>
                  <a:gd name="connsiteX85" fmla="*/ 629384 w 2549430"/>
                  <a:gd name="connsiteY85" fmla="*/ 1872207 h 2597325"/>
                  <a:gd name="connsiteX86" fmla="*/ 485368 w 2549430"/>
                  <a:gd name="connsiteY86" fmla="*/ 1872207 h 2597325"/>
                  <a:gd name="connsiteX87" fmla="*/ 629385 w 2549430"/>
                  <a:gd name="connsiteY87" fmla="*/ 1656184 h 2597325"/>
                  <a:gd name="connsiteX88" fmla="*/ 197337 w 2549430"/>
                  <a:gd name="connsiteY88" fmla="*/ 1368152 h 2597325"/>
                  <a:gd name="connsiteX89" fmla="*/ 485369 w 2549430"/>
                  <a:gd name="connsiteY89" fmla="*/ 1440160 h 2597325"/>
                  <a:gd name="connsiteX90" fmla="*/ 707409 w 2549430"/>
                  <a:gd name="connsiteY90" fmla="*/ 1546447 h 2597325"/>
                  <a:gd name="connsiteX91" fmla="*/ 912125 w 2549430"/>
                  <a:gd name="connsiteY91" fmla="*/ 1382674 h 2597325"/>
                  <a:gd name="connsiteX92" fmla="*/ 1075899 w 2549430"/>
                  <a:gd name="connsiteY92" fmla="*/ 1232548 h 2597325"/>
                  <a:gd name="connsiteX93" fmla="*/ 1171433 w 2549430"/>
                  <a:gd name="connsiteY93" fmla="*/ 1137014 h 2597325"/>
                  <a:gd name="connsiteX94" fmla="*/ 1294263 w 2549430"/>
                  <a:gd name="connsiteY94" fmla="*/ 1109719 h 2597325"/>
                  <a:gd name="connsiteX95" fmla="*/ 1307910 w 2549430"/>
                  <a:gd name="connsiteY95"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389797 w 2537263"/>
                  <a:gd name="connsiteY14" fmla="*/ 945946 h 2597325"/>
                  <a:gd name="connsiteX15" fmla="*/ 1458036 w 2537263"/>
                  <a:gd name="connsiteY15" fmla="*/ 932298 h 2597325"/>
                  <a:gd name="connsiteX16" fmla="*/ 1471684 w 2537263"/>
                  <a:gd name="connsiteY16" fmla="*/ 672990 h 2597325"/>
                  <a:gd name="connsiteX17" fmla="*/ 1471684 w 2537263"/>
                  <a:gd name="connsiteY17" fmla="*/ 672990 h 2597325"/>
                  <a:gd name="connsiteX18" fmla="*/ 1205448 w 2537263"/>
                  <a:gd name="connsiteY18" fmla="*/ 360039 h 2597325"/>
                  <a:gd name="connsiteX19" fmla="*/ 1133440 w 2537263"/>
                  <a:gd name="connsiteY19" fmla="*/ 144015 h 2597325"/>
                  <a:gd name="connsiteX20" fmla="*/ 1277456 w 2537263"/>
                  <a:gd name="connsiteY20" fmla="*/ 288031 h 2597325"/>
                  <a:gd name="connsiteX21" fmla="*/ 1421473 w 2537263"/>
                  <a:gd name="connsiteY21" fmla="*/ 504056 h 2597325"/>
                  <a:gd name="connsiteX22" fmla="*/ 1539922 w 2537263"/>
                  <a:gd name="connsiteY22" fmla="*/ 686638 h 2597325"/>
                  <a:gd name="connsiteX23" fmla="*/ 1567218 w 2537263"/>
                  <a:gd name="connsiteY23" fmla="*/ 795820 h 2597325"/>
                  <a:gd name="connsiteX24" fmla="*/ 1676400 w 2537263"/>
                  <a:gd name="connsiteY24" fmla="*/ 468274 h 2597325"/>
                  <a:gd name="connsiteX25" fmla="*/ 1922060 w 2537263"/>
                  <a:gd name="connsiteY25" fmla="*/ 277205 h 2597325"/>
                  <a:gd name="connsiteX26" fmla="*/ 2058537 w 2537263"/>
                  <a:gd name="connsiteY26" fmla="*/ 290853 h 2597325"/>
                  <a:gd name="connsiteX27" fmla="*/ 1771934 w 2537263"/>
                  <a:gd name="connsiteY27" fmla="*/ 468274 h 2597325"/>
                  <a:gd name="connsiteX28" fmla="*/ 1649104 w 2537263"/>
                  <a:gd name="connsiteY28" fmla="*/ 727581 h 2597325"/>
                  <a:gd name="connsiteX29" fmla="*/ 1608161 w 2537263"/>
                  <a:gd name="connsiteY29" fmla="*/ 945946 h 2597325"/>
                  <a:gd name="connsiteX30" fmla="*/ 1690048 w 2537263"/>
                  <a:gd name="connsiteY30" fmla="*/ 973241 h 2597325"/>
                  <a:gd name="connsiteX31" fmla="*/ 1744639 w 2537263"/>
                  <a:gd name="connsiteY31" fmla="*/ 1014184 h 2597325"/>
                  <a:gd name="connsiteX32" fmla="*/ 1894764 w 2537263"/>
                  <a:gd name="connsiteY32" fmla="*/ 1014184 h 2597325"/>
                  <a:gd name="connsiteX33" fmla="*/ 2113128 w 2537263"/>
                  <a:gd name="connsiteY33" fmla="*/ 836763 h 2597325"/>
                  <a:gd name="connsiteX34" fmla="*/ 2358788 w 2537263"/>
                  <a:gd name="connsiteY34" fmla="*/ 700286 h 2597325"/>
                  <a:gd name="connsiteX35" fmla="*/ 2427027 w 2537263"/>
                  <a:gd name="connsiteY35" fmla="*/ 550160 h 2597325"/>
                  <a:gd name="connsiteX36" fmla="*/ 2454322 w 2537263"/>
                  <a:gd name="connsiteY36" fmla="*/ 591104 h 2597325"/>
                  <a:gd name="connsiteX37" fmla="*/ 2386084 w 2537263"/>
                  <a:gd name="connsiteY37" fmla="*/ 754877 h 2597325"/>
                  <a:gd name="connsiteX38" fmla="*/ 2249606 w 2537263"/>
                  <a:gd name="connsiteY38" fmla="*/ 823116 h 2597325"/>
                  <a:gd name="connsiteX39" fmla="*/ 2003946 w 2537263"/>
                  <a:gd name="connsiteY39" fmla="*/ 1014184 h 2597325"/>
                  <a:gd name="connsiteX40" fmla="*/ 1922060 w 2537263"/>
                  <a:gd name="connsiteY40" fmla="*/ 1068775 h 2597325"/>
                  <a:gd name="connsiteX41" fmla="*/ 1771934 w 2537263"/>
                  <a:gd name="connsiteY41" fmla="*/ 1082423 h 2597325"/>
                  <a:gd name="connsiteX42" fmla="*/ 1744639 w 2537263"/>
                  <a:gd name="connsiteY42" fmla="*/ 1205253 h 2597325"/>
                  <a:gd name="connsiteX43" fmla="*/ 1703696 w 2537263"/>
                  <a:gd name="connsiteY43" fmla="*/ 1273492 h 2597325"/>
                  <a:gd name="connsiteX44" fmla="*/ 1812878 w 2537263"/>
                  <a:gd name="connsiteY44" fmla="*/ 1369026 h 2597325"/>
                  <a:gd name="connsiteX45" fmla="*/ 2017594 w 2537263"/>
                  <a:gd name="connsiteY45" fmla="*/ 1369026 h 2597325"/>
                  <a:gd name="connsiteX46" fmla="*/ 2317845 w 2537263"/>
                  <a:gd name="connsiteY46" fmla="*/ 1273492 h 2597325"/>
                  <a:gd name="connsiteX47" fmla="*/ 2429585 w 2537263"/>
                  <a:gd name="connsiteY47" fmla="*/ 1152128 h 2597325"/>
                  <a:gd name="connsiteX48" fmla="*/ 2501592 w 2537263"/>
                  <a:gd name="connsiteY48" fmla="*/ 1008112 h 2597325"/>
                  <a:gd name="connsiteX49" fmla="*/ 2508913 w 2537263"/>
                  <a:gd name="connsiteY49" fmla="*/ 1177957 h 2597325"/>
                  <a:gd name="connsiteX50" fmla="*/ 2331493 w 2537263"/>
                  <a:gd name="connsiteY50" fmla="*/ 1341731 h 2597325"/>
                  <a:gd name="connsiteX51" fmla="*/ 2181367 w 2537263"/>
                  <a:gd name="connsiteY51" fmla="*/ 1409969 h 2597325"/>
                  <a:gd name="connsiteX52" fmla="*/ 2386084 w 2537263"/>
                  <a:gd name="connsiteY52" fmla="*/ 1464560 h 2597325"/>
                  <a:gd name="connsiteX53" fmla="*/ 2413379 w 2537263"/>
                  <a:gd name="connsiteY53" fmla="*/ 1519151 h 2597325"/>
                  <a:gd name="connsiteX54" fmla="*/ 2195015 w 2537263"/>
                  <a:gd name="connsiteY54" fmla="*/ 1464560 h 2597325"/>
                  <a:gd name="connsiteX55" fmla="*/ 2113128 w 2537263"/>
                  <a:gd name="connsiteY55" fmla="*/ 1409969 h 2597325"/>
                  <a:gd name="connsiteX56" fmla="*/ 1922060 w 2537263"/>
                  <a:gd name="connsiteY56" fmla="*/ 1437265 h 2597325"/>
                  <a:gd name="connsiteX57" fmla="*/ 1744639 w 2537263"/>
                  <a:gd name="connsiteY57" fmla="*/ 1423617 h 2597325"/>
                  <a:gd name="connsiteX58" fmla="*/ 1662752 w 2537263"/>
                  <a:gd name="connsiteY58" fmla="*/ 1287140 h 2597325"/>
                  <a:gd name="connsiteX59" fmla="*/ 1567218 w 2537263"/>
                  <a:gd name="connsiteY59" fmla="*/ 1328083 h 2597325"/>
                  <a:gd name="connsiteX60" fmla="*/ 1430740 w 2537263"/>
                  <a:gd name="connsiteY60" fmla="*/ 1369026 h 2597325"/>
                  <a:gd name="connsiteX61" fmla="*/ 1458036 w 2537263"/>
                  <a:gd name="connsiteY61" fmla="*/ 1669277 h 2597325"/>
                  <a:gd name="connsiteX62" fmla="*/ 1444388 w 2537263"/>
                  <a:gd name="connsiteY62" fmla="*/ 1955880 h 2597325"/>
                  <a:gd name="connsiteX63" fmla="*/ 1253319 w 2537263"/>
                  <a:gd name="connsiteY63" fmla="*/ 2256131 h 2597325"/>
                  <a:gd name="connsiteX64" fmla="*/ 1103194 w 2537263"/>
                  <a:gd name="connsiteY64" fmla="*/ 2338017 h 2597325"/>
                  <a:gd name="connsiteX65" fmla="*/ 1185081 w 2537263"/>
                  <a:gd name="connsiteY65" fmla="*/ 2242483 h 2597325"/>
                  <a:gd name="connsiteX66" fmla="*/ 1307910 w 2537263"/>
                  <a:gd name="connsiteY66" fmla="*/ 2133301 h 2597325"/>
                  <a:gd name="connsiteX67" fmla="*/ 1212376 w 2537263"/>
                  <a:gd name="connsiteY67" fmla="*/ 2092357 h 2597325"/>
                  <a:gd name="connsiteX68" fmla="*/ 1007660 w 2537263"/>
                  <a:gd name="connsiteY68" fmla="*/ 2283426 h 2597325"/>
                  <a:gd name="connsiteX69" fmla="*/ 994012 w 2537263"/>
                  <a:gd name="connsiteY69" fmla="*/ 2433551 h 2597325"/>
                  <a:gd name="connsiteX70" fmla="*/ 966716 w 2537263"/>
                  <a:gd name="connsiteY70" fmla="*/ 2597325 h 2597325"/>
                  <a:gd name="connsiteX71" fmla="*/ 939421 w 2537263"/>
                  <a:gd name="connsiteY71" fmla="*/ 2433551 h 2597325"/>
                  <a:gd name="connsiteX72" fmla="*/ 966716 w 2537263"/>
                  <a:gd name="connsiteY72" fmla="*/ 2242483 h 2597325"/>
                  <a:gd name="connsiteX73" fmla="*/ 1157785 w 2537263"/>
                  <a:gd name="connsiteY73" fmla="*/ 2065062 h 2597325"/>
                  <a:gd name="connsiteX74" fmla="*/ 1335206 w 2537263"/>
                  <a:gd name="connsiteY74" fmla="*/ 2051414 h 2597325"/>
                  <a:gd name="connsiteX75" fmla="*/ 1376149 w 2537263"/>
                  <a:gd name="connsiteY75" fmla="*/ 1942232 h 2597325"/>
                  <a:gd name="connsiteX76" fmla="*/ 1389797 w 2537263"/>
                  <a:gd name="connsiteY76" fmla="*/ 1819402 h 2597325"/>
                  <a:gd name="connsiteX77" fmla="*/ 1403445 w 2537263"/>
                  <a:gd name="connsiteY77" fmla="*/ 1737516 h 2597325"/>
                  <a:gd name="connsiteX78" fmla="*/ 1389797 w 2537263"/>
                  <a:gd name="connsiteY78" fmla="*/ 1641981 h 2597325"/>
                  <a:gd name="connsiteX79" fmla="*/ 1362501 w 2537263"/>
                  <a:gd name="connsiteY79" fmla="*/ 1409969 h 2597325"/>
                  <a:gd name="connsiteX80" fmla="*/ 1376149 w 2537263"/>
                  <a:gd name="connsiteY80" fmla="*/ 1287140 h 2597325"/>
                  <a:gd name="connsiteX81" fmla="*/ 1348854 w 2537263"/>
                  <a:gd name="connsiteY81" fmla="*/ 1205253 h 2597325"/>
                  <a:gd name="connsiteX82" fmla="*/ 1253319 w 2537263"/>
                  <a:gd name="connsiteY82" fmla="*/ 1164310 h 2597325"/>
                  <a:gd name="connsiteX83" fmla="*/ 1048603 w 2537263"/>
                  <a:gd name="connsiteY83" fmla="*/ 1341731 h 2597325"/>
                  <a:gd name="connsiteX84" fmla="*/ 775648 w 2537263"/>
                  <a:gd name="connsiteY84" fmla="*/ 1587390 h 2597325"/>
                  <a:gd name="connsiteX85" fmla="*/ 629384 w 2537263"/>
                  <a:gd name="connsiteY85" fmla="*/ 1872207 h 2597325"/>
                  <a:gd name="connsiteX86" fmla="*/ 485368 w 2537263"/>
                  <a:gd name="connsiteY86" fmla="*/ 1872207 h 2597325"/>
                  <a:gd name="connsiteX87" fmla="*/ 629385 w 2537263"/>
                  <a:gd name="connsiteY87" fmla="*/ 1656184 h 2597325"/>
                  <a:gd name="connsiteX88" fmla="*/ 197337 w 2537263"/>
                  <a:gd name="connsiteY88" fmla="*/ 1368152 h 2597325"/>
                  <a:gd name="connsiteX89" fmla="*/ 485369 w 2537263"/>
                  <a:gd name="connsiteY89" fmla="*/ 1440160 h 2597325"/>
                  <a:gd name="connsiteX90" fmla="*/ 707409 w 2537263"/>
                  <a:gd name="connsiteY90" fmla="*/ 1546447 h 2597325"/>
                  <a:gd name="connsiteX91" fmla="*/ 912125 w 2537263"/>
                  <a:gd name="connsiteY91" fmla="*/ 1382674 h 2597325"/>
                  <a:gd name="connsiteX92" fmla="*/ 1075899 w 2537263"/>
                  <a:gd name="connsiteY92" fmla="*/ 1232548 h 2597325"/>
                  <a:gd name="connsiteX93" fmla="*/ 1171433 w 2537263"/>
                  <a:gd name="connsiteY93" fmla="*/ 1137014 h 2597325"/>
                  <a:gd name="connsiteX94" fmla="*/ 1294263 w 2537263"/>
                  <a:gd name="connsiteY94" fmla="*/ 1109719 h 2597325"/>
                  <a:gd name="connsiteX95" fmla="*/ 1307910 w 2537263"/>
                  <a:gd name="connsiteY95"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389797 w 2537263"/>
                  <a:gd name="connsiteY14" fmla="*/ 945946 h 2597325"/>
                  <a:gd name="connsiteX15" fmla="*/ 1458036 w 2537263"/>
                  <a:gd name="connsiteY15" fmla="*/ 932298 h 2597325"/>
                  <a:gd name="connsiteX16" fmla="*/ 1471684 w 2537263"/>
                  <a:gd name="connsiteY16" fmla="*/ 672990 h 2597325"/>
                  <a:gd name="connsiteX17" fmla="*/ 1471684 w 2537263"/>
                  <a:gd name="connsiteY17" fmla="*/ 672990 h 2597325"/>
                  <a:gd name="connsiteX18" fmla="*/ 1205448 w 2537263"/>
                  <a:gd name="connsiteY18" fmla="*/ 360039 h 2597325"/>
                  <a:gd name="connsiteX19" fmla="*/ 1133440 w 2537263"/>
                  <a:gd name="connsiteY19" fmla="*/ 144015 h 2597325"/>
                  <a:gd name="connsiteX20" fmla="*/ 1277456 w 2537263"/>
                  <a:gd name="connsiteY20" fmla="*/ 288031 h 2597325"/>
                  <a:gd name="connsiteX21" fmla="*/ 1421473 w 2537263"/>
                  <a:gd name="connsiteY21" fmla="*/ 504056 h 2597325"/>
                  <a:gd name="connsiteX22" fmla="*/ 1539922 w 2537263"/>
                  <a:gd name="connsiteY22" fmla="*/ 686638 h 2597325"/>
                  <a:gd name="connsiteX23" fmla="*/ 1567218 w 2537263"/>
                  <a:gd name="connsiteY23" fmla="*/ 795820 h 2597325"/>
                  <a:gd name="connsiteX24" fmla="*/ 1676400 w 2537263"/>
                  <a:gd name="connsiteY24" fmla="*/ 468274 h 2597325"/>
                  <a:gd name="connsiteX25" fmla="*/ 1922060 w 2537263"/>
                  <a:gd name="connsiteY25" fmla="*/ 277205 h 2597325"/>
                  <a:gd name="connsiteX26" fmla="*/ 2058537 w 2537263"/>
                  <a:gd name="connsiteY26" fmla="*/ 290853 h 2597325"/>
                  <a:gd name="connsiteX27" fmla="*/ 1771934 w 2537263"/>
                  <a:gd name="connsiteY27" fmla="*/ 468274 h 2597325"/>
                  <a:gd name="connsiteX28" fmla="*/ 1649104 w 2537263"/>
                  <a:gd name="connsiteY28" fmla="*/ 727581 h 2597325"/>
                  <a:gd name="connsiteX29" fmla="*/ 1608161 w 2537263"/>
                  <a:gd name="connsiteY29" fmla="*/ 945946 h 2597325"/>
                  <a:gd name="connsiteX30" fmla="*/ 1744639 w 2537263"/>
                  <a:gd name="connsiteY30" fmla="*/ 1014184 h 2597325"/>
                  <a:gd name="connsiteX31" fmla="*/ 1894764 w 2537263"/>
                  <a:gd name="connsiteY31" fmla="*/ 1014184 h 2597325"/>
                  <a:gd name="connsiteX32" fmla="*/ 2113128 w 2537263"/>
                  <a:gd name="connsiteY32" fmla="*/ 836763 h 2597325"/>
                  <a:gd name="connsiteX33" fmla="*/ 2358788 w 2537263"/>
                  <a:gd name="connsiteY33" fmla="*/ 700286 h 2597325"/>
                  <a:gd name="connsiteX34" fmla="*/ 2427027 w 2537263"/>
                  <a:gd name="connsiteY34" fmla="*/ 550160 h 2597325"/>
                  <a:gd name="connsiteX35" fmla="*/ 2454322 w 2537263"/>
                  <a:gd name="connsiteY35" fmla="*/ 591104 h 2597325"/>
                  <a:gd name="connsiteX36" fmla="*/ 2386084 w 2537263"/>
                  <a:gd name="connsiteY36" fmla="*/ 754877 h 2597325"/>
                  <a:gd name="connsiteX37" fmla="*/ 2249606 w 2537263"/>
                  <a:gd name="connsiteY37" fmla="*/ 823116 h 2597325"/>
                  <a:gd name="connsiteX38" fmla="*/ 2003946 w 2537263"/>
                  <a:gd name="connsiteY38" fmla="*/ 1014184 h 2597325"/>
                  <a:gd name="connsiteX39" fmla="*/ 1922060 w 2537263"/>
                  <a:gd name="connsiteY39" fmla="*/ 1068775 h 2597325"/>
                  <a:gd name="connsiteX40" fmla="*/ 1771934 w 2537263"/>
                  <a:gd name="connsiteY40" fmla="*/ 1082423 h 2597325"/>
                  <a:gd name="connsiteX41" fmla="*/ 1744639 w 2537263"/>
                  <a:gd name="connsiteY41" fmla="*/ 1205253 h 2597325"/>
                  <a:gd name="connsiteX42" fmla="*/ 1703696 w 2537263"/>
                  <a:gd name="connsiteY42" fmla="*/ 1273492 h 2597325"/>
                  <a:gd name="connsiteX43" fmla="*/ 1812878 w 2537263"/>
                  <a:gd name="connsiteY43" fmla="*/ 1369026 h 2597325"/>
                  <a:gd name="connsiteX44" fmla="*/ 2017594 w 2537263"/>
                  <a:gd name="connsiteY44" fmla="*/ 1369026 h 2597325"/>
                  <a:gd name="connsiteX45" fmla="*/ 2317845 w 2537263"/>
                  <a:gd name="connsiteY45" fmla="*/ 1273492 h 2597325"/>
                  <a:gd name="connsiteX46" fmla="*/ 2429585 w 2537263"/>
                  <a:gd name="connsiteY46" fmla="*/ 1152128 h 2597325"/>
                  <a:gd name="connsiteX47" fmla="*/ 2501592 w 2537263"/>
                  <a:gd name="connsiteY47" fmla="*/ 1008112 h 2597325"/>
                  <a:gd name="connsiteX48" fmla="*/ 2508913 w 2537263"/>
                  <a:gd name="connsiteY48" fmla="*/ 1177957 h 2597325"/>
                  <a:gd name="connsiteX49" fmla="*/ 2331493 w 2537263"/>
                  <a:gd name="connsiteY49" fmla="*/ 1341731 h 2597325"/>
                  <a:gd name="connsiteX50" fmla="*/ 2181367 w 2537263"/>
                  <a:gd name="connsiteY50" fmla="*/ 1409969 h 2597325"/>
                  <a:gd name="connsiteX51" fmla="*/ 2386084 w 2537263"/>
                  <a:gd name="connsiteY51" fmla="*/ 1464560 h 2597325"/>
                  <a:gd name="connsiteX52" fmla="*/ 2413379 w 2537263"/>
                  <a:gd name="connsiteY52" fmla="*/ 1519151 h 2597325"/>
                  <a:gd name="connsiteX53" fmla="*/ 2195015 w 2537263"/>
                  <a:gd name="connsiteY53" fmla="*/ 1464560 h 2597325"/>
                  <a:gd name="connsiteX54" fmla="*/ 2113128 w 2537263"/>
                  <a:gd name="connsiteY54" fmla="*/ 1409969 h 2597325"/>
                  <a:gd name="connsiteX55" fmla="*/ 1922060 w 2537263"/>
                  <a:gd name="connsiteY55" fmla="*/ 1437265 h 2597325"/>
                  <a:gd name="connsiteX56" fmla="*/ 1744639 w 2537263"/>
                  <a:gd name="connsiteY56" fmla="*/ 1423617 h 2597325"/>
                  <a:gd name="connsiteX57" fmla="*/ 1662752 w 2537263"/>
                  <a:gd name="connsiteY57" fmla="*/ 1287140 h 2597325"/>
                  <a:gd name="connsiteX58" fmla="*/ 1567218 w 2537263"/>
                  <a:gd name="connsiteY58" fmla="*/ 1328083 h 2597325"/>
                  <a:gd name="connsiteX59" fmla="*/ 1430740 w 2537263"/>
                  <a:gd name="connsiteY59" fmla="*/ 1369026 h 2597325"/>
                  <a:gd name="connsiteX60" fmla="*/ 1458036 w 2537263"/>
                  <a:gd name="connsiteY60" fmla="*/ 1669277 h 2597325"/>
                  <a:gd name="connsiteX61" fmla="*/ 1444388 w 2537263"/>
                  <a:gd name="connsiteY61" fmla="*/ 1955880 h 2597325"/>
                  <a:gd name="connsiteX62" fmla="*/ 1253319 w 2537263"/>
                  <a:gd name="connsiteY62" fmla="*/ 2256131 h 2597325"/>
                  <a:gd name="connsiteX63" fmla="*/ 1103194 w 2537263"/>
                  <a:gd name="connsiteY63" fmla="*/ 2338017 h 2597325"/>
                  <a:gd name="connsiteX64" fmla="*/ 1185081 w 2537263"/>
                  <a:gd name="connsiteY64" fmla="*/ 2242483 h 2597325"/>
                  <a:gd name="connsiteX65" fmla="*/ 1307910 w 2537263"/>
                  <a:gd name="connsiteY65" fmla="*/ 2133301 h 2597325"/>
                  <a:gd name="connsiteX66" fmla="*/ 1212376 w 2537263"/>
                  <a:gd name="connsiteY66" fmla="*/ 2092357 h 2597325"/>
                  <a:gd name="connsiteX67" fmla="*/ 1007660 w 2537263"/>
                  <a:gd name="connsiteY67" fmla="*/ 2283426 h 2597325"/>
                  <a:gd name="connsiteX68" fmla="*/ 994012 w 2537263"/>
                  <a:gd name="connsiteY68" fmla="*/ 2433551 h 2597325"/>
                  <a:gd name="connsiteX69" fmla="*/ 966716 w 2537263"/>
                  <a:gd name="connsiteY69" fmla="*/ 2597325 h 2597325"/>
                  <a:gd name="connsiteX70" fmla="*/ 939421 w 2537263"/>
                  <a:gd name="connsiteY70" fmla="*/ 2433551 h 2597325"/>
                  <a:gd name="connsiteX71" fmla="*/ 966716 w 2537263"/>
                  <a:gd name="connsiteY71" fmla="*/ 2242483 h 2597325"/>
                  <a:gd name="connsiteX72" fmla="*/ 1157785 w 2537263"/>
                  <a:gd name="connsiteY72" fmla="*/ 2065062 h 2597325"/>
                  <a:gd name="connsiteX73" fmla="*/ 1335206 w 2537263"/>
                  <a:gd name="connsiteY73" fmla="*/ 2051414 h 2597325"/>
                  <a:gd name="connsiteX74" fmla="*/ 1376149 w 2537263"/>
                  <a:gd name="connsiteY74" fmla="*/ 1942232 h 2597325"/>
                  <a:gd name="connsiteX75" fmla="*/ 1389797 w 2537263"/>
                  <a:gd name="connsiteY75" fmla="*/ 1819402 h 2597325"/>
                  <a:gd name="connsiteX76" fmla="*/ 1403445 w 2537263"/>
                  <a:gd name="connsiteY76" fmla="*/ 1737516 h 2597325"/>
                  <a:gd name="connsiteX77" fmla="*/ 1389797 w 2537263"/>
                  <a:gd name="connsiteY77" fmla="*/ 1641981 h 2597325"/>
                  <a:gd name="connsiteX78" fmla="*/ 1362501 w 2537263"/>
                  <a:gd name="connsiteY78" fmla="*/ 1409969 h 2597325"/>
                  <a:gd name="connsiteX79" fmla="*/ 1376149 w 2537263"/>
                  <a:gd name="connsiteY79" fmla="*/ 1287140 h 2597325"/>
                  <a:gd name="connsiteX80" fmla="*/ 1348854 w 2537263"/>
                  <a:gd name="connsiteY80" fmla="*/ 1205253 h 2597325"/>
                  <a:gd name="connsiteX81" fmla="*/ 1253319 w 2537263"/>
                  <a:gd name="connsiteY81" fmla="*/ 1164310 h 2597325"/>
                  <a:gd name="connsiteX82" fmla="*/ 1048603 w 2537263"/>
                  <a:gd name="connsiteY82" fmla="*/ 1341731 h 2597325"/>
                  <a:gd name="connsiteX83" fmla="*/ 775648 w 2537263"/>
                  <a:gd name="connsiteY83" fmla="*/ 1587390 h 2597325"/>
                  <a:gd name="connsiteX84" fmla="*/ 629384 w 2537263"/>
                  <a:gd name="connsiteY84" fmla="*/ 1872207 h 2597325"/>
                  <a:gd name="connsiteX85" fmla="*/ 485368 w 2537263"/>
                  <a:gd name="connsiteY85" fmla="*/ 1872207 h 2597325"/>
                  <a:gd name="connsiteX86" fmla="*/ 629385 w 2537263"/>
                  <a:gd name="connsiteY86" fmla="*/ 1656184 h 2597325"/>
                  <a:gd name="connsiteX87" fmla="*/ 197337 w 2537263"/>
                  <a:gd name="connsiteY87" fmla="*/ 1368152 h 2597325"/>
                  <a:gd name="connsiteX88" fmla="*/ 485369 w 2537263"/>
                  <a:gd name="connsiteY88" fmla="*/ 1440160 h 2597325"/>
                  <a:gd name="connsiteX89" fmla="*/ 707409 w 2537263"/>
                  <a:gd name="connsiteY89" fmla="*/ 1546447 h 2597325"/>
                  <a:gd name="connsiteX90" fmla="*/ 912125 w 2537263"/>
                  <a:gd name="connsiteY90" fmla="*/ 1382674 h 2597325"/>
                  <a:gd name="connsiteX91" fmla="*/ 1075899 w 2537263"/>
                  <a:gd name="connsiteY91" fmla="*/ 1232548 h 2597325"/>
                  <a:gd name="connsiteX92" fmla="*/ 1171433 w 2537263"/>
                  <a:gd name="connsiteY92" fmla="*/ 1137014 h 2597325"/>
                  <a:gd name="connsiteX93" fmla="*/ 1294263 w 2537263"/>
                  <a:gd name="connsiteY93" fmla="*/ 1109719 h 2597325"/>
                  <a:gd name="connsiteX94" fmla="*/ 1307910 w 2537263"/>
                  <a:gd name="connsiteY94"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539922 w 2537263"/>
                  <a:gd name="connsiteY21" fmla="*/ 686638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539922 w 2537263"/>
                  <a:gd name="connsiteY21" fmla="*/ 686638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7263" h="2597325">
                    <a:moveTo>
                      <a:pt x="1307910" y="1000537"/>
                    </a:moveTo>
                    <a:cubicBezTo>
                      <a:pt x="1260143" y="957319"/>
                      <a:pt x="1110018" y="884531"/>
                      <a:pt x="1007660" y="850411"/>
                    </a:cubicBezTo>
                    <a:cubicBezTo>
                      <a:pt x="905302" y="816292"/>
                      <a:pt x="798394" y="804918"/>
                      <a:pt x="693761" y="795820"/>
                    </a:cubicBezTo>
                    <a:cubicBezTo>
                      <a:pt x="589128" y="786722"/>
                      <a:pt x="489045" y="775348"/>
                      <a:pt x="379863" y="795820"/>
                    </a:cubicBezTo>
                    <a:cubicBezTo>
                      <a:pt x="270681" y="816292"/>
                      <a:pt x="77338" y="916375"/>
                      <a:pt x="38669" y="918650"/>
                    </a:cubicBezTo>
                    <a:cubicBezTo>
                      <a:pt x="0" y="920925"/>
                      <a:pt x="77338" y="841313"/>
                      <a:pt x="147851" y="809468"/>
                    </a:cubicBezTo>
                    <a:cubicBezTo>
                      <a:pt x="218364" y="777623"/>
                      <a:pt x="369492" y="742479"/>
                      <a:pt x="461749" y="727581"/>
                    </a:cubicBezTo>
                    <a:cubicBezTo>
                      <a:pt x="554006" y="712683"/>
                      <a:pt x="583407" y="762994"/>
                      <a:pt x="701393" y="720080"/>
                    </a:cubicBezTo>
                    <a:cubicBezTo>
                      <a:pt x="773719" y="650484"/>
                      <a:pt x="638507" y="386235"/>
                      <a:pt x="557377" y="216024"/>
                    </a:cubicBezTo>
                    <a:cubicBezTo>
                      <a:pt x="573764" y="112843"/>
                      <a:pt x="547762" y="112843"/>
                      <a:pt x="629385" y="0"/>
                    </a:cubicBezTo>
                    <a:cubicBezTo>
                      <a:pt x="627875" y="146318"/>
                      <a:pt x="655048" y="293459"/>
                      <a:pt x="701393" y="504056"/>
                    </a:cubicBezTo>
                    <a:cubicBezTo>
                      <a:pt x="746242" y="601317"/>
                      <a:pt x="782304" y="696847"/>
                      <a:pt x="898478" y="727581"/>
                    </a:cubicBezTo>
                    <a:cubicBezTo>
                      <a:pt x="976818" y="783032"/>
                      <a:pt x="1094096" y="800369"/>
                      <a:pt x="1171433" y="836763"/>
                    </a:cubicBezTo>
                    <a:cubicBezTo>
                      <a:pt x="1248770" y="873157"/>
                      <a:pt x="1314734" y="930024"/>
                      <a:pt x="1362501" y="945946"/>
                    </a:cubicBezTo>
                    <a:cubicBezTo>
                      <a:pt x="1410268" y="961869"/>
                      <a:pt x="1439839" y="977791"/>
                      <a:pt x="1458036" y="932298"/>
                    </a:cubicBezTo>
                    <a:cubicBezTo>
                      <a:pt x="1476233" y="886805"/>
                      <a:pt x="1471684" y="672990"/>
                      <a:pt x="1471684" y="672990"/>
                    </a:cubicBezTo>
                    <a:lnTo>
                      <a:pt x="1471684" y="672990"/>
                    </a:lnTo>
                    <a:cubicBezTo>
                      <a:pt x="1446663" y="629772"/>
                      <a:pt x="1261822" y="448201"/>
                      <a:pt x="1205448" y="360039"/>
                    </a:cubicBezTo>
                    <a:cubicBezTo>
                      <a:pt x="1149074" y="271877"/>
                      <a:pt x="1121439" y="156016"/>
                      <a:pt x="1133440" y="144015"/>
                    </a:cubicBezTo>
                    <a:cubicBezTo>
                      <a:pt x="1145441" y="132014"/>
                      <a:pt x="1241452" y="240026"/>
                      <a:pt x="1277456" y="288031"/>
                    </a:cubicBezTo>
                    <a:cubicBezTo>
                      <a:pt x="1313460" y="336036"/>
                      <a:pt x="1313461" y="384043"/>
                      <a:pt x="1349465" y="432048"/>
                    </a:cubicBezTo>
                    <a:cubicBezTo>
                      <a:pt x="1385469" y="480053"/>
                      <a:pt x="1439660" y="564894"/>
                      <a:pt x="1493481" y="576064"/>
                    </a:cubicBezTo>
                    <a:cubicBezTo>
                      <a:pt x="1538036" y="676568"/>
                      <a:pt x="1551576" y="749128"/>
                      <a:pt x="1567218" y="795820"/>
                    </a:cubicBezTo>
                    <a:cubicBezTo>
                      <a:pt x="1589964" y="759426"/>
                      <a:pt x="1617260" y="554710"/>
                      <a:pt x="1676400" y="468274"/>
                    </a:cubicBezTo>
                    <a:cubicBezTo>
                      <a:pt x="1735540" y="381838"/>
                      <a:pt x="1858371" y="306775"/>
                      <a:pt x="1922060" y="277205"/>
                    </a:cubicBezTo>
                    <a:cubicBezTo>
                      <a:pt x="1985750" y="247635"/>
                      <a:pt x="2083558" y="259008"/>
                      <a:pt x="2058537" y="290853"/>
                    </a:cubicBezTo>
                    <a:cubicBezTo>
                      <a:pt x="2033516" y="322698"/>
                      <a:pt x="1840173" y="395486"/>
                      <a:pt x="1771934" y="468274"/>
                    </a:cubicBezTo>
                    <a:cubicBezTo>
                      <a:pt x="1703695" y="541062"/>
                      <a:pt x="1676399" y="647969"/>
                      <a:pt x="1649104" y="727581"/>
                    </a:cubicBezTo>
                    <a:cubicBezTo>
                      <a:pt x="1621809" y="807193"/>
                      <a:pt x="1592239" y="898179"/>
                      <a:pt x="1608161" y="945946"/>
                    </a:cubicBezTo>
                    <a:cubicBezTo>
                      <a:pt x="1624084" y="993713"/>
                      <a:pt x="1696872" y="1002811"/>
                      <a:pt x="1744639" y="1014184"/>
                    </a:cubicBezTo>
                    <a:cubicBezTo>
                      <a:pt x="1792406" y="1025557"/>
                      <a:pt x="1833349" y="1043754"/>
                      <a:pt x="1894764" y="1014184"/>
                    </a:cubicBezTo>
                    <a:cubicBezTo>
                      <a:pt x="1956179" y="984614"/>
                      <a:pt x="2035791" y="889079"/>
                      <a:pt x="2113128" y="836763"/>
                    </a:cubicBezTo>
                    <a:cubicBezTo>
                      <a:pt x="2190465" y="784447"/>
                      <a:pt x="2306471" y="748053"/>
                      <a:pt x="2358788" y="700286"/>
                    </a:cubicBezTo>
                    <a:cubicBezTo>
                      <a:pt x="2411105" y="652519"/>
                      <a:pt x="2411105" y="568357"/>
                      <a:pt x="2427027" y="550160"/>
                    </a:cubicBezTo>
                    <a:cubicBezTo>
                      <a:pt x="2442949" y="531963"/>
                      <a:pt x="2461146" y="556985"/>
                      <a:pt x="2454322" y="591104"/>
                    </a:cubicBezTo>
                    <a:cubicBezTo>
                      <a:pt x="2447498" y="625224"/>
                      <a:pt x="2420203" y="716208"/>
                      <a:pt x="2386084" y="754877"/>
                    </a:cubicBezTo>
                    <a:cubicBezTo>
                      <a:pt x="2351965" y="793546"/>
                      <a:pt x="2313296" y="779898"/>
                      <a:pt x="2249606" y="823116"/>
                    </a:cubicBezTo>
                    <a:cubicBezTo>
                      <a:pt x="2185916" y="866334"/>
                      <a:pt x="2058537" y="973241"/>
                      <a:pt x="2003946" y="1014184"/>
                    </a:cubicBezTo>
                    <a:cubicBezTo>
                      <a:pt x="1949355" y="1055127"/>
                      <a:pt x="1960729" y="1057402"/>
                      <a:pt x="1922060" y="1068775"/>
                    </a:cubicBezTo>
                    <a:cubicBezTo>
                      <a:pt x="1883391" y="1080148"/>
                      <a:pt x="1873241" y="1073332"/>
                      <a:pt x="1771934" y="1082423"/>
                    </a:cubicBezTo>
                    <a:cubicBezTo>
                      <a:pt x="1755254" y="1155038"/>
                      <a:pt x="1756012" y="1173408"/>
                      <a:pt x="1744639" y="1205253"/>
                    </a:cubicBezTo>
                    <a:cubicBezTo>
                      <a:pt x="1733266" y="1237098"/>
                      <a:pt x="1727427" y="1247111"/>
                      <a:pt x="1703696" y="1273492"/>
                    </a:cubicBezTo>
                    <a:cubicBezTo>
                      <a:pt x="1715069" y="1300787"/>
                      <a:pt x="1760562" y="1353104"/>
                      <a:pt x="1812878" y="1369026"/>
                    </a:cubicBezTo>
                    <a:cubicBezTo>
                      <a:pt x="1865194" y="1384948"/>
                      <a:pt x="1933433" y="1384948"/>
                      <a:pt x="2017594" y="1369026"/>
                    </a:cubicBezTo>
                    <a:cubicBezTo>
                      <a:pt x="2101755" y="1353104"/>
                      <a:pt x="2249180" y="1309642"/>
                      <a:pt x="2317845" y="1273492"/>
                    </a:cubicBezTo>
                    <a:cubicBezTo>
                      <a:pt x="2386510" y="1237342"/>
                      <a:pt x="2398961" y="1196358"/>
                      <a:pt x="2429585" y="1152128"/>
                    </a:cubicBezTo>
                    <a:cubicBezTo>
                      <a:pt x="2460210" y="1107898"/>
                      <a:pt x="2414923" y="1089050"/>
                      <a:pt x="2501592" y="1008112"/>
                    </a:cubicBezTo>
                    <a:cubicBezTo>
                      <a:pt x="2514813" y="1012417"/>
                      <a:pt x="2537263" y="1122354"/>
                      <a:pt x="2508913" y="1177957"/>
                    </a:cubicBezTo>
                    <a:cubicBezTo>
                      <a:pt x="2480563" y="1233560"/>
                      <a:pt x="2386084" y="1303062"/>
                      <a:pt x="2331493" y="1341731"/>
                    </a:cubicBezTo>
                    <a:cubicBezTo>
                      <a:pt x="2276902" y="1380400"/>
                      <a:pt x="2172269" y="1389498"/>
                      <a:pt x="2181367" y="1409969"/>
                    </a:cubicBezTo>
                    <a:cubicBezTo>
                      <a:pt x="2190465" y="1430440"/>
                      <a:pt x="2347415" y="1446363"/>
                      <a:pt x="2386084" y="1464560"/>
                    </a:cubicBezTo>
                    <a:cubicBezTo>
                      <a:pt x="2424753" y="1482757"/>
                      <a:pt x="2445224" y="1519151"/>
                      <a:pt x="2413379" y="1519151"/>
                    </a:cubicBezTo>
                    <a:cubicBezTo>
                      <a:pt x="2381534" y="1519151"/>
                      <a:pt x="2245057" y="1482757"/>
                      <a:pt x="2195015" y="1464560"/>
                    </a:cubicBezTo>
                    <a:cubicBezTo>
                      <a:pt x="2144973" y="1446363"/>
                      <a:pt x="2158621" y="1414518"/>
                      <a:pt x="2113128" y="1409969"/>
                    </a:cubicBezTo>
                    <a:cubicBezTo>
                      <a:pt x="2067636" y="1405420"/>
                      <a:pt x="1983475" y="1434990"/>
                      <a:pt x="1922060" y="1437265"/>
                    </a:cubicBezTo>
                    <a:cubicBezTo>
                      <a:pt x="1860645" y="1439540"/>
                      <a:pt x="1787857" y="1448638"/>
                      <a:pt x="1744639" y="1423617"/>
                    </a:cubicBezTo>
                    <a:cubicBezTo>
                      <a:pt x="1701421" y="1398596"/>
                      <a:pt x="1692322" y="1303062"/>
                      <a:pt x="1662752" y="1287140"/>
                    </a:cubicBezTo>
                    <a:cubicBezTo>
                      <a:pt x="1604492" y="1299712"/>
                      <a:pt x="1605887" y="1314435"/>
                      <a:pt x="1567218" y="1328083"/>
                    </a:cubicBezTo>
                    <a:cubicBezTo>
                      <a:pt x="1528549" y="1341731"/>
                      <a:pt x="1448937" y="1312160"/>
                      <a:pt x="1430740" y="1369026"/>
                    </a:cubicBezTo>
                    <a:cubicBezTo>
                      <a:pt x="1412543" y="1425892"/>
                      <a:pt x="1455761" y="1571468"/>
                      <a:pt x="1458036" y="1669277"/>
                    </a:cubicBezTo>
                    <a:cubicBezTo>
                      <a:pt x="1460311" y="1767086"/>
                      <a:pt x="1478508" y="1858071"/>
                      <a:pt x="1444388" y="1955880"/>
                    </a:cubicBezTo>
                    <a:cubicBezTo>
                      <a:pt x="1410269" y="2053689"/>
                      <a:pt x="1310185" y="2192442"/>
                      <a:pt x="1253319" y="2256131"/>
                    </a:cubicBezTo>
                    <a:cubicBezTo>
                      <a:pt x="1196453" y="2319820"/>
                      <a:pt x="1114567" y="2340292"/>
                      <a:pt x="1103194" y="2338017"/>
                    </a:cubicBezTo>
                    <a:cubicBezTo>
                      <a:pt x="1091821" y="2335742"/>
                      <a:pt x="1150962" y="2276602"/>
                      <a:pt x="1185081" y="2242483"/>
                    </a:cubicBezTo>
                    <a:cubicBezTo>
                      <a:pt x="1219200" y="2208364"/>
                      <a:pt x="1303361" y="2158322"/>
                      <a:pt x="1307910" y="2133301"/>
                    </a:cubicBezTo>
                    <a:cubicBezTo>
                      <a:pt x="1312459" y="2108280"/>
                      <a:pt x="1262418" y="2067336"/>
                      <a:pt x="1212376" y="2092357"/>
                    </a:cubicBezTo>
                    <a:cubicBezTo>
                      <a:pt x="1162334" y="2117378"/>
                      <a:pt x="1044054" y="2226560"/>
                      <a:pt x="1007660" y="2283426"/>
                    </a:cubicBezTo>
                    <a:cubicBezTo>
                      <a:pt x="971266" y="2340292"/>
                      <a:pt x="1000836" y="2381234"/>
                      <a:pt x="994012" y="2433551"/>
                    </a:cubicBezTo>
                    <a:cubicBezTo>
                      <a:pt x="987188" y="2485868"/>
                      <a:pt x="975814" y="2597325"/>
                      <a:pt x="966716" y="2597325"/>
                    </a:cubicBezTo>
                    <a:cubicBezTo>
                      <a:pt x="957618" y="2597325"/>
                      <a:pt x="939421" y="2492691"/>
                      <a:pt x="939421" y="2433551"/>
                    </a:cubicBezTo>
                    <a:cubicBezTo>
                      <a:pt x="939421" y="2374411"/>
                      <a:pt x="930322" y="2303898"/>
                      <a:pt x="966716" y="2242483"/>
                    </a:cubicBezTo>
                    <a:cubicBezTo>
                      <a:pt x="1003110" y="2181068"/>
                      <a:pt x="1096370" y="2096907"/>
                      <a:pt x="1157785" y="2065062"/>
                    </a:cubicBezTo>
                    <a:cubicBezTo>
                      <a:pt x="1219200" y="2033217"/>
                      <a:pt x="1298812" y="2071886"/>
                      <a:pt x="1335206" y="2051414"/>
                    </a:cubicBezTo>
                    <a:cubicBezTo>
                      <a:pt x="1371600" y="2030942"/>
                      <a:pt x="1367051" y="1980901"/>
                      <a:pt x="1376149" y="1942232"/>
                    </a:cubicBezTo>
                    <a:cubicBezTo>
                      <a:pt x="1385247" y="1903563"/>
                      <a:pt x="1385248" y="1853521"/>
                      <a:pt x="1389797" y="1819402"/>
                    </a:cubicBezTo>
                    <a:cubicBezTo>
                      <a:pt x="1394346" y="1785283"/>
                      <a:pt x="1403445" y="1767086"/>
                      <a:pt x="1403445" y="1737516"/>
                    </a:cubicBezTo>
                    <a:cubicBezTo>
                      <a:pt x="1403445" y="1707946"/>
                      <a:pt x="1396621" y="1696572"/>
                      <a:pt x="1389797" y="1641981"/>
                    </a:cubicBezTo>
                    <a:cubicBezTo>
                      <a:pt x="1382973" y="1587390"/>
                      <a:pt x="1364776" y="1469109"/>
                      <a:pt x="1362501" y="1409969"/>
                    </a:cubicBezTo>
                    <a:cubicBezTo>
                      <a:pt x="1360226" y="1350829"/>
                      <a:pt x="1378424" y="1321259"/>
                      <a:pt x="1376149" y="1287140"/>
                    </a:cubicBezTo>
                    <a:cubicBezTo>
                      <a:pt x="1373875" y="1253021"/>
                      <a:pt x="1369326" y="1225725"/>
                      <a:pt x="1348854" y="1205253"/>
                    </a:cubicBezTo>
                    <a:cubicBezTo>
                      <a:pt x="1328382" y="1184781"/>
                      <a:pt x="1303361" y="1141564"/>
                      <a:pt x="1253319" y="1164310"/>
                    </a:cubicBezTo>
                    <a:cubicBezTo>
                      <a:pt x="1203277" y="1187056"/>
                      <a:pt x="1128215" y="1271218"/>
                      <a:pt x="1048603" y="1341731"/>
                    </a:cubicBezTo>
                    <a:cubicBezTo>
                      <a:pt x="968991" y="1412244"/>
                      <a:pt x="845518" y="1498977"/>
                      <a:pt x="775648" y="1587390"/>
                    </a:cubicBezTo>
                    <a:cubicBezTo>
                      <a:pt x="705778" y="1675803"/>
                      <a:pt x="677764" y="1824738"/>
                      <a:pt x="629384" y="1872207"/>
                    </a:cubicBezTo>
                    <a:cubicBezTo>
                      <a:pt x="581004" y="1919677"/>
                      <a:pt x="485368" y="1908211"/>
                      <a:pt x="485368" y="1872207"/>
                    </a:cubicBezTo>
                    <a:cubicBezTo>
                      <a:pt x="485368" y="1836203"/>
                      <a:pt x="506618" y="1877104"/>
                      <a:pt x="629385" y="1656184"/>
                    </a:cubicBezTo>
                    <a:cubicBezTo>
                      <a:pt x="581380" y="1572175"/>
                      <a:pt x="221340" y="1404156"/>
                      <a:pt x="197337" y="1368152"/>
                    </a:cubicBezTo>
                    <a:cubicBezTo>
                      <a:pt x="173334" y="1332148"/>
                      <a:pt x="400357" y="1410444"/>
                      <a:pt x="485369" y="1440160"/>
                    </a:cubicBezTo>
                    <a:cubicBezTo>
                      <a:pt x="570381" y="1469876"/>
                      <a:pt x="636283" y="1556028"/>
                      <a:pt x="707409" y="1546447"/>
                    </a:cubicBezTo>
                    <a:cubicBezTo>
                      <a:pt x="778535" y="1536866"/>
                      <a:pt x="850710" y="1434990"/>
                      <a:pt x="912125" y="1382674"/>
                    </a:cubicBezTo>
                    <a:cubicBezTo>
                      <a:pt x="973540" y="1330358"/>
                      <a:pt x="1032681" y="1273491"/>
                      <a:pt x="1075899" y="1232548"/>
                    </a:cubicBezTo>
                    <a:cubicBezTo>
                      <a:pt x="1119117" y="1191605"/>
                      <a:pt x="1135039" y="1157486"/>
                      <a:pt x="1171433" y="1137014"/>
                    </a:cubicBezTo>
                    <a:cubicBezTo>
                      <a:pt x="1207827" y="1116542"/>
                      <a:pt x="1271517" y="1127916"/>
                      <a:pt x="1294263" y="1109719"/>
                    </a:cubicBezTo>
                    <a:cubicBezTo>
                      <a:pt x="1317009" y="1091522"/>
                      <a:pt x="1355677" y="1043755"/>
                      <a:pt x="1307910" y="1000537"/>
                    </a:cubicBezTo>
                    <a:close/>
                  </a:path>
                </a:pathLst>
              </a:custGeom>
              <a:gradFill flip="none" rotWithShape="1">
                <a:gsLst>
                  <a:gs pos="0">
                    <a:schemeClr val="bg2">
                      <a:lumMod val="75000"/>
                    </a:schemeClr>
                  </a:gs>
                  <a:gs pos="58000">
                    <a:srgbClr val="92D050"/>
                  </a:gs>
                  <a:gs pos="100000">
                    <a:schemeClr val="bg2">
                      <a:lumMod val="50000"/>
                    </a:schemeClr>
                  </a:gs>
                </a:gsLst>
                <a:path path="circle">
                  <a:fillToRect l="50000" t="50000" r="50000" b="50000"/>
                </a:path>
                <a:tileRect/>
              </a:gradFill>
              <a:ln w="9525" cap="flat" cmpd="sng" algn="ctr">
                <a:noFill/>
                <a:prstDash val="solid"/>
                <a:round/>
                <a:headEnd type="none" w="med" len="med"/>
                <a:tailEnd type="none" w="med" len="med"/>
              </a:ln>
              <a:effectLst>
                <a:outerShdw blurRad="88900" dist="76200" dir="13500000" algn="br" rotWithShape="0">
                  <a:prstClr val="black">
                    <a:alpha val="40000"/>
                  </a:prstClr>
                </a:outerShdw>
              </a:effectLst>
              <a:scene3d>
                <a:camera prst="orthographicFront">
                  <a:rot lat="0" lon="20999991" rev="0"/>
                </a:camera>
                <a:lightRig rig="soft" dir="t">
                  <a:rot lat="0" lon="0" rev="9600000"/>
                </a:lightRig>
              </a:scene3d>
              <a:sp3d prstMaterial="flat">
                <a:bevelT w="114300" h="101600"/>
                <a:bevelB w="114300"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4" name="Oval 43"/>
              <p:cNvSpPr/>
              <p:nvPr/>
            </p:nvSpPr>
            <p:spPr bwMode="auto">
              <a:xfrm rot="18668104">
                <a:off x="1643090" y="4688978"/>
                <a:ext cx="104625" cy="112629"/>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matte">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42" name="TextBox 41"/>
            <p:cNvSpPr txBox="1"/>
            <p:nvPr/>
          </p:nvSpPr>
          <p:spPr>
            <a:xfrm>
              <a:off x="658856" y="5207956"/>
              <a:ext cx="1240540"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MICROGLIA</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45" name="Group 44"/>
          <p:cNvGrpSpPr/>
          <p:nvPr/>
        </p:nvGrpSpPr>
        <p:grpSpPr>
          <a:xfrm>
            <a:off x="3259877" y="3404911"/>
            <a:ext cx="829139" cy="338554"/>
            <a:chOff x="3415726" y="3290173"/>
            <a:chExt cx="829139" cy="338554"/>
          </a:xfrm>
        </p:grpSpPr>
        <p:sp>
          <p:nvSpPr>
            <p:cNvPr id="46" name="TextBox 45"/>
            <p:cNvSpPr txBox="1"/>
            <p:nvPr/>
          </p:nvSpPr>
          <p:spPr>
            <a:xfrm>
              <a:off x="3627681" y="3290173"/>
              <a:ext cx="617184" cy="338554"/>
            </a:xfrm>
            <a:prstGeom prst="rect">
              <a:avLst/>
            </a:prstGeom>
            <a:noFill/>
          </p:spPr>
          <p:txBody>
            <a:bodyPr wrap="square" rtlCol="0">
              <a:spAutoFit/>
            </a:bodyPr>
            <a:lstStyle/>
            <a:p>
              <a:r>
                <a:rPr lang="en-GB" b="1" i="0" dirty="0" smtClean="0">
                  <a:solidFill>
                    <a:srgbClr val="006699"/>
                  </a:solidFill>
                  <a:latin typeface="Arial Narrow" pitchFamily="34" charset="0"/>
                  <a:cs typeface="Raavi" pitchFamily="2"/>
                </a:rPr>
                <a:t>Axon</a:t>
              </a:r>
              <a:endParaRPr lang="en-US" b="1" i="0" dirty="0">
                <a:solidFill>
                  <a:srgbClr val="006699"/>
                </a:solidFill>
                <a:latin typeface="Arial Narrow" pitchFamily="34" charset="0"/>
                <a:cs typeface="Raavi" pitchFamily="2"/>
              </a:endParaRPr>
            </a:p>
          </p:txBody>
        </p:sp>
        <p:cxnSp>
          <p:nvCxnSpPr>
            <p:cNvPr id="47" name="Straight Arrow Connector 46"/>
            <p:cNvCxnSpPr/>
            <p:nvPr/>
          </p:nvCxnSpPr>
          <p:spPr bwMode="auto">
            <a:xfrm flipH="1" flipV="1">
              <a:off x="3415726" y="3376592"/>
              <a:ext cx="269699" cy="74052"/>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48" name="Group 47"/>
          <p:cNvGrpSpPr/>
          <p:nvPr/>
        </p:nvGrpSpPr>
        <p:grpSpPr>
          <a:xfrm>
            <a:off x="3110349" y="4479843"/>
            <a:ext cx="1307166" cy="688354"/>
            <a:chOff x="3266198" y="4365105"/>
            <a:chExt cx="1307166" cy="688354"/>
          </a:xfrm>
        </p:grpSpPr>
        <p:sp>
          <p:nvSpPr>
            <p:cNvPr id="49" name="TextBox 48"/>
            <p:cNvSpPr txBox="1"/>
            <p:nvPr/>
          </p:nvSpPr>
          <p:spPr>
            <a:xfrm>
              <a:off x="3565252" y="4714905"/>
              <a:ext cx="1008112" cy="338554"/>
            </a:xfrm>
            <a:prstGeom prst="rect">
              <a:avLst/>
            </a:prstGeom>
            <a:noFill/>
          </p:spPr>
          <p:txBody>
            <a:bodyPr wrap="square" rtlCol="0">
              <a:spAutoFit/>
            </a:bodyPr>
            <a:lstStyle/>
            <a:p>
              <a:r>
                <a:rPr lang="en-GB" b="1" i="0" dirty="0" smtClean="0">
                  <a:solidFill>
                    <a:srgbClr val="006699"/>
                  </a:solidFill>
                  <a:latin typeface="Arial Narrow" pitchFamily="34" charset="0"/>
                  <a:cs typeface="Raavi" pitchFamily="2"/>
                </a:rPr>
                <a:t>Dendrites</a:t>
              </a:r>
              <a:endParaRPr lang="en-US" b="1" i="0" dirty="0">
                <a:solidFill>
                  <a:srgbClr val="006699"/>
                </a:solidFill>
                <a:latin typeface="Arial Narrow" pitchFamily="34" charset="0"/>
                <a:cs typeface="Raavi" pitchFamily="2"/>
              </a:endParaRPr>
            </a:p>
          </p:txBody>
        </p:sp>
        <p:cxnSp>
          <p:nvCxnSpPr>
            <p:cNvPr id="50" name="Straight Arrow Connector 49"/>
            <p:cNvCxnSpPr>
              <a:stCxn id="49" idx="1"/>
            </p:cNvCxnSpPr>
            <p:nvPr/>
          </p:nvCxnSpPr>
          <p:spPr bwMode="auto">
            <a:xfrm flipH="1">
              <a:off x="3266198" y="4884182"/>
              <a:ext cx="299054" cy="8398"/>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cxnSp>
          <p:nvCxnSpPr>
            <p:cNvPr id="51" name="Straight Arrow Connector 50"/>
            <p:cNvCxnSpPr/>
            <p:nvPr/>
          </p:nvCxnSpPr>
          <p:spPr bwMode="auto">
            <a:xfrm flipH="1" flipV="1">
              <a:off x="3590720" y="4365105"/>
              <a:ext cx="189411" cy="375846"/>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52" name="Group 51"/>
          <p:cNvGrpSpPr/>
          <p:nvPr/>
        </p:nvGrpSpPr>
        <p:grpSpPr>
          <a:xfrm>
            <a:off x="3117106" y="2123641"/>
            <a:ext cx="752520" cy="938436"/>
            <a:chOff x="3272955" y="2008903"/>
            <a:chExt cx="752520" cy="938436"/>
          </a:xfrm>
        </p:grpSpPr>
        <p:sp>
          <p:nvSpPr>
            <p:cNvPr id="53" name="TextBox 52"/>
            <p:cNvSpPr txBox="1"/>
            <p:nvPr/>
          </p:nvSpPr>
          <p:spPr>
            <a:xfrm>
              <a:off x="3272955" y="2008903"/>
              <a:ext cx="752520" cy="338554"/>
            </a:xfrm>
            <a:prstGeom prst="rect">
              <a:avLst/>
            </a:prstGeom>
            <a:noFill/>
          </p:spPr>
          <p:txBody>
            <a:bodyPr wrap="square" rtlCol="0">
              <a:spAutoFit/>
            </a:bodyPr>
            <a:lstStyle/>
            <a:p>
              <a:r>
                <a:rPr lang="en-GB" b="1" i="0" dirty="0" smtClean="0">
                  <a:solidFill>
                    <a:srgbClr val="006699"/>
                  </a:solidFill>
                  <a:latin typeface="Arial Narrow" pitchFamily="34" charset="0"/>
                  <a:cs typeface="Raavi" pitchFamily="2"/>
                </a:rPr>
                <a:t>Myelin</a:t>
              </a:r>
              <a:endParaRPr lang="en-US" b="1" i="0" dirty="0">
                <a:solidFill>
                  <a:srgbClr val="006699"/>
                </a:solidFill>
                <a:latin typeface="Arial Narrow" pitchFamily="34" charset="0"/>
                <a:cs typeface="Raavi" pitchFamily="2"/>
              </a:endParaRPr>
            </a:p>
          </p:txBody>
        </p:sp>
        <p:cxnSp>
          <p:nvCxnSpPr>
            <p:cNvPr id="54" name="Straight Arrow Connector 53"/>
            <p:cNvCxnSpPr/>
            <p:nvPr/>
          </p:nvCxnSpPr>
          <p:spPr bwMode="auto">
            <a:xfrm flipH="1">
              <a:off x="3565252" y="2314328"/>
              <a:ext cx="25468" cy="633011"/>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55" name="Group 54"/>
          <p:cNvGrpSpPr/>
          <p:nvPr/>
        </p:nvGrpSpPr>
        <p:grpSpPr>
          <a:xfrm>
            <a:off x="3760772" y="2310799"/>
            <a:ext cx="912002" cy="751278"/>
            <a:chOff x="3368415" y="3600588"/>
            <a:chExt cx="912002" cy="751278"/>
          </a:xfrm>
        </p:grpSpPr>
        <p:sp>
          <p:nvSpPr>
            <p:cNvPr id="56" name="TextBox 55"/>
            <p:cNvSpPr txBox="1"/>
            <p:nvPr/>
          </p:nvSpPr>
          <p:spPr>
            <a:xfrm>
              <a:off x="3368415" y="3600588"/>
              <a:ext cx="912002" cy="584775"/>
            </a:xfrm>
            <a:prstGeom prst="rect">
              <a:avLst/>
            </a:prstGeom>
            <a:noFill/>
          </p:spPr>
          <p:txBody>
            <a:bodyPr wrap="square" rtlCol="0">
              <a:spAutoFit/>
            </a:bodyPr>
            <a:lstStyle/>
            <a:p>
              <a:r>
                <a:rPr lang="en-GB" b="1" i="0" dirty="0" smtClean="0">
                  <a:solidFill>
                    <a:srgbClr val="006699"/>
                  </a:solidFill>
                  <a:latin typeface="Arial Narrow" pitchFamily="34" charset="0"/>
                  <a:cs typeface="Raavi" pitchFamily="2"/>
                </a:rPr>
                <a:t>Node of Ranvier</a:t>
              </a:r>
              <a:endParaRPr lang="en-US" b="1" i="0" dirty="0">
                <a:solidFill>
                  <a:srgbClr val="006699"/>
                </a:solidFill>
                <a:latin typeface="Arial Narrow" pitchFamily="34" charset="0"/>
                <a:cs typeface="Raavi" pitchFamily="2"/>
              </a:endParaRPr>
            </a:p>
          </p:txBody>
        </p:sp>
        <p:cxnSp>
          <p:nvCxnSpPr>
            <p:cNvPr id="57" name="Straight Arrow Connector 56"/>
            <p:cNvCxnSpPr/>
            <p:nvPr/>
          </p:nvCxnSpPr>
          <p:spPr bwMode="auto">
            <a:xfrm flipH="1">
              <a:off x="3388068" y="4139378"/>
              <a:ext cx="133034" cy="212488"/>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spTree>
    <p:extLst>
      <p:ext uri="{BB962C8B-B14F-4D97-AF65-F5344CB8AC3E}">
        <p14:creationId xmlns:p14="http://schemas.microsoft.com/office/powerpoint/2010/main" val="40758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fade">
                                      <p:cBhvr>
                                        <p:cTn id="19" dur="500"/>
                                        <p:tgtEl>
                                          <p:spTgt spid="2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fade">
                                      <p:cBhvr>
                                        <p:cTn id="25" dur="500"/>
                                        <p:tgtEl>
                                          <p:spTgt spid="2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xEl>
                                              <p:pRg st="5" end="5"/>
                                            </p:txEl>
                                          </p:spTgt>
                                        </p:tgtEl>
                                        <p:attrNameLst>
                                          <p:attrName>style.visibility</p:attrName>
                                        </p:attrNameLst>
                                      </p:cBhvr>
                                      <p:to>
                                        <p:strVal val="visible"/>
                                      </p:to>
                                    </p:set>
                                    <p:animEffect transition="in" filter="fade">
                                      <p:cBhvr>
                                        <p:cTn id="33" dur="500"/>
                                        <p:tgtEl>
                                          <p:spTgt spid="24">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xEl>
                                              <p:pRg st="6" end="6"/>
                                            </p:txEl>
                                          </p:spTgt>
                                        </p:tgtEl>
                                        <p:attrNameLst>
                                          <p:attrName>style.visibility</p:attrName>
                                        </p:attrNameLst>
                                      </p:cBhvr>
                                      <p:to>
                                        <p:strVal val="visible"/>
                                      </p:to>
                                    </p:set>
                                    <p:animEffect transition="in" filter="fade">
                                      <p:cBhvr>
                                        <p:cTn id="36" dur="500"/>
                                        <p:tgtEl>
                                          <p:spTgt spid="2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xEl>
                                              <p:pRg st="7" end="7"/>
                                            </p:txEl>
                                          </p:spTgt>
                                        </p:tgtEl>
                                        <p:attrNameLst>
                                          <p:attrName>style.visibility</p:attrName>
                                        </p:attrNameLst>
                                      </p:cBhvr>
                                      <p:to>
                                        <p:strVal val="visible"/>
                                      </p:to>
                                    </p:set>
                                    <p:animEffect transition="in" filter="fade">
                                      <p:cBhvr>
                                        <p:cTn id="44" dur="500"/>
                                        <p:tgtEl>
                                          <p:spTgt spid="24">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xEl>
                                              <p:pRg st="8" end="8"/>
                                            </p:txEl>
                                          </p:spTgt>
                                        </p:tgtEl>
                                        <p:attrNameLst>
                                          <p:attrName>style.visibility</p:attrName>
                                        </p:attrNameLst>
                                      </p:cBhvr>
                                      <p:to>
                                        <p:strVal val="visible"/>
                                      </p:to>
                                    </p:set>
                                    <p:animEffect transition="in" filter="fade">
                                      <p:cBhvr>
                                        <p:cTn id="47" dur="500"/>
                                        <p:tgtEl>
                                          <p:spTgt spid="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xEl>
                                              <p:pRg st="9" end="9"/>
                                            </p:txEl>
                                          </p:spTgt>
                                        </p:tgtEl>
                                        <p:attrNameLst>
                                          <p:attrName>style.visibility</p:attrName>
                                        </p:attrNameLst>
                                      </p:cBhvr>
                                      <p:to>
                                        <p:strVal val="visible"/>
                                      </p:to>
                                    </p:set>
                                    <p:animEffect transition="in" filter="fade">
                                      <p:cBhvr>
                                        <p:cTn id="55" dur="500"/>
                                        <p:tgtEl>
                                          <p:spTgt spid="24">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xEl>
                                              <p:pRg st="10" end="10"/>
                                            </p:txEl>
                                          </p:spTgt>
                                        </p:tgtEl>
                                        <p:attrNameLst>
                                          <p:attrName>style.visibility</p:attrName>
                                        </p:attrNameLst>
                                      </p:cBhvr>
                                      <p:to>
                                        <p:strVal val="visible"/>
                                      </p:to>
                                    </p:set>
                                    <p:animEffect transition="in" filter="fade">
                                      <p:cBhvr>
                                        <p:cTn id="58" dur="500"/>
                                        <p:tgtEl>
                                          <p:spTgt spid="24">
                                            <p:txEl>
                                              <p:pRg st="10" end="1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970" y="16914"/>
            <a:ext cx="7452320" cy="646331"/>
          </a:xfrm>
          <a:prstGeom prst="rect">
            <a:avLst/>
          </a:prstGeom>
          <a:noFill/>
        </p:spPr>
        <p:txBody>
          <a:bodyPr wrap="square" rtlCol="0">
            <a:spAutoFit/>
          </a:bodyPr>
          <a:lstStyle/>
          <a:p>
            <a:pPr algn="ctr"/>
            <a:r>
              <a:rPr lang="en-GB" sz="3600" b="1" i="0" dirty="0" smtClean="0">
                <a:ln w="12700">
                  <a:solidFill>
                    <a:schemeClr val="accent1">
                      <a:lumMod val="75000"/>
                    </a:schemeClr>
                  </a:solidFill>
                  <a:prstDash val="solid"/>
                </a:ln>
                <a:solidFill>
                  <a:schemeClr val="accent1">
                    <a:lumMod val="60000"/>
                    <a:lumOff val="40000"/>
                  </a:schemeClr>
                </a:solidFill>
                <a:latin typeface="+mn-lt"/>
              </a:rPr>
              <a:t>Practice SBAs</a:t>
            </a:r>
            <a:endParaRPr lang="en-GB" sz="3600" b="1" i="0" dirty="0">
              <a:ln w="12700">
                <a:solidFill>
                  <a:schemeClr val="accent1">
                    <a:lumMod val="75000"/>
                  </a:schemeClr>
                </a:solidFill>
                <a:prstDash val="solid"/>
              </a:ln>
              <a:solidFill>
                <a:schemeClr val="accent1">
                  <a:lumMod val="60000"/>
                  <a:lumOff val="40000"/>
                </a:schemeClr>
              </a:solidFill>
              <a:latin typeface="+mn-lt"/>
            </a:endParaRPr>
          </a:p>
        </p:txBody>
      </p:sp>
      <p:sp>
        <p:nvSpPr>
          <p:cNvPr id="3" name="Rectangle 2"/>
          <p:cNvSpPr/>
          <p:nvPr/>
        </p:nvSpPr>
        <p:spPr>
          <a:xfrm>
            <a:off x="395536" y="1557947"/>
            <a:ext cx="8424936" cy="4247317"/>
          </a:xfrm>
          <a:prstGeom prst="rect">
            <a:avLst/>
          </a:prstGeom>
          <a:solidFill>
            <a:schemeClr val="bg1">
              <a:lumMod val="95000"/>
            </a:schemeClr>
          </a:solidFill>
          <a:ln w="12700">
            <a:solidFill>
              <a:schemeClr val="accent1">
                <a:lumMod val="40000"/>
                <a:lumOff val="60000"/>
              </a:schemeClr>
            </a:solidFill>
            <a:prstDash val="sysDot"/>
          </a:ln>
        </p:spPr>
        <p:txBody>
          <a:bodyPr wrap="square">
            <a:spAutoFit/>
          </a:bodyPr>
          <a:lstStyle/>
          <a:p>
            <a:pPr marL="457200" indent="-457200">
              <a:buFont typeface="+mj-lt"/>
              <a:buAutoNum type="arabicPeriod"/>
            </a:pPr>
            <a:r>
              <a:rPr lang="en-GB" sz="1800" b="1" i="0" dirty="0">
                <a:solidFill>
                  <a:srgbClr val="006699"/>
                </a:solidFill>
                <a:latin typeface="+mn-lt"/>
              </a:rPr>
              <a:t>Which </a:t>
            </a:r>
            <a:r>
              <a:rPr lang="en-GB" sz="1800" b="1" i="0" dirty="0" smtClean="0">
                <a:solidFill>
                  <a:srgbClr val="006699"/>
                </a:solidFill>
                <a:latin typeface="+mn-lt"/>
              </a:rPr>
              <a:t>area of the cerebral cortex is responsible for processing visual information</a:t>
            </a:r>
            <a:endParaRPr lang="en-GB" sz="1800" b="1"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Parietal</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Occipital</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Frontal</a:t>
            </a:r>
            <a:endParaRPr lang="en-GB" sz="1800" i="0" dirty="0">
              <a:solidFill>
                <a:srgbClr val="006699"/>
              </a:solidFill>
              <a:latin typeface="+mn-lt"/>
              <a:sym typeface="Symbol"/>
            </a:endParaRPr>
          </a:p>
          <a:p>
            <a:pPr marL="817562" indent="-457200">
              <a:buFont typeface="+mj-lt"/>
              <a:buAutoNum type="alphaLcParenR"/>
            </a:pPr>
            <a:r>
              <a:rPr lang="en-GB" sz="1800" i="0" dirty="0" smtClean="0">
                <a:solidFill>
                  <a:srgbClr val="006699"/>
                </a:solidFill>
                <a:latin typeface="+mn-lt"/>
                <a:sym typeface="Symbol"/>
              </a:rPr>
              <a:t>Temporal</a:t>
            </a:r>
            <a:endParaRPr lang="en-GB" sz="1800" i="0" dirty="0">
              <a:solidFill>
                <a:srgbClr val="006699"/>
              </a:solidFill>
              <a:latin typeface="+mn-lt"/>
              <a:sym typeface="Symbol"/>
            </a:endParaRPr>
          </a:p>
          <a:p>
            <a:pPr marL="817562" indent="-457200">
              <a:buFont typeface="+mj-lt"/>
              <a:buAutoNum type="alphaLcParenR"/>
            </a:pPr>
            <a:r>
              <a:rPr lang="en-GB" sz="1800" i="0" dirty="0" smtClean="0">
                <a:solidFill>
                  <a:srgbClr val="006699"/>
                </a:solidFill>
                <a:latin typeface="+mn-lt"/>
                <a:sym typeface="Symbol"/>
              </a:rPr>
              <a:t>Cerebellum</a:t>
            </a:r>
            <a:endParaRPr lang="en-GB" sz="1800" i="0" dirty="0">
              <a:solidFill>
                <a:srgbClr val="006699"/>
              </a:solidFill>
              <a:latin typeface="+mn-lt"/>
              <a:sym typeface="Symbol"/>
            </a:endParaRPr>
          </a:p>
          <a:p>
            <a:pPr marL="817562" indent="-457200"/>
            <a:endParaRPr lang="en-GB" sz="1800" i="0" dirty="0">
              <a:solidFill>
                <a:srgbClr val="006699"/>
              </a:solidFill>
              <a:latin typeface="+mn-lt"/>
            </a:endParaRPr>
          </a:p>
          <a:p>
            <a:pPr marL="457200" indent="-457200">
              <a:buFont typeface="+mj-lt"/>
              <a:buAutoNum type="arabicPeriod" startAt="2"/>
            </a:pPr>
            <a:r>
              <a:rPr lang="en-GB" sz="1800" b="1" i="0" dirty="0">
                <a:solidFill>
                  <a:srgbClr val="006699"/>
                </a:solidFill>
                <a:latin typeface="+mn-lt"/>
              </a:rPr>
              <a:t>Which </a:t>
            </a:r>
            <a:r>
              <a:rPr lang="en-GB" sz="1800" b="1" i="0" dirty="0" smtClean="0">
                <a:solidFill>
                  <a:srgbClr val="006699"/>
                </a:solidFill>
                <a:latin typeface="+mn-lt"/>
              </a:rPr>
              <a:t>one of </a:t>
            </a:r>
            <a:r>
              <a:rPr lang="en-GB" sz="1800" b="1" i="0" dirty="0">
                <a:solidFill>
                  <a:srgbClr val="006699"/>
                </a:solidFill>
                <a:latin typeface="+mn-lt"/>
              </a:rPr>
              <a:t>the following </a:t>
            </a:r>
            <a:r>
              <a:rPr lang="en-GB" sz="1800" b="1" i="0" dirty="0" smtClean="0">
                <a:solidFill>
                  <a:srgbClr val="006699"/>
                </a:solidFill>
                <a:latin typeface="+mn-lt"/>
              </a:rPr>
              <a:t>cell types is responsible for providing myelin to the neuronal axons in the central nervous system?</a:t>
            </a:r>
            <a:endParaRPr lang="en-GB" sz="1800" b="1" i="0" dirty="0">
              <a:solidFill>
                <a:srgbClr val="006699"/>
              </a:solidFill>
              <a:latin typeface="+mn-lt"/>
            </a:endParaRPr>
          </a:p>
          <a:p>
            <a:pPr marL="817562" indent="-457200">
              <a:buFont typeface="+mj-lt"/>
              <a:buAutoNum type="alphaLcParenR"/>
            </a:pPr>
            <a:r>
              <a:rPr lang="en-GB" sz="1800" i="0" dirty="0" err="1" smtClean="0">
                <a:solidFill>
                  <a:srgbClr val="006699"/>
                </a:solidFill>
                <a:latin typeface="+mn-lt"/>
              </a:rPr>
              <a:t>Oligodendrocytes</a:t>
            </a:r>
            <a:endParaRPr lang="en-GB" sz="1800" i="0" dirty="0">
              <a:solidFill>
                <a:srgbClr val="006699"/>
              </a:solidFill>
              <a:latin typeface="+mn-lt"/>
            </a:endParaRPr>
          </a:p>
          <a:p>
            <a:pPr marL="817562" indent="-457200">
              <a:buFont typeface="+mj-lt"/>
              <a:buAutoNum type="alphaLcParenR"/>
            </a:pPr>
            <a:r>
              <a:rPr lang="en-GB" sz="1800" i="0" dirty="0" err="1" smtClean="0">
                <a:solidFill>
                  <a:srgbClr val="006699"/>
                </a:solidFill>
                <a:latin typeface="+mn-lt"/>
              </a:rPr>
              <a:t>Ependyma</a:t>
            </a:r>
            <a:endParaRPr lang="en-GB" sz="1800" i="0" dirty="0">
              <a:solidFill>
                <a:srgbClr val="006699"/>
              </a:solidFill>
              <a:latin typeface="+mn-lt"/>
            </a:endParaRPr>
          </a:p>
          <a:p>
            <a:pPr marL="817562" indent="-457200">
              <a:buFont typeface="+mj-lt"/>
              <a:buAutoNum type="alphaLcParenR"/>
            </a:pPr>
            <a:r>
              <a:rPr lang="en-GB" sz="1800" i="0" dirty="0" err="1" smtClean="0">
                <a:solidFill>
                  <a:srgbClr val="006699"/>
                </a:solidFill>
                <a:latin typeface="+mn-lt"/>
              </a:rPr>
              <a:t>Microglial</a:t>
            </a:r>
            <a:r>
              <a:rPr lang="en-GB" sz="1800" i="0" dirty="0" smtClean="0">
                <a:solidFill>
                  <a:srgbClr val="006699"/>
                </a:solidFill>
                <a:latin typeface="+mn-lt"/>
              </a:rPr>
              <a:t> cells</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Schwann cells</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Golgi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8" end="8"/>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7704" y="22437"/>
            <a:ext cx="7236296" cy="6381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Summary slide 1</a:t>
            </a:r>
            <a:endParaRPr kumimoji="0" lang="en-GB" sz="3200" b="1" i="0" u="none" strike="noStrike" kern="0" cap="none" spc="0" normalizeH="0" baseline="0" noProof="0" dirty="0">
              <a:ln w="12700">
                <a:solidFill>
                  <a:schemeClr val="accent1">
                    <a:lumMod val="75000"/>
                  </a:schemeClr>
                </a:solidFill>
                <a:prstDash val="solid"/>
              </a:ln>
              <a:solidFill>
                <a:schemeClr val="accent1">
                  <a:lumMod val="60000"/>
                  <a:lumOff val="40000"/>
                </a:schemeClr>
              </a:solidFill>
              <a:uLnTx/>
              <a:uFillTx/>
              <a:latin typeface="+mn-lt"/>
              <a:ea typeface="+mj-ea"/>
              <a:cs typeface="+mj-cs"/>
            </a:endParaRPr>
          </a:p>
        </p:txBody>
      </p:sp>
      <p:sp>
        <p:nvSpPr>
          <p:cNvPr id="4" name="Rectangle 3"/>
          <p:cNvSpPr/>
          <p:nvPr/>
        </p:nvSpPr>
        <p:spPr>
          <a:xfrm>
            <a:off x="179512" y="1141443"/>
            <a:ext cx="2808312" cy="459613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a:pPr>
            <a:r>
              <a:rPr lang="en-GB" sz="2000" b="1" i="0" dirty="0" err="1" smtClean="0">
                <a:solidFill>
                  <a:srgbClr val="006699"/>
                </a:solidFill>
                <a:latin typeface="+mn-lt"/>
              </a:rPr>
              <a:t>Neuroanatomy</a:t>
            </a:r>
            <a:endParaRPr lang="en-GB" sz="2000" b="1" i="0" dirty="0" smtClean="0">
              <a:solidFill>
                <a:srgbClr val="006699"/>
              </a:solidFill>
              <a:latin typeface="+mn-lt"/>
            </a:endParaRPr>
          </a:p>
          <a:p>
            <a:pPr lvl="0">
              <a:spcAft>
                <a:spcPts val="0"/>
              </a:spcAft>
            </a:pPr>
            <a:r>
              <a:rPr lang="en-GB" sz="2000" b="1" i="0" dirty="0" smtClean="0">
                <a:solidFill>
                  <a:srgbClr val="006699"/>
                </a:solidFill>
                <a:latin typeface="+mn-lt"/>
              </a:rPr>
              <a:t>CNS</a:t>
            </a:r>
          </a:p>
          <a:p>
            <a:pPr lvl="0">
              <a:spcAft>
                <a:spcPts val="0"/>
              </a:spcAft>
            </a:pPr>
            <a:r>
              <a:rPr lang="en-GB" sz="1800" i="0" dirty="0" smtClean="0">
                <a:solidFill>
                  <a:srgbClr val="006699"/>
                </a:solidFill>
                <a:latin typeface="+mn-lt"/>
              </a:rPr>
              <a:t>Cerebral hemispheres, brainstem, cerebellum &amp; spinal cord</a:t>
            </a:r>
          </a:p>
          <a:p>
            <a:pPr lvl="0">
              <a:spcAft>
                <a:spcPts val="0"/>
              </a:spcAft>
            </a:pPr>
            <a:endParaRPr lang="en-GB" i="0" dirty="0" smtClean="0">
              <a:solidFill>
                <a:srgbClr val="006699"/>
              </a:solidFill>
              <a:latin typeface="+mn-lt"/>
            </a:endParaRPr>
          </a:p>
          <a:p>
            <a:pPr lvl="0">
              <a:spcAft>
                <a:spcPts val="0"/>
              </a:spcAft>
            </a:pPr>
            <a:r>
              <a:rPr lang="en-GB" sz="2000" b="1" i="0" dirty="0" smtClean="0">
                <a:solidFill>
                  <a:srgbClr val="006699"/>
                </a:solidFill>
                <a:latin typeface="+mn-lt"/>
              </a:rPr>
              <a:t>Neurones</a:t>
            </a:r>
          </a:p>
          <a:p>
            <a:pPr lvl="0">
              <a:spcAft>
                <a:spcPts val="1000"/>
              </a:spcAft>
            </a:pPr>
            <a:r>
              <a:rPr lang="en-GB" sz="1800" i="0" dirty="0" smtClean="0">
                <a:solidFill>
                  <a:srgbClr val="006699"/>
                </a:solidFill>
                <a:latin typeface="+mn-lt"/>
              </a:rPr>
              <a:t>Non-dividing excitable cells. Soma, axon &amp; dendrites</a:t>
            </a:r>
          </a:p>
          <a:p>
            <a:pPr lvl="0">
              <a:spcAft>
                <a:spcPts val="0"/>
              </a:spcAft>
            </a:pPr>
            <a:r>
              <a:rPr lang="en-GB" sz="2000" b="1" i="0" dirty="0" smtClean="0">
                <a:solidFill>
                  <a:srgbClr val="006699"/>
                </a:solidFill>
                <a:latin typeface="+mn-lt"/>
              </a:rPr>
              <a:t>Neuroglia</a:t>
            </a:r>
          </a:p>
          <a:p>
            <a:pPr lvl="0">
              <a:spcAft>
                <a:spcPts val="1000"/>
              </a:spcAft>
            </a:pPr>
            <a:r>
              <a:rPr lang="en-GB" sz="1800" i="0" dirty="0" smtClean="0">
                <a:solidFill>
                  <a:srgbClr val="006699"/>
                </a:solidFill>
                <a:latin typeface="+mn-lt"/>
              </a:rPr>
              <a:t>Astrocytes (support cells), </a:t>
            </a:r>
            <a:r>
              <a:rPr lang="en-GB" sz="1800" i="0" dirty="0" err="1" smtClean="0">
                <a:solidFill>
                  <a:srgbClr val="006699"/>
                </a:solidFill>
                <a:latin typeface="+mn-lt"/>
              </a:rPr>
              <a:t>oligodendrocytes</a:t>
            </a:r>
            <a:r>
              <a:rPr lang="en-GB" sz="1800" i="0" dirty="0" smtClean="0">
                <a:solidFill>
                  <a:srgbClr val="006699"/>
                </a:solidFill>
                <a:latin typeface="+mn-lt"/>
              </a:rPr>
              <a:t> (myelin), microglia &amp; </a:t>
            </a:r>
            <a:r>
              <a:rPr lang="en-GB" sz="1800" i="0" dirty="0" err="1" smtClean="0">
                <a:solidFill>
                  <a:srgbClr val="006699"/>
                </a:solidFill>
                <a:latin typeface="+mn-lt"/>
              </a:rPr>
              <a:t>ependyma</a:t>
            </a:r>
            <a:endParaRPr lang="en-GB" sz="1800" i="0" dirty="0" smtClean="0">
              <a:solidFill>
                <a:srgbClr val="006699"/>
              </a:solidFill>
              <a:latin typeface="+mn-lt"/>
            </a:endParaRPr>
          </a:p>
        </p:txBody>
      </p:sp>
      <p:sp>
        <p:nvSpPr>
          <p:cNvPr id="5" name="Rectangle 4"/>
          <p:cNvSpPr/>
          <p:nvPr/>
        </p:nvSpPr>
        <p:spPr>
          <a:xfrm>
            <a:off x="3140224" y="1141443"/>
            <a:ext cx="2808312" cy="157992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2"/>
            </a:pPr>
            <a:r>
              <a:rPr lang="en-GB" sz="2000" b="1" i="0" dirty="0" smtClean="0">
                <a:solidFill>
                  <a:srgbClr val="006699"/>
                </a:solidFill>
                <a:latin typeface="+mn-lt"/>
              </a:rPr>
              <a:t>Membrane potential</a:t>
            </a:r>
          </a:p>
          <a:p>
            <a:pPr lvl="0">
              <a:spcAft>
                <a:spcPts val="1000"/>
              </a:spcAft>
            </a:pPr>
            <a:r>
              <a:rPr lang="en-GB" sz="2000" i="0" dirty="0" smtClean="0">
                <a:solidFill>
                  <a:srgbClr val="006699"/>
                </a:solidFill>
                <a:latin typeface="+mn-lt"/>
              </a:rPr>
              <a:t>Ion distribution</a:t>
            </a:r>
          </a:p>
          <a:p>
            <a:pPr lvl="0">
              <a:spcAft>
                <a:spcPts val="1000"/>
              </a:spcAft>
            </a:pPr>
            <a:r>
              <a:rPr lang="en-GB" sz="2000" i="0" dirty="0" smtClean="0">
                <a:solidFill>
                  <a:srgbClr val="006699"/>
                </a:solidFill>
                <a:latin typeface="+mn-lt"/>
              </a:rPr>
              <a:t>Action potential</a:t>
            </a:r>
          </a:p>
        </p:txBody>
      </p:sp>
      <p:sp>
        <p:nvSpPr>
          <p:cNvPr id="6" name="Rectangle 5"/>
          <p:cNvSpPr/>
          <p:nvPr/>
        </p:nvSpPr>
        <p:spPr>
          <a:xfrm>
            <a:off x="6156176" y="1141443"/>
            <a:ext cx="2808312" cy="1272143"/>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3"/>
            </a:pPr>
            <a:r>
              <a:rPr lang="en-GB" sz="2000" b="1" i="0" dirty="0" smtClean="0">
                <a:solidFill>
                  <a:srgbClr val="006699"/>
                </a:solidFill>
                <a:latin typeface="+mn-lt"/>
              </a:rPr>
              <a:t>Neurotransmission</a:t>
            </a:r>
          </a:p>
          <a:p>
            <a:pPr lvl="0">
              <a:spcAft>
                <a:spcPts val="1000"/>
              </a:spcAft>
            </a:pPr>
            <a:r>
              <a:rPr lang="en-GB" sz="2000" i="0" dirty="0" err="1" smtClean="0">
                <a:solidFill>
                  <a:srgbClr val="006699"/>
                </a:solidFill>
                <a:latin typeface="+mn-lt"/>
              </a:rPr>
              <a:t>Presynaptic</a:t>
            </a:r>
            <a:endParaRPr lang="en-GB" sz="2000" i="0" dirty="0" smtClean="0">
              <a:solidFill>
                <a:srgbClr val="006699"/>
              </a:solidFill>
              <a:latin typeface="+mn-lt"/>
            </a:endParaRPr>
          </a:p>
          <a:p>
            <a:pPr lvl="0">
              <a:spcAft>
                <a:spcPts val="1000"/>
              </a:spcAft>
            </a:pPr>
            <a:r>
              <a:rPr lang="en-GB" sz="2000" i="0" dirty="0" smtClean="0">
                <a:solidFill>
                  <a:srgbClr val="006699"/>
                </a:solidFill>
                <a:latin typeface="+mn-lt"/>
              </a:rPr>
              <a:t>Synaptic cleft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874274"/>
            <a:ext cx="1067661" cy="898542"/>
          </a:xfrm>
          <a:prstGeom prst="rect">
            <a:avLst/>
          </a:prstGeom>
        </p:spPr>
      </p:pic>
      <p:sp>
        <p:nvSpPr>
          <p:cNvPr id="7" name="Rectangle 6"/>
          <p:cNvSpPr/>
          <p:nvPr/>
        </p:nvSpPr>
        <p:spPr bwMode="auto">
          <a:xfrm>
            <a:off x="510101" y="1482051"/>
            <a:ext cx="3460374" cy="4355287"/>
          </a:xfrm>
          <a:prstGeom prst="rect">
            <a:avLst/>
          </a:prstGeom>
          <a:solidFill>
            <a:schemeClr val="accent6">
              <a:lumMod val="20000"/>
              <a:lumOff val="80000"/>
              <a:alpha val="24000"/>
            </a:schemeClr>
          </a:solidFill>
          <a:ln w="9525" cap="flat" cmpd="sng" algn="ctr">
            <a:solidFill>
              <a:srgbClr val="006699"/>
            </a:solidFill>
            <a:prstDash val="sysDot"/>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 name="Rectangle 7"/>
          <p:cNvSpPr/>
          <p:nvPr/>
        </p:nvSpPr>
        <p:spPr bwMode="auto">
          <a:xfrm>
            <a:off x="510101" y="3659694"/>
            <a:ext cx="3460373" cy="2177643"/>
          </a:xfrm>
          <a:prstGeom prst="rect">
            <a:avLst/>
          </a:prstGeom>
          <a:solidFill>
            <a:schemeClr val="accent6">
              <a:lumMod val="40000"/>
              <a:lumOff val="60000"/>
              <a:alpha val="60000"/>
            </a:schemeClr>
          </a:solidFill>
          <a:ln w="9525" cap="flat" cmpd="sng" algn="ctr">
            <a:noFill/>
            <a:prstDash val="solid"/>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grpSp>
        <p:nvGrpSpPr>
          <p:cNvPr id="9" name="Group 207"/>
          <p:cNvGrpSpPr/>
          <p:nvPr/>
        </p:nvGrpSpPr>
        <p:grpSpPr>
          <a:xfrm>
            <a:off x="510101" y="3298221"/>
            <a:ext cx="3460374" cy="704110"/>
            <a:chOff x="3500430" y="5130633"/>
            <a:chExt cx="5446545" cy="895893"/>
          </a:xfrm>
        </p:grpSpPr>
        <p:sp>
          <p:nvSpPr>
            <p:cNvPr id="10" name="Freeform 9"/>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 name="Freeform 10"/>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 name="Freeform 11"/>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 name="Freeform 12"/>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 name="Freeform 13"/>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 name="Freeform 14"/>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 name="Freeform 15"/>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7" name="Freeform 16"/>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8" name="Freeform 17"/>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9" name="Freeform 18"/>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0" name="Freeform 19"/>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1" name="Freeform 20"/>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2" name="Freeform 21"/>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3" name="Freeform 22"/>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4" name="Freeform 23"/>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5" name="Freeform 24"/>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6" name="Freeform 25"/>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7" name="Freeform 26"/>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8" name="Freeform 27"/>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9" name="Freeform 28"/>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0" name="Freeform 29"/>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1" name="Freeform 30"/>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2" name="Freeform 31"/>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3" name="Freeform 32"/>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4" name="Freeform 33"/>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5" name="Freeform 34"/>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6" name="Freeform 35"/>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7" name="Freeform 36"/>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8" name="Freeform 37"/>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9" name="Freeform 38"/>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0" name="Freeform 39"/>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1" name="Freeform 40"/>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2" name="Freeform 41"/>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3" name="Freeform 42"/>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4" name="Freeform 43"/>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5" name="Freeform 44"/>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6" name="Freeform 45"/>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7" name="Freeform 46"/>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8" name="Oval 47"/>
            <p:cNvSpPr/>
            <p:nvPr/>
          </p:nvSpPr>
          <p:spPr bwMode="auto">
            <a:xfrm>
              <a:off x="350043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9" name="Oval 48"/>
            <p:cNvSpPr/>
            <p:nvPr/>
          </p:nvSpPr>
          <p:spPr bwMode="auto">
            <a:xfrm>
              <a:off x="3786182"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0" name="Oval 49"/>
            <p:cNvSpPr/>
            <p:nvPr/>
          </p:nvSpPr>
          <p:spPr bwMode="auto">
            <a:xfrm>
              <a:off x="4071934"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1" name="Oval 50"/>
            <p:cNvSpPr/>
            <p:nvPr/>
          </p:nvSpPr>
          <p:spPr bwMode="auto">
            <a:xfrm>
              <a:off x="4357686"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2" name="Oval 51"/>
            <p:cNvSpPr/>
            <p:nvPr/>
          </p:nvSpPr>
          <p:spPr bwMode="auto">
            <a:xfrm>
              <a:off x="4643438"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3" name="Oval 52"/>
            <p:cNvSpPr/>
            <p:nvPr/>
          </p:nvSpPr>
          <p:spPr bwMode="auto">
            <a:xfrm>
              <a:off x="4929190"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4" name="Oval 53"/>
            <p:cNvSpPr/>
            <p:nvPr/>
          </p:nvSpPr>
          <p:spPr bwMode="auto">
            <a:xfrm>
              <a:off x="5214942"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5" name="Oval 54"/>
            <p:cNvSpPr/>
            <p:nvPr/>
          </p:nvSpPr>
          <p:spPr bwMode="auto">
            <a:xfrm>
              <a:off x="5500694"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6" name="Oval 55"/>
            <p:cNvSpPr/>
            <p:nvPr/>
          </p:nvSpPr>
          <p:spPr bwMode="auto">
            <a:xfrm>
              <a:off x="5786446"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7" name="Oval 56"/>
            <p:cNvSpPr/>
            <p:nvPr/>
          </p:nvSpPr>
          <p:spPr bwMode="auto">
            <a:xfrm>
              <a:off x="6072198"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8" name="Oval 57"/>
            <p:cNvSpPr/>
            <p:nvPr/>
          </p:nvSpPr>
          <p:spPr bwMode="auto">
            <a:xfrm>
              <a:off x="635795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9" name="Oval 58"/>
            <p:cNvSpPr/>
            <p:nvPr/>
          </p:nvSpPr>
          <p:spPr bwMode="auto">
            <a:xfrm>
              <a:off x="6643702"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0" name="Oval 59"/>
            <p:cNvSpPr/>
            <p:nvPr/>
          </p:nvSpPr>
          <p:spPr bwMode="auto">
            <a:xfrm>
              <a:off x="6946711"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1" name="Oval 60"/>
            <p:cNvSpPr/>
            <p:nvPr/>
          </p:nvSpPr>
          <p:spPr bwMode="auto">
            <a:xfrm>
              <a:off x="7232463"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2" name="Oval 61"/>
            <p:cNvSpPr/>
            <p:nvPr/>
          </p:nvSpPr>
          <p:spPr bwMode="auto">
            <a:xfrm>
              <a:off x="7518215"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3" name="Oval 62"/>
            <p:cNvSpPr/>
            <p:nvPr/>
          </p:nvSpPr>
          <p:spPr bwMode="auto">
            <a:xfrm>
              <a:off x="7803967"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4" name="Oval 63"/>
            <p:cNvSpPr/>
            <p:nvPr/>
          </p:nvSpPr>
          <p:spPr bwMode="auto">
            <a:xfrm>
              <a:off x="8089719"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5" name="Oval 64"/>
            <p:cNvSpPr/>
            <p:nvPr/>
          </p:nvSpPr>
          <p:spPr bwMode="auto">
            <a:xfrm>
              <a:off x="8375471"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6" name="Oval 65"/>
            <p:cNvSpPr/>
            <p:nvPr/>
          </p:nvSpPr>
          <p:spPr bwMode="auto">
            <a:xfrm>
              <a:off x="8661223"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7" name="Oval 66"/>
            <p:cNvSpPr/>
            <p:nvPr/>
          </p:nvSpPr>
          <p:spPr bwMode="auto">
            <a:xfrm>
              <a:off x="350043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8" name="Oval 67"/>
            <p:cNvSpPr/>
            <p:nvPr/>
          </p:nvSpPr>
          <p:spPr bwMode="auto">
            <a:xfrm>
              <a:off x="3786182"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9" name="Oval 68"/>
            <p:cNvSpPr/>
            <p:nvPr/>
          </p:nvSpPr>
          <p:spPr bwMode="auto">
            <a:xfrm>
              <a:off x="4071934"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0" name="Oval 69"/>
            <p:cNvSpPr/>
            <p:nvPr/>
          </p:nvSpPr>
          <p:spPr bwMode="auto">
            <a:xfrm>
              <a:off x="4357686"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1" name="Oval 70"/>
            <p:cNvSpPr/>
            <p:nvPr/>
          </p:nvSpPr>
          <p:spPr bwMode="auto">
            <a:xfrm>
              <a:off x="4643438"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2" name="Oval 71"/>
            <p:cNvSpPr/>
            <p:nvPr/>
          </p:nvSpPr>
          <p:spPr bwMode="auto">
            <a:xfrm>
              <a:off x="4929190"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3" name="Oval 72"/>
            <p:cNvSpPr/>
            <p:nvPr/>
          </p:nvSpPr>
          <p:spPr bwMode="auto">
            <a:xfrm>
              <a:off x="5214942"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4" name="Oval 73"/>
            <p:cNvSpPr/>
            <p:nvPr/>
          </p:nvSpPr>
          <p:spPr bwMode="auto">
            <a:xfrm>
              <a:off x="5500694"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5" name="Oval 74"/>
            <p:cNvSpPr/>
            <p:nvPr/>
          </p:nvSpPr>
          <p:spPr bwMode="auto">
            <a:xfrm>
              <a:off x="5786446"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6" name="Oval 75"/>
            <p:cNvSpPr/>
            <p:nvPr/>
          </p:nvSpPr>
          <p:spPr bwMode="auto">
            <a:xfrm>
              <a:off x="6072198"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7" name="Oval 76"/>
            <p:cNvSpPr/>
            <p:nvPr/>
          </p:nvSpPr>
          <p:spPr bwMode="auto">
            <a:xfrm>
              <a:off x="635795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8" name="Oval 77"/>
            <p:cNvSpPr/>
            <p:nvPr/>
          </p:nvSpPr>
          <p:spPr bwMode="auto">
            <a:xfrm>
              <a:off x="6643702"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9" name="Oval 78"/>
            <p:cNvSpPr/>
            <p:nvPr/>
          </p:nvSpPr>
          <p:spPr bwMode="auto">
            <a:xfrm>
              <a:off x="6946711"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0" name="Oval 79"/>
            <p:cNvSpPr/>
            <p:nvPr/>
          </p:nvSpPr>
          <p:spPr bwMode="auto">
            <a:xfrm>
              <a:off x="7232463"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1" name="Oval 80"/>
            <p:cNvSpPr/>
            <p:nvPr/>
          </p:nvSpPr>
          <p:spPr bwMode="auto">
            <a:xfrm>
              <a:off x="7518215"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2" name="Oval 81"/>
            <p:cNvSpPr/>
            <p:nvPr/>
          </p:nvSpPr>
          <p:spPr bwMode="auto">
            <a:xfrm>
              <a:off x="7803967" y="5740774"/>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3" name="Oval 82"/>
            <p:cNvSpPr/>
            <p:nvPr/>
          </p:nvSpPr>
          <p:spPr bwMode="auto">
            <a:xfrm>
              <a:off x="8089719"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4" name="Oval 83"/>
            <p:cNvSpPr/>
            <p:nvPr/>
          </p:nvSpPr>
          <p:spPr bwMode="auto">
            <a:xfrm>
              <a:off x="8375471"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5" name="Oval 84"/>
            <p:cNvSpPr/>
            <p:nvPr/>
          </p:nvSpPr>
          <p:spPr bwMode="auto">
            <a:xfrm>
              <a:off x="8661223"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grpSp>
      <p:grpSp>
        <p:nvGrpSpPr>
          <p:cNvPr id="86" name="Group 85"/>
          <p:cNvGrpSpPr/>
          <p:nvPr/>
        </p:nvGrpSpPr>
        <p:grpSpPr>
          <a:xfrm>
            <a:off x="684899" y="1998079"/>
            <a:ext cx="3108577" cy="475063"/>
            <a:chOff x="865014" y="1928804"/>
            <a:chExt cx="3108577" cy="475063"/>
          </a:xfrm>
        </p:grpSpPr>
        <p:sp>
          <p:nvSpPr>
            <p:cNvPr id="87" name="Oval 86"/>
            <p:cNvSpPr>
              <a:spLocks noChangeAspect="1"/>
            </p:cNvSpPr>
            <p:nvPr/>
          </p:nvSpPr>
          <p:spPr bwMode="auto">
            <a:xfrm>
              <a:off x="865014" y="1928804"/>
              <a:ext cx="475063" cy="475063"/>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K</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88" name="Oval 87"/>
            <p:cNvSpPr>
              <a:spLocks noChangeAspect="1"/>
            </p:cNvSpPr>
            <p:nvPr/>
          </p:nvSpPr>
          <p:spPr bwMode="auto">
            <a:xfrm>
              <a:off x="1727321" y="1928804"/>
              <a:ext cx="475063" cy="475063"/>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Na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89" name="Oval 88"/>
            <p:cNvSpPr>
              <a:spLocks noChangeAspect="1"/>
            </p:cNvSpPr>
            <p:nvPr/>
          </p:nvSpPr>
          <p:spPr bwMode="auto">
            <a:xfrm>
              <a:off x="3498528" y="1928804"/>
              <a:ext cx="475063" cy="475063"/>
            </a:xfrm>
            <a:prstGeom prst="ellipse">
              <a:avLst/>
            </a:prstGeom>
            <a:solidFill>
              <a:srgbClr val="FF00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Ca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2+</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90" name="Oval 89"/>
            <p:cNvSpPr>
              <a:spLocks noChangeAspect="1"/>
            </p:cNvSpPr>
            <p:nvPr/>
          </p:nvSpPr>
          <p:spPr bwMode="auto">
            <a:xfrm>
              <a:off x="2591417" y="1928804"/>
              <a:ext cx="475063" cy="475063"/>
            </a:xfrm>
            <a:prstGeom prst="ellipse">
              <a:avLst/>
            </a:prstGeom>
            <a:solidFill>
              <a:schemeClr val="tx2">
                <a:lumMod val="40000"/>
                <a:lumOff val="60000"/>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b="1" i="0" dirty="0" err="1" smtClean="0">
                  <a:ln>
                    <a:solidFill>
                      <a:srgbClr val="006699"/>
                    </a:solidFill>
                  </a:ln>
                  <a:solidFill>
                    <a:schemeClr val="tx2">
                      <a:lumMod val="40000"/>
                      <a:lumOff val="60000"/>
                    </a:schemeClr>
                  </a:solidFill>
                  <a:latin typeface="Arial Narrow" pitchFamily="34" charset="0"/>
                </a:rPr>
                <a:t>Cl</a:t>
              </a:r>
              <a:r>
                <a:rPr lang="en-GB" sz="2000" b="1" i="0" baseline="30000" dirty="0" smtClean="0">
                  <a:ln>
                    <a:solidFill>
                      <a:srgbClr val="006699"/>
                    </a:solidFill>
                  </a:ln>
                  <a:solidFill>
                    <a:schemeClr val="tx2">
                      <a:lumMod val="40000"/>
                      <a:lumOff val="60000"/>
                    </a:schemeClr>
                  </a:solidFill>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grpSp>
      <p:grpSp>
        <p:nvGrpSpPr>
          <p:cNvPr id="91" name="Group 90"/>
          <p:cNvGrpSpPr/>
          <p:nvPr/>
        </p:nvGrpSpPr>
        <p:grpSpPr>
          <a:xfrm>
            <a:off x="726125" y="4938435"/>
            <a:ext cx="3067351" cy="475063"/>
            <a:chOff x="906240" y="4869160"/>
            <a:chExt cx="3067351" cy="475063"/>
          </a:xfrm>
        </p:grpSpPr>
        <p:sp>
          <p:nvSpPr>
            <p:cNvPr id="92" name="Oval 91"/>
            <p:cNvSpPr>
              <a:spLocks noChangeAspect="1"/>
            </p:cNvSpPr>
            <p:nvPr/>
          </p:nvSpPr>
          <p:spPr bwMode="auto">
            <a:xfrm>
              <a:off x="906240" y="4869160"/>
              <a:ext cx="475063" cy="475063"/>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K</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93" name="Oval 92"/>
            <p:cNvSpPr>
              <a:spLocks noChangeAspect="1"/>
            </p:cNvSpPr>
            <p:nvPr/>
          </p:nvSpPr>
          <p:spPr bwMode="auto">
            <a:xfrm>
              <a:off x="1698328" y="4869160"/>
              <a:ext cx="475063" cy="475063"/>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Na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94" name="Oval 93"/>
            <p:cNvSpPr>
              <a:spLocks noChangeAspect="1"/>
            </p:cNvSpPr>
            <p:nvPr/>
          </p:nvSpPr>
          <p:spPr bwMode="auto">
            <a:xfrm>
              <a:off x="3498528" y="4869160"/>
              <a:ext cx="475063" cy="475063"/>
            </a:xfrm>
            <a:prstGeom prst="ellipse">
              <a:avLst/>
            </a:prstGeom>
            <a:solidFill>
              <a:srgbClr val="FF00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Ca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2+</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95" name="Oval 94"/>
            <p:cNvSpPr>
              <a:spLocks noChangeAspect="1"/>
            </p:cNvSpPr>
            <p:nvPr/>
          </p:nvSpPr>
          <p:spPr bwMode="auto">
            <a:xfrm>
              <a:off x="2562424" y="4869160"/>
              <a:ext cx="475063" cy="475063"/>
            </a:xfrm>
            <a:prstGeom prst="ellipse">
              <a:avLst/>
            </a:prstGeom>
            <a:solidFill>
              <a:schemeClr val="tx2">
                <a:lumMod val="40000"/>
                <a:lumOff val="60000"/>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b="1" i="0" dirty="0" err="1" smtClean="0">
                  <a:ln>
                    <a:solidFill>
                      <a:srgbClr val="006699"/>
                    </a:solidFill>
                  </a:ln>
                  <a:solidFill>
                    <a:schemeClr val="tx2">
                      <a:lumMod val="40000"/>
                      <a:lumOff val="60000"/>
                    </a:schemeClr>
                  </a:solidFill>
                  <a:latin typeface="Arial Narrow" pitchFamily="34" charset="0"/>
                </a:rPr>
                <a:t>Cl</a:t>
              </a:r>
              <a:r>
                <a:rPr lang="en-GB" sz="2000" b="1" i="0" baseline="30000" dirty="0" smtClean="0">
                  <a:ln>
                    <a:solidFill>
                      <a:srgbClr val="006699"/>
                    </a:solidFill>
                  </a:ln>
                  <a:solidFill>
                    <a:schemeClr val="tx2">
                      <a:lumMod val="40000"/>
                      <a:lumOff val="60000"/>
                    </a:schemeClr>
                  </a:solidFill>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grpSp>
      <p:sp>
        <p:nvSpPr>
          <p:cNvPr id="96" name="TextBox 95"/>
          <p:cNvSpPr txBox="1"/>
          <p:nvPr/>
        </p:nvSpPr>
        <p:spPr>
          <a:xfrm>
            <a:off x="528621" y="3992209"/>
            <a:ext cx="500066"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IN</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sp>
        <p:nvSpPr>
          <p:cNvPr id="97" name="TextBox 96"/>
          <p:cNvSpPr txBox="1"/>
          <p:nvPr/>
        </p:nvSpPr>
        <p:spPr>
          <a:xfrm>
            <a:off x="473548" y="2928477"/>
            <a:ext cx="642942"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OUT</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sp>
        <p:nvSpPr>
          <p:cNvPr id="98" name="Title 1"/>
          <p:cNvSpPr>
            <a:spLocks noGrp="1"/>
          </p:cNvSpPr>
          <p:nvPr>
            <p:ph type="title"/>
          </p:nvPr>
        </p:nvSpPr>
        <p:spPr>
          <a:xfrm>
            <a:off x="1835696" y="14181"/>
            <a:ext cx="7308304" cy="638175"/>
          </a:xfrm>
        </p:spPr>
        <p:txBody>
          <a:bodyPr anchor="ctr"/>
          <a:lstStyle/>
          <a:p>
            <a:pPr algn="ctr"/>
            <a:r>
              <a:rPr lang="en-GB" sz="2800" dirty="0" smtClean="0">
                <a:ln>
                  <a:solidFill>
                    <a:schemeClr val="accent1">
                      <a:lumMod val="75000"/>
                    </a:schemeClr>
                  </a:solidFill>
                </a:ln>
                <a:solidFill>
                  <a:schemeClr val="accent1">
                    <a:lumMod val="60000"/>
                    <a:lumOff val="40000"/>
                  </a:schemeClr>
                </a:solidFill>
                <a:latin typeface="+mn-lt"/>
              </a:rPr>
              <a:t>Neurotransmission: RMP</a:t>
            </a:r>
            <a:endParaRPr lang="en-US" sz="2800" dirty="0">
              <a:ln>
                <a:solidFill>
                  <a:schemeClr val="accent1">
                    <a:lumMod val="75000"/>
                  </a:schemeClr>
                </a:solidFill>
              </a:ln>
              <a:solidFill>
                <a:schemeClr val="accent1">
                  <a:lumMod val="60000"/>
                  <a:lumOff val="40000"/>
                </a:schemeClr>
              </a:solidFill>
              <a:latin typeface="+mn-lt"/>
            </a:endParaRPr>
          </a:p>
        </p:txBody>
      </p:sp>
      <p:sp>
        <p:nvSpPr>
          <p:cNvPr id="99" name="TextBox 98"/>
          <p:cNvSpPr txBox="1"/>
          <p:nvPr/>
        </p:nvSpPr>
        <p:spPr>
          <a:xfrm>
            <a:off x="4159273" y="864422"/>
            <a:ext cx="4860032" cy="5832366"/>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600"/>
              </a:spcBef>
              <a:spcAft>
                <a:spcPts val="600"/>
              </a:spcAft>
            </a:pPr>
            <a:r>
              <a:rPr lang="en-GB" sz="1800" b="1" i="0" dirty="0" smtClean="0">
                <a:solidFill>
                  <a:srgbClr val="006699"/>
                </a:solidFill>
                <a:latin typeface="+mn-lt"/>
              </a:rPr>
              <a:t>Resting membrane potential (RMP)</a:t>
            </a:r>
          </a:p>
          <a:p>
            <a:pPr marL="268288" lvl="1" indent="-179388">
              <a:spcAft>
                <a:spcPts val="600"/>
              </a:spcAft>
              <a:buFont typeface="Arial" pitchFamily="34" charset="0"/>
              <a:buChar char="•"/>
            </a:pPr>
            <a:r>
              <a:rPr lang="en-GB" i="0" dirty="0" smtClean="0">
                <a:solidFill>
                  <a:srgbClr val="006699"/>
                </a:solidFill>
                <a:latin typeface="+mn-lt"/>
              </a:rPr>
              <a:t>The four major physiological ions are potassium (K</a:t>
            </a:r>
            <a:r>
              <a:rPr lang="en-GB" i="0" baseline="30000" dirty="0" smtClean="0">
                <a:solidFill>
                  <a:srgbClr val="006699"/>
                </a:solidFill>
                <a:latin typeface="+mn-lt"/>
              </a:rPr>
              <a:t>+</a:t>
            </a:r>
            <a:r>
              <a:rPr lang="en-GB" i="0" dirty="0" smtClean="0">
                <a:solidFill>
                  <a:srgbClr val="006699"/>
                </a:solidFill>
                <a:latin typeface="+mn-lt"/>
              </a:rPr>
              <a:t>), sodium (Na</a:t>
            </a:r>
            <a:r>
              <a:rPr lang="en-GB" i="0" baseline="30000" dirty="0" smtClean="0">
                <a:solidFill>
                  <a:srgbClr val="006699"/>
                </a:solidFill>
                <a:latin typeface="+mn-lt"/>
              </a:rPr>
              <a:t>+</a:t>
            </a:r>
            <a:r>
              <a:rPr lang="en-GB" i="0" dirty="0" smtClean="0">
                <a:solidFill>
                  <a:srgbClr val="006699"/>
                </a:solidFill>
                <a:latin typeface="+mn-lt"/>
              </a:rPr>
              <a:t>), chloride (</a:t>
            </a:r>
            <a:r>
              <a:rPr lang="en-GB" i="0" dirty="0" err="1" smtClean="0">
                <a:solidFill>
                  <a:srgbClr val="006699"/>
                </a:solidFill>
                <a:latin typeface="+mn-lt"/>
              </a:rPr>
              <a:t>Cl</a:t>
            </a:r>
            <a:r>
              <a:rPr lang="en-GB" i="0" baseline="30000" dirty="0" smtClean="0">
                <a:solidFill>
                  <a:srgbClr val="006699"/>
                </a:solidFill>
                <a:latin typeface="+mn-lt"/>
              </a:rPr>
              <a:t>-</a:t>
            </a:r>
            <a:r>
              <a:rPr lang="en-GB" i="0" dirty="0" smtClean="0">
                <a:solidFill>
                  <a:srgbClr val="006699"/>
                </a:solidFill>
                <a:latin typeface="+mn-lt"/>
              </a:rPr>
              <a:t>) and calcium (Ca</a:t>
            </a:r>
            <a:r>
              <a:rPr lang="en-GB" i="0" baseline="30000" dirty="0" smtClean="0">
                <a:solidFill>
                  <a:srgbClr val="006699"/>
                </a:solidFill>
                <a:latin typeface="+mn-lt"/>
              </a:rPr>
              <a:t>2+</a:t>
            </a:r>
            <a:r>
              <a:rPr lang="en-GB" i="0" dirty="0" smtClean="0">
                <a:solidFill>
                  <a:srgbClr val="006699"/>
                </a:solidFill>
                <a:latin typeface="+mn-lt"/>
              </a:rPr>
              <a:t>)</a:t>
            </a:r>
          </a:p>
          <a:p>
            <a:pPr marL="268288" lvl="1" indent="-179388">
              <a:spcAft>
                <a:spcPts val="600"/>
              </a:spcAft>
              <a:buFont typeface="Arial" pitchFamily="34" charset="0"/>
              <a:buChar char="•"/>
            </a:pPr>
            <a:r>
              <a:rPr lang="en-GB" i="0" dirty="0" smtClean="0">
                <a:solidFill>
                  <a:srgbClr val="006699"/>
                </a:solidFill>
                <a:latin typeface="+mn-lt"/>
              </a:rPr>
              <a:t>Cell membranes are generally impermeable to these ions and their transportation is regulated by channels and pumps</a:t>
            </a:r>
          </a:p>
          <a:p>
            <a:pPr marL="268288" lvl="1" indent="-179388">
              <a:spcAft>
                <a:spcPts val="0"/>
              </a:spcAft>
              <a:buFont typeface="Arial" pitchFamily="34" charset="0"/>
              <a:buChar char="•"/>
            </a:pPr>
            <a:r>
              <a:rPr lang="en-GB" i="0" dirty="0" smtClean="0">
                <a:solidFill>
                  <a:srgbClr val="006699"/>
                </a:solidFill>
                <a:latin typeface="+mn-lt"/>
              </a:rPr>
              <a:t>This leads to an uneven distribution of these ions with high extracellular concentrations of Na</a:t>
            </a:r>
            <a:r>
              <a:rPr lang="en-GB" i="0" baseline="30000" dirty="0" smtClean="0">
                <a:solidFill>
                  <a:srgbClr val="006699"/>
                </a:solidFill>
                <a:latin typeface="+mn-lt"/>
              </a:rPr>
              <a:t>+</a:t>
            </a:r>
            <a:r>
              <a:rPr lang="en-GB" i="0" dirty="0" smtClean="0">
                <a:solidFill>
                  <a:srgbClr val="006699"/>
                </a:solidFill>
                <a:latin typeface="+mn-lt"/>
              </a:rPr>
              <a:t> and </a:t>
            </a:r>
            <a:r>
              <a:rPr lang="en-GB" i="0" dirty="0" err="1" smtClean="0">
                <a:solidFill>
                  <a:srgbClr val="006699"/>
                </a:solidFill>
                <a:latin typeface="+mn-lt"/>
              </a:rPr>
              <a:t>Cl</a:t>
            </a:r>
            <a:r>
              <a:rPr lang="en-GB" i="0" baseline="30000" dirty="0" smtClean="0">
                <a:solidFill>
                  <a:srgbClr val="006699"/>
                </a:solidFill>
                <a:latin typeface="+mn-lt"/>
              </a:rPr>
              <a:t>-</a:t>
            </a:r>
          </a:p>
          <a:p>
            <a:pPr marL="268288" lvl="1" indent="-179388">
              <a:spcAft>
                <a:spcPts val="600"/>
              </a:spcAft>
              <a:buFont typeface="Arial" pitchFamily="34" charset="0"/>
              <a:buChar char="•"/>
            </a:pPr>
            <a:r>
              <a:rPr lang="en-GB" i="0" dirty="0" smtClean="0">
                <a:solidFill>
                  <a:srgbClr val="006699"/>
                </a:solidFill>
                <a:latin typeface="+mn-lt"/>
              </a:rPr>
              <a:t>And a high intracellular concentration of K</a:t>
            </a:r>
            <a:r>
              <a:rPr lang="en-GB" i="0" baseline="30000" dirty="0" smtClean="0">
                <a:solidFill>
                  <a:srgbClr val="006699"/>
                </a:solidFill>
                <a:latin typeface="+mn-lt"/>
              </a:rPr>
              <a:t>+</a:t>
            </a:r>
            <a:r>
              <a:rPr lang="en-GB" i="0" dirty="0" smtClean="0">
                <a:solidFill>
                  <a:srgbClr val="006699"/>
                </a:solidFill>
                <a:latin typeface="+mn-lt"/>
              </a:rPr>
              <a:t> </a:t>
            </a:r>
          </a:p>
          <a:p>
            <a:pPr marL="268288" lvl="1" indent="-179388">
              <a:spcAft>
                <a:spcPts val="600"/>
              </a:spcAft>
              <a:buFont typeface="Arial" pitchFamily="34" charset="0"/>
              <a:buChar char="•"/>
            </a:pPr>
            <a:r>
              <a:rPr lang="en-GB" i="0" dirty="0" smtClean="0">
                <a:solidFill>
                  <a:srgbClr val="006699"/>
                </a:solidFill>
                <a:latin typeface="+mn-lt"/>
              </a:rPr>
              <a:t>There is also a very high concentration gradient for Ca</a:t>
            </a:r>
            <a:r>
              <a:rPr lang="en-GB" i="0" baseline="30000" dirty="0" smtClean="0">
                <a:solidFill>
                  <a:srgbClr val="006699"/>
                </a:solidFill>
                <a:latin typeface="+mn-lt"/>
              </a:rPr>
              <a:t>2+</a:t>
            </a:r>
          </a:p>
          <a:p>
            <a:pPr marL="268288" lvl="1" indent="-179388">
              <a:spcAft>
                <a:spcPts val="600"/>
              </a:spcAft>
              <a:buFont typeface="Arial" pitchFamily="34" charset="0"/>
              <a:buChar char="•"/>
            </a:pPr>
            <a:r>
              <a:rPr lang="en-GB" i="0" dirty="0" smtClean="0">
                <a:solidFill>
                  <a:srgbClr val="006699"/>
                </a:solidFill>
                <a:latin typeface="+mn-lt"/>
              </a:rPr>
              <a:t>This difference in concentration is one factor that creates a potential difference across the membrane</a:t>
            </a:r>
          </a:p>
          <a:p>
            <a:pPr marL="268288" lvl="1" indent="-179388">
              <a:spcAft>
                <a:spcPts val="600"/>
              </a:spcAft>
              <a:buFont typeface="Arial" pitchFamily="34" charset="0"/>
              <a:buChar char="•"/>
            </a:pPr>
            <a:r>
              <a:rPr lang="en-GB" i="0" dirty="0" smtClean="0">
                <a:solidFill>
                  <a:srgbClr val="006699"/>
                </a:solidFill>
                <a:latin typeface="+mn-lt"/>
              </a:rPr>
              <a:t>Neuronal cells have a negative charge inside compared to outside and have a RMP of between -40 to -90mV</a:t>
            </a:r>
          </a:p>
          <a:p>
            <a:pPr marL="268288" lvl="1" indent="-179388">
              <a:spcAft>
                <a:spcPts val="0"/>
              </a:spcAft>
              <a:buFont typeface="Arial" pitchFamily="34" charset="0"/>
              <a:buChar char="•"/>
            </a:pPr>
            <a:r>
              <a:rPr lang="en-GB" i="0" dirty="0" smtClean="0">
                <a:solidFill>
                  <a:srgbClr val="006699"/>
                </a:solidFill>
                <a:latin typeface="+mn-lt"/>
              </a:rPr>
              <a:t>The positive and negative charges are concentrated around the membrane</a:t>
            </a:r>
          </a:p>
        </p:txBody>
      </p:sp>
      <p:sp>
        <p:nvSpPr>
          <p:cNvPr id="100" name="Rectangle 99"/>
          <p:cNvSpPr/>
          <p:nvPr/>
        </p:nvSpPr>
        <p:spPr bwMode="auto">
          <a:xfrm>
            <a:off x="366085" y="1265304"/>
            <a:ext cx="90441" cy="79113"/>
          </a:xfrm>
          <a:prstGeom prst="rect">
            <a:avLst/>
          </a:prstGeom>
          <a:solidFill>
            <a:schemeClr val="accent1">
              <a:lumMod val="40000"/>
              <a:lumOff val="60000"/>
              <a:alpha val="20000"/>
            </a:schemeClr>
          </a:solidFill>
          <a:ln w="19050" cap="flat" cmpd="sng" algn="ctr">
            <a:solidFill>
              <a:schemeClr val="tx2">
                <a:lumMod val="60000"/>
                <a:lumOff val="40000"/>
              </a:scheme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101" name="Straight Connector 100"/>
          <p:cNvCxnSpPr>
            <a:stCxn id="100" idx="1"/>
          </p:cNvCxnSpPr>
          <p:nvPr/>
        </p:nvCxnSpPr>
        <p:spPr bwMode="auto">
          <a:xfrm>
            <a:off x="366085" y="1304861"/>
            <a:ext cx="144016" cy="4532477"/>
          </a:xfrm>
          <a:prstGeom prst="line">
            <a:avLst/>
          </a:prstGeom>
          <a:solidFill>
            <a:schemeClr val="accent1"/>
          </a:solidFill>
          <a:ln w="6350" cap="flat" cmpd="sng" algn="ctr">
            <a:solidFill>
              <a:schemeClr val="tx2">
                <a:lumMod val="60000"/>
                <a:lumOff val="40000"/>
              </a:schemeClr>
            </a:solidFill>
            <a:prstDash val="sysDot"/>
            <a:round/>
            <a:headEnd type="none" w="med" len="med"/>
            <a:tailEnd type="none" w="med" len="med"/>
          </a:ln>
          <a:effectLst/>
        </p:spPr>
      </p:cxnSp>
      <p:cxnSp>
        <p:nvCxnSpPr>
          <p:cNvPr id="102" name="Straight Connector 101"/>
          <p:cNvCxnSpPr/>
          <p:nvPr/>
        </p:nvCxnSpPr>
        <p:spPr bwMode="auto">
          <a:xfrm>
            <a:off x="539552" y="1268760"/>
            <a:ext cx="3430923" cy="213291"/>
          </a:xfrm>
          <a:prstGeom prst="line">
            <a:avLst/>
          </a:prstGeom>
          <a:solidFill>
            <a:schemeClr val="accent1"/>
          </a:solidFill>
          <a:ln w="6350" cap="flat" cmpd="sng" algn="ctr">
            <a:solidFill>
              <a:schemeClr val="tx2">
                <a:lumMod val="60000"/>
                <a:lumOff val="40000"/>
              </a:schemeClr>
            </a:solidFill>
            <a:prstDash val="sysDot"/>
            <a:round/>
            <a:headEnd type="none" w="med" len="med"/>
            <a:tailEnd type="none" w="med" len="med"/>
          </a:ln>
          <a:effectLst/>
        </p:spPr>
      </p:cxnSp>
      <p:grpSp>
        <p:nvGrpSpPr>
          <p:cNvPr id="103" name="Group 102"/>
          <p:cNvGrpSpPr/>
          <p:nvPr/>
        </p:nvGrpSpPr>
        <p:grpSpPr>
          <a:xfrm>
            <a:off x="427746" y="1698075"/>
            <a:ext cx="3493854" cy="1111212"/>
            <a:chOff x="607861" y="1628800"/>
            <a:chExt cx="3493854" cy="1111212"/>
          </a:xfrm>
        </p:grpSpPr>
        <p:sp>
          <p:nvSpPr>
            <p:cNvPr id="104" name="Oval 103"/>
            <p:cNvSpPr>
              <a:spLocks noChangeAspect="1"/>
            </p:cNvSpPr>
            <p:nvPr/>
          </p:nvSpPr>
          <p:spPr bwMode="auto">
            <a:xfrm>
              <a:off x="786370" y="1928816"/>
              <a:ext cx="285038" cy="285038"/>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K</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05" name="Oval 104"/>
            <p:cNvSpPr>
              <a:spLocks noChangeAspect="1"/>
            </p:cNvSpPr>
            <p:nvPr/>
          </p:nvSpPr>
          <p:spPr bwMode="auto">
            <a:xfrm>
              <a:off x="1259632" y="1628800"/>
              <a:ext cx="1111212" cy="1111212"/>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Na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GB" sz="2000" b="1" i="0" u="none" strike="noStrike" cap="none" normalizeH="0" dirty="0" smtClean="0">
                <a:ln>
                  <a:solidFill>
                    <a:srgbClr val="006699"/>
                  </a:solidFill>
                </a:ln>
                <a:solidFill>
                  <a:schemeClr val="tx2">
                    <a:lumMod val="40000"/>
                    <a:lumOff val="60000"/>
                  </a:schemeClr>
                </a:solidFill>
                <a:effectLst/>
                <a:latin typeface="Arial Narrow"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2000" b="1" i="0" baseline="0" dirty="0" smtClean="0">
                  <a:ln>
                    <a:solidFill>
                      <a:srgbClr val="006699"/>
                    </a:solidFill>
                  </a:ln>
                  <a:solidFill>
                    <a:schemeClr val="tx2">
                      <a:lumMod val="40000"/>
                      <a:lumOff val="60000"/>
                    </a:schemeClr>
                  </a:solidFill>
                  <a:latin typeface="Arial Narrow" pitchFamily="34" charset="0"/>
                </a:rPr>
                <a:t>140mM</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06" name="Oval 105"/>
            <p:cNvSpPr>
              <a:spLocks noChangeAspect="1"/>
            </p:cNvSpPr>
            <p:nvPr/>
          </p:nvSpPr>
          <p:spPr bwMode="auto">
            <a:xfrm>
              <a:off x="3640749" y="1941563"/>
              <a:ext cx="292236" cy="292236"/>
            </a:xfrm>
            <a:prstGeom prst="ellipse">
              <a:avLst/>
            </a:prstGeom>
            <a:solidFill>
              <a:srgbClr val="FF00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Ca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2+</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07" name="Oval 106"/>
            <p:cNvSpPr>
              <a:spLocks noChangeAspect="1"/>
            </p:cNvSpPr>
            <p:nvPr/>
          </p:nvSpPr>
          <p:spPr bwMode="auto">
            <a:xfrm>
              <a:off x="2512742" y="1700808"/>
              <a:ext cx="940625" cy="940625"/>
            </a:xfrm>
            <a:prstGeom prst="ellipse">
              <a:avLst/>
            </a:prstGeom>
            <a:solidFill>
              <a:schemeClr val="tx2">
                <a:lumMod val="40000"/>
                <a:lumOff val="60000"/>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b="1" i="0" dirty="0" err="1" smtClean="0">
                  <a:ln>
                    <a:solidFill>
                      <a:srgbClr val="006699"/>
                    </a:solidFill>
                  </a:ln>
                  <a:solidFill>
                    <a:schemeClr val="tx2">
                      <a:lumMod val="40000"/>
                      <a:lumOff val="60000"/>
                    </a:schemeClr>
                  </a:solidFill>
                  <a:latin typeface="Arial Narrow" pitchFamily="34" charset="0"/>
                </a:rPr>
                <a:t>Cl</a:t>
              </a:r>
              <a:r>
                <a:rPr lang="en-GB" sz="2000" b="1" i="0" baseline="30000" dirty="0" smtClean="0">
                  <a:ln>
                    <a:solidFill>
                      <a:srgbClr val="006699"/>
                    </a:solidFill>
                  </a:ln>
                  <a:solidFill>
                    <a:schemeClr val="tx2">
                      <a:lumMod val="40000"/>
                      <a:lumOff val="60000"/>
                    </a:schemeClr>
                  </a:solidFill>
                  <a:latin typeface="Arial Narrow"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dirty="0" smtClean="0">
                  <a:ln>
                    <a:solidFill>
                      <a:srgbClr val="006699"/>
                    </a:solidFill>
                  </a:ln>
                  <a:solidFill>
                    <a:schemeClr val="tx2">
                      <a:lumMod val="40000"/>
                      <a:lumOff val="60000"/>
                    </a:schemeClr>
                  </a:solidFill>
                  <a:effectLst/>
                  <a:latin typeface="Arial Narrow" pitchFamily="34" charset="0"/>
                </a:rPr>
                <a:t>120mM</a:t>
              </a:r>
              <a:endParaRPr kumimoji="0" lang="en-US" sz="2000" b="1" i="0" u="none" strike="noStrike" cap="none" normalizeH="0" dirty="0" smtClean="0">
                <a:ln>
                  <a:solidFill>
                    <a:srgbClr val="006699"/>
                  </a:solidFill>
                </a:ln>
                <a:solidFill>
                  <a:schemeClr val="tx2">
                    <a:lumMod val="40000"/>
                    <a:lumOff val="60000"/>
                  </a:schemeClr>
                </a:solidFill>
                <a:effectLst/>
                <a:latin typeface="Arial Narrow" pitchFamily="34" charset="0"/>
              </a:endParaRPr>
            </a:p>
          </p:txBody>
        </p:sp>
        <p:sp>
          <p:nvSpPr>
            <p:cNvPr id="108" name="TextBox 107"/>
            <p:cNvSpPr txBox="1"/>
            <p:nvPr/>
          </p:nvSpPr>
          <p:spPr>
            <a:xfrm>
              <a:off x="607861" y="2147639"/>
              <a:ext cx="651140" cy="400110"/>
            </a:xfrm>
            <a:prstGeom prst="rect">
              <a:avLst/>
            </a:prstGeom>
            <a:noFill/>
          </p:spPr>
          <p:txBody>
            <a:bodyPr wrap="none" rtlCol="0">
              <a:spAutoFit/>
            </a:bodyPr>
            <a:lstStyle/>
            <a:p>
              <a:r>
                <a:rPr lang="en-GB" sz="2000" i="0" dirty="0" smtClean="0">
                  <a:ln>
                    <a:solidFill>
                      <a:srgbClr val="006699"/>
                    </a:solidFill>
                  </a:ln>
                  <a:solidFill>
                    <a:schemeClr val="tx2">
                      <a:lumMod val="40000"/>
                      <a:lumOff val="60000"/>
                    </a:schemeClr>
                  </a:solidFill>
                  <a:latin typeface="Arial Narrow" pitchFamily="34" charset="0"/>
                </a:rPr>
                <a:t>2mM</a:t>
              </a:r>
              <a:endParaRPr lang="en-GB" sz="2000" i="0" dirty="0">
                <a:ln>
                  <a:solidFill>
                    <a:srgbClr val="006699"/>
                  </a:solidFill>
                </a:ln>
                <a:solidFill>
                  <a:schemeClr val="tx2">
                    <a:lumMod val="40000"/>
                    <a:lumOff val="60000"/>
                  </a:schemeClr>
                </a:solidFill>
                <a:latin typeface="Arial Narrow" pitchFamily="34" charset="0"/>
              </a:endParaRPr>
            </a:p>
          </p:txBody>
        </p:sp>
        <p:sp>
          <p:nvSpPr>
            <p:cNvPr id="109" name="TextBox 108"/>
            <p:cNvSpPr txBox="1"/>
            <p:nvPr/>
          </p:nvSpPr>
          <p:spPr>
            <a:xfrm>
              <a:off x="3450575" y="2164159"/>
              <a:ext cx="651140" cy="400110"/>
            </a:xfrm>
            <a:prstGeom prst="rect">
              <a:avLst/>
            </a:prstGeom>
            <a:noFill/>
          </p:spPr>
          <p:txBody>
            <a:bodyPr wrap="none" rtlCol="0">
              <a:spAutoFit/>
            </a:bodyPr>
            <a:lstStyle/>
            <a:p>
              <a:r>
                <a:rPr lang="en-GB" sz="2000" i="0" dirty="0" smtClean="0">
                  <a:ln>
                    <a:solidFill>
                      <a:srgbClr val="006699"/>
                    </a:solidFill>
                  </a:ln>
                  <a:solidFill>
                    <a:schemeClr val="tx2">
                      <a:lumMod val="40000"/>
                      <a:lumOff val="60000"/>
                    </a:schemeClr>
                  </a:solidFill>
                  <a:latin typeface="Arial Narrow" pitchFamily="34" charset="0"/>
                </a:rPr>
                <a:t>2mM</a:t>
              </a:r>
              <a:endParaRPr lang="en-GB" sz="2000" i="0" dirty="0">
                <a:ln>
                  <a:solidFill>
                    <a:srgbClr val="006699"/>
                  </a:solidFill>
                </a:ln>
                <a:solidFill>
                  <a:schemeClr val="tx2">
                    <a:lumMod val="40000"/>
                    <a:lumOff val="60000"/>
                  </a:schemeClr>
                </a:solidFill>
                <a:latin typeface="Arial Narrow" pitchFamily="34" charset="0"/>
              </a:endParaRPr>
            </a:p>
          </p:txBody>
        </p:sp>
      </p:grpSp>
      <p:grpSp>
        <p:nvGrpSpPr>
          <p:cNvPr id="110" name="Group 109"/>
          <p:cNvGrpSpPr/>
          <p:nvPr/>
        </p:nvGrpSpPr>
        <p:grpSpPr>
          <a:xfrm>
            <a:off x="533023" y="4509120"/>
            <a:ext cx="3462913" cy="1187658"/>
            <a:chOff x="683568" y="4221088"/>
            <a:chExt cx="3462913" cy="1187658"/>
          </a:xfrm>
        </p:grpSpPr>
        <p:sp>
          <p:nvSpPr>
            <p:cNvPr id="111" name="Oval 110"/>
            <p:cNvSpPr>
              <a:spLocks noChangeAspect="1"/>
            </p:cNvSpPr>
            <p:nvPr/>
          </p:nvSpPr>
          <p:spPr bwMode="auto">
            <a:xfrm>
              <a:off x="683568" y="4221088"/>
              <a:ext cx="1187658" cy="1187658"/>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K</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GB" sz="2000" b="1" i="0" dirty="0" smtClean="0">
                  <a:ln>
                    <a:solidFill>
                      <a:srgbClr val="006699"/>
                    </a:solidFill>
                  </a:ln>
                  <a:solidFill>
                    <a:schemeClr val="tx2">
                      <a:lumMod val="40000"/>
                      <a:lumOff val="60000"/>
                    </a:schemeClr>
                  </a:solidFill>
                  <a:latin typeface="Arial Narrow" pitchFamily="34" charset="0"/>
                </a:rPr>
                <a:t>150mM</a:t>
              </a:r>
              <a:endParaRPr kumimoji="0" lang="en-US" sz="2000" b="1" i="0" u="none" strike="noStrike" cap="none" normalizeH="0" dirty="0" smtClean="0">
                <a:ln>
                  <a:solidFill>
                    <a:srgbClr val="006699"/>
                  </a:solidFill>
                </a:ln>
                <a:solidFill>
                  <a:schemeClr val="tx2">
                    <a:lumMod val="40000"/>
                    <a:lumOff val="60000"/>
                  </a:schemeClr>
                </a:solidFill>
                <a:effectLst/>
                <a:latin typeface="Arial Narrow" pitchFamily="34" charset="0"/>
              </a:endParaRPr>
            </a:p>
          </p:txBody>
        </p:sp>
        <p:sp>
          <p:nvSpPr>
            <p:cNvPr id="112" name="Oval 111"/>
            <p:cNvSpPr>
              <a:spLocks noChangeAspect="1"/>
            </p:cNvSpPr>
            <p:nvPr/>
          </p:nvSpPr>
          <p:spPr bwMode="auto">
            <a:xfrm>
              <a:off x="2084715" y="4581128"/>
              <a:ext cx="399053" cy="399053"/>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Na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13" name="Oval 112"/>
            <p:cNvSpPr>
              <a:spLocks noChangeAspect="1"/>
            </p:cNvSpPr>
            <p:nvPr/>
          </p:nvSpPr>
          <p:spPr bwMode="auto">
            <a:xfrm>
              <a:off x="3715417" y="4743397"/>
              <a:ext cx="113262" cy="113262"/>
            </a:xfrm>
            <a:prstGeom prst="ellipse">
              <a:avLst/>
            </a:prstGeom>
            <a:solidFill>
              <a:srgbClr val="FF00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solidFill>
                      <a:srgbClr val="006699"/>
                    </a:solidFill>
                  </a:ln>
                  <a:solidFill>
                    <a:schemeClr val="tx2">
                      <a:lumMod val="40000"/>
                      <a:lumOff val="60000"/>
                    </a:schemeClr>
                  </a:solidFill>
                  <a:effectLst/>
                  <a:latin typeface="Arial Narrow" pitchFamily="34" charset="0"/>
                </a:rPr>
                <a:t>Ca</a:t>
              </a:r>
              <a:r>
                <a:rPr kumimoji="0" lang="en-GB" sz="2000" b="1" i="0" u="none" strike="noStrike" cap="none" normalizeH="0" baseline="30000" dirty="0" smtClean="0">
                  <a:ln>
                    <a:solidFill>
                      <a:srgbClr val="006699"/>
                    </a:solidFill>
                  </a:ln>
                  <a:solidFill>
                    <a:schemeClr val="tx2">
                      <a:lumMod val="40000"/>
                      <a:lumOff val="60000"/>
                    </a:schemeClr>
                  </a:solidFill>
                  <a:effectLst/>
                  <a:latin typeface="Arial Narrow" pitchFamily="34" charset="0"/>
                </a:rPr>
                <a:t>2+</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14" name="Oval 113"/>
            <p:cNvSpPr>
              <a:spLocks noChangeAspect="1"/>
            </p:cNvSpPr>
            <p:nvPr/>
          </p:nvSpPr>
          <p:spPr bwMode="auto">
            <a:xfrm>
              <a:off x="2880805" y="4653136"/>
              <a:ext cx="323043" cy="323043"/>
            </a:xfrm>
            <a:prstGeom prst="ellipse">
              <a:avLst/>
            </a:prstGeom>
            <a:solidFill>
              <a:schemeClr val="tx2">
                <a:lumMod val="40000"/>
                <a:lumOff val="60000"/>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b="1" i="0" dirty="0" err="1" smtClean="0">
                  <a:ln>
                    <a:solidFill>
                      <a:srgbClr val="006699"/>
                    </a:solidFill>
                  </a:ln>
                  <a:solidFill>
                    <a:schemeClr val="tx2">
                      <a:lumMod val="40000"/>
                      <a:lumOff val="60000"/>
                    </a:schemeClr>
                  </a:solidFill>
                  <a:latin typeface="Arial Narrow" pitchFamily="34" charset="0"/>
                </a:rPr>
                <a:t>Cl</a:t>
              </a:r>
              <a:r>
                <a:rPr lang="en-GB" sz="2000" b="1" i="0" baseline="30000" dirty="0" smtClean="0">
                  <a:ln>
                    <a:solidFill>
                      <a:srgbClr val="006699"/>
                    </a:solidFill>
                  </a:ln>
                  <a:solidFill>
                    <a:schemeClr val="tx2">
                      <a:lumMod val="40000"/>
                      <a:lumOff val="60000"/>
                    </a:schemeClr>
                  </a:solidFill>
                  <a:latin typeface="Arial Narrow" pitchFamily="34" charset="0"/>
                </a:rPr>
                <a:t>-</a:t>
              </a: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15" name="TextBox 114"/>
            <p:cNvSpPr txBox="1"/>
            <p:nvPr/>
          </p:nvSpPr>
          <p:spPr>
            <a:xfrm>
              <a:off x="1881289" y="4896101"/>
              <a:ext cx="768159" cy="400110"/>
            </a:xfrm>
            <a:prstGeom prst="rect">
              <a:avLst/>
            </a:prstGeom>
            <a:noFill/>
          </p:spPr>
          <p:txBody>
            <a:bodyPr wrap="none" rtlCol="0">
              <a:spAutoFit/>
            </a:bodyPr>
            <a:lstStyle/>
            <a:p>
              <a:r>
                <a:rPr lang="en-GB" sz="2000" i="0" dirty="0" smtClean="0">
                  <a:ln>
                    <a:solidFill>
                      <a:srgbClr val="006699"/>
                    </a:solidFill>
                  </a:ln>
                  <a:solidFill>
                    <a:schemeClr val="tx2">
                      <a:lumMod val="40000"/>
                      <a:lumOff val="60000"/>
                    </a:schemeClr>
                  </a:solidFill>
                  <a:latin typeface="Arial Narrow" pitchFamily="34" charset="0"/>
                </a:rPr>
                <a:t>10mM</a:t>
              </a:r>
              <a:endParaRPr lang="en-GB" sz="2000" i="0" dirty="0">
                <a:ln>
                  <a:solidFill>
                    <a:srgbClr val="006699"/>
                  </a:solidFill>
                </a:ln>
                <a:solidFill>
                  <a:schemeClr val="tx2">
                    <a:lumMod val="40000"/>
                    <a:lumOff val="60000"/>
                  </a:schemeClr>
                </a:solidFill>
                <a:latin typeface="Arial Narrow" pitchFamily="34" charset="0"/>
              </a:endParaRPr>
            </a:p>
          </p:txBody>
        </p:sp>
        <p:sp>
          <p:nvSpPr>
            <p:cNvPr id="116" name="TextBox 115"/>
            <p:cNvSpPr txBox="1"/>
            <p:nvPr/>
          </p:nvSpPr>
          <p:spPr>
            <a:xfrm>
              <a:off x="2711347" y="4898977"/>
              <a:ext cx="651140" cy="400110"/>
            </a:xfrm>
            <a:prstGeom prst="rect">
              <a:avLst/>
            </a:prstGeom>
            <a:noFill/>
          </p:spPr>
          <p:txBody>
            <a:bodyPr wrap="none" rtlCol="0">
              <a:spAutoFit/>
            </a:bodyPr>
            <a:lstStyle/>
            <a:p>
              <a:r>
                <a:rPr lang="en-GB" sz="2000" i="0" dirty="0" smtClean="0">
                  <a:ln>
                    <a:solidFill>
                      <a:srgbClr val="006699"/>
                    </a:solidFill>
                  </a:ln>
                  <a:solidFill>
                    <a:schemeClr val="tx2">
                      <a:lumMod val="40000"/>
                      <a:lumOff val="60000"/>
                    </a:schemeClr>
                  </a:solidFill>
                  <a:latin typeface="Arial Narrow" pitchFamily="34" charset="0"/>
                </a:rPr>
                <a:t>5mM</a:t>
              </a:r>
              <a:endParaRPr lang="en-GB" sz="2000" i="0" dirty="0">
                <a:ln>
                  <a:solidFill>
                    <a:srgbClr val="006699"/>
                  </a:solidFill>
                </a:ln>
                <a:solidFill>
                  <a:schemeClr val="tx2">
                    <a:lumMod val="40000"/>
                    <a:lumOff val="60000"/>
                  </a:schemeClr>
                </a:solidFill>
                <a:latin typeface="Arial Narrow" pitchFamily="34" charset="0"/>
              </a:endParaRPr>
            </a:p>
          </p:txBody>
        </p:sp>
        <p:sp>
          <p:nvSpPr>
            <p:cNvPr id="117" name="TextBox 116"/>
            <p:cNvSpPr txBox="1"/>
            <p:nvPr/>
          </p:nvSpPr>
          <p:spPr>
            <a:xfrm>
              <a:off x="3347864" y="4901098"/>
              <a:ext cx="798617" cy="400110"/>
            </a:xfrm>
            <a:prstGeom prst="rect">
              <a:avLst/>
            </a:prstGeom>
            <a:noFill/>
          </p:spPr>
          <p:txBody>
            <a:bodyPr wrap="none" rtlCol="0">
              <a:spAutoFit/>
            </a:bodyPr>
            <a:lstStyle/>
            <a:p>
              <a:r>
                <a:rPr lang="en-GB" sz="2000" i="0" dirty="0" smtClean="0">
                  <a:ln>
                    <a:solidFill>
                      <a:srgbClr val="006699"/>
                    </a:solidFill>
                  </a:ln>
                  <a:solidFill>
                    <a:schemeClr val="tx2">
                      <a:lumMod val="40000"/>
                      <a:lumOff val="60000"/>
                    </a:schemeClr>
                  </a:solidFill>
                  <a:latin typeface="Arial Narrow" pitchFamily="34" charset="0"/>
                </a:rPr>
                <a:t>0.1</a:t>
              </a:r>
              <a:r>
                <a:rPr lang="en-GB" sz="2000" i="0" dirty="0" smtClean="0">
                  <a:ln>
                    <a:solidFill>
                      <a:srgbClr val="006699"/>
                    </a:solidFill>
                  </a:ln>
                  <a:solidFill>
                    <a:schemeClr val="tx2">
                      <a:lumMod val="40000"/>
                      <a:lumOff val="60000"/>
                    </a:schemeClr>
                  </a:solidFill>
                  <a:latin typeface="Arial Narrow" pitchFamily="34" charset="0"/>
                  <a:sym typeface="Symbol"/>
                </a:rPr>
                <a:t></a:t>
              </a:r>
              <a:r>
                <a:rPr lang="en-GB" sz="2000" i="0" dirty="0" smtClean="0">
                  <a:ln>
                    <a:solidFill>
                      <a:srgbClr val="006699"/>
                    </a:solidFill>
                  </a:ln>
                  <a:solidFill>
                    <a:schemeClr val="tx2">
                      <a:lumMod val="40000"/>
                      <a:lumOff val="60000"/>
                    </a:schemeClr>
                  </a:solidFill>
                  <a:latin typeface="Arial Narrow" pitchFamily="34" charset="0"/>
                </a:rPr>
                <a:t>M</a:t>
              </a:r>
              <a:endParaRPr lang="en-GB" sz="2000" i="0" dirty="0">
                <a:ln>
                  <a:solidFill>
                    <a:srgbClr val="006699"/>
                  </a:solidFill>
                </a:ln>
                <a:solidFill>
                  <a:schemeClr val="tx2">
                    <a:lumMod val="40000"/>
                    <a:lumOff val="60000"/>
                  </a:schemeClr>
                </a:solidFill>
                <a:latin typeface="Arial Narrow" pitchFamily="34" charset="0"/>
              </a:endParaRPr>
            </a:p>
          </p:txBody>
        </p:sp>
      </p:grpSp>
      <p:sp>
        <p:nvSpPr>
          <p:cNvPr id="118" name="TextBox 117"/>
          <p:cNvSpPr txBox="1"/>
          <p:nvPr/>
        </p:nvSpPr>
        <p:spPr>
          <a:xfrm>
            <a:off x="1871605" y="3933685"/>
            <a:ext cx="924245" cy="400110"/>
          </a:xfrm>
          <a:prstGeom prst="rect">
            <a:avLst/>
          </a:prstGeom>
          <a:noFill/>
        </p:spPr>
        <p:txBody>
          <a:bodyPr wrap="square" rtlCol="0">
            <a:spAutoFit/>
          </a:bodyPr>
          <a:lstStyle/>
          <a:p>
            <a:r>
              <a:rPr lang="en-GB" sz="2000" b="1" i="0" dirty="0" smtClean="0">
                <a:ln>
                  <a:solidFill>
                    <a:schemeClr val="accent1">
                      <a:lumMod val="50000"/>
                    </a:schemeClr>
                  </a:solidFill>
                </a:ln>
                <a:solidFill>
                  <a:schemeClr val="accent1">
                    <a:lumMod val="60000"/>
                    <a:lumOff val="40000"/>
                  </a:schemeClr>
                </a:solidFill>
                <a:latin typeface="Arial Narrow" pitchFamily="34" charset="0"/>
                <a:cs typeface="Raavi" pitchFamily="2"/>
              </a:rPr>
              <a:t>-70mV</a:t>
            </a:r>
            <a:endParaRPr lang="en-US" sz="2000" b="1" i="0" dirty="0">
              <a:ln>
                <a:solidFill>
                  <a:schemeClr val="accent1">
                    <a:lumMod val="50000"/>
                  </a:schemeClr>
                </a:solidFill>
              </a:ln>
              <a:solidFill>
                <a:schemeClr val="accent1">
                  <a:lumMod val="60000"/>
                  <a:lumOff val="40000"/>
                </a:schemeClr>
              </a:solidFill>
              <a:latin typeface="Arial Narrow" pitchFamily="34" charset="0"/>
              <a:cs typeface="Raavi" pitchFamily="2"/>
            </a:endParaRPr>
          </a:p>
        </p:txBody>
      </p:sp>
      <p:sp>
        <p:nvSpPr>
          <p:cNvPr id="119" name="TextBox 118"/>
          <p:cNvSpPr txBox="1"/>
          <p:nvPr/>
        </p:nvSpPr>
        <p:spPr>
          <a:xfrm>
            <a:off x="2015621" y="2994219"/>
            <a:ext cx="924245" cy="400110"/>
          </a:xfrm>
          <a:prstGeom prst="rect">
            <a:avLst/>
          </a:prstGeom>
          <a:noFill/>
        </p:spPr>
        <p:txBody>
          <a:bodyPr wrap="square" rtlCol="0">
            <a:spAutoFit/>
          </a:bodyPr>
          <a:lstStyle/>
          <a:p>
            <a:r>
              <a:rPr lang="en-GB" sz="2000" b="1" i="0" dirty="0" smtClean="0">
                <a:ln>
                  <a:solidFill>
                    <a:schemeClr val="accent1">
                      <a:lumMod val="50000"/>
                    </a:schemeClr>
                  </a:solidFill>
                </a:ln>
                <a:solidFill>
                  <a:schemeClr val="accent1">
                    <a:lumMod val="60000"/>
                    <a:lumOff val="40000"/>
                  </a:schemeClr>
                </a:solidFill>
                <a:latin typeface="Arial Narrow" pitchFamily="34" charset="0"/>
                <a:cs typeface="Raavi" pitchFamily="2"/>
              </a:rPr>
              <a:t>0mV</a:t>
            </a:r>
            <a:endParaRPr lang="en-US" sz="2000" b="1" i="0" dirty="0">
              <a:ln>
                <a:solidFill>
                  <a:schemeClr val="accent1">
                    <a:lumMod val="50000"/>
                  </a:schemeClr>
                </a:solidFill>
              </a:ln>
              <a:solidFill>
                <a:schemeClr val="accent1">
                  <a:lumMod val="60000"/>
                  <a:lumOff val="40000"/>
                </a:schemeClr>
              </a:solidFill>
              <a:latin typeface="Arial Narrow" pitchFamily="34" charset="0"/>
              <a:cs typeface="Raavi"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fade">
                                      <p:cBhvr>
                                        <p:cTn id="9" dur="500"/>
                                        <p:tgtEl>
                                          <p:spTgt spid="103"/>
                                        </p:tgtEl>
                                      </p:cBhvr>
                                    </p:animEffect>
                                  </p:childTnLst>
                                </p:cTn>
                              </p:par>
                              <p:par>
                                <p:cTn id="10" presetID="10" presetClass="exit" presetSubtype="0" fill="hold" nodeType="withEffect">
                                  <p:stCondLst>
                                    <p:cond delay="0"/>
                                  </p:stCondLst>
                                  <p:childTnLst>
                                    <p:animEffect transition="out" filter="fade">
                                      <p:cBhvr>
                                        <p:cTn id="11" dur="2000"/>
                                        <p:tgtEl>
                                          <p:spTgt spid="86"/>
                                        </p:tgtEl>
                                      </p:cBhvr>
                                    </p:animEffect>
                                    <p:set>
                                      <p:cBhvr>
                                        <p:cTn id="12" dur="1" fill="hold">
                                          <p:stCondLst>
                                            <p:cond delay="1999"/>
                                          </p:stCondLst>
                                        </p:cTn>
                                        <p:tgtEl>
                                          <p:spTgt spid="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2000"/>
                                        <p:tgtEl>
                                          <p:spTgt spid="91"/>
                                        </p:tgtEl>
                                      </p:cBhvr>
                                    </p:animEffect>
                                    <p:set>
                                      <p:cBhvr>
                                        <p:cTn id="19" dur="1" fill="hold">
                                          <p:stCondLst>
                                            <p:cond delay="1999"/>
                                          </p:stCondLst>
                                        </p:cTn>
                                        <p:tgtEl>
                                          <p:spTgt spid="9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9">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9">
                                            <p:txEl>
                                              <p:pRg st="8" end="8"/>
                                            </p:txEl>
                                          </p:spTgt>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6"/>
          <p:cNvGrpSpPr/>
          <p:nvPr/>
        </p:nvGrpSpPr>
        <p:grpSpPr>
          <a:xfrm>
            <a:off x="683568" y="4869160"/>
            <a:ext cx="3240360" cy="1800200"/>
            <a:chOff x="683568" y="4869160"/>
            <a:chExt cx="3240360" cy="1800200"/>
          </a:xfrm>
        </p:grpSpPr>
        <p:sp>
          <p:nvSpPr>
            <p:cNvPr id="226" name="Rectangle 225"/>
            <p:cNvSpPr/>
            <p:nvPr/>
          </p:nvSpPr>
          <p:spPr bwMode="auto">
            <a:xfrm>
              <a:off x="683568" y="4869160"/>
              <a:ext cx="3240360" cy="1800200"/>
            </a:xfrm>
            <a:prstGeom prst="rect">
              <a:avLst/>
            </a:prstGeom>
            <a:solidFill>
              <a:schemeClr val="bg1">
                <a:lumMod val="95000"/>
                <a:alpha val="90000"/>
              </a:schemeClr>
            </a:solidFill>
            <a:ln w="9525" cap="flat" cmpd="sng" algn="ctr">
              <a:solidFill>
                <a:srgbClr val="006699"/>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208" name="Group 207"/>
            <p:cNvGrpSpPr/>
            <p:nvPr/>
          </p:nvGrpSpPr>
          <p:grpSpPr>
            <a:xfrm>
              <a:off x="951855" y="4941168"/>
              <a:ext cx="2468017" cy="1728192"/>
              <a:chOff x="519807" y="4941168"/>
              <a:chExt cx="2468017" cy="1728192"/>
            </a:xfrm>
          </p:grpSpPr>
          <p:grpSp>
            <p:nvGrpSpPr>
              <p:cNvPr id="200" name="Group 199"/>
              <p:cNvGrpSpPr/>
              <p:nvPr/>
            </p:nvGrpSpPr>
            <p:grpSpPr>
              <a:xfrm>
                <a:off x="971600" y="4941168"/>
                <a:ext cx="2016224" cy="1440160"/>
                <a:chOff x="971600" y="4941168"/>
                <a:chExt cx="2016224" cy="1440160"/>
              </a:xfrm>
            </p:grpSpPr>
            <p:cxnSp>
              <p:nvCxnSpPr>
                <p:cNvPr id="193" name="Straight Connector 192"/>
                <p:cNvCxnSpPr/>
                <p:nvPr/>
              </p:nvCxnSpPr>
              <p:spPr bwMode="auto">
                <a:xfrm>
                  <a:off x="971600" y="4941168"/>
                  <a:ext cx="0" cy="1440160"/>
                </a:xfrm>
                <a:prstGeom prst="line">
                  <a:avLst/>
                </a:prstGeom>
                <a:solidFill>
                  <a:schemeClr val="accent1"/>
                </a:solidFill>
                <a:ln w="19050" cap="flat" cmpd="sng" algn="ctr">
                  <a:solidFill>
                    <a:srgbClr val="006699"/>
                  </a:solidFill>
                  <a:prstDash val="solid"/>
                  <a:round/>
                  <a:headEnd type="arrow" w="med" len="med"/>
                  <a:tailEnd type="none" w="med" len="med"/>
                </a:ln>
                <a:effectLst/>
              </p:spPr>
            </p:cxnSp>
            <p:cxnSp>
              <p:nvCxnSpPr>
                <p:cNvPr id="194" name="Straight Connector 193"/>
                <p:cNvCxnSpPr/>
                <p:nvPr/>
              </p:nvCxnSpPr>
              <p:spPr bwMode="auto">
                <a:xfrm flipH="1">
                  <a:off x="971600" y="6381328"/>
                  <a:ext cx="2016224" cy="0"/>
                </a:xfrm>
                <a:prstGeom prst="line">
                  <a:avLst/>
                </a:prstGeom>
                <a:solidFill>
                  <a:schemeClr val="accent1"/>
                </a:solidFill>
                <a:ln w="19050" cap="flat" cmpd="sng" algn="ctr">
                  <a:solidFill>
                    <a:srgbClr val="006699"/>
                  </a:solidFill>
                  <a:prstDash val="solid"/>
                  <a:round/>
                  <a:headEnd type="arrow" w="med" len="med"/>
                  <a:tailEnd type="none" w="med" len="med"/>
                </a:ln>
                <a:effectLst/>
              </p:spPr>
            </p:cxnSp>
          </p:grpSp>
          <p:sp>
            <p:nvSpPr>
              <p:cNvPr id="201" name="TextBox 200"/>
              <p:cNvSpPr txBox="1"/>
              <p:nvPr/>
            </p:nvSpPr>
            <p:spPr>
              <a:xfrm>
                <a:off x="1655076" y="6361583"/>
                <a:ext cx="612668" cy="307777"/>
              </a:xfrm>
              <a:prstGeom prst="rect">
                <a:avLst/>
              </a:prstGeom>
              <a:noFill/>
            </p:spPr>
            <p:txBody>
              <a:bodyPr wrap="none" rtlCol="0">
                <a:spAutoFit/>
              </a:bodyPr>
              <a:lstStyle/>
              <a:p>
                <a:r>
                  <a:rPr lang="en-GB" sz="1400" b="1" i="0" dirty="0" smtClean="0">
                    <a:solidFill>
                      <a:srgbClr val="006699"/>
                    </a:solidFill>
                    <a:latin typeface="+mn-lt"/>
                  </a:rPr>
                  <a:t> (ms)</a:t>
                </a:r>
                <a:endParaRPr lang="en-GB" sz="1400" b="1" i="0" dirty="0">
                  <a:solidFill>
                    <a:srgbClr val="006699"/>
                  </a:solidFill>
                  <a:latin typeface="+mn-lt"/>
                </a:endParaRPr>
              </a:p>
            </p:txBody>
          </p:sp>
          <p:sp>
            <p:nvSpPr>
              <p:cNvPr id="202" name="TextBox 201"/>
              <p:cNvSpPr txBox="1"/>
              <p:nvPr/>
            </p:nvSpPr>
            <p:spPr>
              <a:xfrm rot="16200000">
                <a:off x="356942" y="5550646"/>
                <a:ext cx="633507" cy="307777"/>
              </a:xfrm>
              <a:prstGeom prst="rect">
                <a:avLst/>
              </a:prstGeom>
              <a:noFill/>
            </p:spPr>
            <p:txBody>
              <a:bodyPr wrap="none" rtlCol="0">
                <a:spAutoFit/>
              </a:bodyPr>
              <a:lstStyle/>
              <a:p>
                <a:r>
                  <a:rPr lang="en-GB" sz="1400" b="1" i="0" dirty="0" smtClean="0">
                    <a:solidFill>
                      <a:srgbClr val="006699"/>
                    </a:solidFill>
                    <a:latin typeface="+mn-lt"/>
                  </a:rPr>
                  <a:t> (mV)</a:t>
                </a:r>
                <a:endParaRPr lang="en-GB" sz="1400" b="1" i="0" dirty="0">
                  <a:solidFill>
                    <a:srgbClr val="006699"/>
                  </a:solidFill>
                  <a:latin typeface="+mn-lt"/>
                </a:endParaRPr>
              </a:p>
            </p:txBody>
          </p:sp>
          <p:sp>
            <p:nvSpPr>
              <p:cNvPr id="203" name="TextBox 202"/>
              <p:cNvSpPr txBox="1"/>
              <p:nvPr/>
            </p:nvSpPr>
            <p:spPr>
              <a:xfrm>
                <a:off x="528850" y="6022809"/>
                <a:ext cx="442750" cy="307777"/>
              </a:xfrm>
              <a:prstGeom prst="rect">
                <a:avLst/>
              </a:prstGeom>
              <a:noFill/>
            </p:spPr>
            <p:txBody>
              <a:bodyPr wrap="none" rtlCol="0">
                <a:spAutoFit/>
              </a:bodyPr>
              <a:lstStyle/>
              <a:p>
                <a:r>
                  <a:rPr lang="en-GB" sz="1400" b="1" i="0" dirty="0" smtClean="0">
                    <a:solidFill>
                      <a:srgbClr val="006699"/>
                    </a:solidFill>
                    <a:latin typeface="+mn-lt"/>
                  </a:rPr>
                  <a:t>-70</a:t>
                </a:r>
                <a:endParaRPr lang="en-GB" sz="1400" b="1" i="0" dirty="0">
                  <a:solidFill>
                    <a:srgbClr val="006699"/>
                  </a:solidFill>
                  <a:latin typeface="+mn-lt"/>
                </a:endParaRPr>
              </a:p>
            </p:txBody>
          </p:sp>
          <p:sp>
            <p:nvSpPr>
              <p:cNvPr id="204" name="TextBox 203"/>
              <p:cNvSpPr txBox="1"/>
              <p:nvPr/>
            </p:nvSpPr>
            <p:spPr>
              <a:xfrm>
                <a:off x="687548" y="5085184"/>
                <a:ext cx="284052" cy="307777"/>
              </a:xfrm>
              <a:prstGeom prst="rect">
                <a:avLst/>
              </a:prstGeom>
              <a:noFill/>
            </p:spPr>
            <p:txBody>
              <a:bodyPr wrap="none" rtlCol="0">
                <a:spAutoFit/>
              </a:bodyPr>
              <a:lstStyle/>
              <a:p>
                <a:r>
                  <a:rPr lang="en-GB" sz="1400" b="1" i="0" dirty="0" smtClean="0">
                    <a:solidFill>
                      <a:srgbClr val="006699"/>
                    </a:solidFill>
                    <a:latin typeface="+mn-lt"/>
                  </a:rPr>
                  <a:t>0</a:t>
                </a:r>
                <a:endParaRPr lang="en-GB" sz="1400" b="1" i="0" dirty="0">
                  <a:solidFill>
                    <a:srgbClr val="006699"/>
                  </a:solidFill>
                  <a:latin typeface="+mn-lt"/>
                </a:endParaRPr>
              </a:p>
            </p:txBody>
          </p:sp>
          <p:cxnSp>
            <p:nvCxnSpPr>
              <p:cNvPr id="205" name="Straight Connector 204"/>
              <p:cNvCxnSpPr/>
              <p:nvPr/>
            </p:nvCxnSpPr>
            <p:spPr bwMode="auto">
              <a:xfrm flipH="1">
                <a:off x="899592" y="6175937"/>
                <a:ext cx="72008" cy="0"/>
              </a:xfrm>
              <a:prstGeom prst="line">
                <a:avLst/>
              </a:prstGeom>
              <a:solidFill>
                <a:schemeClr val="accent1"/>
              </a:solidFill>
              <a:ln w="19050" cap="flat" cmpd="sng" algn="ctr">
                <a:solidFill>
                  <a:srgbClr val="006699"/>
                </a:solidFill>
                <a:prstDash val="solid"/>
                <a:round/>
                <a:headEnd type="none" w="med" len="med"/>
                <a:tailEnd type="none" w="med" len="med"/>
              </a:ln>
              <a:effectLst/>
            </p:spPr>
          </p:cxnSp>
          <p:cxnSp>
            <p:nvCxnSpPr>
              <p:cNvPr id="207" name="Straight Connector 206"/>
              <p:cNvCxnSpPr/>
              <p:nvPr/>
            </p:nvCxnSpPr>
            <p:spPr bwMode="auto">
              <a:xfrm flipH="1">
                <a:off x="899592" y="5239833"/>
                <a:ext cx="72008" cy="0"/>
              </a:xfrm>
              <a:prstGeom prst="line">
                <a:avLst/>
              </a:prstGeom>
              <a:solidFill>
                <a:schemeClr val="accent1"/>
              </a:solidFill>
              <a:ln w="19050" cap="flat" cmpd="sng" algn="ctr">
                <a:solidFill>
                  <a:srgbClr val="006699"/>
                </a:solidFill>
                <a:prstDash val="solid"/>
                <a:round/>
                <a:headEnd type="none" w="med" len="med"/>
                <a:tailEnd type="none" w="med" len="med"/>
              </a:ln>
              <a:effectLst/>
            </p:spPr>
          </p:cxnSp>
        </p:grpSp>
      </p:grpSp>
      <p:sp>
        <p:nvSpPr>
          <p:cNvPr id="6" name="Rectangle 5"/>
          <p:cNvSpPr/>
          <p:nvPr/>
        </p:nvSpPr>
        <p:spPr bwMode="auto">
          <a:xfrm>
            <a:off x="251520" y="764704"/>
            <a:ext cx="4032448" cy="4032448"/>
          </a:xfrm>
          <a:prstGeom prst="rect">
            <a:avLst/>
          </a:prstGeom>
          <a:solidFill>
            <a:schemeClr val="accent6">
              <a:lumMod val="20000"/>
              <a:lumOff val="80000"/>
              <a:alpha val="24000"/>
            </a:schemeClr>
          </a:solidFill>
          <a:ln w="9525" cap="flat" cmpd="sng" algn="ctr">
            <a:solidFill>
              <a:srgbClr val="006699"/>
            </a:solidFill>
            <a:prstDash val="sysDot"/>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grpSp>
        <p:nvGrpSpPr>
          <p:cNvPr id="7" name="Group 207"/>
          <p:cNvGrpSpPr/>
          <p:nvPr/>
        </p:nvGrpSpPr>
        <p:grpSpPr>
          <a:xfrm>
            <a:off x="268691" y="2512773"/>
            <a:ext cx="3996000" cy="704110"/>
            <a:chOff x="3500430" y="5130633"/>
            <a:chExt cx="5446545" cy="895893"/>
          </a:xfrm>
          <a:effectLst>
            <a:glow rad="101600">
              <a:srgbClr val="FFFF00">
                <a:alpha val="60000"/>
              </a:srgbClr>
            </a:glow>
          </a:effectLst>
        </p:grpSpPr>
        <p:sp>
          <p:nvSpPr>
            <p:cNvPr id="8" name="Freeform 7"/>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 name="Freeform 8"/>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 name="Freeform 9"/>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 name="Freeform 10"/>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 name="Freeform 11"/>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 name="Freeform 12"/>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 name="Freeform 13"/>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 name="Freeform 14"/>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 name="Freeform 15"/>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7" name="Freeform 16"/>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8" name="Freeform 17"/>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9" name="Freeform 18"/>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0" name="Freeform 19"/>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1" name="Freeform 20"/>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2" name="Freeform 21"/>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3" name="Freeform 22"/>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4" name="Freeform 23"/>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5" name="Freeform 24"/>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6" name="Freeform 25"/>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7" name="Freeform 26"/>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8" name="Freeform 27"/>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9" name="Freeform 28"/>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0" name="Freeform 29"/>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1" name="Freeform 30"/>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2" name="Freeform 31"/>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3" name="Freeform 32"/>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4" name="Freeform 33"/>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5" name="Freeform 34"/>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6" name="Freeform 35"/>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7" name="Freeform 36"/>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8" name="Freeform 37"/>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9" name="Freeform 38"/>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0" name="Freeform 39"/>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1" name="Freeform 40"/>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2" name="Freeform 41"/>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3" name="Freeform 42"/>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4" name="Freeform 43"/>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5" name="Freeform 44"/>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6" name="Oval 45"/>
            <p:cNvSpPr/>
            <p:nvPr/>
          </p:nvSpPr>
          <p:spPr bwMode="auto">
            <a:xfrm>
              <a:off x="350043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7" name="Oval 46"/>
            <p:cNvSpPr/>
            <p:nvPr/>
          </p:nvSpPr>
          <p:spPr bwMode="auto">
            <a:xfrm>
              <a:off x="3786182"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8" name="Oval 47"/>
            <p:cNvSpPr/>
            <p:nvPr/>
          </p:nvSpPr>
          <p:spPr bwMode="auto">
            <a:xfrm>
              <a:off x="4071934"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9" name="Oval 48"/>
            <p:cNvSpPr/>
            <p:nvPr/>
          </p:nvSpPr>
          <p:spPr bwMode="auto">
            <a:xfrm>
              <a:off x="4357686"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0" name="Oval 49"/>
            <p:cNvSpPr/>
            <p:nvPr/>
          </p:nvSpPr>
          <p:spPr bwMode="auto">
            <a:xfrm>
              <a:off x="4643438"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1" name="Oval 50"/>
            <p:cNvSpPr/>
            <p:nvPr/>
          </p:nvSpPr>
          <p:spPr bwMode="auto">
            <a:xfrm>
              <a:off x="4929190"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2" name="Oval 51"/>
            <p:cNvSpPr/>
            <p:nvPr/>
          </p:nvSpPr>
          <p:spPr bwMode="auto">
            <a:xfrm>
              <a:off x="5214942"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3" name="Oval 52"/>
            <p:cNvSpPr/>
            <p:nvPr/>
          </p:nvSpPr>
          <p:spPr bwMode="auto">
            <a:xfrm>
              <a:off x="5500694"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4" name="Oval 53"/>
            <p:cNvSpPr/>
            <p:nvPr/>
          </p:nvSpPr>
          <p:spPr bwMode="auto">
            <a:xfrm>
              <a:off x="5786446"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5" name="Oval 54"/>
            <p:cNvSpPr/>
            <p:nvPr/>
          </p:nvSpPr>
          <p:spPr bwMode="auto">
            <a:xfrm>
              <a:off x="6072198"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6" name="Oval 55"/>
            <p:cNvSpPr/>
            <p:nvPr/>
          </p:nvSpPr>
          <p:spPr bwMode="auto">
            <a:xfrm>
              <a:off x="635795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7" name="Oval 56"/>
            <p:cNvSpPr/>
            <p:nvPr/>
          </p:nvSpPr>
          <p:spPr bwMode="auto">
            <a:xfrm>
              <a:off x="6643702"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8" name="Oval 57"/>
            <p:cNvSpPr/>
            <p:nvPr/>
          </p:nvSpPr>
          <p:spPr bwMode="auto">
            <a:xfrm>
              <a:off x="6946711"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9" name="Oval 58"/>
            <p:cNvSpPr/>
            <p:nvPr/>
          </p:nvSpPr>
          <p:spPr bwMode="auto">
            <a:xfrm>
              <a:off x="7232463"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0" name="Oval 59"/>
            <p:cNvSpPr/>
            <p:nvPr/>
          </p:nvSpPr>
          <p:spPr bwMode="auto">
            <a:xfrm>
              <a:off x="7518215"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1" name="Oval 60"/>
            <p:cNvSpPr/>
            <p:nvPr/>
          </p:nvSpPr>
          <p:spPr bwMode="auto">
            <a:xfrm>
              <a:off x="7803967"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2" name="Oval 61"/>
            <p:cNvSpPr/>
            <p:nvPr/>
          </p:nvSpPr>
          <p:spPr bwMode="auto">
            <a:xfrm>
              <a:off x="8089719"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3" name="Oval 62"/>
            <p:cNvSpPr/>
            <p:nvPr/>
          </p:nvSpPr>
          <p:spPr bwMode="auto">
            <a:xfrm>
              <a:off x="8375471"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4" name="Oval 63"/>
            <p:cNvSpPr/>
            <p:nvPr/>
          </p:nvSpPr>
          <p:spPr bwMode="auto">
            <a:xfrm>
              <a:off x="8661223"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5" name="Oval 64"/>
            <p:cNvSpPr/>
            <p:nvPr/>
          </p:nvSpPr>
          <p:spPr bwMode="auto">
            <a:xfrm>
              <a:off x="350043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6" name="Oval 65"/>
            <p:cNvSpPr/>
            <p:nvPr/>
          </p:nvSpPr>
          <p:spPr bwMode="auto">
            <a:xfrm>
              <a:off x="3786182"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7" name="Oval 66"/>
            <p:cNvSpPr/>
            <p:nvPr/>
          </p:nvSpPr>
          <p:spPr bwMode="auto">
            <a:xfrm>
              <a:off x="4071934"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8" name="Oval 67"/>
            <p:cNvSpPr/>
            <p:nvPr/>
          </p:nvSpPr>
          <p:spPr bwMode="auto">
            <a:xfrm>
              <a:off x="4357686"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9" name="Oval 68"/>
            <p:cNvSpPr/>
            <p:nvPr/>
          </p:nvSpPr>
          <p:spPr bwMode="auto">
            <a:xfrm>
              <a:off x="4643438"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0" name="Oval 69"/>
            <p:cNvSpPr/>
            <p:nvPr/>
          </p:nvSpPr>
          <p:spPr bwMode="auto">
            <a:xfrm>
              <a:off x="4929190"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1" name="Oval 70"/>
            <p:cNvSpPr/>
            <p:nvPr/>
          </p:nvSpPr>
          <p:spPr bwMode="auto">
            <a:xfrm>
              <a:off x="5214942"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2" name="Oval 71"/>
            <p:cNvSpPr/>
            <p:nvPr/>
          </p:nvSpPr>
          <p:spPr bwMode="auto">
            <a:xfrm>
              <a:off x="5500694"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3" name="Oval 72"/>
            <p:cNvSpPr/>
            <p:nvPr/>
          </p:nvSpPr>
          <p:spPr bwMode="auto">
            <a:xfrm>
              <a:off x="5786446"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4" name="Oval 73"/>
            <p:cNvSpPr/>
            <p:nvPr/>
          </p:nvSpPr>
          <p:spPr bwMode="auto">
            <a:xfrm>
              <a:off x="6072198"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5" name="Oval 74"/>
            <p:cNvSpPr/>
            <p:nvPr/>
          </p:nvSpPr>
          <p:spPr bwMode="auto">
            <a:xfrm>
              <a:off x="635795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6" name="Oval 75"/>
            <p:cNvSpPr/>
            <p:nvPr/>
          </p:nvSpPr>
          <p:spPr bwMode="auto">
            <a:xfrm>
              <a:off x="6643702"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7" name="Oval 76"/>
            <p:cNvSpPr/>
            <p:nvPr/>
          </p:nvSpPr>
          <p:spPr bwMode="auto">
            <a:xfrm>
              <a:off x="6946711"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8" name="Oval 77"/>
            <p:cNvSpPr/>
            <p:nvPr/>
          </p:nvSpPr>
          <p:spPr bwMode="auto">
            <a:xfrm>
              <a:off x="7232463"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9" name="Oval 78"/>
            <p:cNvSpPr/>
            <p:nvPr/>
          </p:nvSpPr>
          <p:spPr bwMode="auto">
            <a:xfrm>
              <a:off x="7518215"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0" name="Oval 79"/>
            <p:cNvSpPr/>
            <p:nvPr/>
          </p:nvSpPr>
          <p:spPr bwMode="auto">
            <a:xfrm>
              <a:off x="7803967" y="5740774"/>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1" name="Oval 80"/>
            <p:cNvSpPr/>
            <p:nvPr/>
          </p:nvSpPr>
          <p:spPr bwMode="auto">
            <a:xfrm>
              <a:off x="8089719"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2" name="Oval 81"/>
            <p:cNvSpPr/>
            <p:nvPr/>
          </p:nvSpPr>
          <p:spPr bwMode="auto">
            <a:xfrm>
              <a:off x="8375471"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3" name="Oval 82"/>
            <p:cNvSpPr/>
            <p:nvPr/>
          </p:nvSpPr>
          <p:spPr bwMode="auto">
            <a:xfrm>
              <a:off x="8661223"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grpSp>
      <p:sp>
        <p:nvSpPr>
          <p:cNvPr id="84" name="Rectangle 83"/>
          <p:cNvSpPr/>
          <p:nvPr/>
        </p:nvSpPr>
        <p:spPr bwMode="auto">
          <a:xfrm>
            <a:off x="251520" y="2870338"/>
            <a:ext cx="4032448" cy="1926813"/>
          </a:xfrm>
          <a:prstGeom prst="rect">
            <a:avLst/>
          </a:prstGeom>
          <a:solidFill>
            <a:schemeClr val="accent6">
              <a:lumMod val="40000"/>
              <a:lumOff val="60000"/>
              <a:alpha val="60000"/>
            </a:schemeClr>
          </a:solidFill>
          <a:ln w="9525" cap="flat" cmpd="sng" algn="ctr">
            <a:noFill/>
            <a:prstDash val="solid"/>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grpSp>
        <p:nvGrpSpPr>
          <p:cNvPr id="85" name="Group 207"/>
          <p:cNvGrpSpPr/>
          <p:nvPr/>
        </p:nvGrpSpPr>
        <p:grpSpPr>
          <a:xfrm>
            <a:off x="265376" y="2508865"/>
            <a:ext cx="3996000" cy="704110"/>
            <a:chOff x="3500430" y="5130633"/>
            <a:chExt cx="5446545" cy="895893"/>
          </a:xfrm>
        </p:grpSpPr>
        <p:sp>
          <p:nvSpPr>
            <p:cNvPr id="86" name="Freeform 85"/>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7" name="Freeform 86"/>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8" name="Freeform 87"/>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9" name="Freeform 88"/>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0" name="Freeform 89"/>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1" name="Freeform 90"/>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2" name="Freeform 91"/>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3" name="Freeform 92"/>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4" name="Freeform 93"/>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5" name="Freeform 94"/>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6" name="Freeform 95"/>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7" name="Freeform 96"/>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8" name="Freeform 97"/>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9" name="Freeform 98"/>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0" name="Freeform 99"/>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1" name="Freeform 100"/>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2" name="Freeform 101"/>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3" name="Freeform 102"/>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4" name="Freeform 103"/>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5" name="Freeform 104"/>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6" name="Freeform 105"/>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7" name="Freeform 106"/>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8" name="Freeform 107"/>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9" name="Freeform 108"/>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0" name="Freeform 109"/>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1" name="Freeform 110"/>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2" name="Freeform 111"/>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3" name="Freeform 112"/>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4" name="Freeform 113"/>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5" name="Freeform 114"/>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6" name="Freeform 115"/>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7" name="Freeform 116"/>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8" name="Freeform 117"/>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9" name="Freeform 118"/>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0" name="Freeform 119"/>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1" name="Freeform 120"/>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2" name="Freeform 121"/>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3" name="Freeform 122"/>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4" name="Oval 123"/>
            <p:cNvSpPr/>
            <p:nvPr/>
          </p:nvSpPr>
          <p:spPr bwMode="auto">
            <a:xfrm>
              <a:off x="350043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5" name="Oval 124"/>
            <p:cNvSpPr/>
            <p:nvPr/>
          </p:nvSpPr>
          <p:spPr bwMode="auto">
            <a:xfrm>
              <a:off x="3786182"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6" name="Oval 125"/>
            <p:cNvSpPr/>
            <p:nvPr/>
          </p:nvSpPr>
          <p:spPr bwMode="auto">
            <a:xfrm>
              <a:off x="4071934"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7" name="Oval 126"/>
            <p:cNvSpPr/>
            <p:nvPr/>
          </p:nvSpPr>
          <p:spPr bwMode="auto">
            <a:xfrm>
              <a:off x="4357686"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8" name="Oval 127"/>
            <p:cNvSpPr/>
            <p:nvPr/>
          </p:nvSpPr>
          <p:spPr bwMode="auto">
            <a:xfrm>
              <a:off x="4643438"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9" name="Oval 128"/>
            <p:cNvSpPr/>
            <p:nvPr/>
          </p:nvSpPr>
          <p:spPr bwMode="auto">
            <a:xfrm>
              <a:off x="4929190"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0" name="Oval 129"/>
            <p:cNvSpPr/>
            <p:nvPr/>
          </p:nvSpPr>
          <p:spPr bwMode="auto">
            <a:xfrm>
              <a:off x="5214942"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1" name="Oval 130"/>
            <p:cNvSpPr/>
            <p:nvPr/>
          </p:nvSpPr>
          <p:spPr bwMode="auto">
            <a:xfrm>
              <a:off x="5500694"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2" name="Oval 131"/>
            <p:cNvSpPr/>
            <p:nvPr/>
          </p:nvSpPr>
          <p:spPr bwMode="auto">
            <a:xfrm>
              <a:off x="5786446"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3" name="Oval 132"/>
            <p:cNvSpPr/>
            <p:nvPr/>
          </p:nvSpPr>
          <p:spPr bwMode="auto">
            <a:xfrm>
              <a:off x="6072198"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4" name="Oval 133"/>
            <p:cNvSpPr/>
            <p:nvPr/>
          </p:nvSpPr>
          <p:spPr bwMode="auto">
            <a:xfrm>
              <a:off x="635795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5" name="Oval 134"/>
            <p:cNvSpPr/>
            <p:nvPr/>
          </p:nvSpPr>
          <p:spPr bwMode="auto">
            <a:xfrm>
              <a:off x="6643702"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6" name="Oval 135"/>
            <p:cNvSpPr/>
            <p:nvPr/>
          </p:nvSpPr>
          <p:spPr bwMode="auto">
            <a:xfrm>
              <a:off x="6946711"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7" name="Oval 136"/>
            <p:cNvSpPr/>
            <p:nvPr/>
          </p:nvSpPr>
          <p:spPr bwMode="auto">
            <a:xfrm>
              <a:off x="7232463"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8" name="Oval 137"/>
            <p:cNvSpPr/>
            <p:nvPr/>
          </p:nvSpPr>
          <p:spPr bwMode="auto">
            <a:xfrm>
              <a:off x="7518215"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9" name="Oval 138"/>
            <p:cNvSpPr/>
            <p:nvPr/>
          </p:nvSpPr>
          <p:spPr bwMode="auto">
            <a:xfrm>
              <a:off x="7803967"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0" name="Oval 139"/>
            <p:cNvSpPr/>
            <p:nvPr/>
          </p:nvSpPr>
          <p:spPr bwMode="auto">
            <a:xfrm>
              <a:off x="8089719"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1" name="Oval 140"/>
            <p:cNvSpPr/>
            <p:nvPr/>
          </p:nvSpPr>
          <p:spPr bwMode="auto">
            <a:xfrm>
              <a:off x="8375471"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2" name="Oval 141"/>
            <p:cNvSpPr/>
            <p:nvPr/>
          </p:nvSpPr>
          <p:spPr bwMode="auto">
            <a:xfrm>
              <a:off x="8661223"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3" name="Oval 142"/>
            <p:cNvSpPr/>
            <p:nvPr/>
          </p:nvSpPr>
          <p:spPr bwMode="auto">
            <a:xfrm>
              <a:off x="350043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4" name="Oval 143"/>
            <p:cNvSpPr/>
            <p:nvPr/>
          </p:nvSpPr>
          <p:spPr bwMode="auto">
            <a:xfrm>
              <a:off x="3786182"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5" name="Oval 144"/>
            <p:cNvSpPr/>
            <p:nvPr/>
          </p:nvSpPr>
          <p:spPr bwMode="auto">
            <a:xfrm>
              <a:off x="4071934"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6" name="Oval 145"/>
            <p:cNvSpPr/>
            <p:nvPr/>
          </p:nvSpPr>
          <p:spPr bwMode="auto">
            <a:xfrm>
              <a:off x="4357686"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7" name="Oval 146"/>
            <p:cNvSpPr/>
            <p:nvPr/>
          </p:nvSpPr>
          <p:spPr bwMode="auto">
            <a:xfrm>
              <a:off x="4643438"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8" name="Oval 147"/>
            <p:cNvSpPr/>
            <p:nvPr/>
          </p:nvSpPr>
          <p:spPr bwMode="auto">
            <a:xfrm>
              <a:off x="4929190"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9" name="Oval 148"/>
            <p:cNvSpPr/>
            <p:nvPr/>
          </p:nvSpPr>
          <p:spPr bwMode="auto">
            <a:xfrm>
              <a:off x="5214942"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0" name="Oval 149"/>
            <p:cNvSpPr/>
            <p:nvPr/>
          </p:nvSpPr>
          <p:spPr bwMode="auto">
            <a:xfrm>
              <a:off x="5500694"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1" name="Oval 150"/>
            <p:cNvSpPr/>
            <p:nvPr/>
          </p:nvSpPr>
          <p:spPr bwMode="auto">
            <a:xfrm>
              <a:off x="5786446"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2" name="Oval 151"/>
            <p:cNvSpPr/>
            <p:nvPr/>
          </p:nvSpPr>
          <p:spPr bwMode="auto">
            <a:xfrm>
              <a:off x="6072198"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3" name="Oval 152"/>
            <p:cNvSpPr/>
            <p:nvPr/>
          </p:nvSpPr>
          <p:spPr bwMode="auto">
            <a:xfrm>
              <a:off x="635795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4" name="Oval 153"/>
            <p:cNvSpPr/>
            <p:nvPr/>
          </p:nvSpPr>
          <p:spPr bwMode="auto">
            <a:xfrm>
              <a:off x="6643702"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5" name="Oval 154"/>
            <p:cNvSpPr/>
            <p:nvPr/>
          </p:nvSpPr>
          <p:spPr bwMode="auto">
            <a:xfrm>
              <a:off x="6946711"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6" name="Oval 155"/>
            <p:cNvSpPr/>
            <p:nvPr/>
          </p:nvSpPr>
          <p:spPr bwMode="auto">
            <a:xfrm>
              <a:off x="7232463"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7" name="Oval 156"/>
            <p:cNvSpPr/>
            <p:nvPr/>
          </p:nvSpPr>
          <p:spPr bwMode="auto">
            <a:xfrm>
              <a:off x="7518215"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8" name="Oval 157"/>
            <p:cNvSpPr/>
            <p:nvPr/>
          </p:nvSpPr>
          <p:spPr bwMode="auto">
            <a:xfrm>
              <a:off x="7803967" y="5740774"/>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9" name="Oval 158"/>
            <p:cNvSpPr/>
            <p:nvPr/>
          </p:nvSpPr>
          <p:spPr bwMode="auto">
            <a:xfrm>
              <a:off x="8089719"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0" name="Oval 159"/>
            <p:cNvSpPr/>
            <p:nvPr/>
          </p:nvSpPr>
          <p:spPr bwMode="auto">
            <a:xfrm>
              <a:off x="8375471"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1" name="Oval 160"/>
            <p:cNvSpPr/>
            <p:nvPr/>
          </p:nvSpPr>
          <p:spPr bwMode="auto">
            <a:xfrm>
              <a:off x="8661223"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grpSp>
      <p:sp>
        <p:nvSpPr>
          <p:cNvPr id="162" name="TextBox 161"/>
          <p:cNvSpPr txBox="1"/>
          <p:nvPr/>
        </p:nvSpPr>
        <p:spPr>
          <a:xfrm>
            <a:off x="256303" y="3119723"/>
            <a:ext cx="500066"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IN</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sp>
        <p:nvSpPr>
          <p:cNvPr id="163" name="TextBox 162"/>
          <p:cNvSpPr txBox="1"/>
          <p:nvPr/>
        </p:nvSpPr>
        <p:spPr>
          <a:xfrm>
            <a:off x="256650" y="2139121"/>
            <a:ext cx="642942"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OUT</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sp>
        <p:nvSpPr>
          <p:cNvPr id="164" name="Title 1"/>
          <p:cNvSpPr>
            <a:spLocks noGrp="1"/>
          </p:cNvSpPr>
          <p:nvPr>
            <p:ph type="title"/>
          </p:nvPr>
        </p:nvSpPr>
        <p:spPr>
          <a:xfrm>
            <a:off x="1835696" y="16707"/>
            <a:ext cx="7308304" cy="638175"/>
          </a:xfrm>
        </p:spPr>
        <p:txBody>
          <a:bodyPr anchor="ctr"/>
          <a:lstStyle/>
          <a:p>
            <a:pPr algn="ctr"/>
            <a:r>
              <a:rPr lang="en-GB" sz="2800" dirty="0" smtClean="0">
                <a:ln>
                  <a:solidFill>
                    <a:schemeClr val="accent1">
                      <a:lumMod val="75000"/>
                    </a:schemeClr>
                  </a:solidFill>
                </a:ln>
                <a:solidFill>
                  <a:schemeClr val="accent1">
                    <a:lumMod val="60000"/>
                    <a:lumOff val="40000"/>
                  </a:schemeClr>
                </a:solidFill>
                <a:latin typeface="+mn-lt"/>
              </a:rPr>
              <a:t>Neurotransmission: Action potential</a:t>
            </a:r>
            <a:endParaRPr lang="en-US" sz="2800" dirty="0">
              <a:ln>
                <a:solidFill>
                  <a:schemeClr val="accent1">
                    <a:lumMod val="75000"/>
                  </a:schemeClr>
                </a:solidFill>
              </a:ln>
              <a:solidFill>
                <a:schemeClr val="accent1">
                  <a:lumMod val="60000"/>
                  <a:lumOff val="40000"/>
                </a:schemeClr>
              </a:solidFill>
              <a:latin typeface="+mn-lt"/>
            </a:endParaRPr>
          </a:p>
        </p:txBody>
      </p:sp>
      <p:sp>
        <p:nvSpPr>
          <p:cNvPr id="165" name="TextBox 164"/>
          <p:cNvSpPr txBox="1"/>
          <p:nvPr/>
        </p:nvSpPr>
        <p:spPr>
          <a:xfrm>
            <a:off x="4788024" y="1081474"/>
            <a:ext cx="4104456" cy="4939814"/>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0"/>
              </a:spcBef>
              <a:spcAft>
                <a:spcPts val="1200"/>
              </a:spcAft>
            </a:pPr>
            <a:r>
              <a:rPr lang="en-GB" sz="2000" b="1" i="0" dirty="0" smtClean="0">
                <a:solidFill>
                  <a:srgbClr val="006699"/>
                </a:solidFill>
                <a:latin typeface="+mn-lt"/>
              </a:rPr>
              <a:t>Action potential (AP)</a:t>
            </a:r>
          </a:p>
          <a:p>
            <a:pPr marL="431800" lvl="1" indent="-342900">
              <a:spcAft>
                <a:spcPts val="600"/>
              </a:spcAft>
              <a:buFont typeface="Arial" pitchFamily="34" charset="0"/>
              <a:buChar char="•"/>
            </a:pPr>
            <a:r>
              <a:rPr lang="en-GB" sz="1800" i="0" dirty="0" smtClean="0">
                <a:solidFill>
                  <a:srgbClr val="006699"/>
                </a:solidFill>
                <a:latin typeface="+mn-lt"/>
              </a:rPr>
              <a:t>Na</a:t>
            </a:r>
            <a:r>
              <a:rPr lang="en-GB" sz="1800" i="0" baseline="30000" dirty="0" smtClean="0">
                <a:solidFill>
                  <a:srgbClr val="006699"/>
                </a:solidFill>
                <a:latin typeface="+mn-lt"/>
              </a:rPr>
              <a:t>+</a:t>
            </a:r>
            <a:r>
              <a:rPr lang="en-GB" sz="1800" i="0" dirty="0" smtClean="0">
                <a:solidFill>
                  <a:srgbClr val="006699"/>
                </a:solidFill>
                <a:latin typeface="+mn-lt"/>
              </a:rPr>
              <a:t> and K</a:t>
            </a:r>
            <a:r>
              <a:rPr lang="en-GB" sz="1800" i="0" baseline="30000" dirty="0" smtClean="0">
                <a:solidFill>
                  <a:srgbClr val="006699"/>
                </a:solidFill>
                <a:latin typeface="+mn-lt"/>
              </a:rPr>
              <a:t>+</a:t>
            </a:r>
            <a:r>
              <a:rPr lang="en-GB" sz="1800" i="0" dirty="0" smtClean="0">
                <a:solidFill>
                  <a:srgbClr val="006699"/>
                </a:solidFill>
                <a:latin typeface="+mn-lt"/>
              </a:rPr>
              <a:t> play the most important roles in the generation of a neuronal AP</a:t>
            </a:r>
          </a:p>
          <a:p>
            <a:pPr marL="431800" lvl="1" indent="-342900">
              <a:spcAft>
                <a:spcPts val="600"/>
              </a:spcAft>
              <a:buFont typeface="Arial" pitchFamily="34" charset="0"/>
              <a:buChar char="•"/>
            </a:pPr>
            <a:r>
              <a:rPr lang="en-GB" sz="1800" i="0" dirty="0" smtClean="0">
                <a:solidFill>
                  <a:srgbClr val="006699"/>
                </a:solidFill>
                <a:latin typeface="+mn-lt"/>
              </a:rPr>
              <a:t>At the RMP voltage-gated Na</a:t>
            </a:r>
            <a:r>
              <a:rPr lang="en-GB" sz="1800" i="0" baseline="30000" dirty="0" smtClean="0">
                <a:solidFill>
                  <a:srgbClr val="006699"/>
                </a:solidFill>
                <a:latin typeface="+mn-lt"/>
              </a:rPr>
              <a:t>+</a:t>
            </a:r>
            <a:r>
              <a:rPr lang="en-GB" sz="1800" i="0" dirty="0" smtClean="0">
                <a:solidFill>
                  <a:srgbClr val="006699"/>
                </a:solidFill>
                <a:latin typeface="+mn-lt"/>
              </a:rPr>
              <a:t> channels (VGSCs) and voltage-gated K</a:t>
            </a:r>
            <a:r>
              <a:rPr lang="en-GB" sz="1800" i="0" baseline="30000" dirty="0" smtClean="0">
                <a:solidFill>
                  <a:srgbClr val="006699"/>
                </a:solidFill>
                <a:latin typeface="+mn-lt"/>
              </a:rPr>
              <a:t>+</a:t>
            </a:r>
            <a:r>
              <a:rPr lang="en-GB" sz="1800" i="0" dirty="0" smtClean="0">
                <a:solidFill>
                  <a:srgbClr val="006699"/>
                </a:solidFill>
                <a:latin typeface="+mn-lt"/>
              </a:rPr>
              <a:t> channels (VGKCs) are in the closed configuration</a:t>
            </a:r>
          </a:p>
          <a:p>
            <a:pPr marL="431800" lvl="1" indent="-342900">
              <a:spcAft>
                <a:spcPts val="600"/>
              </a:spcAft>
              <a:buFont typeface="+mj-lt"/>
              <a:buAutoNum type="arabicParenR"/>
            </a:pPr>
            <a:r>
              <a:rPr lang="en-GB" sz="1800" i="0" dirty="0" smtClean="0">
                <a:solidFill>
                  <a:srgbClr val="006699"/>
                </a:solidFill>
                <a:latin typeface="+mn-lt"/>
              </a:rPr>
              <a:t>Membrane depolarisation causes opening of the VGSC and Na</a:t>
            </a:r>
            <a:r>
              <a:rPr lang="en-GB" sz="1800" i="0" baseline="30000" dirty="0" smtClean="0">
                <a:solidFill>
                  <a:srgbClr val="006699"/>
                </a:solidFill>
                <a:latin typeface="+mn-lt"/>
              </a:rPr>
              <a:t>+</a:t>
            </a:r>
            <a:r>
              <a:rPr lang="en-GB" sz="1800" i="0" dirty="0" smtClean="0">
                <a:solidFill>
                  <a:srgbClr val="006699"/>
                </a:solidFill>
                <a:latin typeface="+mn-lt"/>
              </a:rPr>
              <a:t> influx resulting in further depolarisation</a:t>
            </a:r>
          </a:p>
          <a:p>
            <a:pPr marL="431800" lvl="1" indent="-342900">
              <a:buFont typeface="+mj-lt"/>
              <a:buAutoNum type="arabicParenR"/>
            </a:pPr>
            <a:r>
              <a:rPr lang="en-GB" sz="1800" i="0" dirty="0" smtClean="0">
                <a:solidFill>
                  <a:srgbClr val="006699"/>
                </a:solidFill>
                <a:latin typeface="+mn-lt"/>
              </a:rPr>
              <a:t>The VGKC opens at a slower rate and causes the efflux of K</a:t>
            </a:r>
            <a:r>
              <a:rPr lang="en-GB" sz="1800" i="0" baseline="30000" dirty="0" smtClean="0">
                <a:solidFill>
                  <a:srgbClr val="006699"/>
                </a:solidFill>
                <a:latin typeface="+mn-lt"/>
              </a:rPr>
              <a:t>+</a:t>
            </a:r>
            <a:r>
              <a:rPr lang="en-GB" sz="1800" i="0" dirty="0" smtClean="0">
                <a:solidFill>
                  <a:srgbClr val="006699"/>
                </a:solidFill>
                <a:latin typeface="+mn-lt"/>
              </a:rPr>
              <a:t> from the cell causing membrane repolarisation</a:t>
            </a:r>
          </a:p>
        </p:txBody>
      </p:sp>
      <p:sp>
        <p:nvSpPr>
          <p:cNvPr id="166" name="TextBox 165"/>
          <p:cNvSpPr txBox="1"/>
          <p:nvPr/>
        </p:nvSpPr>
        <p:spPr>
          <a:xfrm>
            <a:off x="686790" y="3114752"/>
            <a:ext cx="936103" cy="400110"/>
          </a:xfrm>
          <a:prstGeom prst="rect">
            <a:avLst/>
          </a:prstGeom>
          <a:noFill/>
        </p:spPr>
        <p:txBody>
          <a:bodyPr wrap="square" rtlCol="0">
            <a:spAutoFit/>
          </a:bodyPr>
          <a:lstStyle/>
          <a:p>
            <a:r>
              <a:rPr lang="en-GB" sz="2000" b="1" i="0" dirty="0" smtClean="0">
                <a:ln>
                  <a:solidFill>
                    <a:schemeClr val="accent1">
                      <a:lumMod val="50000"/>
                    </a:schemeClr>
                  </a:solidFill>
                </a:ln>
                <a:solidFill>
                  <a:schemeClr val="accent1">
                    <a:lumMod val="60000"/>
                    <a:lumOff val="40000"/>
                  </a:schemeClr>
                </a:solidFill>
                <a:latin typeface="Arial Narrow" pitchFamily="34" charset="0"/>
                <a:cs typeface="Raavi" pitchFamily="2"/>
              </a:rPr>
              <a:t>-70mV</a:t>
            </a:r>
            <a:endParaRPr lang="en-US" sz="2000" b="1" i="0" dirty="0">
              <a:ln>
                <a:solidFill>
                  <a:schemeClr val="accent1">
                    <a:lumMod val="50000"/>
                  </a:schemeClr>
                </a:solidFill>
              </a:ln>
              <a:solidFill>
                <a:schemeClr val="accent1">
                  <a:lumMod val="60000"/>
                  <a:lumOff val="40000"/>
                </a:schemeClr>
              </a:solidFill>
              <a:latin typeface="Arial Narrow" pitchFamily="34" charset="0"/>
              <a:cs typeface="Raavi" pitchFamily="2"/>
            </a:endParaRPr>
          </a:p>
        </p:txBody>
      </p:sp>
      <p:grpSp>
        <p:nvGrpSpPr>
          <p:cNvPr id="167" name="Group 667"/>
          <p:cNvGrpSpPr/>
          <p:nvPr/>
        </p:nvGrpSpPr>
        <p:grpSpPr>
          <a:xfrm>
            <a:off x="1472956" y="2304812"/>
            <a:ext cx="1276882" cy="1481562"/>
            <a:chOff x="4095292" y="2830799"/>
            <a:chExt cx="1276882" cy="1481562"/>
          </a:xfrm>
        </p:grpSpPr>
        <p:sp>
          <p:nvSpPr>
            <p:cNvPr id="168" name="Freeform 167"/>
            <p:cNvSpPr/>
            <p:nvPr/>
          </p:nvSpPr>
          <p:spPr bwMode="auto">
            <a:xfrm>
              <a:off x="4095292" y="2830799"/>
              <a:ext cx="717736" cy="1143008"/>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morning" dir="t"/>
            </a:scene3d>
            <a:sp3d prstMaterial="flat">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69" name="Group 37"/>
            <p:cNvGrpSpPr/>
            <p:nvPr/>
          </p:nvGrpSpPr>
          <p:grpSpPr>
            <a:xfrm>
              <a:off x="4666437" y="3827721"/>
              <a:ext cx="705737" cy="484640"/>
              <a:chOff x="2653542" y="2523201"/>
              <a:chExt cx="705737" cy="484640"/>
            </a:xfrm>
          </p:grpSpPr>
          <p:sp>
            <p:nvSpPr>
              <p:cNvPr id="170" name="TextBox 169"/>
              <p:cNvSpPr txBox="1"/>
              <p:nvPr/>
            </p:nvSpPr>
            <p:spPr>
              <a:xfrm>
                <a:off x="2653542" y="2669287"/>
                <a:ext cx="705737" cy="338554"/>
              </a:xfrm>
              <a:prstGeom prst="rect">
                <a:avLst/>
              </a:prstGeom>
              <a:noFill/>
            </p:spPr>
            <p:txBody>
              <a:bodyPr wrap="square" rtlCol="0">
                <a:spAutoFit/>
              </a:bodyPr>
              <a:lstStyle/>
              <a:p>
                <a:r>
                  <a:rPr lang="en-GB" i="0" dirty="0" smtClean="0">
                    <a:ln>
                      <a:solidFill>
                        <a:srgbClr val="FFFF00"/>
                      </a:solidFill>
                    </a:ln>
                    <a:solidFill>
                      <a:srgbClr val="FFFF00"/>
                    </a:solidFill>
                    <a:latin typeface="Arial Narrow" pitchFamily="34" charset="0"/>
                  </a:rPr>
                  <a:t>VGSC</a:t>
                </a:r>
                <a:endParaRPr lang="en-GB" i="0" dirty="0">
                  <a:ln>
                    <a:solidFill>
                      <a:srgbClr val="FFFF00"/>
                    </a:solidFill>
                  </a:ln>
                  <a:solidFill>
                    <a:srgbClr val="FFFF00"/>
                  </a:solidFill>
                  <a:latin typeface="Arial Narrow" pitchFamily="34" charset="0"/>
                </a:endParaRPr>
              </a:p>
            </p:txBody>
          </p:sp>
          <p:cxnSp>
            <p:nvCxnSpPr>
              <p:cNvPr id="171" name="Straight Arrow Connector 170"/>
              <p:cNvCxnSpPr/>
              <p:nvPr/>
            </p:nvCxnSpPr>
            <p:spPr bwMode="auto">
              <a:xfrm flipH="1" flipV="1">
                <a:off x="2725208" y="2523201"/>
                <a:ext cx="168412" cy="169456"/>
              </a:xfrm>
              <a:prstGeom prst="straightConnector1">
                <a:avLst/>
              </a:prstGeom>
              <a:solidFill>
                <a:schemeClr val="accent1"/>
              </a:solidFill>
              <a:ln w="25400" cap="flat" cmpd="sng" algn="ctr">
                <a:solidFill>
                  <a:srgbClr val="FFFF00"/>
                </a:solidFill>
                <a:prstDash val="solid"/>
                <a:round/>
                <a:headEnd type="none" w="med" len="med"/>
                <a:tailEnd type="triangle" w="lg" len="med"/>
              </a:ln>
              <a:effectLst/>
            </p:spPr>
          </p:cxnSp>
        </p:grpSp>
      </p:grpSp>
      <p:sp>
        <p:nvSpPr>
          <p:cNvPr id="172" name="Freeform 171"/>
          <p:cNvSpPr/>
          <p:nvPr/>
        </p:nvSpPr>
        <p:spPr bwMode="auto">
          <a:xfrm>
            <a:off x="1714780" y="2318605"/>
            <a:ext cx="216000" cy="1091286"/>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3" name="Oval 172"/>
          <p:cNvSpPr>
            <a:spLocks noChangeAspect="1"/>
          </p:cNvSpPr>
          <p:nvPr/>
        </p:nvSpPr>
        <p:spPr bwMode="auto">
          <a:xfrm>
            <a:off x="2041781" y="1330828"/>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4" name="Oval 173"/>
          <p:cNvSpPr>
            <a:spLocks noChangeAspect="1"/>
          </p:cNvSpPr>
          <p:nvPr/>
        </p:nvSpPr>
        <p:spPr bwMode="auto">
          <a:xfrm>
            <a:off x="1346105" y="1497252"/>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5" name="Oval 174"/>
          <p:cNvSpPr>
            <a:spLocks noChangeAspect="1"/>
          </p:cNvSpPr>
          <p:nvPr/>
        </p:nvSpPr>
        <p:spPr bwMode="auto">
          <a:xfrm>
            <a:off x="1851766" y="974361"/>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6" name="Oval 175"/>
          <p:cNvSpPr>
            <a:spLocks noChangeAspect="1"/>
          </p:cNvSpPr>
          <p:nvPr/>
        </p:nvSpPr>
        <p:spPr bwMode="auto">
          <a:xfrm>
            <a:off x="1687147" y="1281073"/>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7" name="Oval 176"/>
          <p:cNvSpPr>
            <a:spLocks noChangeAspect="1"/>
          </p:cNvSpPr>
          <p:nvPr/>
        </p:nvSpPr>
        <p:spPr bwMode="auto">
          <a:xfrm>
            <a:off x="1339896" y="1129041"/>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8" name="Oval 177"/>
          <p:cNvSpPr>
            <a:spLocks noChangeAspect="1"/>
          </p:cNvSpPr>
          <p:nvPr/>
        </p:nvSpPr>
        <p:spPr bwMode="auto">
          <a:xfrm>
            <a:off x="1738707" y="1683614"/>
            <a:ext cx="303612" cy="303612"/>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40000"/>
                    <a:lumOff val="6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40000"/>
                  <a:lumOff val="60000"/>
                </a:schemeClr>
              </a:solidFill>
              <a:effectLst/>
              <a:latin typeface="Arial Narrow" pitchFamily="34" charset="0"/>
            </a:endParaRPr>
          </a:p>
        </p:txBody>
      </p:sp>
      <p:sp>
        <p:nvSpPr>
          <p:cNvPr id="179" name="Oval 178"/>
          <p:cNvSpPr>
            <a:spLocks noChangeAspect="1"/>
          </p:cNvSpPr>
          <p:nvPr/>
        </p:nvSpPr>
        <p:spPr bwMode="auto">
          <a:xfrm>
            <a:off x="1259632" y="908719"/>
            <a:ext cx="1111212" cy="1111212"/>
          </a:xfrm>
          <a:prstGeom prst="ellipse">
            <a:avLst/>
          </a:prstGeom>
          <a:solidFill>
            <a:srgbClr val="FFFF00">
              <a:alpha val="35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solidFill>
                  <a:srgbClr val="006699"/>
                </a:solidFill>
              </a:ln>
              <a:solidFill>
                <a:schemeClr val="tx2">
                  <a:lumMod val="40000"/>
                  <a:lumOff val="60000"/>
                </a:schemeClr>
              </a:solidFill>
              <a:effectLst/>
              <a:latin typeface="Arial Narrow" pitchFamily="34" charset="0"/>
            </a:endParaRPr>
          </a:p>
        </p:txBody>
      </p:sp>
      <p:sp>
        <p:nvSpPr>
          <p:cNvPr id="180" name="Freeform 179"/>
          <p:cNvSpPr/>
          <p:nvPr/>
        </p:nvSpPr>
        <p:spPr bwMode="auto">
          <a:xfrm rot="10800000">
            <a:off x="2927115" y="2296314"/>
            <a:ext cx="751160" cy="1118929"/>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92D050"/>
          </a:solidFill>
          <a:ln w="9525" cap="flat" cmpd="sng" algn="ctr">
            <a:noFill/>
            <a:prstDash val="solid"/>
            <a:round/>
            <a:headEnd type="none" w="med" len="med"/>
            <a:tailEnd type="none" w="med" len="med"/>
          </a:ln>
          <a:effectLst/>
          <a:scene3d>
            <a:camera prst="orthographicFront"/>
            <a:lightRig rig="morning" dir="t"/>
          </a:scene3d>
          <a:sp3d prstMaterial="flat">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1" name="Freeform 180"/>
          <p:cNvSpPr/>
          <p:nvPr/>
        </p:nvSpPr>
        <p:spPr bwMode="auto">
          <a:xfrm>
            <a:off x="3204302" y="2309123"/>
            <a:ext cx="216000" cy="1080000"/>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2" name="TextBox 181"/>
          <p:cNvSpPr txBox="1"/>
          <p:nvPr/>
        </p:nvSpPr>
        <p:spPr>
          <a:xfrm>
            <a:off x="3488727" y="1802383"/>
            <a:ext cx="705737" cy="338554"/>
          </a:xfrm>
          <a:prstGeom prst="rect">
            <a:avLst/>
          </a:prstGeom>
          <a:noFill/>
        </p:spPr>
        <p:txBody>
          <a:bodyPr wrap="square" rtlCol="0">
            <a:spAutoFit/>
          </a:bodyPr>
          <a:lstStyle/>
          <a:p>
            <a:r>
              <a:rPr lang="en-GB" i="0" dirty="0" smtClean="0">
                <a:ln>
                  <a:solidFill>
                    <a:schemeClr val="bg2"/>
                  </a:solidFill>
                </a:ln>
                <a:solidFill>
                  <a:srgbClr val="92D050"/>
                </a:solidFill>
                <a:latin typeface="Arial Narrow" pitchFamily="34" charset="0"/>
              </a:rPr>
              <a:t>VGKC</a:t>
            </a:r>
            <a:endParaRPr lang="en-GB" i="0" dirty="0">
              <a:ln>
                <a:solidFill>
                  <a:schemeClr val="bg2"/>
                </a:solidFill>
              </a:ln>
              <a:solidFill>
                <a:srgbClr val="92D050"/>
              </a:solidFill>
              <a:latin typeface="Arial Narrow" pitchFamily="34" charset="0"/>
            </a:endParaRPr>
          </a:p>
        </p:txBody>
      </p:sp>
      <p:cxnSp>
        <p:nvCxnSpPr>
          <p:cNvPr id="183" name="Straight Arrow Connector 182"/>
          <p:cNvCxnSpPr/>
          <p:nvPr/>
        </p:nvCxnSpPr>
        <p:spPr bwMode="auto">
          <a:xfrm flipH="1">
            <a:off x="3536481" y="2121059"/>
            <a:ext cx="236020" cy="230178"/>
          </a:xfrm>
          <a:prstGeom prst="straightConnector1">
            <a:avLst/>
          </a:prstGeom>
          <a:solidFill>
            <a:schemeClr val="accent1"/>
          </a:solidFill>
          <a:ln w="25400" cap="flat" cmpd="sng" algn="ctr">
            <a:solidFill>
              <a:srgbClr val="00B050"/>
            </a:solidFill>
            <a:prstDash val="solid"/>
            <a:round/>
            <a:headEnd type="none" w="med" len="med"/>
            <a:tailEnd type="triangle" w="lg" len="med"/>
          </a:ln>
          <a:effectLst/>
        </p:spPr>
      </p:cxnSp>
      <p:sp>
        <p:nvSpPr>
          <p:cNvPr id="184" name="Oval 183"/>
          <p:cNvSpPr>
            <a:spLocks noChangeAspect="1"/>
          </p:cNvSpPr>
          <p:nvPr/>
        </p:nvSpPr>
        <p:spPr bwMode="auto">
          <a:xfrm>
            <a:off x="3269017" y="4325347"/>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85" name="Oval 184"/>
          <p:cNvSpPr>
            <a:spLocks noChangeAspect="1"/>
          </p:cNvSpPr>
          <p:nvPr/>
        </p:nvSpPr>
        <p:spPr bwMode="auto">
          <a:xfrm>
            <a:off x="3183143" y="3945429"/>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86" name="Oval 185"/>
          <p:cNvSpPr>
            <a:spLocks noChangeAspect="1"/>
          </p:cNvSpPr>
          <p:nvPr/>
        </p:nvSpPr>
        <p:spPr bwMode="auto">
          <a:xfrm>
            <a:off x="2872798" y="4191270"/>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87" name="Oval 186"/>
          <p:cNvSpPr>
            <a:spLocks noChangeAspect="1"/>
          </p:cNvSpPr>
          <p:nvPr/>
        </p:nvSpPr>
        <p:spPr bwMode="auto">
          <a:xfrm>
            <a:off x="3548560" y="3995007"/>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88" name="Oval 187"/>
          <p:cNvSpPr>
            <a:spLocks noChangeAspect="1"/>
          </p:cNvSpPr>
          <p:nvPr/>
        </p:nvSpPr>
        <p:spPr bwMode="auto">
          <a:xfrm>
            <a:off x="3259078" y="3544636"/>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89" name="Oval 188"/>
          <p:cNvSpPr>
            <a:spLocks noChangeAspect="1"/>
          </p:cNvSpPr>
          <p:nvPr/>
        </p:nvSpPr>
        <p:spPr bwMode="auto">
          <a:xfrm>
            <a:off x="2814916" y="3788767"/>
            <a:ext cx="328615" cy="328615"/>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chemeClr val="tx2">
                      <a:lumMod val="40000"/>
                      <a:lumOff val="60000"/>
                    </a:schemeClr>
                  </a:solidFill>
                </a:ln>
                <a:solidFill>
                  <a:srgbClr val="FFFF00"/>
                </a:solidFill>
                <a:effectLst/>
                <a:latin typeface="Arial Narrow" pitchFamily="34" charset="0"/>
              </a:rPr>
              <a:t>K</a:t>
            </a:r>
            <a:r>
              <a:rPr kumimoji="0" lang="en-GB" sz="1800" b="1" i="0" u="none" strike="noStrike" cap="none" normalizeH="0" baseline="30000" dirty="0" smtClean="0">
                <a:ln>
                  <a:solidFill>
                    <a:schemeClr val="tx2">
                      <a:lumMod val="40000"/>
                      <a:lumOff val="60000"/>
                    </a:schemeClr>
                  </a:solidFill>
                </a:ln>
                <a:solidFill>
                  <a:srgbClr val="FFFF00"/>
                </a:solidFill>
                <a:effectLst/>
                <a:latin typeface="Arial Narrow" pitchFamily="34" charset="0"/>
              </a:rPr>
              <a:t>+</a:t>
            </a:r>
            <a:endParaRPr kumimoji="0" lang="en-US" sz="1800" b="1" i="0" u="none" strike="noStrike" cap="none" normalizeH="0" baseline="0" dirty="0" smtClean="0">
              <a:ln>
                <a:solidFill>
                  <a:schemeClr val="tx2">
                    <a:lumMod val="40000"/>
                    <a:lumOff val="60000"/>
                  </a:schemeClr>
                </a:solidFill>
              </a:ln>
              <a:solidFill>
                <a:srgbClr val="FFFF00"/>
              </a:solidFill>
              <a:effectLst/>
              <a:latin typeface="Arial Narrow" pitchFamily="34" charset="0"/>
            </a:endParaRPr>
          </a:p>
        </p:txBody>
      </p:sp>
      <p:sp>
        <p:nvSpPr>
          <p:cNvPr id="190" name="Oval 189"/>
          <p:cNvSpPr>
            <a:spLocks noChangeAspect="1"/>
          </p:cNvSpPr>
          <p:nvPr/>
        </p:nvSpPr>
        <p:spPr bwMode="auto">
          <a:xfrm>
            <a:off x="2736270" y="3501007"/>
            <a:ext cx="1187658" cy="1187658"/>
          </a:xfrm>
          <a:prstGeom prst="ellipse">
            <a:avLst/>
          </a:prstGeom>
          <a:solidFill>
            <a:srgbClr val="00B050">
              <a:alpha val="4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dirty="0" smtClean="0">
              <a:ln>
                <a:solidFill>
                  <a:srgbClr val="006699"/>
                </a:solidFill>
              </a:ln>
              <a:solidFill>
                <a:schemeClr val="tx2">
                  <a:lumMod val="40000"/>
                  <a:lumOff val="60000"/>
                </a:schemeClr>
              </a:solidFill>
              <a:effectLst/>
              <a:latin typeface="Arial Narrow" pitchFamily="34" charset="0"/>
            </a:endParaRPr>
          </a:p>
        </p:txBody>
      </p:sp>
      <p:sp>
        <p:nvSpPr>
          <p:cNvPr id="191" name="TextBox 190"/>
          <p:cNvSpPr txBox="1"/>
          <p:nvPr/>
        </p:nvSpPr>
        <p:spPr>
          <a:xfrm>
            <a:off x="683568" y="3117278"/>
            <a:ext cx="936103" cy="400110"/>
          </a:xfrm>
          <a:prstGeom prst="rect">
            <a:avLst/>
          </a:prstGeom>
          <a:noFill/>
        </p:spPr>
        <p:txBody>
          <a:bodyPr wrap="square" rtlCol="0">
            <a:spAutoFit/>
          </a:bodyPr>
          <a:lstStyle/>
          <a:p>
            <a:r>
              <a:rPr lang="en-GB" sz="2000" b="1" i="0" dirty="0" smtClean="0">
                <a:ln>
                  <a:solidFill>
                    <a:schemeClr val="accent1">
                      <a:lumMod val="50000"/>
                    </a:schemeClr>
                  </a:solidFill>
                </a:ln>
                <a:solidFill>
                  <a:schemeClr val="accent1">
                    <a:lumMod val="60000"/>
                    <a:lumOff val="40000"/>
                  </a:schemeClr>
                </a:solidFill>
                <a:latin typeface="Arial Narrow" pitchFamily="34" charset="0"/>
                <a:cs typeface="Raavi" pitchFamily="2"/>
              </a:rPr>
              <a:t>-40mV</a:t>
            </a:r>
            <a:endParaRPr lang="en-US" sz="2000" b="1" i="0" dirty="0">
              <a:ln>
                <a:solidFill>
                  <a:schemeClr val="accent1">
                    <a:lumMod val="50000"/>
                  </a:schemeClr>
                </a:solidFill>
              </a:ln>
              <a:solidFill>
                <a:schemeClr val="accent1">
                  <a:lumMod val="60000"/>
                  <a:lumOff val="40000"/>
                </a:schemeClr>
              </a:solidFill>
              <a:latin typeface="Arial Narrow" pitchFamily="34" charset="0"/>
              <a:cs typeface="Raavi" pitchFamily="2"/>
            </a:endParaRPr>
          </a:p>
        </p:txBody>
      </p:sp>
      <p:sp>
        <p:nvSpPr>
          <p:cNvPr id="199" name="Freeform 198"/>
          <p:cNvSpPr/>
          <p:nvPr/>
        </p:nvSpPr>
        <p:spPr bwMode="auto">
          <a:xfrm>
            <a:off x="1611384" y="5220131"/>
            <a:ext cx="1520456" cy="1017181"/>
          </a:xfrm>
          <a:custGeom>
            <a:avLst/>
            <a:gdLst>
              <a:gd name="connsiteX0" fmla="*/ 0 w 1520456"/>
              <a:gd name="connsiteY0" fmla="*/ 969335 h 1017181"/>
              <a:gd name="connsiteX1" fmla="*/ 212651 w 1520456"/>
              <a:gd name="connsiteY1" fmla="*/ 969335 h 1017181"/>
              <a:gd name="connsiteX2" fmla="*/ 287079 w 1520456"/>
              <a:gd name="connsiteY2" fmla="*/ 948070 h 1017181"/>
              <a:gd name="connsiteX3" fmla="*/ 350874 w 1520456"/>
              <a:gd name="connsiteY3" fmla="*/ 852377 h 1017181"/>
              <a:gd name="connsiteX4" fmla="*/ 414670 w 1520456"/>
              <a:gd name="connsiteY4" fmla="*/ 469604 h 1017181"/>
              <a:gd name="connsiteX5" fmla="*/ 457200 w 1520456"/>
              <a:gd name="connsiteY5" fmla="*/ 193158 h 1017181"/>
              <a:gd name="connsiteX6" fmla="*/ 489098 w 1520456"/>
              <a:gd name="connsiteY6" fmla="*/ 33670 h 1017181"/>
              <a:gd name="connsiteX7" fmla="*/ 531628 w 1520456"/>
              <a:gd name="connsiteY7" fmla="*/ 1772 h 1017181"/>
              <a:gd name="connsiteX8" fmla="*/ 584791 w 1520456"/>
              <a:gd name="connsiteY8" fmla="*/ 44302 h 1017181"/>
              <a:gd name="connsiteX9" fmla="*/ 627321 w 1520456"/>
              <a:gd name="connsiteY9" fmla="*/ 246321 h 1017181"/>
              <a:gd name="connsiteX10" fmla="*/ 669851 w 1520456"/>
              <a:gd name="connsiteY10" fmla="*/ 565297 h 1017181"/>
              <a:gd name="connsiteX11" fmla="*/ 765544 w 1520456"/>
              <a:gd name="connsiteY11" fmla="*/ 905539 h 1017181"/>
              <a:gd name="connsiteX12" fmla="*/ 839972 w 1520456"/>
              <a:gd name="connsiteY12" fmla="*/ 1001232 h 1017181"/>
              <a:gd name="connsiteX13" fmla="*/ 935665 w 1520456"/>
              <a:gd name="connsiteY13" fmla="*/ 1001232 h 1017181"/>
              <a:gd name="connsiteX14" fmla="*/ 1084521 w 1520456"/>
              <a:gd name="connsiteY14" fmla="*/ 979967 h 1017181"/>
              <a:gd name="connsiteX15" fmla="*/ 1222744 w 1520456"/>
              <a:gd name="connsiteY15" fmla="*/ 948070 h 1017181"/>
              <a:gd name="connsiteX16" fmla="*/ 1382233 w 1520456"/>
              <a:gd name="connsiteY16" fmla="*/ 937437 h 1017181"/>
              <a:gd name="connsiteX17" fmla="*/ 1520456 w 1520456"/>
              <a:gd name="connsiteY17" fmla="*/ 937437 h 101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456" h="1017181">
                <a:moveTo>
                  <a:pt x="0" y="969335"/>
                </a:moveTo>
                <a:cubicBezTo>
                  <a:pt x="82402" y="971107"/>
                  <a:pt x="164805" y="972879"/>
                  <a:pt x="212651" y="969335"/>
                </a:cubicBezTo>
                <a:cubicBezTo>
                  <a:pt x="260497" y="965791"/>
                  <a:pt x="264042" y="967563"/>
                  <a:pt x="287079" y="948070"/>
                </a:cubicBezTo>
                <a:cubicBezTo>
                  <a:pt x="310116" y="928577"/>
                  <a:pt x="329609" y="932121"/>
                  <a:pt x="350874" y="852377"/>
                </a:cubicBezTo>
                <a:cubicBezTo>
                  <a:pt x="372139" y="772633"/>
                  <a:pt x="396949" y="579474"/>
                  <a:pt x="414670" y="469604"/>
                </a:cubicBezTo>
                <a:cubicBezTo>
                  <a:pt x="432391" y="359734"/>
                  <a:pt x="444795" y="265814"/>
                  <a:pt x="457200" y="193158"/>
                </a:cubicBezTo>
                <a:cubicBezTo>
                  <a:pt x="469605" y="120502"/>
                  <a:pt x="476693" y="65568"/>
                  <a:pt x="489098" y="33670"/>
                </a:cubicBezTo>
                <a:cubicBezTo>
                  <a:pt x="501503" y="1772"/>
                  <a:pt x="515679" y="0"/>
                  <a:pt x="531628" y="1772"/>
                </a:cubicBezTo>
                <a:cubicBezTo>
                  <a:pt x="547577" y="3544"/>
                  <a:pt x="568842" y="3544"/>
                  <a:pt x="584791" y="44302"/>
                </a:cubicBezTo>
                <a:cubicBezTo>
                  <a:pt x="600740" y="85060"/>
                  <a:pt x="613144" y="159489"/>
                  <a:pt x="627321" y="246321"/>
                </a:cubicBezTo>
                <a:cubicBezTo>
                  <a:pt x="641498" y="333153"/>
                  <a:pt x="646814" y="455427"/>
                  <a:pt x="669851" y="565297"/>
                </a:cubicBezTo>
                <a:cubicBezTo>
                  <a:pt x="692888" y="675167"/>
                  <a:pt x="737191" y="832883"/>
                  <a:pt x="765544" y="905539"/>
                </a:cubicBezTo>
                <a:cubicBezTo>
                  <a:pt x="793897" y="978195"/>
                  <a:pt x="811619" y="985283"/>
                  <a:pt x="839972" y="1001232"/>
                </a:cubicBezTo>
                <a:cubicBezTo>
                  <a:pt x="868325" y="1017181"/>
                  <a:pt x="894907" y="1004776"/>
                  <a:pt x="935665" y="1001232"/>
                </a:cubicBezTo>
                <a:cubicBezTo>
                  <a:pt x="976423" y="997688"/>
                  <a:pt x="1036675" y="988827"/>
                  <a:pt x="1084521" y="979967"/>
                </a:cubicBezTo>
                <a:cubicBezTo>
                  <a:pt x="1132367" y="971107"/>
                  <a:pt x="1173125" y="955158"/>
                  <a:pt x="1222744" y="948070"/>
                </a:cubicBezTo>
                <a:cubicBezTo>
                  <a:pt x="1272363" y="940982"/>
                  <a:pt x="1332614" y="939209"/>
                  <a:pt x="1382233" y="937437"/>
                </a:cubicBezTo>
                <a:cubicBezTo>
                  <a:pt x="1431852" y="935665"/>
                  <a:pt x="1476154" y="936551"/>
                  <a:pt x="1520456" y="937437"/>
                </a:cubicBezTo>
              </a:path>
            </a:pathLst>
          </a:cu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224" name="Group 223"/>
          <p:cNvGrpSpPr/>
          <p:nvPr/>
        </p:nvGrpSpPr>
        <p:grpSpPr>
          <a:xfrm>
            <a:off x="1363539" y="5477123"/>
            <a:ext cx="622681" cy="432048"/>
            <a:chOff x="2185103" y="5477123"/>
            <a:chExt cx="622681" cy="432048"/>
          </a:xfrm>
        </p:grpSpPr>
        <p:grpSp>
          <p:nvGrpSpPr>
            <p:cNvPr id="215" name="Group 214"/>
            <p:cNvGrpSpPr/>
            <p:nvPr/>
          </p:nvGrpSpPr>
          <p:grpSpPr>
            <a:xfrm>
              <a:off x="2627784" y="5517232"/>
              <a:ext cx="180000" cy="288000"/>
              <a:chOff x="2627784" y="4653136"/>
              <a:chExt cx="717736" cy="1143008"/>
            </a:xfrm>
          </p:grpSpPr>
          <p:sp>
            <p:nvSpPr>
              <p:cNvPr id="210" name="Freeform 209"/>
              <p:cNvSpPr/>
              <p:nvPr/>
            </p:nvSpPr>
            <p:spPr bwMode="auto">
              <a:xfrm>
                <a:off x="2627784" y="4653136"/>
                <a:ext cx="717736" cy="1143008"/>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morning" dir="t"/>
              </a:scene3d>
              <a:sp3d prstMaterial="flat">
                <a:bevelT w="101600" h="127000"/>
                <a:bevelB w="101600" h="127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4" name="Freeform 213"/>
              <p:cNvSpPr/>
              <p:nvPr/>
            </p:nvSpPr>
            <p:spPr bwMode="auto">
              <a:xfrm>
                <a:off x="2858975" y="4656296"/>
                <a:ext cx="216000" cy="1091286"/>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19" name="Down Arrow 218"/>
            <p:cNvSpPr/>
            <p:nvPr/>
          </p:nvSpPr>
          <p:spPr bwMode="auto">
            <a:xfrm>
              <a:off x="2500188" y="5477123"/>
              <a:ext cx="144016" cy="432048"/>
            </a:xfrm>
            <a:prstGeom prst="downArrow">
              <a:avLst>
                <a:gd name="adj1" fmla="val 29532"/>
                <a:gd name="adj2" fmla="val 50000"/>
              </a:avLst>
            </a:prstGeom>
            <a:noFill/>
            <a:ln w="12700" cap="flat" cmpd="sng" algn="ctr">
              <a:solidFill>
                <a:srgbClr val="00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0" name="TextBox 219"/>
            <p:cNvSpPr txBox="1"/>
            <p:nvPr/>
          </p:nvSpPr>
          <p:spPr>
            <a:xfrm>
              <a:off x="2185103" y="5498389"/>
              <a:ext cx="504056" cy="307777"/>
            </a:xfrm>
            <a:prstGeom prst="rect">
              <a:avLst/>
            </a:prstGeom>
            <a:noFill/>
          </p:spPr>
          <p:txBody>
            <a:bodyPr wrap="square" rtlCol="0">
              <a:spAutoFit/>
            </a:bodyPr>
            <a:lstStyle/>
            <a:p>
              <a:r>
                <a:rPr lang="en-GB" sz="1400" i="0" dirty="0" smtClean="0">
                  <a:ln>
                    <a:solidFill>
                      <a:srgbClr val="006699"/>
                    </a:solidFill>
                  </a:ln>
                  <a:solidFill>
                    <a:srgbClr val="006699"/>
                  </a:solidFill>
                  <a:latin typeface="Arial Narrow" pitchFamily="34" charset="0"/>
                </a:rPr>
                <a:t>Na</a:t>
              </a:r>
              <a:r>
                <a:rPr lang="en-GB" sz="1400" i="0" baseline="30000" dirty="0" smtClean="0">
                  <a:ln>
                    <a:solidFill>
                      <a:srgbClr val="006699"/>
                    </a:solidFill>
                  </a:ln>
                  <a:solidFill>
                    <a:srgbClr val="006699"/>
                  </a:solidFill>
                  <a:latin typeface="Arial Narrow" pitchFamily="34" charset="0"/>
                </a:rPr>
                <a:t>+</a:t>
              </a:r>
              <a:endParaRPr lang="en-GB" sz="1400" i="0" dirty="0">
                <a:ln>
                  <a:solidFill>
                    <a:srgbClr val="006699"/>
                  </a:solidFill>
                </a:ln>
                <a:solidFill>
                  <a:srgbClr val="006699"/>
                </a:solidFill>
                <a:latin typeface="Arial Narrow" pitchFamily="34" charset="0"/>
              </a:endParaRPr>
            </a:p>
          </p:txBody>
        </p:sp>
      </p:grpSp>
      <p:grpSp>
        <p:nvGrpSpPr>
          <p:cNvPr id="223" name="Group 222"/>
          <p:cNvGrpSpPr/>
          <p:nvPr/>
        </p:nvGrpSpPr>
        <p:grpSpPr>
          <a:xfrm>
            <a:off x="2339752" y="5394482"/>
            <a:ext cx="578487" cy="432048"/>
            <a:chOff x="3347864" y="5682514"/>
            <a:chExt cx="578487" cy="432048"/>
          </a:xfrm>
        </p:grpSpPr>
        <p:grpSp>
          <p:nvGrpSpPr>
            <p:cNvPr id="218" name="Group 217"/>
            <p:cNvGrpSpPr/>
            <p:nvPr/>
          </p:nvGrpSpPr>
          <p:grpSpPr>
            <a:xfrm>
              <a:off x="3347864" y="5805263"/>
              <a:ext cx="180000" cy="288000"/>
              <a:chOff x="3347864" y="4941168"/>
              <a:chExt cx="751160" cy="1118929"/>
            </a:xfrm>
          </p:grpSpPr>
          <p:sp>
            <p:nvSpPr>
              <p:cNvPr id="216" name="Freeform 215"/>
              <p:cNvSpPr/>
              <p:nvPr/>
            </p:nvSpPr>
            <p:spPr bwMode="auto">
              <a:xfrm rot="10800000">
                <a:off x="3347864" y="4941168"/>
                <a:ext cx="751160" cy="1118929"/>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92D050"/>
              </a:solidFill>
              <a:ln w="9525" cap="flat" cmpd="sng" algn="ctr">
                <a:noFill/>
                <a:prstDash val="solid"/>
                <a:round/>
                <a:headEnd type="none" w="med" len="med"/>
                <a:tailEnd type="none" w="med" len="med"/>
              </a:ln>
              <a:effectLst/>
              <a:scene3d>
                <a:camera prst="orthographicFront"/>
                <a:lightRig rig="morning" dir="t"/>
              </a:scene3d>
              <a:sp3d prstMaterial="flat">
                <a:bevelT w="101600" h="127000"/>
                <a:bevelB w="101600" h="127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7" name="Freeform 216"/>
              <p:cNvSpPr/>
              <p:nvPr/>
            </p:nvSpPr>
            <p:spPr bwMode="auto">
              <a:xfrm>
                <a:off x="3625051" y="4953977"/>
                <a:ext cx="216000" cy="1080000"/>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21" name="Down Arrow 220"/>
            <p:cNvSpPr/>
            <p:nvPr/>
          </p:nvSpPr>
          <p:spPr bwMode="auto">
            <a:xfrm rot="10800000">
              <a:off x="3498608" y="5682514"/>
              <a:ext cx="144016" cy="432048"/>
            </a:xfrm>
            <a:prstGeom prst="downArrow">
              <a:avLst>
                <a:gd name="adj1" fmla="val 29532"/>
                <a:gd name="adj2" fmla="val 50000"/>
              </a:avLst>
            </a:prstGeom>
            <a:noFill/>
            <a:ln w="12700" cap="flat" cmpd="sng" algn="ctr">
              <a:solidFill>
                <a:srgbClr val="00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2" name="TextBox 221"/>
            <p:cNvSpPr txBox="1"/>
            <p:nvPr/>
          </p:nvSpPr>
          <p:spPr>
            <a:xfrm>
              <a:off x="3545045" y="5786421"/>
              <a:ext cx="381306" cy="307777"/>
            </a:xfrm>
            <a:prstGeom prst="rect">
              <a:avLst/>
            </a:prstGeom>
            <a:noFill/>
          </p:spPr>
          <p:txBody>
            <a:bodyPr wrap="square" rtlCol="0">
              <a:spAutoFit/>
            </a:bodyPr>
            <a:lstStyle/>
            <a:p>
              <a:r>
                <a:rPr lang="en-GB" sz="1400" i="0" dirty="0" smtClean="0">
                  <a:ln>
                    <a:solidFill>
                      <a:srgbClr val="006699"/>
                    </a:solidFill>
                  </a:ln>
                  <a:solidFill>
                    <a:srgbClr val="006699"/>
                  </a:solidFill>
                  <a:latin typeface="Arial Narrow" pitchFamily="34" charset="0"/>
                </a:rPr>
                <a:t>K</a:t>
              </a:r>
              <a:r>
                <a:rPr lang="en-GB" sz="1400" i="0" baseline="30000" dirty="0" smtClean="0">
                  <a:ln>
                    <a:solidFill>
                      <a:srgbClr val="006699"/>
                    </a:solidFill>
                  </a:ln>
                  <a:solidFill>
                    <a:srgbClr val="006699"/>
                  </a:solidFill>
                  <a:latin typeface="Arial Narrow" pitchFamily="34" charset="0"/>
                </a:rPr>
                <a:t>+</a:t>
              </a:r>
              <a:endParaRPr lang="en-GB" sz="1400" i="0" dirty="0">
                <a:ln>
                  <a:solidFill>
                    <a:srgbClr val="006699"/>
                  </a:solidFill>
                </a:ln>
                <a:solidFill>
                  <a:srgbClr val="006699"/>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par>
                                <p:cTn id="8" presetID="10" presetClass="exit" presetSubtype="0" fill="hold" grpId="0" nodeType="withEffect">
                                  <p:stCondLst>
                                    <p:cond delay="400"/>
                                  </p:stCondLst>
                                  <p:childTnLst>
                                    <p:animEffect transition="out" filter="fade">
                                      <p:cBhvr>
                                        <p:cTn id="9" dur="500"/>
                                        <p:tgtEl>
                                          <p:spTgt spid="166"/>
                                        </p:tgtEl>
                                      </p:cBhvr>
                                    </p:animEffect>
                                    <p:set>
                                      <p:cBhvr>
                                        <p:cTn id="10" dur="1" fill="hold">
                                          <p:stCondLst>
                                            <p:cond delay="499"/>
                                          </p:stCondLst>
                                        </p:cTn>
                                        <p:tgtEl>
                                          <p:spTgt spid="166"/>
                                        </p:tgtEl>
                                        <p:attrNameLst>
                                          <p:attrName>style.visibility</p:attrName>
                                        </p:attrNameLst>
                                      </p:cBhvr>
                                      <p:to>
                                        <p:strVal val="hidden"/>
                                      </p:to>
                                    </p:set>
                                  </p:childTnLst>
                                </p:cTn>
                              </p:par>
                              <p:par>
                                <p:cTn id="11" presetID="10" presetClass="entr" presetSubtype="0" fill="hold" grpId="0" nodeType="withEffect">
                                  <p:stCondLst>
                                    <p:cond delay="60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par>
                                <p:cTn id="14" presetID="22" presetClass="entr" presetSubtype="1" fill="hold" grpId="0" nodeType="withEffect">
                                  <p:stCondLst>
                                    <p:cond delay="1300"/>
                                  </p:stCondLst>
                                  <p:childTnLst>
                                    <p:set>
                                      <p:cBhvr>
                                        <p:cTn id="15" dur="1" fill="hold">
                                          <p:stCondLst>
                                            <p:cond delay="0"/>
                                          </p:stCondLst>
                                        </p:cTn>
                                        <p:tgtEl>
                                          <p:spTgt spid="172"/>
                                        </p:tgtEl>
                                        <p:attrNameLst>
                                          <p:attrName>style.visibility</p:attrName>
                                        </p:attrNameLst>
                                      </p:cBhvr>
                                      <p:to>
                                        <p:strVal val="visible"/>
                                      </p:to>
                                    </p:set>
                                    <p:animEffect transition="in" filter="wipe(up)">
                                      <p:cBhvr>
                                        <p:cTn id="16" dur="500"/>
                                        <p:tgtEl>
                                          <p:spTgt spid="172"/>
                                        </p:tgtEl>
                                      </p:cBhvr>
                                    </p:animEffect>
                                  </p:childTnLst>
                                </p:cTn>
                              </p:par>
                              <p:par>
                                <p:cTn id="17" presetID="1" presetClass="entr" presetSubtype="0" fill="hold" nodeType="withEffect">
                                  <p:stCondLst>
                                    <p:cond delay="130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par>
                                <p:cTn id="19" presetID="0" presetClass="path" presetSubtype="0" accel="50000" decel="50000" fill="hold" grpId="0" nodeType="withEffect">
                                  <p:stCondLst>
                                    <p:cond delay="1500"/>
                                  </p:stCondLst>
                                  <p:childTnLst>
                                    <p:animMotion origin="layout" path="M 3.05556E-6 -4.81481E-6 C -0.00417 0.0095 -0.0191 0.03426 -0.02552 0.05672 C -0.03195 0.07917 -0.03663 0.1051 -0.03872 0.13496 C -0.0408 0.16482 -0.03854 0.2088 -0.0382 0.23658 C -0.03785 0.26436 -0.04063 0.28288 -0.03611 0.30139 C -0.0316 0.31991 -0.01632 0.33797 -0.01111 0.34746 " pathEditMode="relative" rAng="0" ptsTypes="aaaaaa">
                                      <p:cBhvr>
                                        <p:cTn id="20" dur="1600" fill="hold"/>
                                        <p:tgtEl>
                                          <p:spTgt spid="173"/>
                                        </p:tgtEl>
                                        <p:attrNameLst>
                                          <p:attrName>ppt_x</p:attrName>
                                          <p:attrName>ppt_y</p:attrName>
                                        </p:attrNameLst>
                                      </p:cBhvr>
                                      <p:rCtr x="-2049" y="17361"/>
                                    </p:animMotion>
                                  </p:childTnLst>
                                </p:cTn>
                              </p:par>
                              <p:par>
                                <p:cTn id="21" presetID="0" presetClass="path" presetSubtype="0" accel="50000" decel="50000" fill="hold" grpId="0" nodeType="withEffect">
                                  <p:stCondLst>
                                    <p:cond delay="1700"/>
                                  </p:stCondLst>
                                  <p:childTnLst>
                                    <p:animMotion origin="layout" path="M -1.66667E-6 1.11111E-6 C -0.00035 0.01296 -0.00208 0.0493 -0.00226 0.07824 C -0.00243 0.10717 -0.00139 0.14491 -0.00104 0.17338 C -0.00069 0.20185 0.00174 0.22778 0.00018 0.24954 C -0.00139 0.2713 0.00278 0.28935 -0.01024 0.30417 C -0.02326 0.31898 -0.06337 0.33102 -0.07743 0.33796 " pathEditMode="relative" rAng="0" ptsTypes="aaaaaa">
                                      <p:cBhvr>
                                        <p:cTn id="22" dur="1600" fill="hold"/>
                                        <p:tgtEl>
                                          <p:spTgt spid="176"/>
                                        </p:tgtEl>
                                        <p:attrNameLst>
                                          <p:attrName>ppt_x</p:attrName>
                                          <p:attrName>ppt_y</p:attrName>
                                        </p:attrNameLst>
                                      </p:cBhvr>
                                      <p:rCtr x="-3733" y="16898"/>
                                    </p:animMotion>
                                  </p:childTnLst>
                                </p:cTn>
                              </p:par>
                              <p:par>
                                <p:cTn id="23" presetID="0" presetClass="path" presetSubtype="0" accel="50000" decel="50000" fill="hold" grpId="0" nodeType="withEffect">
                                  <p:stCondLst>
                                    <p:cond delay="1800"/>
                                  </p:stCondLst>
                                  <p:childTnLst>
                                    <p:animMotion origin="layout" path="M -8.33333E-7 -3.7037E-6 C -0.00121 0.01227 -0.00608 0.04399 -0.00677 0.07361 C -0.00746 0.10324 -0.00382 0.14838 -0.00434 0.17824 C -0.00486 0.20811 -0.00469 0.23473 -0.01042 0.25301 C -0.01614 0.2713 -0.02743 0.27778 -0.03854 0.2875 C -0.04965 0.29723 -0.06302 0.30556 -0.07708 0.31065 " pathEditMode="relative" rAng="0" ptsTypes="aaaaaa">
                                      <p:cBhvr>
                                        <p:cTn id="24" dur="1600" fill="hold"/>
                                        <p:tgtEl>
                                          <p:spTgt spid="178"/>
                                        </p:tgtEl>
                                        <p:attrNameLst>
                                          <p:attrName>ppt_x</p:attrName>
                                          <p:attrName>ppt_y</p:attrName>
                                        </p:attrNameLst>
                                      </p:cBhvr>
                                      <p:rCtr x="-3854" y="15532"/>
                                    </p:animMotion>
                                  </p:childTnLst>
                                </p:cTn>
                              </p:par>
                              <p:par>
                                <p:cTn id="25" presetID="10" presetClass="exit" presetSubtype="0" fill="hold" grpId="1" nodeType="withEffect">
                                  <p:stCondLst>
                                    <p:cond delay="2700"/>
                                  </p:stCondLst>
                                  <p:childTnLst>
                                    <p:animEffect transition="out" filter="fade">
                                      <p:cBhvr>
                                        <p:cTn id="26" dur="800"/>
                                        <p:tgtEl>
                                          <p:spTgt spid="172"/>
                                        </p:tgtEl>
                                      </p:cBhvr>
                                    </p:animEffect>
                                    <p:set>
                                      <p:cBhvr>
                                        <p:cTn id="27" dur="1" fill="hold">
                                          <p:stCondLst>
                                            <p:cond delay="799"/>
                                          </p:stCondLst>
                                        </p:cTn>
                                        <p:tgtEl>
                                          <p:spTgt spid="172"/>
                                        </p:tgtEl>
                                        <p:attrNameLst>
                                          <p:attrName>style.visibility</p:attrName>
                                        </p:attrNameLst>
                                      </p:cBhvr>
                                      <p:to>
                                        <p:strVal val="hidden"/>
                                      </p:to>
                                    </p:set>
                                  </p:childTnLst>
                                </p:cTn>
                              </p:par>
                              <p:par>
                                <p:cTn id="28" presetID="22" presetClass="entr" presetSubtype="4" fill="hold" grpId="0" nodeType="withEffect">
                                  <p:stCondLst>
                                    <p:cond delay="3100"/>
                                  </p:stCondLst>
                                  <p:childTnLst>
                                    <p:set>
                                      <p:cBhvr>
                                        <p:cTn id="29" dur="1" fill="hold">
                                          <p:stCondLst>
                                            <p:cond delay="0"/>
                                          </p:stCondLst>
                                        </p:cTn>
                                        <p:tgtEl>
                                          <p:spTgt spid="181"/>
                                        </p:tgtEl>
                                        <p:attrNameLst>
                                          <p:attrName>style.visibility</p:attrName>
                                        </p:attrNameLst>
                                      </p:cBhvr>
                                      <p:to>
                                        <p:strVal val="visible"/>
                                      </p:to>
                                    </p:set>
                                    <p:animEffect transition="in" filter="wipe(down)">
                                      <p:cBhvr>
                                        <p:cTn id="30" dur="900"/>
                                        <p:tgtEl>
                                          <p:spTgt spid="181"/>
                                        </p:tgtEl>
                                      </p:cBhvr>
                                    </p:animEffect>
                                  </p:childTnLst>
                                </p:cTn>
                              </p:par>
                              <p:par>
                                <p:cTn id="31" presetID="1" presetClass="entr" presetSubtype="0" fill="hold" nodeType="withEffect">
                                  <p:stCondLst>
                                    <p:cond delay="3100"/>
                                  </p:stCondLst>
                                  <p:childTnLst>
                                    <p:set>
                                      <p:cBhvr>
                                        <p:cTn id="32" dur="1" fill="hold">
                                          <p:stCondLst>
                                            <p:cond delay="0"/>
                                          </p:stCondLst>
                                        </p:cTn>
                                        <p:tgtEl>
                                          <p:spTgt spid="165">
                                            <p:txEl>
                                              <p:pRg st="4" end="4"/>
                                            </p:txEl>
                                          </p:spTgt>
                                        </p:tgtEl>
                                        <p:attrNameLst>
                                          <p:attrName>style.visibility</p:attrName>
                                        </p:attrNameLst>
                                      </p:cBhvr>
                                      <p:to>
                                        <p:strVal val="visible"/>
                                      </p:to>
                                    </p:set>
                                  </p:childTnLst>
                                </p:cTn>
                              </p:par>
                              <p:par>
                                <p:cTn id="33" presetID="0" presetClass="path" presetSubtype="0" accel="50000" decel="50000" fill="hold" grpId="0" nodeType="withEffect">
                                  <p:stCondLst>
                                    <p:cond delay="3500"/>
                                  </p:stCondLst>
                                  <p:childTnLst>
                                    <p:animMotion origin="layout" path="M -2.22222E-6 3.33333E-6 C -0.00503 -0.02107 -0.01146 -0.0426 -0.01198 -0.06574 C -0.0125 -0.08889 -0.00434 -0.11621 -0.00295 -0.13912 C -0.00156 -0.16204 -0.00434 -0.17037 -0.00399 -0.20255 C -0.00364 -0.23473 -0.00347 -0.3 -0.00052 -0.33264 C 0.00243 -0.36528 0.01042 -0.38426 0.01337 -0.39792 " pathEditMode="relative" rAng="0" ptsTypes="aaaaaa">
                                      <p:cBhvr>
                                        <p:cTn id="34" dur="1500" fill="hold"/>
                                        <p:tgtEl>
                                          <p:spTgt spid="185"/>
                                        </p:tgtEl>
                                        <p:attrNameLst>
                                          <p:attrName>ppt_x</p:attrName>
                                          <p:attrName>ppt_y</p:attrName>
                                        </p:attrNameLst>
                                      </p:cBhvr>
                                      <p:rCtr x="35" y="-19907"/>
                                    </p:animMotion>
                                  </p:childTnLst>
                                </p:cTn>
                              </p:par>
                              <p:par>
                                <p:cTn id="35" presetID="0" presetClass="path" presetSubtype="0" accel="50000" decel="50000" fill="hold" grpId="0" nodeType="withEffect">
                                  <p:stCondLst>
                                    <p:cond delay="3700"/>
                                  </p:stCondLst>
                                  <p:childTnLst>
                                    <p:animMotion origin="layout" path="M 0 0 C -0.00503 -0.02104 -0.00989 -0.04186 -0.01197 -0.06568 C -0.01406 -0.0895 -0.01215 -0.12003 -0.01197 -0.14315 C -0.0118 -0.16628 -0.00868 -0.18316 -0.01041 -0.20467 C -0.01215 -0.22618 -0.01527 -0.25486 -0.02239 -0.27243 C -0.02951 -0.29001 -0.04166 -0.30018 -0.05364 -0.31013 " pathEditMode="relative" ptsTypes="aaaaaA">
                                      <p:cBhvr>
                                        <p:cTn id="36" dur="1100" fill="hold"/>
                                        <p:tgtEl>
                                          <p:spTgt spid="188"/>
                                        </p:tgtEl>
                                        <p:attrNameLst>
                                          <p:attrName>ppt_x</p:attrName>
                                          <p:attrName>ppt_y</p:attrName>
                                        </p:attrNameLst>
                                      </p:cBhvr>
                                    </p:animMotion>
                                  </p:childTnLst>
                                </p:cTn>
                              </p:par>
                              <p:par>
                                <p:cTn id="37" presetID="0" presetClass="path" presetSubtype="0" accel="50000" decel="50000" fill="hold" grpId="0" nodeType="withEffect">
                                  <p:stCondLst>
                                    <p:cond delay="4000"/>
                                  </p:stCondLst>
                                  <p:childTnLst>
                                    <p:animMotion origin="layout" path="M -4.44444E-6 1.11022E-16 C 0.00521 -0.00903 0.025 -0.02708 0.03143 -0.05417 C 0.03785 -0.08125 0.03994 -0.12569 0.03855 -0.16227 C 0.03716 -0.19884 0.03073 -0.25046 0.02309 -0.27338 C 0.01546 -0.2963 0.00573 -0.29352 -0.00711 -0.29977 C -0.01996 -0.30602 -0.04392 -0.30787 -0.05364 -0.31019 " pathEditMode="relative" rAng="0" ptsTypes="aaaaaa">
                                      <p:cBhvr>
                                        <p:cTn id="38" dur="1400" fill="hold"/>
                                        <p:tgtEl>
                                          <p:spTgt spid="189"/>
                                        </p:tgtEl>
                                        <p:attrNameLst>
                                          <p:attrName>ppt_x</p:attrName>
                                          <p:attrName>ppt_y</p:attrName>
                                        </p:attrNameLst>
                                      </p:cBhvr>
                                      <p:rCtr x="-694" y="-15509"/>
                                    </p:animMotion>
                                  </p:childTnLst>
                                </p:cTn>
                              </p:par>
                              <p:par>
                                <p:cTn id="39" presetID="10" presetClass="exit" presetSubtype="0" fill="hold" grpId="1" nodeType="withEffect">
                                  <p:stCondLst>
                                    <p:cond delay="5000"/>
                                  </p:stCondLst>
                                  <p:childTnLst>
                                    <p:animEffect transition="out" filter="fade">
                                      <p:cBhvr>
                                        <p:cTn id="40" dur="1000"/>
                                        <p:tgtEl>
                                          <p:spTgt spid="181"/>
                                        </p:tgtEl>
                                      </p:cBhvr>
                                    </p:animEffect>
                                    <p:set>
                                      <p:cBhvr>
                                        <p:cTn id="41" dur="1" fill="hold">
                                          <p:stCondLst>
                                            <p:cond delay="999"/>
                                          </p:stCondLst>
                                        </p:cTn>
                                        <p:tgtEl>
                                          <p:spTgt spid="181"/>
                                        </p:tgtEl>
                                        <p:attrNameLst>
                                          <p:attrName>style.visibility</p:attrName>
                                        </p:attrNameLst>
                                      </p:cBhvr>
                                      <p:to>
                                        <p:strVal val="hidden"/>
                                      </p:to>
                                    </p:set>
                                  </p:childTnLst>
                                </p:cTn>
                              </p:par>
                              <p:par>
                                <p:cTn id="42" presetID="22" presetClass="exit" presetSubtype="8" fill="hold" nodeType="withEffect">
                                  <p:stCondLst>
                                    <p:cond delay="3500"/>
                                  </p:stCondLst>
                                  <p:childTnLst>
                                    <p:animEffect transition="out" filter="wipe(left)">
                                      <p:cBhvr>
                                        <p:cTn id="43" dur="3500"/>
                                        <p:tgtEl>
                                          <p:spTgt spid="7"/>
                                        </p:tgtEl>
                                      </p:cBhvr>
                                    </p:animEffect>
                                    <p:set>
                                      <p:cBhvr>
                                        <p:cTn id="44" dur="1" fill="hold">
                                          <p:stCondLst>
                                            <p:cond delay="34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5900"/>
                                  </p:stCondLst>
                                  <p:childTnLst>
                                    <p:animEffect transition="out" filter="fade">
                                      <p:cBhvr>
                                        <p:cTn id="46" dur="500"/>
                                        <p:tgtEl>
                                          <p:spTgt spid="191"/>
                                        </p:tgtEl>
                                      </p:cBhvr>
                                    </p:animEffect>
                                    <p:set>
                                      <p:cBhvr>
                                        <p:cTn id="47" dur="1" fill="hold">
                                          <p:stCondLst>
                                            <p:cond delay="499"/>
                                          </p:stCondLst>
                                        </p:cTn>
                                        <p:tgtEl>
                                          <p:spTgt spid="191"/>
                                        </p:tgtEl>
                                        <p:attrNameLst>
                                          <p:attrName>style.visibility</p:attrName>
                                        </p:attrNameLst>
                                      </p:cBhvr>
                                      <p:to>
                                        <p:strVal val="hidden"/>
                                      </p:to>
                                    </p:set>
                                  </p:childTnLst>
                                </p:cTn>
                              </p:par>
                              <p:par>
                                <p:cTn id="48" presetID="10" presetClass="entr" presetSubtype="0" fill="hold" grpId="1" nodeType="withEffect">
                                  <p:stCondLst>
                                    <p:cond delay="6400"/>
                                  </p:stCondLst>
                                  <p:childTnLst>
                                    <p:set>
                                      <p:cBhvr>
                                        <p:cTn id="49" dur="1" fill="hold">
                                          <p:stCondLst>
                                            <p:cond delay="0"/>
                                          </p:stCondLst>
                                        </p:cTn>
                                        <p:tgtEl>
                                          <p:spTgt spid="166"/>
                                        </p:tgtEl>
                                        <p:attrNameLst>
                                          <p:attrName>style.visibility</p:attrName>
                                        </p:attrNameLst>
                                      </p:cBhvr>
                                      <p:to>
                                        <p:strVal val="visible"/>
                                      </p:to>
                                    </p:set>
                                    <p:animEffect transition="in" filter="fade">
                                      <p:cBhvr>
                                        <p:cTn id="50" dur="500"/>
                                        <p:tgtEl>
                                          <p:spTgt spid="16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7"/>
                                        </p:tgtEl>
                                        <p:attrNameLst>
                                          <p:attrName>style.visibility</p:attrName>
                                        </p:attrNameLst>
                                      </p:cBhvr>
                                      <p:to>
                                        <p:strVal val="visible"/>
                                      </p:to>
                                    </p:set>
                                    <p:animEffect transition="in" filter="fade">
                                      <p:cBhvr>
                                        <p:cTn id="55" dur="2000"/>
                                        <p:tgtEl>
                                          <p:spTgt spid="2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wipe(left)">
                                      <p:cBhvr>
                                        <p:cTn id="60" dur="5000"/>
                                        <p:tgtEl>
                                          <p:spTgt spid="199"/>
                                        </p:tgtEl>
                                      </p:cBhvr>
                                    </p:animEffect>
                                  </p:childTnLst>
                                </p:cTn>
                              </p:par>
                              <p:par>
                                <p:cTn id="61" presetID="1" presetClass="entr" presetSubtype="0" fill="hold" nodeType="withEffect">
                                  <p:stCondLst>
                                    <p:cond delay="1000"/>
                                  </p:stCondLst>
                                  <p:childTnLst>
                                    <p:set>
                                      <p:cBhvr>
                                        <p:cTn id="62" dur="1" fill="hold">
                                          <p:stCondLst>
                                            <p:cond delay="0"/>
                                          </p:stCondLst>
                                        </p:cTn>
                                        <p:tgtEl>
                                          <p:spTgt spid="224"/>
                                        </p:tgtEl>
                                        <p:attrNameLst>
                                          <p:attrName>style.visibility</p:attrName>
                                        </p:attrNameLst>
                                      </p:cBhvr>
                                      <p:to>
                                        <p:strVal val="visible"/>
                                      </p:to>
                                    </p:set>
                                  </p:childTnLst>
                                </p:cTn>
                              </p:par>
                              <p:par>
                                <p:cTn id="63" presetID="1" presetClass="entr" presetSubtype="0" fill="hold" nodeType="withEffect">
                                  <p:stCondLst>
                                    <p:cond delay="2000"/>
                                  </p:stCondLst>
                                  <p:childTnLst>
                                    <p:set>
                                      <p:cBhvr>
                                        <p:cTn id="6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6" grpId="1"/>
      <p:bldP spid="172" grpId="0" animBg="1"/>
      <p:bldP spid="172" grpId="1" animBg="1"/>
      <p:bldP spid="173" grpId="0" animBg="1"/>
      <p:bldP spid="176" grpId="0" animBg="1"/>
      <p:bldP spid="178" grpId="0" animBg="1"/>
      <p:bldP spid="181" grpId="0" animBg="1"/>
      <p:bldP spid="181" grpId="1" animBg="1"/>
      <p:bldP spid="185" grpId="0" animBg="1"/>
      <p:bldP spid="188" grpId="0" animBg="1"/>
      <p:bldP spid="189" grpId="0" animBg="1"/>
      <p:bldP spid="191" grpId="0"/>
      <p:bldP spid="191" grpId="1"/>
      <p:bldP spid="1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6872" y="1456690"/>
            <a:ext cx="3500242" cy="4355287"/>
            <a:chOff x="416872" y="1456690"/>
            <a:chExt cx="3500242" cy="4355287"/>
          </a:xfrm>
        </p:grpSpPr>
        <p:sp>
          <p:nvSpPr>
            <p:cNvPr id="4" name="Rectangle 3"/>
            <p:cNvSpPr/>
            <p:nvPr/>
          </p:nvSpPr>
          <p:spPr bwMode="auto">
            <a:xfrm>
              <a:off x="453425" y="1456690"/>
              <a:ext cx="3460374" cy="4355287"/>
            </a:xfrm>
            <a:prstGeom prst="rect">
              <a:avLst/>
            </a:prstGeom>
            <a:solidFill>
              <a:schemeClr val="accent6">
                <a:lumMod val="20000"/>
                <a:lumOff val="80000"/>
                <a:alpha val="24000"/>
              </a:schemeClr>
            </a:solidFill>
            <a:ln w="9525" cap="flat" cmpd="sng" algn="ctr">
              <a:solidFill>
                <a:srgbClr val="006699"/>
              </a:solidFill>
              <a:prstDash val="sysDot"/>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grpSp>
          <p:nvGrpSpPr>
            <p:cNvPr id="5" name="Group 207"/>
            <p:cNvGrpSpPr/>
            <p:nvPr/>
          </p:nvGrpSpPr>
          <p:grpSpPr>
            <a:xfrm>
              <a:off x="456740" y="3276768"/>
              <a:ext cx="3460374" cy="704110"/>
              <a:chOff x="3500430" y="5130633"/>
              <a:chExt cx="5446545" cy="895893"/>
            </a:xfrm>
            <a:effectLst/>
          </p:grpSpPr>
          <p:sp>
            <p:nvSpPr>
              <p:cNvPr id="86" name="Freeform 85"/>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7" name="Freeform 86"/>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8" name="Freeform 87"/>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9" name="Freeform 88"/>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0" name="Freeform 89"/>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1" name="Freeform 90"/>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2" name="Freeform 91"/>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3" name="Freeform 92"/>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4" name="Freeform 93"/>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5" name="Freeform 94"/>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6" name="Freeform 95"/>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7" name="Freeform 96"/>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8" name="Freeform 97"/>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99" name="Freeform 98"/>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0" name="Freeform 99"/>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1" name="Freeform 100"/>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2" name="Freeform 101"/>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3" name="Freeform 102"/>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4" name="Freeform 103"/>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5" name="Freeform 104"/>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6" name="Freeform 105"/>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7" name="Freeform 106"/>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8" name="Freeform 107"/>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09" name="Freeform 108"/>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0" name="Freeform 109"/>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1" name="Freeform 110"/>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2" name="Freeform 111"/>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3" name="Freeform 112"/>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4" name="Freeform 113"/>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5" name="Freeform 114"/>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6" name="Freeform 115"/>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7" name="Freeform 116"/>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8" name="Freeform 117"/>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9" name="Freeform 118"/>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0" name="Freeform 119"/>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1" name="Freeform 120"/>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2" name="Freeform 121"/>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3" name="Freeform 122"/>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4" name="Oval 123"/>
              <p:cNvSpPr/>
              <p:nvPr/>
            </p:nvSpPr>
            <p:spPr bwMode="auto">
              <a:xfrm>
                <a:off x="350043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5" name="Oval 124"/>
              <p:cNvSpPr/>
              <p:nvPr/>
            </p:nvSpPr>
            <p:spPr bwMode="auto">
              <a:xfrm>
                <a:off x="3786182"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6" name="Oval 125"/>
              <p:cNvSpPr/>
              <p:nvPr/>
            </p:nvSpPr>
            <p:spPr bwMode="auto">
              <a:xfrm>
                <a:off x="4071934"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7" name="Oval 126"/>
              <p:cNvSpPr/>
              <p:nvPr/>
            </p:nvSpPr>
            <p:spPr bwMode="auto">
              <a:xfrm>
                <a:off x="4357686"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8" name="Oval 127"/>
              <p:cNvSpPr/>
              <p:nvPr/>
            </p:nvSpPr>
            <p:spPr bwMode="auto">
              <a:xfrm>
                <a:off x="4643438"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9" name="Oval 128"/>
              <p:cNvSpPr/>
              <p:nvPr/>
            </p:nvSpPr>
            <p:spPr bwMode="auto">
              <a:xfrm>
                <a:off x="4929190"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0" name="Oval 129"/>
              <p:cNvSpPr/>
              <p:nvPr/>
            </p:nvSpPr>
            <p:spPr bwMode="auto">
              <a:xfrm>
                <a:off x="5214942"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1" name="Oval 130"/>
              <p:cNvSpPr/>
              <p:nvPr/>
            </p:nvSpPr>
            <p:spPr bwMode="auto">
              <a:xfrm>
                <a:off x="5500694"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2" name="Oval 131"/>
              <p:cNvSpPr/>
              <p:nvPr/>
            </p:nvSpPr>
            <p:spPr bwMode="auto">
              <a:xfrm>
                <a:off x="5786446"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3" name="Oval 132"/>
              <p:cNvSpPr/>
              <p:nvPr/>
            </p:nvSpPr>
            <p:spPr bwMode="auto">
              <a:xfrm>
                <a:off x="6072198"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4" name="Oval 133"/>
              <p:cNvSpPr/>
              <p:nvPr/>
            </p:nvSpPr>
            <p:spPr bwMode="auto">
              <a:xfrm>
                <a:off x="635795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5" name="Oval 134"/>
              <p:cNvSpPr/>
              <p:nvPr/>
            </p:nvSpPr>
            <p:spPr bwMode="auto">
              <a:xfrm>
                <a:off x="6643702"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6" name="Oval 135"/>
              <p:cNvSpPr/>
              <p:nvPr/>
            </p:nvSpPr>
            <p:spPr bwMode="auto">
              <a:xfrm>
                <a:off x="6946711"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7" name="Oval 136"/>
              <p:cNvSpPr/>
              <p:nvPr/>
            </p:nvSpPr>
            <p:spPr bwMode="auto">
              <a:xfrm>
                <a:off x="7232463"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8" name="Oval 137"/>
              <p:cNvSpPr/>
              <p:nvPr/>
            </p:nvSpPr>
            <p:spPr bwMode="auto">
              <a:xfrm>
                <a:off x="7518215"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9" name="Oval 138"/>
              <p:cNvSpPr/>
              <p:nvPr/>
            </p:nvSpPr>
            <p:spPr bwMode="auto">
              <a:xfrm>
                <a:off x="7803967"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0" name="Oval 139"/>
              <p:cNvSpPr/>
              <p:nvPr/>
            </p:nvSpPr>
            <p:spPr bwMode="auto">
              <a:xfrm>
                <a:off x="8089719"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1" name="Oval 140"/>
              <p:cNvSpPr/>
              <p:nvPr/>
            </p:nvSpPr>
            <p:spPr bwMode="auto">
              <a:xfrm>
                <a:off x="8375471"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2" name="Oval 141"/>
              <p:cNvSpPr/>
              <p:nvPr/>
            </p:nvSpPr>
            <p:spPr bwMode="auto">
              <a:xfrm>
                <a:off x="8661223"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3" name="Oval 142"/>
              <p:cNvSpPr/>
              <p:nvPr/>
            </p:nvSpPr>
            <p:spPr bwMode="auto">
              <a:xfrm>
                <a:off x="350043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4" name="Oval 143"/>
              <p:cNvSpPr/>
              <p:nvPr/>
            </p:nvSpPr>
            <p:spPr bwMode="auto">
              <a:xfrm>
                <a:off x="3786182"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5" name="Oval 144"/>
              <p:cNvSpPr/>
              <p:nvPr/>
            </p:nvSpPr>
            <p:spPr bwMode="auto">
              <a:xfrm>
                <a:off x="4071934"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6" name="Oval 145"/>
              <p:cNvSpPr/>
              <p:nvPr/>
            </p:nvSpPr>
            <p:spPr bwMode="auto">
              <a:xfrm>
                <a:off x="4357686"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7" name="Oval 146"/>
              <p:cNvSpPr/>
              <p:nvPr/>
            </p:nvSpPr>
            <p:spPr bwMode="auto">
              <a:xfrm>
                <a:off x="4643438"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8" name="Oval 147"/>
              <p:cNvSpPr/>
              <p:nvPr/>
            </p:nvSpPr>
            <p:spPr bwMode="auto">
              <a:xfrm>
                <a:off x="4929190"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9" name="Oval 148"/>
              <p:cNvSpPr/>
              <p:nvPr/>
            </p:nvSpPr>
            <p:spPr bwMode="auto">
              <a:xfrm>
                <a:off x="5214942"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0" name="Oval 149"/>
              <p:cNvSpPr/>
              <p:nvPr/>
            </p:nvSpPr>
            <p:spPr bwMode="auto">
              <a:xfrm>
                <a:off x="5500694"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1" name="Oval 150"/>
              <p:cNvSpPr/>
              <p:nvPr/>
            </p:nvSpPr>
            <p:spPr bwMode="auto">
              <a:xfrm>
                <a:off x="5786446"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2" name="Oval 151"/>
              <p:cNvSpPr/>
              <p:nvPr/>
            </p:nvSpPr>
            <p:spPr bwMode="auto">
              <a:xfrm>
                <a:off x="6072198"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3" name="Oval 152"/>
              <p:cNvSpPr/>
              <p:nvPr/>
            </p:nvSpPr>
            <p:spPr bwMode="auto">
              <a:xfrm>
                <a:off x="635795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4" name="Oval 153"/>
              <p:cNvSpPr/>
              <p:nvPr/>
            </p:nvSpPr>
            <p:spPr bwMode="auto">
              <a:xfrm>
                <a:off x="6643702"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5" name="Oval 154"/>
              <p:cNvSpPr/>
              <p:nvPr/>
            </p:nvSpPr>
            <p:spPr bwMode="auto">
              <a:xfrm>
                <a:off x="6946711"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6" name="Oval 155"/>
              <p:cNvSpPr/>
              <p:nvPr/>
            </p:nvSpPr>
            <p:spPr bwMode="auto">
              <a:xfrm>
                <a:off x="7232463"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7" name="Oval 156"/>
              <p:cNvSpPr/>
              <p:nvPr/>
            </p:nvSpPr>
            <p:spPr bwMode="auto">
              <a:xfrm>
                <a:off x="7518215"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8" name="Oval 157"/>
              <p:cNvSpPr/>
              <p:nvPr/>
            </p:nvSpPr>
            <p:spPr bwMode="auto">
              <a:xfrm>
                <a:off x="7803967" y="5740774"/>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9" name="Oval 158"/>
              <p:cNvSpPr/>
              <p:nvPr/>
            </p:nvSpPr>
            <p:spPr bwMode="auto">
              <a:xfrm>
                <a:off x="8089719"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0" name="Oval 159"/>
              <p:cNvSpPr/>
              <p:nvPr/>
            </p:nvSpPr>
            <p:spPr bwMode="auto">
              <a:xfrm>
                <a:off x="8375471"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1" name="Oval 160"/>
              <p:cNvSpPr/>
              <p:nvPr/>
            </p:nvSpPr>
            <p:spPr bwMode="auto">
              <a:xfrm>
                <a:off x="8661223"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grpSp>
        <p:sp>
          <p:nvSpPr>
            <p:cNvPr id="6" name="Rectangle 5"/>
            <p:cNvSpPr/>
            <p:nvPr/>
          </p:nvSpPr>
          <p:spPr bwMode="auto">
            <a:xfrm>
              <a:off x="453425" y="3634333"/>
              <a:ext cx="3460373" cy="2177643"/>
            </a:xfrm>
            <a:prstGeom prst="rect">
              <a:avLst/>
            </a:prstGeom>
            <a:solidFill>
              <a:schemeClr val="accent6">
                <a:lumMod val="40000"/>
                <a:lumOff val="60000"/>
                <a:alpha val="60000"/>
              </a:schemeClr>
            </a:solidFill>
            <a:ln w="9525" cap="flat" cmpd="sng" algn="ctr">
              <a:noFill/>
              <a:prstDash val="solid"/>
              <a:round/>
              <a:headEnd type="none" w="med" len="med"/>
              <a:tailEnd type="none" w="med" len="med"/>
            </a:ln>
            <a:effectLst/>
            <a:scene3d>
              <a:camera prst="orthographicFront"/>
              <a:lightRig rig="threePt" dir="t"/>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66CC"/>
                </a:solidFill>
                <a:effectLst/>
                <a:latin typeface="Verdana" pitchFamily="34" charset="0"/>
                <a:cs typeface="Times New Roman" pitchFamily="18" charset="0"/>
              </a:endParaRPr>
            </a:p>
          </p:txBody>
        </p:sp>
        <p:grpSp>
          <p:nvGrpSpPr>
            <p:cNvPr id="7" name="Group 207"/>
            <p:cNvGrpSpPr/>
            <p:nvPr/>
          </p:nvGrpSpPr>
          <p:grpSpPr>
            <a:xfrm>
              <a:off x="453425" y="3272860"/>
              <a:ext cx="3460374" cy="704110"/>
              <a:chOff x="3500430" y="5130633"/>
              <a:chExt cx="5446545" cy="895893"/>
            </a:xfrm>
            <a:effectLst/>
          </p:grpSpPr>
          <p:sp>
            <p:nvSpPr>
              <p:cNvPr id="10" name="Freeform 9"/>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1" name="Freeform 10"/>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2" name="Freeform 11"/>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3" name="Freeform 12"/>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4" name="Freeform 13"/>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5" name="Freeform 14"/>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6" name="Freeform 15"/>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7" name="Freeform 16"/>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8" name="Freeform 17"/>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19" name="Freeform 18"/>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0" name="Freeform 19"/>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1" name="Freeform 20"/>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2" name="Freeform 21"/>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3" name="Freeform 22"/>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4" name="Freeform 23"/>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5" name="Freeform 24"/>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6" name="Freeform 25"/>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7" name="Freeform 26"/>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8" name="Freeform 27"/>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29" name="Freeform 28"/>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0" name="Freeform 29"/>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1" name="Freeform 30"/>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2" name="Freeform 31"/>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3" name="Freeform 32"/>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4" name="Freeform 33"/>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5" name="Freeform 34"/>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6" name="Freeform 35"/>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7" name="Freeform 36"/>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8" name="Freeform 37"/>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39" name="Freeform 38"/>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0" name="Freeform 39"/>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1" name="Freeform 40"/>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2" name="Freeform 41"/>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3" name="Freeform 42"/>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4" name="Freeform 43"/>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5" name="Freeform 44"/>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6" name="Freeform 45"/>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7" name="Freeform 46"/>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50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8" name="Oval 47"/>
              <p:cNvSpPr/>
              <p:nvPr/>
            </p:nvSpPr>
            <p:spPr bwMode="auto">
              <a:xfrm>
                <a:off x="350043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49" name="Oval 48"/>
              <p:cNvSpPr/>
              <p:nvPr/>
            </p:nvSpPr>
            <p:spPr bwMode="auto">
              <a:xfrm>
                <a:off x="3786182"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0" name="Oval 49"/>
              <p:cNvSpPr/>
              <p:nvPr/>
            </p:nvSpPr>
            <p:spPr bwMode="auto">
              <a:xfrm>
                <a:off x="4071934"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1" name="Oval 50"/>
              <p:cNvSpPr/>
              <p:nvPr/>
            </p:nvSpPr>
            <p:spPr bwMode="auto">
              <a:xfrm>
                <a:off x="4357686"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2" name="Oval 51"/>
              <p:cNvSpPr/>
              <p:nvPr/>
            </p:nvSpPr>
            <p:spPr bwMode="auto">
              <a:xfrm>
                <a:off x="4643438"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3" name="Oval 52"/>
              <p:cNvSpPr/>
              <p:nvPr/>
            </p:nvSpPr>
            <p:spPr bwMode="auto">
              <a:xfrm>
                <a:off x="4929190"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4" name="Oval 53"/>
              <p:cNvSpPr/>
              <p:nvPr/>
            </p:nvSpPr>
            <p:spPr bwMode="auto">
              <a:xfrm>
                <a:off x="5214942"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5" name="Oval 54"/>
              <p:cNvSpPr/>
              <p:nvPr/>
            </p:nvSpPr>
            <p:spPr bwMode="auto">
              <a:xfrm>
                <a:off x="5500694"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6" name="Oval 55"/>
              <p:cNvSpPr/>
              <p:nvPr/>
            </p:nvSpPr>
            <p:spPr bwMode="auto">
              <a:xfrm>
                <a:off x="5786446"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7" name="Oval 56"/>
              <p:cNvSpPr/>
              <p:nvPr/>
            </p:nvSpPr>
            <p:spPr bwMode="auto">
              <a:xfrm>
                <a:off x="6072198"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8" name="Oval 57"/>
              <p:cNvSpPr/>
              <p:nvPr/>
            </p:nvSpPr>
            <p:spPr bwMode="auto">
              <a:xfrm>
                <a:off x="6357950"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59" name="Oval 58"/>
              <p:cNvSpPr/>
              <p:nvPr/>
            </p:nvSpPr>
            <p:spPr bwMode="auto">
              <a:xfrm>
                <a:off x="6643702"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0" name="Oval 59"/>
              <p:cNvSpPr/>
              <p:nvPr/>
            </p:nvSpPr>
            <p:spPr bwMode="auto">
              <a:xfrm>
                <a:off x="6946711"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1" name="Oval 60"/>
              <p:cNvSpPr/>
              <p:nvPr/>
            </p:nvSpPr>
            <p:spPr bwMode="auto">
              <a:xfrm>
                <a:off x="7232463" y="5156391"/>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2" name="Oval 61"/>
              <p:cNvSpPr/>
              <p:nvPr/>
            </p:nvSpPr>
            <p:spPr bwMode="auto">
              <a:xfrm>
                <a:off x="7518215"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3" name="Oval 62"/>
              <p:cNvSpPr/>
              <p:nvPr/>
            </p:nvSpPr>
            <p:spPr bwMode="auto">
              <a:xfrm>
                <a:off x="7803967" y="5169270"/>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4" name="Oval 63"/>
              <p:cNvSpPr/>
              <p:nvPr/>
            </p:nvSpPr>
            <p:spPr bwMode="auto">
              <a:xfrm>
                <a:off x="8089719"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5" name="Oval 64"/>
              <p:cNvSpPr/>
              <p:nvPr/>
            </p:nvSpPr>
            <p:spPr bwMode="auto">
              <a:xfrm>
                <a:off x="8375471" y="5130633"/>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6" name="Oval 65"/>
              <p:cNvSpPr/>
              <p:nvPr/>
            </p:nvSpPr>
            <p:spPr bwMode="auto">
              <a:xfrm>
                <a:off x="8661223" y="5143512"/>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7" name="Oval 66"/>
              <p:cNvSpPr/>
              <p:nvPr/>
            </p:nvSpPr>
            <p:spPr bwMode="auto">
              <a:xfrm>
                <a:off x="350043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8" name="Oval 67"/>
              <p:cNvSpPr/>
              <p:nvPr/>
            </p:nvSpPr>
            <p:spPr bwMode="auto">
              <a:xfrm>
                <a:off x="3786182"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69" name="Oval 68"/>
              <p:cNvSpPr/>
              <p:nvPr/>
            </p:nvSpPr>
            <p:spPr bwMode="auto">
              <a:xfrm>
                <a:off x="4071934"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0" name="Oval 69"/>
              <p:cNvSpPr/>
              <p:nvPr/>
            </p:nvSpPr>
            <p:spPr bwMode="auto">
              <a:xfrm>
                <a:off x="4357686"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1" name="Oval 70"/>
              <p:cNvSpPr/>
              <p:nvPr/>
            </p:nvSpPr>
            <p:spPr bwMode="auto">
              <a:xfrm>
                <a:off x="4643438"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2" name="Oval 71"/>
              <p:cNvSpPr/>
              <p:nvPr/>
            </p:nvSpPr>
            <p:spPr bwMode="auto">
              <a:xfrm>
                <a:off x="4929190"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3" name="Oval 72"/>
              <p:cNvSpPr/>
              <p:nvPr/>
            </p:nvSpPr>
            <p:spPr bwMode="auto">
              <a:xfrm>
                <a:off x="5214942"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4" name="Oval 73"/>
              <p:cNvSpPr/>
              <p:nvPr/>
            </p:nvSpPr>
            <p:spPr bwMode="auto">
              <a:xfrm>
                <a:off x="5500694"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5" name="Oval 74"/>
              <p:cNvSpPr/>
              <p:nvPr/>
            </p:nvSpPr>
            <p:spPr bwMode="auto">
              <a:xfrm>
                <a:off x="5786446"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6" name="Oval 75"/>
              <p:cNvSpPr/>
              <p:nvPr/>
            </p:nvSpPr>
            <p:spPr bwMode="auto">
              <a:xfrm>
                <a:off x="6072198"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7" name="Oval 76"/>
              <p:cNvSpPr/>
              <p:nvPr/>
            </p:nvSpPr>
            <p:spPr bwMode="auto">
              <a:xfrm>
                <a:off x="6357950"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8" name="Oval 77"/>
              <p:cNvSpPr/>
              <p:nvPr/>
            </p:nvSpPr>
            <p:spPr bwMode="auto">
              <a:xfrm>
                <a:off x="6643702" y="5689258"/>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79" name="Oval 78"/>
              <p:cNvSpPr/>
              <p:nvPr/>
            </p:nvSpPr>
            <p:spPr bwMode="auto">
              <a:xfrm>
                <a:off x="6946711"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0" name="Oval 79"/>
              <p:cNvSpPr/>
              <p:nvPr/>
            </p:nvSpPr>
            <p:spPr bwMode="auto">
              <a:xfrm>
                <a:off x="7232463" y="5727895"/>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1" name="Oval 80"/>
              <p:cNvSpPr/>
              <p:nvPr/>
            </p:nvSpPr>
            <p:spPr bwMode="auto">
              <a:xfrm>
                <a:off x="7518215"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2" name="Oval 81"/>
              <p:cNvSpPr/>
              <p:nvPr/>
            </p:nvSpPr>
            <p:spPr bwMode="auto">
              <a:xfrm>
                <a:off x="7803967" y="5740774"/>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3" name="Oval 82"/>
              <p:cNvSpPr/>
              <p:nvPr/>
            </p:nvSpPr>
            <p:spPr bwMode="auto">
              <a:xfrm>
                <a:off x="8089719"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4" name="Oval 83"/>
              <p:cNvSpPr/>
              <p:nvPr/>
            </p:nvSpPr>
            <p:spPr bwMode="auto">
              <a:xfrm>
                <a:off x="8375471" y="5702137"/>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sp>
            <p:nvSpPr>
              <p:cNvPr id="85" name="Oval 84"/>
              <p:cNvSpPr/>
              <p:nvPr/>
            </p:nvSpPr>
            <p:spPr bwMode="auto">
              <a:xfrm>
                <a:off x="8661223" y="5715016"/>
                <a:ext cx="285752" cy="285752"/>
              </a:xfrm>
              <a:prstGeom prst="ellipse">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CC"/>
                  </a:solidFill>
                  <a:effectLst/>
                  <a:latin typeface="Verdana" pitchFamily="34" charset="0"/>
                  <a:cs typeface="Times New Roman" pitchFamily="18" charset="0"/>
                </a:endParaRPr>
              </a:p>
            </p:txBody>
          </p:sp>
        </p:grpSp>
        <p:sp>
          <p:nvSpPr>
            <p:cNvPr id="8" name="TextBox 7"/>
            <p:cNvSpPr txBox="1"/>
            <p:nvPr/>
          </p:nvSpPr>
          <p:spPr>
            <a:xfrm>
              <a:off x="471945" y="3966848"/>
              <a:ext cx="500066"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IN</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sp>
          <p:nvSpPr>
            <p:cNvPr id="9" name="TextBox 8"/>
            <p:cNvSpPr txBox="1"/>
            <p:nvPr/>
          </p:nvSpPr>
          <p:spPr>
            <a:xfrm>
              <a:off x="416872" y="2903116"/>
              <a:ext cx="642942" cy="400110"/>
            </a:xfrm>
            <a:prstGeom prst="rect">
              <a:avLst/>
            </a:prstGeom>
            <a:noFill/>
          </p:spPr>
          <p:txBody>
            <a:bodyPr wrap="square" rtlCol="0">
              <a:spAutoFit/>
            </a:bodyPr>
            <a:lstStyle/>
            <a:p>
              <a:r>
                <a:rPr lang="en-GB" sz="2000" b="1" i="0" dirty="0" smtClean="0">
                  <a:ln>
                    <a:solidFill>
                      <a:srgbClr val="006699"/>
                    </a:solidFill>
                  </a:ln>
                  <a:solidFill>
                    <a:schemeClr val="tx2">
                      <a:lumMod val="40000"/>
                      <a:lumOff val="60000"/>
                    </a:schemeClr>
                  </a:solidFill>
                  <a:latin typeface="Arial Narrow" pitchFamily="34" charset="0"/>
                  <a:cs typeface="Raavi" pitchFamily="2"/>
                </a:rPr>
                <a:t>OUT</a:t>
              </a:r>
              <a:endParaRPr lang="en-US" sz="2000" b="1" i="0" dirty="0">
                <a:ln>
                  <a:solidFill>
                    <a:srgbClr val="006699"/>
                  </a:solidFill>
                </a:ln>
                <a:solidFill>
                  <a:schemeClr val="tx2">
                    <a:lumMod val="40000"/>
                    <a:lumOff val="60000"/>
                  </a:schemeClr>
                </a:solidFill>
                <a:latin typeface="Arial Narrow" pitchFamily="34" charset="0"/>
                <a:cs typeface="Raavi" pitchFamily="2"/>
              </a:endParaRPr>
            </a:p>
          </p:txBody>
        </p:sp>
      </p:grpSp>
      <p:sp>
        <p:nvSpPr>
          <p:cNvPr id="162" name="Oval 161"/>
          <p:cNvSpPr/>
          <p:nvPr/>
        </p:nvSpPr>
        <p:spPr bwMode="auto">
          <a:xfrm>
            <a:off x="902442" y="4554338"/>
            <a:ext cx="357190" cy="357190"/>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63" name="Oval 162"/>
          <p:cNvSpPr/>
          <p:nvPr/>
        </p:nvSpPr>
        <p:spPr bwMode="auto">
          <a:xfrm>
            <a:off x="2750140" y="5411594"/>
            <a:ext cx="357190" cy="357190"/>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20000"/>
                    <a:lumOff val="8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endParaRPr>
          </a:p>
        </p:txBody>
      </p:sp>
      <p:sp>
        <p:nvSpPr>
          <p:cNvPr id="164" name="Oval 163"/>
          <p:cNvSpPr/>
          <p:nvPr/>
        </p:nvSpPr>
        <p:spPr bwMode="auto">
          <a:xfrm>
            <a:off x="3393082" y="4982966"/>
            <a:ext cx="357190" cy="357190"/>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20000"/>
                    <a:lumOff val="8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endParaRPr>
          </a:p>
        </p:txBody>
      </p:sp>
      <p:sp>
        <p:nvSpPr>
          <p:cNvPr id="165" name="Oval 164"/>
          <p:cNvSpPr>
            <a:spLocks noChangeAspect="1"/>
          </p:cNvSpPr>
          <p:nvPr/>
        </p:nvSpPr>
        <p:spPr bwMode="auto">
          <a:xfrm>
            <a:off x="3393083" y="1553943"/>
            <a:ext cx="321471" cy="321471"/>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66" name="Oval 165"/>
          <p:cNvSpPr/>
          <p:nvPr/>
        </p:nvSpPr>
        <p:spPr bwMode="auto">
          <a:xfrm>
            <a:off x="688128" y="5268718"/>
            <a:ext cx="357190" cy="357190"/>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clear">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67" name="Oval 166"/>
          <p:cNvSpPr>
            <a:spLocks noChangeAspect="1"/>
          </p:cNvSpPr>
          <p:nvPr/>
        </p:nvSpPr>
        <p:spPr bwMode="auto">
          <a:xfrm>
            <a:off x="1392819" y="2125447"/>
            <a:ext cx="321471" cy="321471"/>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68" name="Oval 167"/>
          <p:cNvSpPr>
            <a:spLocks noChangeAspect="1"/>
          </p:cNvSpPr>
          <p:nvPr/>
        </p:nvSpPr>
        <p:spPr bwMode="auto">
          <a:xfrm>
            <a:off x="749877" y="1982571"/>
            <a:ext cx="321471" cy="321471"/>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69" name="Freeform 168"/>
          <p:cNvSpPr/>
          <p:nvPr/>
        </p:nvSpPr>
        <p:spPr bwMode="auto">
          <a:xfrm>
            <a:off x="2250074" y="2625512"/>
            <a:ext cx="857256" cy="1718735"/>
          </a:xfrm>
          <a:custGeom>
            <a:avLst/>
            <a:gdLst>
              <a:gd name="connsiteX0" fmla="*/ 137160 w 1188720"/>
              <a:gd name="connsiteY0" fmla="*/ 172720 h 2184400"/>
              <a:gd name="connsiteX1" fmla="*/ 335280 w 1188720"/>
              <a:gd name="connsiteY1" fmla="*/ 1102360 h 2184400"/>
              <a:gd name="connsiteX2" fmla="*/ 121920 w 1188720"/>
              <a:gd name="connsiteY2" fmla="*/ 2032000 h 2184400"/>
              <a:gd name="connsiteX3" fmla="*/ 1066800 w 1188720"/>
              <a:gd name="connsiteY3" fmla="*/ 2016760 h 2184400"/>
              <a:gd name="connsiteX4" fmla="*/ 853440 w 1188720"/>
              <a:gd name="connsiteY4" fmla="*/ 1102360 h 2184400"/>
              <a:gd name="connsiteX5" fmla="*/ 1066800 w 1188720"/>
              <a:gd name="connsiteY5" fmla="*/ 157480 h 2184400"/>
              <a:gd name="connsiteX6" fmla="*/ 137160 w 1188720"/>
              <a:gd name="connsiteY6" fmla="*/ 17272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184400">
                <a:moveTo>
                  <a:pt x="137160" y="172720"/>
                </a:moveTo>
                <a:cubicBezTo>
                  <a:pt x="15240" y="330200"/>
                  <a:pt x="337820" y="792480"/>
                  <a:pt x="335280" y="1102360"/>
                </a:cubicBezTo>
                <a:cubicBezTo>
                  <a:pt x="332740" y="1412240"/>
                  <a:pt x="0" y="1879600"/>
                  <a:pt x="121920" y="2032000"/>
                </a:cubicBezTo>
                <a:cubicBezTo>
                  <a:pt x="243840" y="2184400"/>
                  <a:pt x="944880" y="2171700"/>
                  <a:pt x="1066800" y="2016760"/>
                </a:cubicBezTo>
                <a:cubicBezTo>
                  <a:pt x="1188720" y="1861820"/>
                  <a:pt x="853440" y="1412240"/>
                  <a:pt x="853440" y="1102360"/>
                </a:cubicBezTo>
                <a:cubicBezTo>
                  <a:pt x="853440" y="792480"/>
                  <a:pt x="1186180" y="314960"/>
                  <a:pt x="1066800" y="157480"/>
                </a:cubicBezTo>
                <a:cubicBezTo>
                  <a:pt x="947420" y="0"/>
                  <a:pt x="259080" y="15240"/>
                  <a:pt x="137160" y="172720"/>
                </a:cubicBezTo>
                <a:close/>
              </a:path>
            </a:pathLst>
          </a:custGeom>
          <a:solidFill>
            <a:schemeClr val="accent1">
              <a:alpha val="85000"/>
            </a:schemeClr>
          </a:solidFill>
          <a:ln w="9525" cap="flat" cmpd="sng" algn="ctr">
            <a:noFill/>
            <a:prstDash val="solid"/>
            <a:round/>
            <a:headEnd type="none" w="med" len="med"/>
            <a:tailEnd type="none" w="med" len="med"/>
          </a:ln>
          <a:effectLst/>
          <a:scene3d>
            <a:camera prst="orthographicFront">
              <a:rot lat="0" lon="19799985" rev="0"/>
            </a:camera>
            <a:lightRig rig="soft" dir="t"/>
          </a:scene3d>
          <a:sp3d extrusionH="241300" prstMaterial="matte">
            <a:bevelT w="444500" h="444500"/>
            <a:bevelB w="444500" h="444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0" name="Freeform 169"/>
          <p:cNvSpPr/>
          <p:nvPr/>
        </p:nvSpPr>
        <p:spPr bwMode="auto">
          <a:xfrm>
            <a:off x="2464388" y="2768388"/>
            <a:ext cx="394340" cy="1571636"/>
          </a:xfrm>
          <a:custGeom>
            <a:avLst/>
            <a:gdLst>
              <a:gd name="connsiteX0" fmla="*/ 137160 w 1188720"/>
              <a:gd name="connsiteY0" fmla="*/ 172720 h 2184400"/>
              <a:gd name="connsiteX1" fmla="*/ 335280 w 1188720"/>
              <a:gd name="connsiteY1" fmla="*/ 1102360 h 2184400"/>
              <a:gd name="connsiteX2" fmla="*/ 121920 w 1188720"/>
              <a:gd name="connsiteY2" fmla="*/ 2032000 h 2184400"/>
              <a:gd name="connsiteX3" fmla="*/ 1066800 w 1188720"/>
              <a:gd name="connsiteY3" fmla="*/ 2016760 h 2184400"/>
              <a:gd name="connsiteX4" fmla="*/ 853440 w 1188720"/>
              <a:gd name="connsiteY4" fmla="*/ 1102360 h 2184400"/>
              <a:gd name="connsiteX5" fmla="*/ 1066800 w 1188720"/>
              <a:gd name="connsiteY5" fmla="*/ 157480 h 2184400"/>
              <a:gd name="connsiteX6" fmla="*/ 137160 w 1188720"/>
              <a:gd name="connsiteY6" fmla="*/ 17272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184400">
                <a:moveTo>
                  <a:pt x="137160" y="172720"/>
                </a:moveTo>
                <a:cubicBezTo>
                  <a:pt x="15240" y="330200"/>
                  <a:pt x="337820" y="792480"/>
                  <a:pt x="335280" y="1102360"/>
                </a:cubicBezTo>
                <a:cubicBezTo>
                  <a:pt x="332740" y="1412240"/>
                  <a:pt x="0" y="1879600"/>
                  <a:pt x="121920" y="2032000"/>
                </a:cubicBezTo>
                <a:cubicBezTo>
                  <a:pt x="243840" y="2184400"/>
                  <a:pt x="944880" y="2171700"/>
                  <a:pt x="1066800" y="2016760"/>
                </a:cubicBezTo>
                <a:cubicBezTo>
                  <a:pt x="1188720" y="1861820"/>
                  <a:pt x="853440" y="1412240"/>
                  <a:pt x="853440" y="1102360"/>
                </a:cubicBezTo>
                <a:cubicBezTo>
                  <a:pt x="853440" y="792480"/>
                  <a:pt x="1186180" y="314960"/>
                  <a:pt x="1066800" y="157480"/>
                </a:cubicBezTo>
                <a:cubicBezTo>
                  <a:pt x="947420" y="0"/>
                  <a:pt x="259080" y="15240"/>
                  <a:pt x="137160" y="172720"/>
                </a:cubicBezTo>
                <a:close/>
              </a:path>
            </a:pathLst>
          </a:custGeom>
          <a:solidFill>
            <a:schemeClr val="tx1">
              <a:lumMod val="50000"/>
              <a:alpha val="74000"/>
            </a:schemeClr>
          </a:solidFill>
          <a:ln w="9525" cap="flat" cmpd="sng" algn="ctr">
            <a:noFill/>
            <a:prstDash val="solid"/>
            <a:round/>
            <a:headEnd type="none" w="med" len="med"/>
            <a:tailEnd type="none" w="med" len="med"/>
          </a:ln>
          <a:effectLst>
            <a:softEdge rad="127000"/>
          </a:effectLst>
          <a:scene3d>
            <a:camera prst="orthographicFront">
              <a:rot lat="0" lon="19799985" rev="0"/>
            </a:camera>
            <a:lightRig rig="soft" dir="t"/>
          </a:scene3d>
          <a:sp3d extrusionH="241300" prstMaterial="matte">
            <a:bevelT w="444500" h="444500"/>
            <a:bevelB w="444500" h="444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1" name="Oval 170"/>
          <p:cNvSpPr/>
          <p:nvPr/>
        </p:nvSpPr>
        <p:spPr bwMode="auto">
          <a:xfrm>
            <a:off x="1678570" y="5125842"/>
            <a:ext cx="357190" cy="357190"/>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20000"/>
                    <a:lumOff val="8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endParaRPr>
          </a:p>
        </p:txBody>
      </p:sp>
      <p:sp>
        <p:nvSpPr>
          <p:cNvPr id="172" name="Oval 171"/>
          <p:cNvSpPr/>
          <p:nvPr/>
        </p:nvSpPr>
        <p:spPr bwMode="auto">
          <a:xfrm>
            <a:off x="2321512" y="4982966"/>
            <a:ext cx="357190" cy="357190"/>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20000"/>
                    <a:lumOff val="8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endParaRPr>
          </a:p>
        </p:txBody>
      </p:sp>
      <p:sp>
        <p:nvSpPr>
          <p:cNvPr id="173" name="Oval 172"/>
          <p:cNvSpPr/>
          <p:nvPr/>
        </p:nvSpPr>
        <p:spPr bwMode="auto">
          <a:xfrm>
            <a:off x="2750140" y="4697214"/>
            <a:ext cx="357190" cy="357190"/>
          </a:xfrm>
          <a:prstGeom prst="ellipse">
            <a:avLst/>
          </a:prstGeom>
          <a:solidFill>
            <a:srgbClr val="FFFF00">
              <a:alpha val="50000"/>
            </a:srgb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rPr>
              <a:t>Na</a:t>
            </a:r>
            <a:r>
              <a:rPr kumimoji="0" lang="en-GB" b="1" i="0" u="none" strike="noStrike" cap="none" normalizeH="0" baseline="30000" dirty="0" smtClean="0">
                <a:ln>
                  <a:solidFill>
                    <a:schemeClr val="tx2">
                      <a:lumMod val="60000"/>
                      <a:lumOff val="40000"/>
                    </a:schemeClr>
                  </a:solidFill>
                </a:ln>
                <a:solidFill>
                  <a:schemeClr val="tx2">
                    <a:lumMod val="20000"/>
                    <a:lumOff val="80000"/>
                  </a:schemeClr>
                </a:solidFill>
                <a:effectLst/>
                <a:latin typeface="Arial Narrow" pitchFamily="34" charset="0"/>
              </a:rPr>
              <a:t>+</a:t>
            </a:r>
            <a:endParaRPr kumimoji="0" lang="en-US" b="1" i="0" u="none" strike="noStrike" cap="none" normalizeH="0" baseline="0" dirty="0" smtClean="0">
              <a:ln>
                <a:solidFill>
                  <a:schemeClr val="tx2">
                    <a:lumMod val="60000"/>
                    <a:lumOff val="40000"/>
                  </a:schemeClr>
                </a:solidFill>
              </a:ln>
              <a:solidFill>
                <a:schemeClr val="tx2">
                  <a:lumMod val="20000"/>
                  <a:lumOff val="80000"/>
                </a:schemeClr>
              </a:solidFill>
              <a:effectLst/>
              <a:latin typeface="Arial Narrow" pitchFamily="34" charset="0"/>
            </a:endParaRPr>
          </a:p>
        </p:txBody>
      </p:sp>
      <p:grpSp>
        <p:nvGrpSpPr>
          <p:cNvPr id="174" name="Group 173"/>
          <p:cNvGrpSpPr/>
          <p:nvPr/>
        </p:nvGrpSpPr>
        <p:grpSpPr>
          <a:xfrm>
            <a:off x="1484258" y="4197148"/>
            <a:ext cx="500066" cy="470248"/>
            <a:chOff x="5643570" y="4286257"/>
            <a:chExt cx="500066" cy="470248"/>
          </a:xfrm>
        </p:grpSpPr>
        <p:sp>
          <p:nvSpPr>
            <p:cNvPr id="175" name="Oval 174"/>
            <p:cNvSpPr/>
            <p:nvPr/>
          </p:nvSpPr>
          <p:spPr bwMode="auto">
            <a:xfrm>
              <a:off x="5643570" y="4399315"/>
              <a:ext cx="357190" cy="357190"/>
            </a:xfrm>
            <a:prstGeom prst="ellipse">
              <a:avLst/>
            </a:prstGeom>
            <a:solidFill>
              <a:schemeClr val="bg2">
                <a:lumMod val="75000"/>
              </a:schemeClr>
            </a:solidFill>
            <a:ln w="9525" cap="flat" cmpd="sng" algn="ctr">
              <a:noFill/>
              <a:prstDash val="solid"/>
              <a:round/>
              <a:headEnd type="none" w="med" len="med"/>
              <a:tailEnd type="none" w="med" len="med"/>
            </a:ln>
            <a:effectLst/>
            <a:scene3d>
              <a:camera prst="orthographicFront"/>
              <a:lightRig rig="balanced" dir="t"/>
            </a:scene3d>
            <a:sp3d>
              <a:bevelT w="139700"/>
              <a:bevelB w="139700"/>
            </a:sp3d>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Arial Narrow" pitchFamily="34" charset="0"/>
                </a:rPr>
                <a:t>ATP</a:t>
              </a:r>
              <a:endParaRPr kumimoji="0" lang="en-US" sz="1600" b="1" i="0" u="none" strike="noStrike" cap="none" normalizeH="0" baseline="0" dirty="0" smtClean="0">
                <a:ln>
                  <a:noFill/>
                </a:ln>
                <a:solidFill>
                  <a:srgbClr val="FFFF00"/>
                </a:solidFill>
                <a:effectLst/>
                <a:latin typeface="Arial Narrow" pitchFamily="34" charset="0"/>
              </a:endParaRPr>
            </a:p>
          </p:txBody>
        </p:sp>
        <p:cxnSp>
          <p:nvCxnSpPr>
            <p:cNvPr id="176" name="Straight Connector 175"/>
            <p:cNvCxnSpPr/>
            <p:nvPr/>
          </p:nvCxnSpPr>
          <p:spPr bwMode="auto">
            <a:xfrm rot="5640000" flipH="1" flipV="1">
              <a:off x="5948451" y="4286257"/>
              <a:ext cx="195185" cy="195185"/>
            </a:xfrm>
            <a:prstGeom prst="line">
              <a:avLst/>
            </a:prstGeom>
            <a:solidFill>
              <a:schemeClr val="accent1"/>
            </a:solidFill>
            <a:ln w="117475" cap="flat" cmpd="sng" algn="ctr">
              <a:solidFill>
                <a:schemeClr val="bg2"/>
              </a:solidFill>
              <a:prstDash val="solid"/>
              <a:round/>
              <a:headEnd type="none" w="med" len="med"/>
              <a:tailEnd type="none" w="med" len="med"/>
            </a:ln>
            <a:effectLst/>
          </p:spPr>
        </p:cxnSp>
      </p:grpSp>
      <p:sp>
        <p:nvSpPr>
          <p:cNvPr id="177" name="Oval 176"/>
          <p:cNvSpPr>
            <a:spLocks noChangeAspect="1"/>
          </p:cNvSpPr>
          <p:nvPr/>
        </p:nvSpPr>
        <p:spPr bwMode="auto">
          <a:xfrm>
            <a:off x="2678703" y="1482505"/>
            <a:ext cx="321471" cy="321471"/>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78" name="Oval 177"/>
          <p:cNvSpPr>
            <a:spLocks noChangeAspect="1"/>
          </p:cNvSpPr>
          <p:nvPr/>
        </p:nvSpPr>
        <p:spPr bwMode="auto">
          <a:xfrm>
            <a:off x="1821447" y="1523353"/>
            <a:ext cx="321471" cy="321471"/>
          </a:xfrm>
          <a:prstGeom prst="ellipse">
            <a:avLst/>
          </a:prstGeom>
          <a:solidFill>
            <a:schemeClr val="bg2">
              <a:alpha val="50000"/>
            </a:schemeClr>
          </a:solidFill>
          <a:ln w="9525" cap="flat" cmpd="sng" algn="ctr">
            <a:noFill/>
            <a:prstDash val="solid"/>
            <a:round/>
            <a:headEnd type="none" w="med" len="med"/>
            <a:tailEnd type="none" w="med" len="med"/>
          </a:ln>
          <a:effectLst/>
          <a:scene3d>
            <a:camera prst="orthographicFront"/>
            <a:lightRig rig="threePt" dir="t"/>
          </a:scene3d>
          <a:sp3d prstMaterial="flat">
            <a:bevelT w="228600" h="127000"/>
            <a:bevelB w="228600" h="127000"/>
          </a:sp3d>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ln>
                <a:solidFill>
                  <a:srgbClr val="FFFF99"/>
                </a:solidFill>
                <a:effectLst/>
                <a:latin typeface="Arial Narrow" pitchFamily="34" charset="0"/>
              </a:rPr>
              <a:t>K</a:t>
            </a:r>
            <a:r>
              <a:rPr kumimoji="0" lang="en-GB" sz="1800" b="1" i="0" u="none" strike="noStrike" cap="none" normalizeH="0" baseline="30000" dirty="0" smtClean="0">
                <a:ln>
                  <a:solidFill>
                    <a:srgbClr val="FFFF00"/>
                  </a:solidFill>
                </a:ln>
                <a:solidFill>
                  <a:srgbClr val="FFFF99"/>
                </a:solidFill>
                <a:effectLst/>
                <a:latin typeface="Arial Narrow" pitchFamily="34" charset="0"/>
              </a:rPr>
              <a:t>+</a:t>
            </a:r>
            <a:endParaRPr kumimoji="0" lang="en-US" sz="1800" b="1" i="0" u="none" strike="noStrike" cap="none" normalizeH="0" baseline="0" dirty="0" smtClean="0">
              <a:ln>
                <a:solidFill>
                  <a:srgbClr val="FFFF00"/>
                </a:solidFill>
              </a:ln>
              <a:solidFill>
                <a:srgbClr val="FFFF99"/>
              </a:solidFill>
              <a:effectLst/>
              <a:latin typeface="Arial Narrow" pitchFamily="34" charset="0"/>
            </a:endParaRPr>
          </a:p>
        </p:txBody>
      </p:sp>
      <p:sp>
        <p:nvSpPr>
          <p:cNvPr id="179" name="Freeform 178"/>
          <p:cNvSpPr/>
          <p:nvPr/>
        </p:nvSpPr>
        <p:spPr bwMode="auto">
          <a:xfrm>
            <a:off x="901936" y="3125578"/>
            <a:ext cx="717736" cy="1143008"/>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alpha val="60000"/>
            </a:srgbClr>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0" name="Freeform 179"/>
          <p:cNvSpPr/>
          <p:nvPr/>
        </p:nvSpPr>
        <p:spPr bwMode="auto">
          <a:xfrm rot="10985506">
            <a:off x="2927115" y="3130213"/>
            <a:ext cx="751160" cy="1118929"/>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92D050">
              <a:alpha val="60000"/>
            </a:srgbClr>
          </a:solidFill>
          <a:ln w="9525" cap="flat" cmpd="sng" algn="ctr">
            <a:noFill/>
            <a:prstDash val="solid"/>
            <a:round/>
            <a:headEnd type="none" w="med" len="med"/>
            <a:tailEnd type="none" w="med" len="med"/>
          </a:ln>
          <a:effectLst/>
          <a:scene3d>
            <a:camera prst="orthographicFront"/>
            <a:lightRig rig="threePt" dir="t">
              <a:rot lat="0" lon="0" rev="10800000"/>
            </a:lightRig>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81" name="Group 180"/>
          <p:cNvGrpSpPr/>
          <p:nvPr/>
        </p:nvGrpSpPr>
        <p:grpSpPr>
          <a:xfrm>
            <a:off x="2645802" y="2246241"/>
            <a:ext cx="1462068" cy="557867"/>
            <a:chOff x="6896554" y="2406787"/>
            <a:chExt cx="1462068" cy="557867"/>
          </a:xfrm>
        </p:grpSpPr>
        <p:sp>
          <p:nvSpPr>
            <p:cNvPr id="182" name="TextBox 181"/>
            <p:cNvSpPr txBox="1"/>
            <p:nvPr/>
          </p:nvSpPr>
          <p:spPr>
            <a:xfrm>
              <a:off x="6896554" y="2406787"/>
              <a:ext cx="1462068" cy="369332"/>
            </a:xfrm>
            <a:prstGeom prst="rect">
              <a:avLst/>
            </a:prstGeom>
            <a:noFill/>
          </p:spPr>
          <p:txBody>
            <a:bodyPr wrap="square" rtlCol="0">
              <a:spAutoFit/>
            </a:bodyPr>
            <a:lstStyle/>
            <a:p>
              <a:r>
                <a:rPr lang="en-GB" sz="1800" i="0" dirty="0" err="1" smtClean="0">
                  <a:ln>
                    <a:solidFill>
                      <a:schemeClr val="accent1">
                        <a:lumMod val="75000"/>
                      </a:schemeClr>
                    </a:solidFill>
                  </a:ln>
                  <a:solidFill>
                    <a:schemeClr val="accent1">
                      <a:lumMod val="40000"/>
                      <a:lumOff val="60000"/>
                    </a:schemeClr>
                  </a:solidFill>
                  <a:latin typeface="Arial Narrow" pitchFamily="34" charset="0"/>
                </a:rPr>
                <a:t>Na</a:t>
              </a:r>
              <a:r>
                <a:rPr lang="en-GB" sz="1800" i="0" baseline="30000" dirty="0" err="1" smtClean="0">
                  <a:ln>
                    <a:solidFill>
                      <a:schemeClr val="accent1">
                        <a:lumMod val="75000"/>
                      </a:schemeClr>
                    </a:solidFill>
                  </a:ln>
                  <a:solidFill>
                    <a:schemeClr val="accent1">
                      <a:lumMod val="40000"/>
                      <a:lumOff val="60000"/>
                    </a:schemeClr>
                  </a:solidFill>
                  <a:latin typeface="Arial Narrow" pitchFamily="34" charset="0"/>
                </a:rPr>
                <a:t>+</a:t>
              </a:r>
              <a:r>
                <a:rPr lang="en-GB" sz="1800" i="0" dirty="0" err="1" smtClean="0">
                  <a:ln>
                    <a:solidFill>
                      <a:schemeClr val="accent1">
                        <a:lumMod val="75000"/>
                      </a:schemeClr>
                    </a:solidFill>
                  </a:ln>
                  <a:solidFill>
                    <a:schemeClr val="accent1">
                      <a:lumMod val="40000"/>
                      <a:lumOff val="60000"/>
                    </a:schemeClr>
                  </a:solidFill>
                  <a:latin typeface="Arial Narrow" pitchFamily="34" charset="0"/>
                </a:rPr>
                <a:t>K</a:t>
              </a:r>
              <a:r>
                <a:rPr lang="en-GB" sz="1800" i="0" baseline="30000" dirty="0" err="1" smtClean="0">
                  <a:ln>
                    <a:solidFill>
                      <a:schemeClr val="accent1">
                        <a:lumMod val="75000"/>
                      </a:schemeClr>
                    </a:solidFill>
                  </a:ln>
                  <a:solidFill>
                    <a:schemeClr val="accent1">
                      <a:lumMod val="40000"/>
                      <a:lumOff val="60000"/>
                    </a:schemeClr>
                  </a:solidFill>
                  <a:latin typeface="Arial Narrow" pitchFamily="34" charset="0"/>
                </a:rPr>
                <a:t>+</a:t>
              </a:r>
              <a:r>
                <a:rPr lang="en-GB" sz="1800" i="0" dirty="0" err="1" smtClean="0">
                  <a:ln>
                    <a:solidFill>
                      <a:schemeClr val="accent1">
                        <a:lumMod val="75000"/>
                      </a:schemeClr>
                    </a:solidFill>
                  </a:ln>
                  <a:solidFill>
                    <a:schemeClr val="accent1">
                      <a:lumMod val="40000"/>
                      <a:lumOff val="60000"/>
                    </a:schemeClr>
                  </a:solidFill>
                  <a:latin typeface="Arial Narrow" pitchFamily="34" charset="0"/>
                </a:rPr>
                <a:t>ATPase</a:t>
              </a:r>
              <a:endParaRPr lang="en-GB" sz="1800" i="0" dirty="0">
                <a:ln>
                  <a:solidFill>
                    <a:schemeClr val="accent1">
                      <a:lumMod val="75000"/>
                    </a:schemeClr>
                  </a:solidFill>
                </a:ln>
                <a:solidFill>
                  <a:schemeClr val="accent1">
                    <a:lumMod val="40000"/>
                    <a:lumOff val="60000"/>
                  </a:schemeClr>
                </a:solidFill>
                <a:latin typeface="Arial Narrow" pitchFamily="34" charset="0"/>
              </a:endParaRPr>
            </a:p>
          </p:txBody>
        </p:sp>
        <p:cxnSp>
          <p:nvCxnSpPr>
            <p:cNvPr id="183" name="Straight Arrow Connector 182"/>
            <p:cNvCxnSpPr/>
            <p:nvPr/>
          </p:nvCxnSpPr>
          <p:spPr bwMode="auto">
            <a:xfrm flipH="1">
              <a:off x="7075264" y="2786058"/>
              <a:ext cx="363096" cy="178596"/>
            </a:xfrm>
            <a:prstGeom prst="straightConnector1">
              <a:avLst/>
            </a:prstGeom>
            <a:solidFill>
              <a:schemeClr val="accent1"/>
            </a:solidFill>
            <a:ln w="31750" cap="flat" cmpd="sng" algn="ctr">
              <a:solidFill>
                <a:srgbClr val="C00000"/>
              </a:solidFill>
              <a:prstDash val="solid"/>
              <a:round/>
              <a:headEnd type="none" w="med" len="med"/>
              <a:tailEnd type="triangle" w="lg" len="lg"/>
            </a:ln>
            <a:effectLst/>
          </p:spPr>
        </p:cxnSp>
      </p:grpSp>
      <p:sp>
        <p:nvSpPr>
          <p:cNvPr id="185" name="TextBox 184"/>
          <p:cNvSpPr txBox="1"/>
          <p:nvPr/>
        </p:nvSpPr>
        <p:spPr>
          <a:xfrm>
            <a:off x="4427984" y="1214457"/>
            <a:ext cx="4392488" cy="5293757"/>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0"/>
              </a:spcBef>
              <a:spcAft>
                <a:spcPts val="1200"/>
              </a:spcAft>
            </a:pPr>
            <a:r>
              <a:rPr lang="en-GB" sz="2000" b="1" i="0" dirty="0" smtClean="0">
                <a:solidFill>
                  <a:srgbClr val="006699"/>
                </a:solidFill>
                <a:latin typeface="+mn-lt"/>
              </a:rPr>
              <a:t>Action potential (AP)</a:t>
            </a:r>
          </a:p>
          <a:p>
            <a:pPr marL="431800" lvl="1" indent="-342900">
              <a:spcAft>
                <a:spcPts val="600"/>
              </a:spcAft>
              <a:buFont typeface="Arial" pitchFamily="34" charset="0"/>
              <a:buChar char="•"/>
            </a:pPr>
            <a:r>
              <a:rPr lang="en-GB" sz="1800" i="0" dirty="0" smtClean="0">
                <a:solidFill>
                  <a:srgbClr val="006699"/>
                </a:solidFill>
                <a:latin typeface="+mn-lt"/>
              </a:rPr>
              <a:t>The AP leaves an imbalance in the ionic concentrations, which need to be restored</a:t>
            </a:r>
          </a:p>
          <a:p>
            <a:pPr marL="431800" lvl="1" indent="-342900">
              <a:spcAft>
                <a:spcPts val="600"/>
              </a:spcAft>
              <a:buFont typeface="Arial" pitchFamily="34" charset="0"/>
              <a:buChar char="•"/>
            </a:pPr>
            <a:r>
              <a:rPr lang="en-GB" sz="1800" i="0" dirty="0" smtClean="0">
                <a:solidFill>
                  <a:srgbClr val="006699"/>
                </a:solidFill>
                <a:latin typeface="+mn-lt"/>
              </a:rPr>
              <a:t>The Na</a:t>
            </a:r>
            <a:r>
              <a:rPr lang="en-GB" sz="1800" i="0" baseline="30000" dirty="0" smtClean="0">
                <a:solidFill>
                  <a:srgbClr val="006699"/>
                </a:solidFill>
                <a:latin typeface="+mn-lt"/>
              </a:rPr>
              <a:t>+</a:t>
            </a:r>
            <a:r>
              <a:rPr lang="en-GB" sz="1800" i="0" dirty="0" smtClean="0">
                <a:solidFill>
                  <a:srgbClr val="006699"/>
                </a:solidFill>
                <a:latin typeface="+mn-lt"/>
              </a:rPr>
              <a:t>-K</a:t>
            </a:r>
            <a:r>
              <a:rPr lang="en-GB" sz="1800" i="0" baseline="30000" dirty="0" smtClean="0">
                <a:solidFill>
                  <a:srgbClr val="006699"/>
                </a:solidFill>
                <a:latin typeface="+mn-lt"/>
              </a:rPr>
              <a:t>+</a:t>
            </a:r>
            <a:r>
              <a:rPr lang="en-GB" sz="1800" i="0" dirty="0" smtClean="0">
                <a:solidFill>
                  <a:srgbClr val="006699"/>
                </a:solidFill>
                <a:latin typeface="+mn-lt"/>
              </a:rPr>
              <a:t>-ATPase (pump) performs the function of restoring the ion gradients</a:t>
            </a:r>
          </a:p>
          <a:p>
            <a:pPr marL="431800" lvl="1" indent="-342900">
              <a:spcAft>
                <a:spcPts val="600"/>
              </a:spcAft>
              <a:buFont typeface="+mj-lt"/>
              <a:buAutoNum type="arabicParenR"/>
            </a:pPr>
            <a:r>
              <a:rPr lang="en-GB" sz="1800" i="0" dirty="0" smtClean="0">
                <a:solidFill>
                  <a:srgbClr val="006699"/>
                </a:solidFill>
                <a:latin typeface="+mn-lt"/>
              </a:rPr>
              <a:t>In the ‘resting’ configuration Na</a:t>
            </a:r>
            <a:r>
              <a:rPr lang="en-GB" sz="1800" i="0" baseline="30000" dirty="0" smtClean="0">
                <a:solidFill>
                  <a:srgbClr val="006699"/>
                </a:solidFill>
                <a:latin typeface="+mn-lt"/>
              </a:rPr>
              <a:t>+ </a:t>
            </a:r>
            <a:r>
              <a:rPr lang="en-GB" sz="1800" i="0" dirty="0" smtClean="0">
                <a:solidFill>
                  <a:srgbClr val="006699"/>
                </a:solidFill>
                <a:latin typeface="+mn-lt"/>
              </a:rPr>
              <a:t>enters the vestibule and upon </a:t>
            </a:r>
            <a:r>
              <a:rPr lang="en-GB" sz="1800" i="0" dirty="0" err="1" smtClean="0">
                <a:solidFill>
                  <a:srgbClr val="006699"/>
                </a:solidFill>
                <a:latin typeface="+mn-lt"/>
              </a:rPr>
              <a:t>phosphorylation</a:t>
            </a:r>
            <a:r>
              <a:rPr lang="en-GB" sz="1800" i="0" dirty="0" smtClean="0">
                <a:solidFill>
                  <a:srgbClr val="006699"/>
                </a:solidFill>
                <a:latin typeface="+mn-lt"/>
              </a:rPr>
              <a:t> the ions are transported through the protein</a:t>
            </a:r>
          </a:p>
          <a:p>
            <a:pPr marL="431800" lvl="1" indent="-342900">
              <a:spcAft>
                <a:spcPts val="600"/>
              </a:spcAft>
              <a:buFont typeface="+mj-lt"/>
              <a:buAutoNum type="arabicParenR"/>
            </a:pPr>
            <a:r>
              <a:rPr lang="en-GB" sz="1800" i="0" dirty="0" smtClean="0">
                <a:solidFill>
                  <a:srgbClr val="006699"/>
                </a:solidFill>
                <a:latin typeface="+mn-lt"/>
              </a:rPr>
              <a:t>The Na</a:t>
            </a:r>
            <a:r>
              <a:rPr lang="en-GB" sz="1800" i="0" baseline="30000" dirty="0" smtClean="0">
                <a:solidFill>
                  <a:srgbClr val="006699"/>
                </a:solidFill>
                <a:latin typeface="+mn-lt"/>
              </a:rPr>
              <a:t>+</a:t>
            </a:r>
            <a:r>
              <a:rPr lang="en-GB" sz="1800" i="0" dirty="0" smtClean="0">
                <a:solidFill>
                  <a:srgbClr val="006699"/>
                </a:solidFill>
                <a:latin typeface="+mn-lt"/>
              </a:rPr>
              <a:t> is removed from the cell in the ‘active’ configuration and K</a:t>
            </a:r>
            <a:r>
              <a:rPr lang="en-GB" sz="1800" i="0" baseline="30000" dirty="0" smtClean="0">
                <a:solidFill>
                  <a:srgbClr val="006699"/>
                </a:solidFill>
                <a:latin typeface="+mn-lt"/>
              </a:rPr>
              <a:t>+</a:t>
            </a:r>
            <a:r>
              <a:rPr lang="en-GB" sz="1800" i="0" dirty="0" smtClean="0">
                <a:solidFill>
                  <a:srgbClr val="006699"/>
                </a:solidFill>
                <a:latin typeface="+mn-lt"/>
              </a:rPr>
              <a:t> enters the vestibule</a:t>
            </a:r>
          </a:p>
          <a:p>
            <a:pPr marL="431800" lvl="1" indent="-342900">
              <a:buFont typeface="+mj-lt"/>
              <a:buAutoNum type="arabicParenR"/>
            </a:pPr>
            <a:r>
              <a:rPr lang="en-GB" sz="1800" i="0" dirty="0" smtClean="0">
                <a:solidFill>
                  <a:srgbClr val="006699"/>
                </a:solidFill>
                <a:latin typeface="+mn-lt"/>
              </a:rPr>
              <a:t>As the pump returns to the resting configuration the K</a:t>
            </a:r>
            <a:r>
              <a:rPr lang="en-GB" sz="1800" i="0" baseline="30000" dirty="0" smtClean="0">
                <a:solidFill>
                  <a:srgbClr val="006699"/>
                </a:solidFill>
                <a:latin typeface="+mn-lt"/>
              </a:rPr>
              <a:t>+</a:t>
            </a:r>
            <a:r>
              <a:rPr lang="en-GB" sz="1800" i="0" dirty="0" smtClean="0">
                <a:solidFill>
                  <a:srgbClr val="006699"/>
                </a:solidFill>
                <a:latin typeface="+mn-lt"/>
              </a:rPr>
              <a:t> is transported back into the cell</a:t>
            </a:r>
          </a:p>
        </p:txBody>
      </p:sp>
      <p:sp>
        <p:nvSpPr>
          <p:cNvPr id="187" name="Title 1"/>
          <p:cNvSpPr>
            <a:spLocks noGrp="1"/>
          </p:cNvSpPr>
          <p:nvPr>
            <p:ph type="title"/>
          </p:nvPr>
        </p:nvSpPr>
        <p:spPr>
          <a:xfrm>
            <a:off x="1835696" y="16707"/>
            <a:ext cx="7308304" cy="638175"/>
          </a:xfrm>
        </p:spPr>
        <p:txBody>
          <a:bodyPr anchor="ctr"/>
          <a:lstStyle/>
          <a:p>
            <a:pPr algn="ctr"/>
            <a:r>
              <a:rPr lang="en-GB" sz="2800" dirty="0" smtClean="0">
                <a:ln>
                  <a:solidFill>
                    <a:schemeClr val="accent1">
                      <a:lumMod val="75000"/>
                    </a:schemeClr>
                  </a:solidFill>
                </a:ln>
                <a:solidFill>
                  <a:schemeClr val="accent1">
                    <a:lumMod val="60000"/>
                    <a:lumOff val="40000"/>
                  </a:schemeClr>
                </a:solidFill>
                <a:latin typeface="+mn-lt"/>
              </a:rPr>
              <a:t>Neurotransmission: Action potential</a:t>
            </a:r>
            <a:endParaRPr lang="en-US" sz="2800" dirty="0">
              <a:ln>
                <a:solidFill>
                  <a:schemeClr val="accent1">
                    <a:lumMod val="75000"/>
                  </a:schemeClr>
                </a:solidFill>
              </a:ln>
              <a:solidFill>
                <a:schemeClr val="accent1">
                  <a:lumMod val="60000"/>
                  <a:lumOff val="40000"/>
                </a:schemeClr>
              </a:solidFill>
              <a:latin typeface="+mn-lt"/>
            </a:endParaRPr>
          </a:p>
        </p:txBody>
      </p:sp>
    </p:spTree>
    <p:extLst>
      <p:ext uri="{BB962C8B-B14F-4D97-AF65-F5344CB8AC3E}">
        <p14:creationId xmlns:p14="http://schemas.microsoft.com/office/powerpoint/2010/main" val="26034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2000"/>
                                        <p:tgtEl>
                                          <p:spTgt spid="169"/>
                                        </p:tgtEl>
                                      </p:cBhvr>
                                    </p:animEffect>
                                  </p:childTnLst>
                                </p:cTn>
                              </p:par>
                              <p:par>
                                <p:cTn id="8" presetID="1" presetClass="entr" presetSubtype="0" fill="hold" nodeType="withEffect">
                                  <p:stCondLst>
                                    <p:cond delay="0"/>
                                  </p:stCondLst>
                                  <p:childTnLst>
                                    <p:set>
                                      <p:cBhvr>
                                        <p:cTn id="9" dur="1" fill="hold">
                                          <p:stCondLst>
                                            <p:cond delay="0"/>
                                          </p:stCondLst>
                                        </p:cTn>
                                        <p:tgtEl>
                                          <p:spTgt spid="185">
                                            <p:txEl>
                                              <p:pRg st="2" end="2"/>
                                            </p:txEl>
                                          </p:spTgt>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2000"/>
                                        <p:tgtEl>
                                          <p:spTgt spid="181"/>
                                        </p:tgtEl>
                                      </p:cBhvr>
                                    </p:animEffect>
                                  </p:childTnLst>
                                </p:cTn>
                              </p:par>
                              <p:par>
                                <p:cTn id="13" presetID="10" presetClass="entr" presetSubtype="0" fill="hold" grpId="2"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2000"/>
                                        <p:tgtEl>
                                          <p:spTgt spid="170"/>
                                        </p:tgtEl>
                                      </p:cBhvr>
                                    </p:animEffect>
                                  </p:childTnLst>
                                </p:cTn>
                              </p:par>
                            </p:childTnLst>
                          </p:cTn>
                        </p:par>
                        <p:par>
                          <p:cTn id="16" fill="hold">
                            <p:stCondLst>
                              <p:cond delay="2000"/>
                            </p:stCondLst>
                            <p:childTnLst>
                              <p:par>
                                <p:cTn id="17" presetID="0" presetClass="path" presetSubtype="0" accel="50000" decel="50000" fill="hold" grpId="0" nodeType="afterEffect">
                                  <p:stCondLst>
                                    <p:cond delay="0"/>
                                  </p:stCondLst>
                                  <p:childTnLst>
                                    <p:animMotion origin="layout" path="M -1.94444E-6 7.40741E-7 C 0.00677 -0.02014 0.03143 -0.08403 0.04045 -0.1213 C 0.04948 -0.15857 0.05104 -0.19236 0.05382 -0.22338 C 0.0566 -0.2544 0.05677 -0.29051 0.05747 -0.3081 " pathEditMode="relative" rAng="0" ptsTypes="aaaa">
                                      <p:cBhvr>
                                        <p:cTn id="18" dur="2000" fill="hold"/>
                                        <p:tgtEl>
                                          <p:spTgt spid="171"/>
                                        </p:tgtEl>
                                        <p:attrNameLst>
                                          <p:attrName>ppt_x</p:attrName>
                                          <p:attrName>ppt_y</p:attrName>
                                        </p:attrNameLst>
                                      </p:cBhvr>
                                      <p:rCtr x="29" y="-154"/>
                                    </p:animMotion>
                                  </p:childTnLst>
                                </p:cTn>
                              </p:par>
                              <p:par>
                                <p:cTn id="19" presetID="1" presetClass="entr" presetSubtype="0" fill="hold" nodeType="withEffect">
                                  <p:stCondLst>
                                    <p:cond delay="0"/>
                                  </p:stCondLst>
                                  <p:childTnLst>
                                    <p:set>
                                      <p:cBhvr>
                                        <p:cTn id="20" dur="1" fill="hold">
                                          <p:stCondLst>
                                            <p:cond delay="0"/>
                                          </p:stCondLst>
                                        </p:cTn>
                                        <p:tgtEl>
                                          <p:spTgt spid="185">
                                            <p:txEl>
                                              <p:pRg st="3" end="3"/>
                                            </p:txEl>
                                          </p:spTgt>
                                        </p:tgtEl>
                                        <p:attrNameLst>
                                          <p:attrName>style.visibility</p:attrName>
                                        </p:attrNameLst>
                                      </p:cBhvr>
                                      <p:to>
                                        <p:strVal val="visible"/>
                                      </p:to>
                                    </p:set>
                                  </p:childTnLst>
                                </p:cTn>
                              </p:par>
                              <p:par>
                                <p:cTn id="21" presetID="0" presetClass="path" presetSubtype="0" accel="50000" decel="50000" fill="hold" grpId="0" nodeType="withEffect">
                                  <p:stCondLst>
                                    <p:cond delay="600"/>
                                  </p:stCondLst>
                                  <p:childTnLst>
                                    <p:animMotion origin="layout" path="M -3.88889E-6 -2.13608E-6 C -0.00364 -0.02083 -0.0177 -0.09465 -0.02152 -0.12474 C -0.02534 -0.15482 -0.025 -0.16339 -0.02326 -0.18028 C -0.02152 -0.19717 -0.01319 -0.21638 -0.01059 -0.22587 " pathEditMode="relative" rAng="0" ptsTypes="aaaa">
                                      <p:cBhvr>
                                        <p:cTn id="22" dur="1700" fill="hold"/>
                                        <p:tgtEl>
                                          <p:spTgt spid="172"/>
                                        </p:tgtEl>
                                        <p:attrNameLst>
                                          <p:attrName>ppt_x</p:attrName>
                                          <p:attrName>ppt_y</p:attrName>
                                        </p:attrNameLst>
                                      </p:cBhvr>
                                      <p:rCtr x="-1267" y="-11294"/>
                                    </p:animMotion>
                                  </p:childTnLst>
                                </p:cTn>
                              </p:par>
                              <p:par>
                                <p:cTn id="23" presetID="0" presetClass="path" presetSubtype="0" accel="50000" decel="50000" fill="hold" grpId="0" nodeType="withEffect">
                                  <p:stCondLst>
                                    <p:cond delay="1000"/>
                                  </p:stCondLst>
                                  <p:childTnLst>
                                    <p:animMotion origin="layout" path="M 5.55556E-7 7.40741E-7 C -0.0059 -0.0088 -0.02569 -0.03449 -0.03507 -0.05208 C -0.04444 -0.06968 -0.05226 -0.09167 -0.05677 -0.10532 C -0.06129 -0.11898 -0.06146 -0.12778 -0.06267 -0.13357 " pathEditMode="relative" rAng="0" ptsTypes="aaaa">
                                      <p:cBhvr>
                                        <p:cTn id="24" dur="2300" fill="hold"/>
                                        <p:tgtEl>
                                          <p:spTgt spid="173"/>
                                        </p:tgtEl>
                                        <p:attrNameLst>
                                          <p:attrName>ppt_x</p:attrName>
                                          <p:attrName>ppt_y</p:attrName>
                                        </p:attrNameLst>
                                      </p:cBhvr>
                                      <p:rCtr x="-31" y="-67"/>
                                    </p:animMotion>
                                  </p:childTnLst>
                                </p:cTn>
                              </p:par>
                            </p:childTnLst>
                          </p:cTn>
                        </p:par>
                        <p:par>
                          <p:cTn id="25" fill="hold">
                            <p:stCondLst>
                              <p:cond delay="5300"/>
                            </p:stCondLst>
                            <p:childTnLst>
                              <p:par>
                                <p:cTn id="26" presetID="10" presetClass="entr" presetSubtype="0" fill="hold" nodeType="after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fade">
                                      <p:cBhvr>
                                        <p:cTn id="28" dur="2000"/>
                                        <p:tgtEl>
                                          <p:spTgt spid="174"/>
                                        </p:tgtEl>
                                      </p:cBhvr>
                                    </p:animEffect>
                                  </p:childTnLst>
                                </p:cTn>
                              </p:par>
                            </p:childTnLst>
                          </p:cTn>
                        </p:par>
                        <p:par>
                          <p:cTn id="29" fill="hold">
                            <p:stCondLst>
                              <p:cond delay="7300"/>
                            </p:stCondLst>
                            <p:childTnLst>
                              <p:par>
                                <p:cTn id="30" presetID="0" presetClass="path" presetSubtype="0" accel="50000" decel="50000" fill="hold" grpId="0" nodeType="afterEffect">
                                  <p:stCondLst>
                                    <p:cond delay="0"/>
                                  </p:stCondLst>
                                  <p:childTnLst>
                                    <p:animMotion origin="layout" path="M 6.94444E-6 -1.48148E-6 L 6.94444E-6 -0.02084 " pathEditMode="relative" ptsTypes="AA">
                                      <p:cBhvr>
                                        <p:cTn id="31" dur="2000" fill="hold"/>
                                        <p:tgtEl>
                                          <p:spTgt spid="170"/>
                                        </p:tgtEl>
                                        <p:attrNameLst>
                                          <p:attrName>ppt_x</p:attrName>
                                          <p:attrName>ppt_y</p:attrName>
                                        </p:attrNameLst>
                                      </p:cBhvr>
                                    </p:animMotion>
                                  </p:childTnLst>
                                </p:cTn>
                              </p:par>
                            </p:childTnLst>
                          </p:cTn>
                        </p:par>
                        <p:par>
                          <p:cTn id="32" fill="hold">
                            <p:stCondLst>
                              <p:cond delay="9300"/>
                            </p:stCondLst>
                            <p:childTnLst>
                              <p:par>
                                <p:cTn id="33" presetID="0" presetClass="path" presetSubtype="0" accel="50000" decel="50000" fill="hold" grpId="1" nodeType="afterEffect">
                                  <p:stCondLst>
                                    <p:cond delay="0"/>
                                  </p:stCondLst>
                                  <p:childTnLst>
                                    <p:animMotion origin="layout" path="M 0.05729 -0.31358 C 0.05608 -0.32631 0.05139 -0.3689 0.05 -0.39065 C 0.04861 -0.4124 0.05 -0.42698 0.04844 -0.44388 C 0.04688 -0.46077 0.04948 -0.48392 0.04011 -0.49271 C 0.03073 -0.5015 0.00573 -0.4978 -0.00833 -0.49734 C -0.02239 -0.49688 -0.03698 -0.49086 -0.04462 -0.48924 " pathEditMode="relative" rAng="0" ptsTypes="aaaaaa">
                                      <p:cBhvr>
                                        <p:cTn id="34" dur="2000" fill="hold"/>
                                        <p:tgtEl>
                                          <p:spTgt spid="171"/>
                                        </p:tgtEl>
                                        <p:attrNameLst>
                                          <p:attrName>ppt_x</p:attrName>
                                          <p:attrName>ppt_y</p:attrName>
                                        </p:attrNameLst>
                                      </p:cBhvr>
                                      <p:rCtr x="-5104" y="-9396"/>
                                    </p:animMotion>
                                  </p:childTnLst>
                                </p:cTn>
                              </p:par>
                              <p:par>
                                <p:cTn id="35" presetID="1" presetClass="entr" presetSubtype="0" fill="hold" nodeType="withEffect">
                                  <p:stCondLst>
                                    <p:cond delay="0"/>
                                  </p:stCondLst>
                                  <p:childTnLst>
                                    <p:set>
                                      <p:cBhvr>
                                        <p:cTn id="36" dur="1" fill="hold">
                                          <p:stCondLst>
                                            <p:cond delay="0"/>
                                          </p:stCondLst>
                                        </p:cTn>
                                        <p:tgtEl>
                                          <p:spTgt spid="185">
                                            <p:txEl>
                                              <p:pRg st="4" end="4"/>
                                            </p:txEl>
                                          </p:spTgt>
                                        </p:tgtEl>
                                        <p:attrNameLst>
                                          <p:attrName>style.visibility</p:attrName>
                                        </p:attrNameLst>
                                      </p:cBhvr>
                                      <p:to>
                                        <p:strVal val="visible"/>
                                      </p:to>
                                    </p:set>
                                  </p:childTnLst>
                                </p:cTn>
                              </p:par>
                              <p:par>
                                <p:cTn id="37" presetID="0" presetClass="path" presetSubtype="0" accel="50000" decel="50000" fill="hold" grpId="1" nodeType="withEffect">
                                  <p:stCondLst>
                                    <p:cond delay="500"/>
                                  </p:stCondLst>
                                  <p:childTnLst>
                                    <p:animMotion origin="layout" path="M -0.00902 -0.23397 C -0.00937 -0.28303 -0.00902 -0.33441 -0.00902 -0.36959 C -0.00902 -0.40477 -0.01007 -0.42421 -0.00937 -0.44527 C -0.00868 -0.46633 -0.00607 -0.486 -0.0052 -0.49664 " pathEditMode="relative" rAng="0" ptsTypes="aaaa">
                                      <p:cBhvr>
                                        <p:cTn id="38" dur="2000" fill="hold"/>
                                        <p:tgtEl>
                                          <p:spTgt spid="172"/>
                                        </p:tgtEl>
                                        <p:attrNameLst>
                                          <p:attrName>ppt_x</p:attrName>
                                          <p:attrName>ppt_y</p:attrName>
                                        </p:attrNameLst>
                                      </p:cBhvr>
                                      <p:rCtr x="139" y="-13145"/>
                                    </p:animMotion>
                                  </p:childTnLst>
                                </p:cTn>
                              </p:par>
                              <p:par>
                                <p:cTn id="39" presetID="0" presetClass="path" presetSubtype="0" accel="50000" decel="50000" fill="hold" grpId="1" nodeType="withEffect">
                                  <p:stCondLst>
                                    <p:cond delay="900"/>
                                  </p:stCondLst>
                                  <p:childTnLst>
                                    <p:animMotion origin="layout" path="M -0.06215 -0.14213 C -0.06198 -0.14514 -0.06059 -0.13796 -0.06111 -0.15903 C -0.06163 -0.18009 -0.06441 -0.23843 -0.06511 -0.26806 C -0.0658 -0.29769 -0.06545 -0.31898 -0.06511 -0.33704 C -0.06476 -0.35509 -0.06719 -0.36505 -0.06354 -0.37685 C -0.0599 -0.38866 -0.05434 -0.40093 -0.04358 -0.4081 C -0.03281 -0.41528 -0.01476 -0.42037 0.00156 -0.41921 C 0.01788 -0.41806 0.04375 -0.40509 0.05486 -0.40139 " pathEditMode="relative" rAng="0" ptsTypes="aaaaaaaa">
                                      <p:cBhvr>
                                        <p:cTn id="40" dur="2000" fill="hold"/>
                                        <p:tgtEl>
                                          <p:spTgt spid="173"/>
                                        </p:tgtEl>
                                        <p:attrNameLst>
                                          <p:attrName>ppt_x</p:attrName>
                                          <p:attrName>ppt_y</p:attrName>
                                        </p:attrNameLst>
                                      </p:cBhvr>
                                      <p:rCtr x="5590" y="-13704"/>
                                    </p:animMotion>
                                  </p:childTnLst>
                                </p:cTn>
                              </p:par>
                            </p:childTnLst>
                          </p:cTn>
                        </p:par>
                        <p:par>
                          <p:cTn id="41" fill="hold">
                            <p:stCondLst>
                              <p:cond delay="12200"/>
                            </p:stCondLst>
                            <p:childTnLst>
                              <p:par>
                                <p:cTn id="42" presetID="10" presetClass="exit" presetSubtype="0" fill="hold" nodeType="afterEffect">
                                  <p:stCondLst>
                                    <p:cond delay="0"/>
                                  </p:stCondLst>
                                  <p:childTnLst>
                                    <p:animEffect transition="out" filter="fade">
                                      <p:cBhvr>
                                        <p:cTn id="43" dur="2000"/>
                                        <p:tgtEl>
                                          <p:spTgt spid="174"/>
                                        </p:tgtEl>
                                      </p:cBhvr>
                                    </p:animEffect>
                                    <p:set>
                                      <p:cBhvr>
                                        <p:cTn id="44" dur="1" fill="hold">
                                          <p:stCondLst>
                                            <p:cond delay="1999"/>
                                          </p:stCondLst>
                                        </p:cTn>
                                        <p:tgtEl>
                                          <p:spTgt spid="17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 0 C -0.01372 0.01852 -0.02743 0.03727 -0.03663 0.06435 C -0.04583 0.09143 -0.05226 0.13773 -0.05504 0.16227 C -0.05781 0.1868 -0.05365 0.19676 -0.0533 0.21111 C -0.05295 0.22546 -0.0533 0.24004 -0.0533 0.24884 C -0.0533 0.25764 -0.0533 0.26088 -0.0533 0.26435 " pathEditMode="relative" ptsTypes="aaaaaA">
                                      <p:cBhvr>
                                        <p:cTn id="48" dur="2000" fill="hold"/>
                                        <p:tgtEl>
                                          <p:spTgt spid="177"/>
                                        </p:tgtEl>
                                        <p:attrNameLst>
                                          <p:attrName>ppt_x</p:attrName>
                                          <p:attrName>ppt_y</p:attrName>
                                        </p:attrNameLst>
                                      </p:cBhvr>
                                    </p:animMotion>
                                  </p:childTnLst>
                                </p:cTn>
                              </p:par>
                              <p:par>
                                <p:cTn id="49" presetID="0" presetClass="path" presetSubtype="0" accel="50000" decel="50000" fill="hold" grpId="0" nodeType="withEffect">
                                  <p:stCondLst>
                                    <p:cond delay="500"/>
                                  </p:stCondLst>
                                  <p:childTnLst>
                                    <p:animMotion origin="layout" path="M 3.33333E-6 4.98727E-6 C 0.00521 0.01226 0.02586 0.04142 0.03177 0.07336 C 0.03767 0.10529 0.03402 0.16801 0.03507 0.19115 C 0.03611 0.2143 0.0375 0.20828 0.03819 0.21268 " pathEditMode="relative" rAng="0" ptsTypes="aaaa">
                                      <p:cBhvr>
                                        <p:cTn id="50" dur="1800" fill="hold"/>
                                        <p:tgtEl>
                                          <p:spTgt spid="178"/>
                                        </p:tgtEl>
                                        <p:attrNameLst>
                                          <p:attrName>ppt_x</p:attrName>
                                          <p:attrName>ppt_y</p:attrName>
                                        </p:attrNameLst>
                                      </p:cBhvr>
                                      <p:rCtr x="1910" y="10715"/>
                                    </p:animMotion>
                                  </p:childTnLst>
                                </p:cTn>
                              </p:par>
                              <p:par>
                                <p:cTn id="51" presetID="1" presetClass="entr" presetSubtype="0" fill="hold" nodeType="withEffect">
                                  <p:stCondLst>
                                    <p:cond delay="500"/>
                                  </p:stCondLst>
                                  <p:childTnLst>
                                    <p:set>
                                      <p:cBhvr>
                                        <p:cTn id="52" dur="1" fill="hold">
                                          <p:stCondLst>
                                            <p:cond delay="0"/>
                                          </p:stCondLst>
                                        </p:cTn>
                                        <p:tgtEl>
                                          <p:spTgt spid="185">
                                            <p:txEl>
                                              <p:pRg st="5" end="5"/>
                                            </p:txEl>
                                          </p:spTgt>
                                        </p:tgtEl>
                                        <p:attrNameLst>
                                          <p:attrName>style.visibility</p:attrName>
                                        </p:attrNameLst>
                                      </p:cBhvr>
                                      <p:to>
                                        <p:strVal val="visible"/>
                                      </p:to>
                                    </p:set>
                                  </p:childTnLst>
                                </p:cTn>
                              </p:par>
                            </p:childTnLst>
                          </p:cTn>
                        </p:par>
                        <p:par>
                          <p:cTn id="53" fill="hold">
                            <p:stCondLst>
                              <p:cond delay="2300"/>
                            </p:stCondLst>
                            <p:childTnLst>
                              <p:par>
                                <p:cTn id="54" presetID="0" presetClass="path" presetSubtype="0" accel="50000" decel="50000" fill="hold" grpId="1" nodeType="afterEffect">
                                  <p:stCondLst>
                                    <p:cond delay="0"/>
                                  </p:stCondLst>
                                  <p:childTnLst>
                                    <p:animMotion origin="layout" path="M -0.00034 -0.01991 L -0.00034 0.00092 " pathEditMode="relative" rAng="0" ptsTypes="AA">
                                      <p:cBhvr>
                                        <p:cTn id="55" dur="2000" fill="hold"/>
                                        <p:tgtEl>
                                          <p:spTgt spid="170"/>
                                        </p:tgtEl>
                                        <p:attrNameLst>
                                          <p:attrName>ppt_x</p:attrName>
                                          <p:attrName>ppt_y</p:attrName>
                                        </p:attrNameLst>
                                      </p:cBhvr>
                                      <p:rCtr x="0" y="1041"/>
                                    </p:animMotion>
                                  </p:childTnLst>
                                </p:cTn>
                              </p:par>
                            </p:childTnLst>
                          </p:cTn>
                        </p:par>
                        <p:par>
                          <p:cTn id="56" fill="hold">
                            <p:stCondLst>
                              <p:cond delay="4300"/>
                            </p:stCondLst>
                            <p:childTnLst>
                              <p:par>
                                <p:cTn id="57" presetID="0" presetClass="path" presetSubtype="0" accel="50000" decel="50000" fill="hold" grpId="1" nodeType="afterEffect">
                                  <p:stCondLst>
                                    <p:cond delay="0"/>
                                  </p:stCondLst>
                                  <p:childTnLst>
                                    <p:animMotion origin="layout" path="M -0.05278 0.26938 C -0.05191 0.28141 -0.04914 0.31358 -0.04792 0.34159 C -0.0467 0.36959 -0.04618 0.41657 -0.04584 0.43786 C -0.04549 0.45915 -0.04948 0.45846 -0.04584 0.47003 C -0.04219 0.4816 -0.02986 0.50011 -0.02379 0.50683 C -0.01771 0.51354 -0.01372 0.51215 -0.00955 0.51076 " pathEditMode="relative" rAng="0" ptsTypes="aaaaaa">
                                      <p:cBhvr>
                                        <p:cTn id="58" dur="1800" fill="hold"/>
                                        <p:tgtEl>
                                          <p:spTgt spid="177"/>
                                        </p:tgtEl>
                                        <p:attrNameLst>
                                          <p:attrName>ppt_x</p:attrName>
                                          <p:attrName>ppt_y</p:attrName>
                                        </p:attrNameLst>
                                      </p:cBhvr>
                                      <p:rCtr x="2153" y="12196"/>
                                    </p:animMotion>
                                  </p:childTnLst>
                                </p:cTn>
                              </p:par>
                              <p:par>
                                <p:cTn id="59" presetID="0" presetClass="path" presetSubtype="0" accel="50000" decel="50000" fill="hold" grpId="1" nodeType="withEffect">
                                  <p:stCondLst>
                                    <p:cond delay="500"/>
                                  </p:stCondLst>
                                  <p:childTnLst>
                                    <p:animMotion origin="layout" path="M 0.03889 0.21684 C 0.03958 0.23883 0.04236 0.31497 0.04288 0.34783 C 0.0434 0.38069 0.03975 0.39319 0.04166 0.41448 C 0.04357 0.43577 0.04566 0.46169 0.05434 0.47627 C 0.06302 0.49085 0.08298 0.49965 0.09392 0.50196 C 0.10486 0.50428 0.11232 0.4971 0.11996 0.49016 " pathEditMode="relative" rAng="0" ptsTypes="aaaaaa">
                                      <p:cBhvr>
                                        <p:cTn id="60" dur="1800" fill="hold"/>
                                        <p:tgtEl>
                                          <p:spTgt spid="178"/>
                                        </p:tgtEl>
                                        <p:attrNameLst>
                                          <p:attrName>ppt_x</p:attrName>
                                          <p:attrName>ppt_y</p:attrName>
                                        </p:attrNameLst>
                                      </p:cBhvr>
                                      <p:rCtr x="4045" y="143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0" grpId="1" animBg="1"/>
      <p:bldP spid="170" grpId="2" animBg="1"/>
      <p:bldP spid="171" grpId="0" animBg="1"/>
      <p:bldP spid="171" grpId="1" animBg="1"/>
      <p:bldP spid="172" grpId="0" animBg="1"/>
      <p:bldP spid="172" grpId="1" animBg="1"/>
      <p:bldP spid="173" grpId="0" animBg="1"/>
      <p:bldP spid="173" grpId="1" animBg="1"/>
      <p:bldP spid="177" grpId="0" animBg="1"/>
      <p:bldP spid="177" grpId="1" animBg="1"/>
      <p:bldP spid="178" grpId="0" animBg="1"/>
      <p:bldP spid="17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7704" y="22437"/>
            <a:ext cx="7236296" cy="6381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Summary slide 2</a:t>
            </a:r>
            <a:endParaRPr kumimoji="0" lang="en-GB" sz="3200" b="1" i="0" u="none" strike="noStrike" kern="0" cap="none" spc="0" normalizeH="0" baseline="0" noProof="0" dirty="0">
              <a:ln w="12700">
                <a:solidFill>
                  <a:schemeClr val="accent1">
                    <a:lumMod val="75000"/>
                  </a:schemeClr>
                </a:solidFill>
                <a:prstDash val="solid"/>
              </a:ln>
              <a:solidFill>
                <a:schemeClr val="accent1">
                  <a:lumMod val="60000"/>
                  <a:lumOff val="40000"/>
                </a:schemeClr>
              </a:solidFill>
              <a:uLnTx/>
              <a:uFillTx/>
              <a:latin typeface="+mn-lt"/>
              <a:ea typeface="+mj-ea"/>
              <a:cs typeface="+mj-cs"/>
            </a:endParaRPr>
          </a:p>
        </p:txBody>
      </p:sp>
      <p:sp>
        <p:nvSpPr>
          <p:cNvPr id="4" name="Rectangle 3"/>
          <p:cNvSpPr/>
          <p:nvPr/>
        </p:nvSpPr>
        <p:spPr>
          <a:xfrm>
            <a:off x="179512" y="980728"/>
            <a:ext cx="2808312" cy="459613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a:pPr>
            <a:r>
              <a:rPr lang="en-GB" sz="2000" b="1" i="0" dirty="0" err="1" smtClean="0">
                <a:solidFill>
                  <a:srgbClr val="006699"/>
                </a:solidFill>
                <a:latin typeface="+mn-lt"/>
              </a:rPr>
              <a:t>Neuroanatomy</a:t>
            </a:r>
            <a:endParaRPr lang="en-GB" sz="2000" b="1" i="0" dirty="0" smtClean="0">
              <a:solidFill>
                <a:srgbClr val="006699"/>
              </a:solidFill>
              <a:latin typeface="+mn-lt"/>
            </a:endParaRPr>
          </a:p>
          <a:p>
            <a:pPr lvl="0">
              <a:spcAft>
                <a:spcPts val="0"/>
              </a:spcAft>
            </a:pPr>
            <a:r>
              <a:rPr lang="en-GB" sz="2000" b="1" i="0" dirty="0" smtClean="0">
                <a:solidFill>
                  <a:srgbClr val="006699"/>
                </a:solidFill>
                <a:latin typeface="+mn-lt"/>
              </a:rPr>
              <a:t>CNS</a:t>
            </a:r>
          </a:p>
          <a:p>
            <a:pPr lvl="0">
              <a:spcAft>
                <a:spcPts val="0"/>
              </a:spcAft>
            </a:pPr>
            <a:r>
              <a:rPr lang="en-GB" sz="1800" i="0" dirty="0" smtClean="0">
                <a:solidFill>
                  <a:srgbClr val="006699"/>
                </a:solidFill>
                <a:latin typeface="+mn-lt"/>
              </a:rPr>
              <a:t>Cerebral hemispheres, brainstem, cerebellum &amp; spinal cord</a:t>
            </a:r>
          </a:p>
          <a:p>
            <a:pPr lvl="0">
              <a:spcAft>
                <a:spcPts val="0"/>
              </a:spcAft>
            </a:pPr>
            <a:endParaRPr lang="en-GB" i="0" dirty="0" smtClean="0">
              <a:solidFill>
                <a:srgbClr val="006699"/>
              </a:solidFill>
              <a:latin typeface="+mn-lt"/>
            </a:endParaRPr>
          </a:p>
          <a:p>
            <a:pPr lvl="0">
              <a:spcAft>
                <a:spcPts val="0"/>
              </a:spcAft>
            </a:pPr>
            <a:r>
              <a:rPr lang="en-GB" sz="2000" b="1" i="0" dirty="0" smtClean="0">
                <a:solidFill>
                  <a:srgbClr val="006699"/>
                </a:solidFill>
                <a:latin typeface="+mn-lt"/>
              </a:rPr>
              <a:t>Neurones</a:t>
            </a:r>
          </a:p>
          <a:p>
            <a:pPr lvl="0">
              <a:spcAft>
                <a:spcPts val="1000"/>
              </a:spcAft>
            </a:pPr>
            <a:r>
              <a:rPr lang="en-GB" sz="1800" i="0" dirty="0" smtClean="0">
                <a:solidFill>
                  <a:srgbClr val="006699"/>
                </a:solidFill>
                <a:latin typeface="+mn-lt"/>
              </a:rPr>
              <a:t>Non-dividing excitable cells. Soma, axon &amp; dendrites</a:t>
            </a:r>
          </a:p>
          <a:p>
            <a:pPr lvl="0">
              <a:spcAft>
                <a:spcPts val="0"/>
              </a:spcAft>
            </a:pPr>
            <a:r>
              <a:rPr lang="en-GB" sz="2000" b="1" i="0" dirty="0" smtClean="0">
                <a:solidFill>
                  <a:srgbClr val="006699"/>
                </a:solidFill>
                <a:latin typeface="+mn-lt"/>
              </a:rPr>
              <a:t>Neuroglia</a:t>
            </a:r>
          </a:p>
          <a:p>
            <a:pPr lvl="0">
              <a:spcAft>
                <a:spcPts val="1000"/>
              </a:spcAft>
            </a:pPr>
            <a:r>
              <a:rPr lang="en-GB" sz="1800" i="0" dirty="0" smtClean="0">
                <a:solidFill>
                  <a:srgbClr val="006699"/>
                </a:solidFill>
                <a:latin typeface="+mn-lt"/>
              </a:rPr>
              <a:t>Astrocytes (support cells), </a:t>
            </a:r>
            <a:r>
              <a:rPr lang="en-GB" sz="1800" i="0" dirty="0" err="1" smtClean="0">
                <a:solidFill>
                  <a:srgbClr val="006699"/>
                </a:solidFill>
                <a:latin typeface="+mn-lt"/>
              </a:rPr>
              <a:t>oligodendrocytes</a:t>
            </a:r>
            <a:r>
              <a:rPr lang="en-GB" sz="1800" i="0" dirty="0" smtClean="0">
                <a:solidFill>
                  <a:srgbClr val="006699"/>
                </a:solidFill>
                <a:latin typeface="+mn-lt"/>
              </a:rPr>
              <a:t> (myelin), microglia &amp; </a:t>
            </a:r>
            <a:r>
              <a:rPr lang="en-GB" sz="1800" i="0" dirty="0" err="1" smtClean="0">
                <a:solidFill>
                  <a:srgbClr val="006699"/>
                </a:solidFill>
                <a:latin typeface="+mn-lt"/>
              </a:rPr>
              <a:t>ependyma</a:t>
            </a:r>
            <a:endParaRPr lang="en-GB" sz="1800" i="0" dirty="0" smtClean="0">
              <a:solidFill>
                <a:srgbClr val="006699"/>
              </a:solidFill>
              <a:latin typeface="+mn-lt"/>
            </a:endParaRPr>
          </a:p>
        </p:txBody>
      </p:sp>
      <p:sp>
        <p:nvSpPr>
          <p:cNvPr id="5" name="Rectangle 4"/>
          <p:cNvSpPr/>
          <p:nvPr/>
        </p:nvSpPr>
        <p:spPr>
          <a:xfrm>
            <a:off x="3140224" y="980728"/>
            <a:ext cx="2808312" cy="5575885"/>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2"/>
            </a:pPr>
            <a:r>
              <a:rPr lang="en-GB" sz="2000" b="1" i="0" dirty="0" smtClean="0">
                <a:solidFill>
                  <a:srgbClr val="006699"/>
                </a:solidFill>
                <a:latin typeface="+mn-lt"/>
              </a:rPr>
              <a:t>Membrane potential</a:t>
            </a:r>
          </a:p>
          <a:p>
            <a:pPr lvl="0">
              <a:spcAft>
                <a:spcPts val="0"/>
              </a:spcAft>
            </a:pPr>
            <a:r>
              <a:rPr lang="en-GB" sz="2000" b="1" i="0" dirty="0" smtClean="0">
                <a:solidFill>
                  <a:srgbClr val="006699"/>
                </a:solidFill>
                <a:latin typeface="+mn-lt"/>
              </a:rPr>
              <a:t>Ion distribution</a:t>
            </a:r>
          </a:p>
          <a:p>
            <a:pPr lvl="0">
              <a:spcAft>
                <a:spcPts val="0"/>
              </a:spcAft>
            </a:pPr>
            <a:r>
              <a:rPr lang="en-GB" sz="1800" i="0" dirty="0" smtClean="0">
                <a:solidFill>
                  <a:srgbClr val="006699"/>
                </a:solidFill>
                <a:latin typeface="+mn-lt"/>
              </a:rPr>
              <a:t>High extracellular concentrations of Na</a:t>
            </a:r>
            <a:r>
              <a:rPr lang="en-GB" sz="1800" i="0" baseline="30000" dirty="0" smtClean="0">
                <a:solidFill>
                  <a:srgbClr val="006699"/>
                </a:solidFill>
                <a:latin typeface="+mn-lt"/>
              </a:rPr>
              <a:t>+</a:t>
            </a:r>
            <a:r>
              <a:rPr lang="en-GB" sz="1800" i="0" dirty="0" smtClean="0">
                <a:solidFill>
                  <a:srgbClr val="006699"/>
                </a:solidFill>
                <a:latin typeface="+mn-lt"/>
              </a:rPr>
              <a:t> and </a:t>
            </a:r>
            <a:r>
              <a:rPr lang="en-GB" sz="1800" i="0" dirty="0" err="1" smtClean="0">
                <a:solidFill>
                  <a:srgbClr val="006699"/>
                </a:solidFill>
                <a:latin typeface="+mn-lt"/>
              </a:rPr>
              <a:t>Cl</a:t>
            </a:r>
            <a:r>
              <a:rPr lang="en-GB" sz="1800" i="0" baseline="30000" dirty="0" smtClean="0">
                <a:solidFill>
                  <a:srgbClr val="006699"/>
                </a:solidFill>
                <a:latin typeface="+mn-lt"/>
              </a:rPr>
              <a:t>-</a:t>
            </a:r>
            <a:r>
              <a:rPr lang="en-GB" sz="1800" i="0" dirty="0" smtClean="0">
                <a:solidFill>
                  <a:srgbClr val="006699"/>
                </a:solidFill>
                <a:latin typeface="+mn-lt"/>
              </a:rPr>
              <a:t>. High intracellular K</a:t>
            </a:r>
            <a:r>
              <a:rPr lang="en-GB" sz="1800" i="0" baseline="30000" dirty="0" smtClean="0">
                <a:solidFill>
                  <a:srgbClr val="006699"/>
                </a:solidFill>
                <a:latin typeface="+mn-lt"/>
              </a:rPr>
              <a:t>+</a:t>
            </a:r>
            <a:r>
              <a:rPr lang="en-GB" sz="1800" i="0" dirty="0" smtClean="0">
                <a:solidFill>
                  <a:srgbClr val="006699"/>
                </a:solidFill>
                <a:latin typeface="+mn-lt"/>
              </a:rPr>
              <a:t>. Large Ca</a:t>
            </a:r>
            <a:r>
              <a:rPr lang="en-GB" sz="1800" i="0" baseline="30000" dirty="0" smtClean="0">
                <a:solidFill>
                  <a:srgbClr val="006699"/>
                </a:solidFill>
                <a:latin typeface="+mn-lt"/>
              </a:rPr>
              <a:t>2+</a:t>
            </a:r>
            <a:r>
              <a:rPr lang="en-GB" sz="1800" i="0" dirty="0" smtClean="0">
                <a:solidFill>
                  <a:srgbClr val="006699"/>
                </a:solidFill>
                <a:latin typeface="+mn-lt"/>
              </a:rPr>
              <a:t> gradient</a:t>
            </a:r>
          </a:p>
          <a:p>
            <a:pPr lvl="0">
              <a:spcAft>
                <a:spcPts val="0"/>
              </a:spcAft>
            </a:pPr>
            <a:endParaRPr lang="en-GB" i="0" dirty="0" smtClean="0">
              <a:solidFill>
                <a:srgbClr val="006699"/>
              </a:solidFill>
              <a:latin typeface="+mn-lt"/>
            </a:endParaRPr>
          </a:p>
          <a:p>
            <a:pPr lvl="0">
              <a:spcAft>
                <a:spcPts val="0"/>
              </a:spcAft>
            </a:pPr>
            <a:r>
              <a:rPr lang="en-GB" sz="2000" b="1" i="0" dirty="0" smtClean="0">
                <a:solidFill>
                  <a:srgbClr val="006699"/>
                </a:solidFill>
                <a:latin typeface="+mn-lt"/>
              </a:rPr>
              <a:t>Action potential</a:t>
            </a:r>
          </a:p>
          <a:p>
            <a:pPr lvl="0">
              <a:spcAft>
                <a:spcPts val="0"/>
              </a:spcAft>
            </a:pPr>
            <a:r>
              <a:rPr lang="en-GB" sz="1800" i="0" dirty="0" smtClean="0">
                <a:solidFill>
                  <a:srgbClr val="006699"/>
                </a:solidFill>
                <a:latin typeface="+mn-lt"/>
              </a:rPr>
              <a:t>Membrane depolarisation activates VGSCs and VGKCs leading to Na</a:t>
            </a:r>
            <a:r>
              <a:rPr lang="en-GB" sz="1800" i="0" baseline="30000" dirty="0" smtClean="0">
                <a:solidFill>
                  <a:srgbClr val="006699"/>
                </a:solidFill>
                <a:latin typeface="+mn-lt"/>
              </a:rPr>
              <a:t>+</a:t>
            </a:r>
            <a:r>
              <a:rPr lang="en-GB" sz="1800" i="0" dirty="0" smtClean="0">
                <a:solidFill>
                  <a:srgbClr val="006699"/>
                </a:solidFill>
                <a:latin typeface="+mn-lt"/>
              </a:rPr>
              <a:t> influx and K</a:t>
            </a:r>
            <a:r>
              <a:rPr lang="en-GB" sz="1800" i="0" baseline="30000" dirty="0" smtClean="0">
                <a:solidFill>
                  <a:srgbClr val="006699"/>
                </a:solidFill>
                <a:latin typeface="+mn-lt"/>
              </a:rPr>
              <a:t>+</a:t>
            </a:r>
            <a:r>
              <a:rPr lang="en-GB" sz="1800" i="0" dirty="0" smtClean="0">
                <a:solidFill>
                  <a:srgbClr val="006699"/>
                </a:solidFill>
                <a:latin typeface="+mn-lt"/>
              </a:rPr>
              <a:t> efflux.</a:t>
            </a:r>
          </a:p>
          <a:p>
            <a:pPr lvl="0">
              <a:spcAft>
                <a:spcPts val="0"/>
              </a:spcAft>
            </a:pPr>
            <a:r>
              <a:rPr lang="en-GB" sz="1800" i="0" dirty="0" smtClean="0">
                <a:solidFill>
                  <a:srgbClr val="006699"/>
                </a:solidFill>
                <a:latin typeface="+mn-lt"/>
              </a:rPr>
              <a:t>Na</a:t>
            </a:r>
            <a:r>
              <a:rPr lang="en-GB" sz="1800" i="0" baseline="30000" dirty="0" smtClean="0">
                <a:solidFill>
                  <a:srgbClr val="006699"/>
                </a:solidFill>
                <a:latin typeface="+mn-lt"/>
              </a:rPr>
              <a:t>+</a:t>
            </a:r>
            <a:r>
              <a:rPr lang="en-GB" sz="1800" i="0" dirty="0" smtClean="0">
                <a:solidFill>
                  <a:srgbClr val="006699"/>
                </a:solidFill>
                <a:latin typeface="+mn-lt"/>
              </a:rPr>
              <a:t> influx causes depolarisation, K</a:t>
            </a:r>
            <a:r>
              <a:rPr lang="en-GB" sz="1800" i="0" baseline="30000" dirty="0" smtClean="0">
                <a:solidFill>
                  <a:srgbClr val="006699"/>
                </a:solidFill>
                <a:latin typeface="+mn-lt"/>
              </a:rPr>
              <a:t>+</a:t>
            </a:r>
            <a:r>
              <a:rPr lang="en-GB" sz="1800" i="0" dirty="0" smtClean="0">
                <a:solidFill>
                  <a:srgbClr val="006699"/>
                </a:solidFill>
                <a:latin typeface="+mn-lt"/>
              </a:rPr>
              <a:t> efflux causes repolarisation</a:t>
            </a:r>
          </a:p>
          <a:p>
            <a:pPr lvl="0">
              <a:spcAft>
                <a:spcPts val="0"/>
              </a:spcAft>
            </a:pPr>
            <a:r>
              <a:rPr lang="en-GB" sz="1800" i="0" dirty="0" smtClean="0">
                <a:solidFill>
                  <a:srgbClr val="006699"/>
                </a:solidFill>
                <a:latin typeface="+mn-lt"/>
              </a:rPr>
              <a:t>Ion imbalance is corrected by the Na</a:t>
            </a:r>
            <a:r>
              <a:rPr lang="en-GB" sz="1800" i="0" baseline="30000" dirty="0" smtClean="0">
                <a:solidFill>
                  <a:srgbClr val="006699"/>
                </a:solidFill>
                <a:latin typeface="+mn-lt"/>
              </a:rPr>
              <a:t>+</a:t>
            </a:r>
            <a:r>
              <a:rPr lang="en-GB" sz="1800" i="0" dirty="0" smtClean="0">
                <a:solidFill>
                  <a:srgbClr val="006699"/>
                </a:solidFill>
                <a:latin typeface="+mn-lt"/>
              </a:rPr>
              <a:t>-K</a:t>
            </a:r>
            <a:r>
              <a:rPr lang="en-GB" sz="1800" i="0" baseline="30000" dirty="0" smtClean="0">
                <a:solidFill>
                  <a:srgbClr val="006699"/>
                </a:solidFill>
                <a:latin typeface="+mn-lt"/>
              </a:rPr>
              <a:t>+</a:t>
            </a:r>
            <a:r>
              <a:rPr lang="en-GB" sz="1800" i="0" dirty="0" smtClean="0">
                <a:solidFill>
                  <a:srgbClr val="006699"/>
                </a:solidFill>
                <a:latin typeface="+mn-lt"/>
              </a:rPr>
              <a:t>-ATPase</a:t>
            </a:r>
          </a:p>
        </p:txBody>
      </p:sp>
      <p:sp>
        <p:nvSpPr>
          <p:cNvPr id="6" name="Rectangle 5"/>
          <p:cNvSpPr/>
          <p:nvPr/>
        </p:nvSpPr>
        <p:spPr>
          <a:xfrm>
            <a:off x="6156176" y="980728"/>
            <a:ext cx="2808312" cy="1272143"/>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3"/>
            </a:pPr>
            <a:r>
              <a:rPr lang="en-GB" sz="2000" b="1" i="0" dirty="0" smtClean="0">
                <a:solidFill>
                  <a:srgbClr val="006699"/>
                </a:solidFill>
                <a:latin typeface="+mn-lt"/>
              </a:rPr>
              <a:t>Neurotransmission</a:t>
            </a:r>
          </a:p>
          <a:p>
            <a:pPr lvl="0">
              <a:spcAft>
                <a:spcPts val="1000"/>
              </a:spcAft>
            </a:pPr>
            <a:r>
              <a:rPr lang="en-GB" sz="2000" i="0" dirty="0" err="1" smtClean="0">
                <a:solidFill>
                  <a:srgbClr val="006699"/>
                </a:solidFill>
                <a:latin typeface="+mn-lt"/>
              </a:rPr>
              <a:t>Presynaptic</a:t>
            </a:r>
            <a:endParaRPr lang="en-GB" sz="2000" i="0" dirty="0" smtClean="0">
              <a:solidFill>
                <a:srgbClr val="006699"/>
              </a:solidFill>
              <a:latin typeface="+mn-lt"/>
            </a:endParaRPr>
          </a:p>
          <a:p>
            <a:pPr lvl="0">
              <a:spcAft>
                <a:spcPts val="1000"/>
              </a:spcAft>
            </a:pPr>
            <a:r>
              <a:rPr lang="en-GB" sz="2000" i="0" dirty="0" smtClean="0">
                <a:solidFill>
                  <a:srgbClr val="006699"/>
                </a:solidFill>
                <a:latin typeface="+mn-lt"/>
              </a:rPr>
              <a:t>Synaptic cleft</a:t>
            </a:r>
          </a:p>
        </p:txBody>
      </p:sp>
    </p:spTree>
    <p:extLst>
      <p:ext uri="{BB962C8B-B14F-4D97-AF65-F5344CB8AC3E}">
        <p14:creationId xmlns:p14="http://schemas.microsoft.com/office/powerpoint/2010/main" val="42146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2" y="2077520"/>
            <a:ext cx="4613799" cy="4429157"/>
            <a:chOff x="4429118" y="2143116"/>
            <a:chExt cx="4347900" cy="3922386"/>
          </a:xfrm>
          <a:effectLst>
            <a:outerShdw blurRad="127000" dist="127000" dir="13500000" algn="br" rotWithShape="0">
              <a:prstClr val="black">
                <a:alpha val="40000"/>
              </a:prstClr>
            </a:outerShdw>
          </a:effectLst>
        </p:grpSpPr>
        <p:grpSp>
          <p:nvGrpSpPr>
            <p:cNvPr id="4" name="Group 34"/>
            <p:cNvGrpSpPr/>
            <p:nvPr/>
          </p:nvGrpSpPr>
          <p:grpSpPr>
            <a:xfrm>
              <a:off x="4429118" y="2143116"/>
              <a:ext cx="4347900" cy="3922386"/>
              <a:chOff x="5000628" y="1000108"/>
              <a:chExt cx="3785889" cy="3482194"/>
            </a:xfrm>
          </p:grpSpPr>
          <p:sp>
            <p:nvSpPr>
              <p:cNvPr id="6" name="Freeform 5"/>
              <p:cNvSpPr/>
              <p:nvPr/>
            </p:nvSpPr>
            <p:spPr bwMode="auto">
              <a:xfrm>
                <a:off x="6098216" y="1357298"/>
                <a:ext cx="402610" cy="1276065"/>
              </a:xfrm>
              <a:custGeom>
                <a:avLst/>
                <a:gdLst>
                  <a:gd name="connsiteX0" fmla="*/ 357117 w 402610"/>
                  <a:gd name="connsiteY0" fmla="*/ 1241946 h 1276065"/>
                  <a:gd name="connsiteX1" fmla="*/ 84161 w 402610"/>
                  <a:gd name="connsiteY1" fmla="*/ 914400 h 1276065"/>
                  <a:gd name="connsiteX2" fmla="*/ 152400 w 402610"/>
                  <a:gd name="connsiteY2" fmla="*/ 518615 h 1276065"/>
                  <a:gd name="connsiteX3" fmla="*/ 2275 w 402610"/>
                  <a:gd name="connsiteY3" fmla="*/ 40943 h 1276065"/>
                  <a:gd name="connsiteX4" fmla="*/ 138752 w 402610"/>
                  <a:gd name="connsiteY4" fmla="*/ 272955 h 1276065"/>
                  <a:gd name="connsiteX5" fmla="*/ 206991 w 402610"/>
                  <a:gd name="connsiteY5" fmla="*/ 532263 h 1276065"/>
                  <a:gd name="connsiteX6" fmla="*/ 166048 w 402610"/>
                  <a:gd name="connsiteY6" fmla="*/ 764275 h 1276065"/>
                  <a:gd name="connsiteX7" fmla="*/ 152400 w 402610"/>
                  <a:gd name="connsiteY7" fmla="*/ 914400 h 1276065"/>
                  <a:gd name="connsiteX8" fmla="*/ 275230 w 402610"/>
                  <a:gd name="connsiteY8" fmla="*/ 1064525 h 1276065"/>
                  <a:gd name="connsiteX9" fmla="*/ 357117 w 402610"/>
                  <a:gd name="connsiteY9" fmla="*/ 1119117 h 1276065"/>
                  <a:gd name="connsiteX10" fmla="*/ 357117 w 402610"/>
                  <a:gd name="connsiteY10" fmla="*/ 1241946 h 127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610" h="1276065">
                    <a:moveTo>
                      <a:pt x="357117" y="1241946"/>
                    </a:moveTo>
                    <a:cubicBezTo>
                      <a:pt x="311624" y="1207827"/>
                      <a:pt x="118280" y="1034955"/>
                      <a:pt x="84161" y="914400"/>
                    </a:cubicBezTo>
                    <a:cubicBezTo>
                      <a:pt x="50042" y="793845"/>
                      <a:pt x="166048" y="664191"/>
                      <a:pt x="152400" y="518615"/>
                    </a:cubicBezTo>
                    <a:cubicBezTo>
                      <a:pt x="138752" y="373039"/>
                      <a:pt x="4550" y="81886"/>
                      <a:pt x="2275" y="40943"/>
                    </a:cubicBezTo>
                    <a:cubicBezTo>
                      <a:pt x="0" y="0"/>
                      <a:pt x="104633" y="191069"/>
                      <a:pt x="138752" y="272955"/>
                    </a:cubicBezTo>
                    <a:cubicBezTo>
                      <a:pt x="172871" y="354841"/>
                      <a:pt x="202442" y="450376"/>
                      <a:pt x="206991" y="532263"/>
                    </a:cubicBezTo>
                    <a:cubicBezTo>
                      <a:pt x="211540" y="614150"/>
                      <a:pt x="175146" y="700586"/>
                      <a:pt x="166048" y="764275"/>
                    </a:cubicBezTo>
                    <a:cubicBezTo>
                      <a:pt x="156950" y="827964"/>
                      <a:pt x="134203" y="864358"/>
                      <a:pt x="152400" y="914400"/>
                    </a:cubicBezTo>
                    <a:cubicBezTo>
                      <a:pt x="170597" y="964442"/>
                      <a:pt x="241111" y="1030406"/>
                      <a:pt x="275230" y="1064525"/>
                    </a:cubicBezTo>
                    <a:cubicBezTo>
                      <a:pt x="309349" y="1098644"/>
                      <a:pt x="341195" y="1089547"/>
                      <a:pt x="357117" y="1119117"/>
                    </a:cubicBezTo>
                    <a:cubicBezTo>
                      <a:pt x="373039" y="1148687"/>
                      <a:pt x="402610" y="1276065"/>
                      <a:pt x="357117" y="1241946"/>
                    </a:cubicBezTo>
                    <a:close/>
                  </a:path>
                </a:pathLst>
              </a:custGeom>
              <a:solidFill>
                <a:schemeClr val="accent6">
                  <a:lumMod val="40000"/>
                  <a:lumOff val="60000"/>
                  <a:alpha val="86000"/>
                </a:schemeClr>
              </a:solidFill>
              <a:ln w="9525" cap="flat" cmpd="sng" algn="ctr">
                <a:noFill/>
                <a:prstDash val="solid"/>
                <a:round/>
                <a:headEnd type="none" w="med" len="med"/>
                <a:tailEnd type="none" w="med" len="med"/>
              </a:ln>
              <a:effectLst/>
              <a:scene3d>
                <a:camera prst="orthographicFront">
                  <a:rot lat="18299996" lon="21299988" rev="0"/>
                </a:camera>
                <a:lightRig rig="threePt" dir="t"/>
              </a:scene3d>
              <a:sp3d>
                <a:bevelT w="25400" h="50800"/>
                <a:bevelB w="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 name="Freeform 6"/>
              <p:cNvSpPr/>
              <p:nvPr/>
            </p:nvSpPr>
            <p:spPr bwMode="auto">
              <a:xfrm>
                <a:off x="5000628" y="1000108"/>
                <a:ext cx="2928958" cy="2714644"/>
              </a:xfrm>
              <a:custGeom>
                <a:avLst/>
                <a:gdLst>
                  <a:gd name="connsiteX0" fmla="*/ 1774208 w 4299044"/>
                  <a:gd name="connsiteY0" fmla="*/ 3018430 h 4765344"/>
                  <a:gd name="connsiteX1" fmla="*/ 1910686 w 4299044"/>
                  <a:gd name="connsiteY1" fmla="*/ 3141260 h 4765344"/>
                  <a:gd name="connsiteX2" fmla="*/ 2115402 w 4299044"/>
                  <a:gd name="connsiteY2" fmla="*/ 3182204 h 4765344"/>
                  <a:gd name="connsiteX3" fmla="*/ 2292823 w 4299044"/>
                  <a:gd name="connsiteY3" fmla="*/ 3291386 h 4765344"/>
                  <a:gd name="connsiteX4" fmla="*/ 2388357 w 4299044"/>
                  <a:gd name="connsiteY4" fmla="*/ 3455159 h 4765344"/>
                  <a:gd name="connsiteX5" fmla="*/ 2402005 w 4299044"/>
                  <a:gd name="connsiteY5" fmla="*/ 3687171 h 4765344"/>
                  <a:gd name="connsiteX6" fmla="*/ 2142698 w 4299044"/>
                  <a:gd name="connsiteY6" fmla="*/ 4001069 h 4765344"/>
                  <a:gd name="connsiteX7" fmla="*/ 1924333 w 4299044"/>
                  <a:gd name="connsiteY7" fmla="*/ 4246729 h 4765344"/>
                  <a:gd name="connsiteX8" fmla="*/ 1583139 w 4299044"/>
                  <a:gd name="connsiteY8" fmla="*/ 4410502 h 4765344"/>
                  <a:gd name="connsiteX9" fmla="*/ 1433014 w 4299044"/>
                  <a:gd name="connsiteY9" fmla="*/ 4506036 h 4765344"/>
                  <a:gd name="connsiteX10" fmla="*/ 1624083 w 4299044"/>
                  <a:gd name="connsiteY10" fmla="*/ 4437798 h 4765344"/>
                  <a:gd name="connsiteX11" fmla="*/ 1910686 w 4299044"/>
                  <a:gd name="connsiteY11" fmla="*/ 4328616 h 4765344"/>
                  <a:gd name="connsiteX12" fmla="*/ 1978924 w 4299044"/>
                  <a:gd name="connsiteY12" fmla="*/ 4287672 h 4765344"/>
                  <a:gd name="connsiteX13" fmla="*/ 2060811 w 4299044"/>
                  <a:gd name="connsiteY13" fmla="*/ 4697105 h 4765344"/>
                  <a:gd name="connsiteX14" fmla="*/ 2115402 w 4299044"/>
                  <a:gd name="connsiteY14" fmla="*/ 4697105 h 4765344"/>
                  <a:gd name="connsiteX15" fmla="*/ 2033516 w 4299044"/>
                  <a:gd name="connsiteY15" fmla="*/ 4437798 h 4765344"/>
                  <a:gd name="connsiteX16" fmla="*/ 2019868 w 4299044"/>
                  <a:gd name="connsiteY16" fmla="*/ 4246729 h 4765344"/>
                  <a:gd name="connsiteX17" fmla="*/ 2115402 w 4299044"/>
                  <a:gd name="connsiteY17" fmla="*/ 4082956 h 4765344"/>
                  <a:gd name="connsiteX18" fmla="*/ 2292823 w 4299044"/>
                  <a:gd name="connsiteY18" fmla="*/ 3891887 h 4765344"/>
                  <a:gd name="connsiteX19" fmla="*/ 2361062 w 4299044"/>
                  <a:gd name="connsiteY19" fmla="*/ 3864592 h 4765344"/>
                  <a:gd name="connsiteX20" fmla="*/ 2784142 w 4299044"/>
                  <a:gd name="connsiteY20" fmla="*/ 3973774 h 4765344"/>
                  <a:gd name="connsiteX21" fmla="*/ 3152632 w 4299044"/>
                  <a:gd name="connsiteY21" fmla="*/ 4082956 h 4765344"/>
                  <a:gd name="connsiteX22" fmla="*/ 3439235 w 4299044"/>
                  <a:gd name="connsiteY22" fmla="*/ 4001069 h 4765344"/>
                  <a:gd name="connsiteX23" fmla="*/ 3480178 w 4299044"/>
                  <a:gd name="connsiteY23" fmla="*/ 3905535 h 4765344"/>
                  <a:gd name="connsiteX24" fmla="*/ 3248166 w 4299044"/>
                  <a:gd name="connsiteY24" fmla="*/ 4014717 h 4765344"/>
                  <a:gd name="connsiteX25" fmla="*/ 2934268 w 4299044"/>
                  <a:gd name="connsiteY25" fmla="*/ 3973774 h 4765344"/>
                  <a:gd name="connsiteX26" fmla="*/ 2593074 w 4299044"/>
                  <a:gd name="connsiteY26" fmla="*/ 3850944 h 4765344"/>
                  <a:gd name="connsiteX27" fmla="*/ 2429301 w 4299044"/>
                  <a:gd name="connsiteY27" fmla="*/ 3823648 h 4765344"/>
                  <a:gd name="connsiteX28" fmla="*/ 2442948 w 4299044"/>
                  <a:gd name="connsiteY28" fmla="*/ 3673523 h 4765344"/>
                  <a:gd name="connsiteX29" fmla="*/ 2483892 w 4299044"/>
                  <a:gd name="connsiteY29" fmla="*/ 3441511 h 4765344"/>
                  <a:gd name="connsiteX30" fmla="*/ 2442948 w 4299044"/>
                  <a:gd name="connsiteY30" fmla="*/ 3291386 h 4765344"/>
                  <a:gd name="connsiteX31" fmla="*/ 2429301 w 4299044"/>
                  <a:gd name="connsiteY31" fmla="*/ 3209499 h 4765344"/>
                  <a:gd name="connsiteX32" fmla="*/ 2552130 w 4299044"/>
                  <a:gd name="connsiteY32" fmla="*/ 3113965 h 4765344"/>
                  <a:gd name="connsiteX33" fmla="*/ 2715904 w 4299044"/>
                  <a:gd name="connsiteY33" fmla="*/ 3127613 h 4765344"/>
                  <a:gd name="connsiteX34" fmla="*/ 2961563 w 4299044"/>
                  <a:gd name="connsiteY34" fmla="*/ 3168556 h 4765344"/>
                  <a:gd name="connsiteX35" fmla="*/ 3248166 w 4299044"/>
                  <a:gd name="connsiteY35" fmla="*/ 3223147 h 4765344"/>
                  <a:gd name="connsiteX36" fmla="*/ 3330053 w 4299044"/>
                  <a:gd name="connsiteY36" fmla="*/ 3359625 h 4765344"/>
                  <a:gd name="connsiteX37" fmla="*/ 3521121 w 4299044"/>
                  <a:gd name="connsiteY37" fmla="*/ 3482454 h 4765344"/>
                  <a:gd name="connsiteX38" fmla="*/ 3480178 w 4299044"/>
                  <a:gd name="connsiteY38" fmla="*/ 3400568 h 4765344"/>
                  <a:gd name="connsiteX39" fmla="*/ 3357348 w 4299044"/>
                  <a:gd name="connsiteY39" fmla="*/ 3305033 h 4765344"/>
                  <a:gd name="connsiteX40" fmla="*/ 3343701 w 4299044"/>
                  <a:gd name="connsiteY40" fmla="*/ 3264090 h 4765344"/>
                  <a:gd name="connsiteX41" fmla="*/ 3425587 w 4299044"/>
                  <a:gd name="connsiteY41" fmla="*/ 3305033 h 4765344"/>
                  <a:gd name="connsiteX42" fmla="*/ 3548417 w 4299044"/>
                  <a:gd name="connsiteY42" fmla="*/ 3305033 h 4765344"/>
                  <a:gd name="connsiteX43" fmla="*/ 3616656 w 4299044"/>
                  <a:gd name="connsiteY43" fmla="*/ 3305033 h 4765344"/>
                  <a:gd name="connsiteX44" fmla="*/ 3794077 w 4299044"/>
                  <a:gd name="connsiteY44" fmla="*/ 3386920 h 4765344"/>
                  <a:gd name="connsiteX45" fmla="*/ 3944202 w 4299044"/>
                  <a:gd name="connsiteY45" fmla="*/ 3373272 h 4765344"/>
                  <a:gd name="connsiteX46" fmla="*/ 3739486 w 4299044"/>
                  <a:gd name="connsiteY46" fmla="*/ 3318681 h 4765344"/>
                  <a:gd name="connsiteX47" fmla="*/ 3616656 w 4299044"/>
                  <a:gd name="connsiteY47" fmla="*/ 3264090 h 4765344"/>
                  <a:gd name="connsiteX48" fmla="*/ 3507474 w 4299044"/>
                  <a:gd name="connsiteY48" fmla="*/ 3264090 h 4765344"/>
                  <a:gd name="connsiteX49" fmla="*/ 3330053 w 4299044"/>
                  <a:gd name="connsiteY49" fmla="*/ 3223147 h 4765344"/>
                  <a:gd name="connsiteX50" fmla="*/ 3179927 w 4299044"/>
                  <a:gd name="connsiteY50" fmla="*/ 3154908 h 4765344"/>
                  <a:gd name="connsiteX51" fmla="*/ 2934268 w 4299044"/>
                  <a:gd name="connsiteY51" fmla="*/ 3018430 h 4765344"/>
                  <a:gd name="connsiteX52" fmla="*/ 2811438 w 4299044"/>
                  <a:gd name="connsiteY52" fmla="*/ 2868305 h 4765344"/>
                  <a:gd name="connsiteX53" fmla="*/ 2797790 w 4299044"/>
                  <a:gd name="connsiteY53" fmla="*/ 2745475 h 4765344"/>
                  <a:gd name="connsiteX54" fmla="*/ 2947916 w 4299044"/>
                  <a:gd name="connsiteY54" fmla="*/ 2649941 h 4765344"/>
                  <a:gd name="connsiteX55" fmla="*/ 3166280 w 4299044"/>
                  <a:gd name="connsiteY55" fmla="*/ 2608998 h 4765344"/>
                  <a:gd name="connsiteX56" fmla="*/ 3452883 w 4299044"/>
                  <a:gd name="connsiteY56" fmla="*/ 2608998 h 4765344"/>
                  <a:gd name="connsiteX57" fmla="*/ 3643951 w 4299044"/>
                  <a:gd name="connsiteY57" fmla="*/ 2540759 h 4765344"/>
                  <a:gd name="connsiteX58" fmla="*/ 3821372 w 4299044"/>
                  <a:gd name="connsiteY58" fmla="*/ 2445225 h 4765344"/>
                  <a:gd name="connsiteX59" fmla="*/ 3957850 w 4299044"/>
                  <a:gd name="connsiteY59" fmla="*/ 2390633 h 4765344"/>
                  <a:gd name="connsiteX60" fmla="*/ 4121623 w 4299044"/>
                  <a:gd name="connsiteY60" fmla="*/ 2363338 h 4765344"/>
                  <a:gd name="connsiteX61" fmla="*/ 4299044 w 4299044"/>
                  <a:gd name="connsiteY61" fmla="*/ 2336042 h 4765344"/>
                  <a:gd name="connsiteX62" fmla="*/ 4121623 w 4299044"/>
                  <a:gd name="connsiteY62" fmla="*/ 2295099 h 4765344"/>
                  <a:gd name="connsiteX63" fmla="*/ 3807724 w 4299044"/>
                  <a:gd name="connsiteY63" fmla="*/ 2376986 h 4765344"/>
                  <a:gd name="connsiteX64" fmla="*/ 3589360 w 4299044"/>
                  <a:gd name="connsiteY64" fmla="*/ 2486168 h 4765344"/>
                  <a:gd name="connsiteX65" fmla="*/ 3425587 w 4299044"/>
                  <a:gd name="connsiteY65" fmla="*/ 2513463 h 4765344"/>
                  <a:gd name="connsiteX66" fmla="*/ 3234518 w 4299044"/>
                  <a:gd name="connsiteY66" fmla="*/ 2527111 h 4765344"/>
                  <a:gd name="connsiteX67" fmla="*/ 3439235 w 4299044"/>
                  <a:gd name="connsiteY67" fmla="*/ 2458872 h 4765344"/>
                  <a:gd name="connsiteX68" fmla="*/ 3562065 w 4299044"/>
                  <a:gd name="connsiteY68" fmla="*/ 2349690 h 4765344"/>
                  <a:gd name="connsiteX69" fmla="*/ 3657599 w 4299044"/>
                  <a:gd name="connsiteY69" fmla="*/ 2185917 h 4765344"/>
                  <a:gd name="connsiteX70" fmla="*/ 3835020 w 4299044"/>
                  <a:gd name="connsiteY70" fmla="*/ 2076735 h 4765344"/>
                  <a:gd name="connsiteX71" fmla="*/ 3630304 w 4299044"/>
                  <a:gd name="connsiteY71" fmla="*/ 2131326 h 4765344"/>
                  <a:gd name="connsiteX72" fmla="*/ 3534769 w 4299044"/>
                  <a:gd name="connsiteY72" fmla="*/ 2281451 h 4765344"/>
                  <a:gd name="connsiteX73" fmla="*/ 3357348 w 4299044"/>
                  <a:gd name="connsiteY73" fmla="*/ 2431577 h 4765344"/>
                  <a:gd name="connsiteX74" fmla="*/ 3179927 w 4299044"/>
                  <a:gd name="connsiteY74" fmla="*/ 2486168 h 4765344"/>
                  <a:gd name="connsiteX75" fmla="*/ 2906972 w 4299044"/>
                  <a:gd name="connsiteY75" fmla="*/ 2486168 h 4765344"/>
                  <a:gd name="connsiteX76" fmla="*/ 2715904 w 4299044"/>
                  <a:gd name="connsiteY76" fmla="*/ 2472520 h 4765344"/>
                  <a:gd name="connsiteX77" fmla="*/ 2415653 w 4299044"/>
                  <a:gd name="connsiteY77" fmla="*/ 2240508 h 4765344"/>
                  <a:gd name="connsiteX78" fmla="*/ 2306471 w 4299044"/>
                  <a:gd name="connsiteY78" fmla="*/ 2049439 h 4765344"/>
                  <a:gd name="connsiteX79" fmla="*/ 2251880 w 4299044"/>
                  <a:gd name="connsiteY79" fmla="*/ 1776484 h 4765344"/>
                  <a:gd name="connsiteX80" fmla="*/ 2251880 w 4299044"/>
                  <a:gd name="connsiteY80" fmla="*/ 1353404 h 4765344"/>
                  <a:gd name="connsiteX81" fmla="*/ 2320118 w 4299044"/>
                  <a:gd name="connsiteY81" fmla="*/ 957619 h 4765344"/>
                  <a:gd name="connsiteX82" fmla="*/ 2483892 w 4299044"/>
                  <a:gd name="connsiteY82" fmla="*/ 520890 h 4765344"/>
                  <a:gd name="connsiteX83" fmla="*/ 2606721 w 4299044"/>
                  <a:gd name="connsiteY83" fmla="*/ 302526 h 4765344"/>
                  <a:gd name="connsiteX84" fmla="*/ 2606721 w 4299044"/>
                  <a:gd name="connsiteY84" fmla="*/ 2275 h 4765344"/>
                  <a:gd name="connsiteX85" fmla="*/ 2552130 w 4299044"/>
                  <a:gd name="connsiteY85" fmla="*/ 288878 h 4765344"/>
                  <a:gd name="connsiteX86" fmla="*/ 2333766 w 4299044"/>
                  <a:gd name="connsiteY86" fmla="*/ 698311 h 4765344"/>
                  <a:gd name="connsiteX87" fmla="*/ 2210936 w 4299044"/>
                  <a:gd name="connsiteY87" fmla="*/ 1148687 h 4765344"/>
                  <a:gd name="connsiteX88" fmla="*/ 2183641 w 4299044"/>
                  <a:gd name="connsiteY88" fmla="*/ 1367051 h 4765344"/>
                  <a:gd name="connsiteX89" fmla="*/ 1951629 w 4299044"/>
                  <a:gd name="connsiteY89" fmla="*/ 1080448 h 4765344"/>
                  <a:gd name="connsiteX90" fmla="*/ 1774208 w 4299044"/>
                  <a:gd name="connsiteY90" fmla="*/ 971266 h 4765344"/>
                  <a:gd name="connsiteX91" fmla="*/ 1460310 w 4299044"/>
                  <a:gd name="connsiteY91" fmla="*/ 766550 h 4765344"/>
                  <a:gd name="connsiteX92" fmla="*/ 1146411 w 4299044"/>
                  <a:gd name="connsiteY92" fmla="*/ 466299 h 4765344"/>
                  <a:gd name="connsiteX93" fmla="*/ 928047 w 4299044"/>
                  <a:gd name="connsiteY93" fmla="*/ 343469 h 4765344"/>
                  <a:gd name="connsiteX94" fmla="*/ 1173707 w 4299044"/>
                  <a:gd name="connsiteY94" fmla="*/ 589129 h 4765344"/>
                  <a:gd name="connsiteX95" fmla="*/ 1514901 w 4299044"/>
                  <a:gd name="connsiteY95" fmla="*/ 916675 h 4765344"/>
                  <a:gd name="connsiteX96" fmla="*/ 1760560 w 4299044"/>
                  <a:gd name="connsiteY96" fmla="*/ 1025857 h 4765344"/>
                  <a:gd name="connsiteX97" fmla="*/ 1992572 w 4299044"/>
                  <a:gd name="connsiteY97" fmla="*/ 1244222 h 4765344"/>
                  <a:gd name="connsiteX98" fmla="*/ 2183641 w 4299044"/>
                  <a:gd name="connsiteY98" fmla="*/ 1503529 h 4765344"/>
                  <a:gd name="connsiteX99" fmla="*/ 2129050 w 4299044"/>
                  <a:gd name="connsiteY99" fmla="*/ 1981201 h 4765344"/>
                  <a:gd name="connsiteX100" fmla="*/ 1978924 w 4299044"/>
                  <a:gd name="connsiteY100" fmla="*/ 2254156 h 4765344"/>
                  <a:gd name="connsiteX101" fmla="*/ 1787856 w 4299044"/>
                  <a:gd name="connsiteY101" fmla="*/ 2554407 h 4765344"/>
                  <a:gd name="connsiteX102" fmla="*/ 1705969 w 4299044"/>
                  <a:gd name="connsiteY102" fmla="*/ 2581702 h 4765344"/>
                  <a:gd name="connsiteX103" fmla="*/ 1501253 w 4299044"/>
                  <a:gd name="connsiteY103" fmla="*/ 2513463 h 4765344"/>
                  <a:gd name="connsiteX104" fmla="*/ 1364775 w 4299044"/>
                  <a:gd name="connsiteY104" fmla="*/ 2499816 h 4765344"/>
                  <a:gd name="connsiteX105" fmla="*/ 1310184 w 4299044"/>
                  <a:gd name="connsiteY105" fmla="*/ 2431577 h 4765344"/>
                  <a:gd name="connsiteX106" fmla="*/ 1310184 w 4299044"/>
                  <a:gd name="connsiteY106" fmla="*/ 2213213 h 4765344"/>
                  <a:gd name="connsiteX107" fmla="*/ 1187354 w 4299044"/>
                  <a:gd name="connsiteY107" fmla="*/ 2131326 h 4765344"/>
                  <a:gd name="connsiteX108" fmla="*/ 1173707 w 4299044"/>
                  <a:gd name="connsiteY108" fmla="*/ 2185917 h 4765344"/>
                  <a:gd name="connsiteX109" fmla="*/ 1255593 w 4299044"/>
                  <a:gd name="connsiteY109" fmla="*/ 2240508 h 4765344"/>
                  <a:gd name="connsiteX110" fmla="*/ 1255593 w 4299044"/>
                  <a:gd name="connsiteY110" fmla="*/ 2431577 h 4765344"/>
                  <a:gd name="connsiteX111" fmla="*/ 1187354 w 4299044"/>
                  <a:gd name="connsiteY111" fmla="*/ 2445225 h 4765344"/>
                  <a:gd name="connsiteX112" fmla="*/ 1037229 w 4299044"/>
                  <a:gd name="connsiteY112" fmla="*/ 2376986 h 4765344"/>
                  <a:gd name="connsiteX113" fmla="*/ 900751 w 4299044"/>
                  <a:gd name="connsiteY113" fmla="*/ 2390633 h 4765344"/>
                  <a:gd name="connsiteX114" fmla="*/ 764274 w 4299044"/>
                  <a:gd name="connsiteY114" fmla="*/ 2322395 h 4765344"/>
                  <a:gd name="connsiteX115" fmla="*/ 832513 w 4299044"/>
                  <a:gd name="connsiteY115" fmla="*/ 2417929 h 4765344"/>
                  <a:gd name="connsiteX116" fmla="*/ 996286 w 4299044"/>
                  <a:gd name="connsiteY116" fmla="*/ 2431577 h 4765344"/>
                  <a:gd name="connsiteX117" fmla="*/ 1132763 w 4299044"/>
                  <a:gd name="connsiteY117" fmla="*/ 2472520 h 4765344"/>
                  <a:gd name="connsiteX118" fmla="*/ 1269241 w 4299044"/>
                  <a:gd name="connsiteY118" fmla="*/ 2527111 h 4765344"/>
                  <a:gd name="connsiteX119" fmla="*/ 1392071 w 4299044"/>
                  <a:gd name="connsiteY119" fmla="*/ 2608998 h 4765344"/>
                  <a:gd name="connsiteX120" fmla="*/ 1583139 w 4299044"/>
                  <a:gd name="connsiteY120" fmla="*/ 2622645 h 4765344"/>
                  <a:gd name="connsiteX121" fmla="*/ 1692321 w 4299044"/>
                  <a:gd name="connsiteY121" fmla="*/ 2704532 h 4765344"/>
                  <a:gd name="connsiteX122" fmla="*/ 1624083 w 4299044"/>
                  <a:gd name="connsiteY122" fmla="*/ 2881953 h 4765344"/>
                  <a:gd name="connsiteX123" fmla="*/ 1419366 w 4299044"/>
                  <a:gd name="connsiteY123" fmla="*/ 2895601 h 4765344"/>
                  <a:gd name="connsiteX124" fmla="*/ 1132763 w 4299044"/>
                  <a:gd name="connsiteY124" fmla="*/ 2868305 h 4765344"/>
                  <a:gd name="connsiteX125" fmla="*/ 941695 w 4299044"/>
                  <a:gd name="connsiteY125" fmla="*/ 2841010 h 4765344"/>
                  <a:gd name="connsiteX126" fmla="*/ 764274 w 4299044"/>
                  <a:gd name="connsiteY126" fmla="*/ 2759123 h 4765344"/>
                  <a:gd name="connsiteX127" fmla="*/ 518614 w 4299044"/>
                  <a:gd name="connsiteY127" fmla="*/ 2595350 h 4765344"/>
                  <a:gd name="connsiteX128" fmla="*/ 518614 w 4299044"/>
                  <a:gd name="connsiteY128" fmla="*/ 2636293 h 4765344"/>
                  <a:gd name="connsiteX129" fmla="*/ 668739 w 4299044"/>
                  <a:gd name="connsiteY129" fmla="*/ 2759123 h 4765344"/>
                  <a:gd name="connsiteX130" fmla="*/ 750626 w 4299044"/>
                  <a:gd name="connsiteY130" fmla="*/ 2813714 h 4765344"/>
                  <a:gd name="connsiteX131" fmla="*/ 668739 w 4299044"/>
                  <a:gd name="connsiteY131" fmla="*/ 2841010 h 4765344"/>
                  <a:gd name="connsiteX132" fmla="*/ 436727 w 4299044"/>
                  <a:gd name="connsiteY132" fmla="*/ 2786419 h 4765344"/>
                  <a:gd name="connsiteX133" fmla="*/ 245659 w 4299044"/>
                  <a:gd name="connsiteY133" fmla="*/ 2731827 h 4765344"/>
                  <a:gd name="connsiteX134" fmla="*/ 68238 w 4299044"/>
                  <a:gd name="connsiteY134" fmla="*/ 2608998 h 4765344"/>
                  <a:gd name="connsiteX135" fmla="*/ 27295 w 4299044"/>
                  <a:gd name="connsiteY135" fmla="*/ 2663589 h 4765344"/>
                  <a:gd name="connsiteX136" fmla="*/ 232011 w 4299044"/>
                  <a:gd name="connsiteY136" fmla="*/ 2800066 h 4765344"/>
                  <a:gd name="connsiteX137" fmla="*/ 504966 w 4299044"/>
                  <a:gd name="connsiteY137" fmla="*/ 2854657 h 4765344"/>
                  <a:gd name="connsiteX138" fmla="*/ 655092 w 4299044"/>
                  <a:gd name="connsiteY138" fmla="*/ 2909248 h 4765344"/>
                  <a:gd name="connsiteX139" fmla="*/ 655092 w 4299044"/>
                  <a:gd name="connsiteY139" fmla="*/ 3100317 h 4765344"/>
                  <a:gd name="connsiteX140" fmla="*/ 504966 w 4299044"/>
                  <a:gd name="connsiteY140" fmla="*/ 3250442 h 4765344"/>
                  <a:gd name="connsiteX141" fmla="*/ 655092 w 4299044"/>
                  <a:gd name="connsiteY141" fmla="*/ 3168556 h 4765344"/>
                  <a:gd name="connsiteX142" fmla="*/ 723330 w 4299044"/>
                  <a:gd name="connsiteY142" fmla="*/ 3032078 h 4765344"/>
                  <a:gd name="connsiteX143" fmla="*/ 723330 w 4299044"/>
                  <a:gd name="connsiteY143" fmla="*/ 2895601 h 4765344"/>
                  <a:gd name="connsiteX144" fmla="*/ 777921 w 4299044"/>
                  <a:gd name="connsiteY144" fmla="*/ 2854657 h 4765344"/>
                  <a:gd name="connsiteX145" fmla="*/ 1009933 w 4299044"/>
                  <a:gd name="connsiteY145" fmla="*/ 2909248 h 4765344"/>
                  <a:gd name="connsiteX146" fmla="*/ 1514901 w 4299044"/>
                  <a:gd name="connsiteY146" fmla="*/ 2977487 h 4765344"/>
                  <a:gd name="connsiteX147" fmla="*/ 1473957 w 4299044"/>
                  <a:gd name="connsiteY147" fmla="*/ 2991135 h 4765344"/>
                  <a:gd name="connsiteX148" fmla="*/ 1228298 w 4299044"/>
                  <a:gd name="connsiteY148" fmla="*/ 3018430 h 4765344"/>
                  <a:gd name="connsiteX149" fmla="*/ 1119116 w 4299044"/>
                  <a:gd name="connsiteY149" fmla="*/ 3127613 h 4765344"/>
                  <a:gd name="connsiteX150" fmla="*/ 791569 w 4299044"/>
                  <a:gd name="connsiteY150" fmla="*/ 3291386 h 4765344"/>
                  <a:gd name="connsiteX151" fmla="*/ 614148 w 4299044"/>
                  <a:gd name="connsiteY151" fmla="*/ 3332329 h 4765344"/>
                  <a:gd name="connsiteX152" fmla="*/ 464023 w 4299044"/>
                  <a:gd name="connsiteY152" fmla="*/ 3455159 h 4765344"/>
                  <a:gd name="connsiteX153" fmla="*/ 573205 w 4299044"/>
                  <a:gd name="connsiteY153" fmla="*/ 3441511 h 4765344"/>
                  <a:gd name="connsiteX154" fmla="*/ 709683 w 4299044"/>
                  <a:gd name="connsiteY154" fmla="*/ 3359625 h 4765344"/>
                  <a:gd name="connsiteX155" fmla="*/ 982638 w 4299044"/>
                  <a:gd name="connsiteY155" fmla="*/ 3277738 h 4765344"/>
                  <a:gd name="connsiteX156" fmla="*/ 1132763 w 4299044"/>
                  <a:gd name="connsiteY156" fmla="*/ 3182204 h 4765344"/>
                  <a:gd name="connsiteX157" fmla="*/ 1269241 w 4299044"/>
                  <a:gd name="connsiteY157" fmla="*/ 3045726 h 4765344"/>
                  <a:gd name="connsiteX158" fmla="*/ 1460310 w 4299044"/>
                  <a:gd name="connsiteY158" fmla="*/ 3032078 h 4765344"/>
                  <a:gd name="connsiteX159" fmla="*/ 1774208 w 4299044"/>
                  <a:gd name="connsiteY159" fmla="*/ 3018430 h 47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299044" h="4765344">
                    <a:moveTo>
                      <a:pt x="1774208" y="3018430"/>
                    </a:moveTo>
                    <a:cubicBezTo>
                      <a:pt x="1814014" y="3066197"/>
                      <a:pt x="1853820" y="3113964"/>
                      <a:pt x="1910686" y="3141260"/>
                    </a:cubicBezTo>
                    <a:cubicBezTo>
                      <a:pt x="1967552" y="3168556"/>
                      <a:pt x="2051713" y="3157183"/>
                      <a:pt x="2115402" y="3182204"/>
                    </a:cubicBezTo>
                    <a:cubicBezTo>
                      <a:pt x="2179091" y="3207225"/>
                      <a:pt x="2247331" y="3245894"/>
                      <a:pt x="2292823" y="3291386"/>
                    </a:cubicBezTo>
                    <a:cubicBezTo>
                      <a:pt x="2338315" y="3336878"/>
                      <a:pt x="2370160" y="3389195"/>
                      <a:pt x="2388357" y="3455159"/>
                    </a:cubicBezTo>
                    <a:cubicBezTo>
                      <a:pt x="2406554" y="3521123"/>
                      <a:pt x="2442948" y="3596186"/>
                      <a:pt x="2402005" y="3687171"/>
                    </a:cubicBezTo>
                    <a:cubicBezTo>
                      <a:pt x="2361062" y="3778156"/>
                      <a:pt x="2222310" y="3907809"/>
                      <a:pt x="2142698" y="4001069"/>
                    </a:cubicBezTo>
                    <a:cubicBezTo>
                      <a:pt x="2063086" y="4094329"/>
                      <a:pt x="2017593" y="4178490"/>
                      <a:pt x="1924333" y="4246729"/>
                    </a:cubicBezTo>
                    <a:cubicBezTo>
                      <a:pt x="1831073" y="4314968"/>
                      <a:pt x="1665025" y="4367284"/>
                      <a:pt x="1583139" y="4410502"/>
                    </a:cubicBezTo>
                    <a:cubicBezTo>
                      <a:pt x="1501253" y="4453720"/>
                      <a:pt x="1426190" y="4501487"/>
                      <a:pt x="1433014" y="4506036"/>
                    </a:cubicBezTo>
                    <a:cubicBezTo>
                      <a:pt x="1439838" y="4510585"/>
                      <a:pt x="1624083" y="4437798"/>
                      <a:pt x="1624083" y="4437798"/>
                    </a:cubicBezTo>
                    <a:cubicBezTo>
                      <a:pt x="1703695" y="4408228"/>
                      <a:pt x="1851546" y="4353637"/>
                      <a:pt x="1910686" y="4328616"/>
                    </a:cubicBezTo>
                    <a:cubicBezTo>
                      <a:pt x="1969826" y="4303595"/>
                      <a:pt x="1953903" y="4226257"/>
                      <a:pt x="1978924" y="4287672"/>
                    </a:cubicBezTo>
                    <a:cubicBezTo>
                      <a:pt x="2003945" y="4349087"/>
                      <a:pt x="2038065" y="4628866"/>
                      <a:pt x="2060811" y="4697105"/>
                    </a:cubicBezTo>
                    <a:cubicBezTo>
                      <a:pt x="2083557" y="4765344"/>
                      <a:pt x="2119951" y="4740323"/>
                      <a:pt x="2115402" y="4697105"/>
                    </a:cubicBezTo>
                    <a:cubicBezTo>
                      <a:pt x="2110853" y="4653887"/>
                      <a:pt x="2049438" y="4512861"/>
                      <a:pt x="2033516" y="4437798"/>
                    </a:cubicBezTo>
                    <a:cubicBezTo>
                      <a:pt x="2017594" y="4362735"/>
                      <a:pt x="2006220" y="4305869"/>
                      <a:pt x="2019868" y="4246729"/>
                    </a:cubicBezTo>
                    <a:cubicBezTo>
                      <a:pt x="2033516" y="4187589"/>
                      <a:pt x="2069910" y="4142096"/>
                      <a:pt x="2115402" y="4082956"/>
                    </a:cubicBezTo>
                    <a:cubicBezTo>
                      <a:pt x="2160895" y="4023816"/>
                      <a:pt x="2251880" y="3928281"/>
                      <a:pt x="2292823" y="3891887"/>
                    </a:cubicBezTo>
                    <a:cubicBezTo>
                      <a:pt x="2333766" y="3855493"/>
                      <a:pt x="2279176" y="3850944"/>
                      <a:pt x="2361062" y="3864592"/>
                    </a:cubicBezTo>
                    <a:cubicBezTo>
                      <a:pt x="2442948" y="3878240"/>
                      <a:pt x="2652214" y="3937380"/>
                      <a:pt x="2784142" y="3973774"/>
                    </a:cubicBezTo>
                    <a:cubicBezTo>
                      <a:pt x="2916070" y="4010168"/>
                      <a:pt x="3043450" y="4078407"/>
                      <a:pt x="3152632" y="4082956"/>
                    </a:cubicBezTo>
                    <a:cubicBezTo>
                      <a:pt x="3261814" y="4087505"/>
                      <a:pt x="3384644" y="4030639"/>
                      <a:pt x="3439235" y="4001069"/>
                    </a:cubicBezTo>
                    <a:cubicBezTo>
                      <a:pt x="3493826" y="3971499"/>
                      <a:pt x="3512023" y="3903260"/>
                      <a:pt x="3480178" y="3905535"/>
                    </a:cubicBezTo>
                    <a:cubicBezTo>
                      <a:pt x="3448333" y="3907810"/>
                      <a:pt x="3339151" y="4003344"/>
                      <a:pt x="3248166" y="4014717"/>
                    </a:cubicBezTo>
                    <a:cubicBezTo>
                      <a:pt x="3157181" y="4026090"/>
                      <a:pt x="3043450" y="4001069"/>
                      <a:pt x="2934268" y="3973774"/>
                    </a:cubicBezTo>
                    <a:cubicBezTo>
                      <a:pt x="2825086" y="3946479"/>
                      <a:pt x="2677235" y="3875965"/>
                      <a:pt x="2593074" y="3850944"/>
                    </a:cubicBezTo>
                    <a:cubicBezTo>
                      <a:pt x="2508913" y="3825923"/>
                      <a:pt x="2454322" y="3853218"/>
                      <a:pt x="2429301" y="3823648"/>
                    </a:cubicBezTo>
                    <a:cubicBezTo>
                      <a:pt x="2404280" y="3794078"/>
                      <a:pt x="2433850" y="3737212"/>
                      <a:pt x="2442948" y="3673523"/>
                    </a:cubicBezTo>
                    <a:cubicBezTo>
                      <a:pt x="2452046" y="3609834"/>
                      <a:pt x="2483892" y="3505200"/>
                      <a:pt x="2483892" y="3441511"/>
                    </a:cubicBezTo>
                    <a:cubicBezTo>
                      <a:pt x="2483892" y="3377822"/>
                      <a:pt x="2452046" y="3330055"/>
                      <a:pt x="2442948" y="3291386"/>
                    </a:cubicBezTo>
                    <a:cubicBezTo>
                      <a:pt x="2433850" y="3252717"/>
                      <a:pt x="2411104" y="3239069"/>
                      <a:pt x="2429301" y="3209499"/>
                    </a:cubicBezTo>
                    <a:cubicBezTo>
                      <a:pt x="2447498" y="3179929"/>
                      <a:pt x="2504363" y="3127613"/>
                      <a:pt x="2552130" y="3113965"/>
                    </a:cubicBezTo>
                    <a:cubicBezTo>
                      <a:pt x="2599897" y="3100317"/>
                      <a:pt x="2647665" y="3118515"/>
                      <a:pt x="2715904" y="3127613"/>
                    </a:cubicBezTo>
                    <a:cubicBezTo>
                      <a:pt x="2784143" y="3136711"/>
                      <a:pt x="2872853" y="3152634"/>
                      <a:pt x="2961563" y="3168556"/>
                    </a:cubicBezTo>
                    <a:cubicBezTo>
                      <a:pt x="3050273" y="3184478"/>
                      <a:pt x="3186751" y="3191302"/>
                      <a:pt x="3248166" y="3223147"/>
                    </a:cubicBezTo>
                    <a:cubicBezTo>
                      <a:pt x="3309581" y="3254992"/>
                      <a:pt x="3284561" y="3316407"/>
                      <a:pt x="3330053" y="3359625"/>
                    </a:cubicBezTo>
                    <a:cubicBezTo>
                      <a:pt x="3375546" y="3402843"/>
                      <a:pt x="3496100" y="3475630"/>
                      <a:pt x="3521121" y="3482454"/>
                    </a:cubicBezTo>
                    <a:cubicBezTo>
                      <a:pt x="3546142" y="3489278"/>
                      <a:pt x="3507473" y="3430138"/>
                      <a:pt x="3480178" y="3400568"/>
                    </a:cubicBezTo>
                    <a:cubicBezTo>
                      <a:pt x="3452883" y="3370998"/>
                      <a:pt x="3380094" y="3327779"/>
                      <a:pt x="3357348" y="3305033"/>
                    </a:cubicBezTo>
                    <a:cubicBezTo>
                      <a:pt x="3334602" y="3282287"/>
                      <a:pt x="3332328" y="3264090"/>
                      <a:pt x="3343701" y="3264090"/>
                    </a:cubicBezTo>
                    <a:cubicBezTo>
                      <a:pt x="3355074" y="3264090"/>
                      <a:pt x="3391468" y="3298209"/>
                      <a:pt x="3425587" y="3305033"/>
                    </a:cubicBezTo>
                    <a:cubicBezTo>
                      <a:pt x="3459706" y="3311857"/>
                      <a:pt x="3548417" y="3305033"/>
                      <a:pt x="3548417" y="3305033"/>
                    </a:cubicBezTo>
                    <a:cubicBezTo>
                      <a:pt x="3580262" y="3305033"/>
                      <a:pt x="3575713" y="3291385"/>
                      <a:pt x="3616656" y="3305033"/>
                    </a:cubicBezTo>
                    <a:cubicBezTo>
                      <a:pt x="3657599" y="3318681"/>
                      <a:pt x="3739486" y="3375547"/>
                      <a:pt x="3794077" y="3386920"/>
                    </a:cubicBezTo>
                    <a:cubicBezTo>
                      <a:pt x="3848668" y="3398293"/>
                      <a:pt x="3953301" y="3384645"/>
                      <a:pt x="3944202" y="3373272"/>
                    </a:cubicBezTo>
                    <a:cubicBezTo>
                      <a:pt x="3935104" y="3361899"/>
                      <a:pt x="3794077" y="3336878"/>
                      <a:pt x="3739486" y="3318681"/>
                    </a:cubicBezTo>
                    <a:cubicBezTo>
                      <a:pt x="3684895" y="3300484"/>
                      <a:pt x="3655325" y="3273188"/>
                      <a:pt x="3616656" y="3264090"/>
                    </a:cubicBezTo>
                    <a:cubicBezTo>
                      <a:pt x="3577987" y="3254992"/>
                      <a:pt x="3555241" y="3270914"/>
                      <a:pt x="3507474" y="3264090"/>
                    </a:cubicBezTo>
                    <a:cubicBezTo>
                      <a:pt x="3459707" y="3257266"/>
                      <a:pt x="3384644" y="3241344"/>
                      <a:pt x="3330053" y="3223147"/>
                    </a:cubicBezTo>
                    <a:cubicBezTo>
                      <a:pt x="3275462" y="3204950"/>
                      <a:pt x="3245891" y="3189027"/>
                      <a:pt x="3179927" y="3154908"/>
                    </a:cubicBezTo>
                    <a:cubicBezTo>
                      <a:pt x="3113963" y="3120789"/>
                      <a:pt x="2995683" y="3066197"/>
                      <a:pt x="2934268" y="3018430"/>
                    </a:cubicBezTo>
                    <a:cubicBezTo>
                      <a:pt x="2872853" y="2970663"/>
                      <a:pt x="2834184" y="2913797"/>
                      <a:pt x="2811438" y="2868305"/>
                    </a:cubicBezTo>
                    <a:cubicBezTo>
                      <a:pt x="2788692" y="2822813"/>
                      <a:pt x="2775044" y="2781869"/>
                      <a:pt x="2797790" y="2745475"/>
                    </a:cubicBezTo>
                    <a:cubicBezTo>
                      <a:pt x="2820536" y="2709081"/>
                      <a:pt x="2886501" y="2672687"/>
                      <a:pt x="2947916" y="2649941"/>
                    </a:cubicBezTo>
                    <a:cubicBezTo>
                      <a:pt x="3009331" y="2627195"/>
                      <a:pt x="3082119" y="2615822"/>
                      <a:pt x="3166280" y="2608998"/>
                    </a:cubicBezTo>
                    <a:cubicBezTo>
                      <a:pt x="3250441" y="2602174"/>
                      <a:pt x="3373271" y="2620371"/>
                      <a:pt x="3452883" y="2608998"/>
                    </a:cubicBezTo>
                    <a:cubicBezTo>
                      <a:pt x="3532495" y="2597625"/>
                      <a:pt x="3582536" y="2568054"/>
                      <a:pt x="3643951" y="2540759"/>
                    </a:cubicBezTo>
                    <a:cubicBezTo>
                      <a:pt x="3705366" y="2513464"/>
                      <a:pt x="3769056" y="2470246"/>
                      <a:pt x="3821372" y="2445225"/>
                    </a:cubicBezTo>
                    <a:cubicBezTo>
                      <a:pt x="3873688" y="2420204"/>
                      <a:pt x="3907808" y="2404281"/>
                      <a:pt x="3957850" y="2390633"/>
                    </a:cubicBezTo>
                    <a:cubicBezTo>
                      <a:pt x="4007892" y="2376985"/>
                      <a:pt x="4121623" y="2363338"/>
                      <a:pt x="4121623" y="2363338"/>
                    </a:cubicBezTo>
                    <a:cubicBezTo>
                      <a:pt x="4178489" y="2354240"/>
                      <a:pt x="4299044" y="2347415"/>
                      <a:pt x="4299044" y="2336042"/>
                    </a:cubicBezTo>
                    <a:cubicBezTo>
                      <a:pt x="4299044" y="2324669"/>
                      <a:pt x="4203510" y="2288275"/>
                      <a:pt x="4121623" y="2295099"/>
                    </a:cubicBezTo>
                    <a:cubicBezTo>
                      <a:pt x="4039736" y="2301923"/>
                      <a:pt x="3896435" y="2345141"/>
                      <a:pt x="3807724" y="2376986"/>
                    </a:cubicBezTo>
                    <a:cubicBezTo>
                      <a:pt x="3719014" y="2408831"/>
                      <a:pt x="3653050" y="2463422"/>
                      <a:pt x="3589360" y="2486168"/>
                    </a:cubicBezTo>
                    <a:cubicBezTo>
                      <a:pt x="3525670" y="2508914"/>
                      <a:pt x="3484727" y="2506639"/>
                      <a:pt x="3425587" y="2513463"/>
                    </a:cubicBezTo>
                    <a:cubicBezTo>
                      <a:pt x="3366447" y="2520287"/>
                      <a:pt x="3232243" y="2536210"/>
                      <a:pt x="3234518" y="2527111"/>
                    </a:cubicBezTo>
                    <a:cubicBezTo>
                      <a:pt x="3236793" y="2518012"/>
                      <a:pt x="3384644" y="2488442"/>
                      <a:pt x="3439235" y="2458872"/>
                    </a:cubicBezTo>
                    <a:cubicBezTo>
                      <a:pt x="3493826" y="2429302"/>
                      <a:pt x="3525671" y="2395182"/>
                      <a:pt x="3562065" y="2349690"/>
                    </a:cubicBezTo>
                    <a:cubicBezTo>
                      <a:pt x="3598459" y="2304198"/>
                      <a:pt x="3612107" y="2231409"/>
                      <a:pt x="3657599" y="2185917"/>
                    </a:cubicBezTo>
                    <a:cubicBezTo>
                      <a:pt x="3703091" y="2140425"/>
                      <a:pt x="3839569" y="2085833"/>
                      <a:pt x="3835020" y="2076735"/>
                    </a:cubicBezTo>
                    <a:cubicBezTo>
                      <a:pt x="3830471" y="2067637"/>
                      <a:pt x="3680346" y="2097207"/>
                      <a:pt x="3630304" y="2131326"/>
                    </a:cubicBezTo>
                    <a:cubicBezTo>
                      <a:pt x="3580262" y="2165445"/>
                      <a:pt x="3580262" y="2231409"/>
                      <a:pt x="3534769" y="2281451"/>
                    </a:cubicBezTo>
                    <a:cubicBezTo>
                      <a:pt x="3489276" y="2331493"/>
                      <a:pt x="3416488" y="2397458"/>
                      <a:pt x="3357348" y="2431577"/>
                    </a:cubicBezTo>
                    <a:cubicBezTo>
                      <a:pt x="3298208" y="2465696"/>
                      <a:pt x="3254990" y="2477070"/>
                      <a:pt x="3179927" y="2486168"/>
                    </a:cubicBezTo>
                    <a:cubicBezTo>
                      <a:pt x="3104864" y="2495267"/>
                      <a:pt x="2984309" y="2488443"/>
                      <a:pt x="2906972" y="2486168"/>
                    </a:cubicBezTo>
                    <a:cubicBezTo>
                      <a:pt x="2829635" y="2483893"/>
                      <a:pt x="2797790" y="2513463"/>
                      <a:pt x="2715904" y="2472520"/>
                    </a:cubicBezTo>
                    <a:cubicBezTo>
                      <a:pt x="2634018" y="2431577"/>
                      <a:pt x="2483892" y="2311022"/>
                      <a:pt x="2415653" y="2240508"/>
                    </a:cubicBezTo>
                    <a:cubicBezTo>
                      <a:pt x="2347414" y="2169995"/>
                      <a:pt x="2333766" y="2126776"/>
                      <a:pt x="2306471" y="2049439"/>
                    </a:cubicBezTo>
                    <a:cubicBezTo>
                      <a:pt x="2279176" y="1972102"/>
                      <a:pt x="2260979" y="1892490"/>
                      <a:pt x="2251880" y="1776484"/>
                    </a:cubicBezTo>
                    <a:cubicBezTo>
                      <a:pt x="2242782" y="1660478"/>
                      <a:pt x="2240507" y="1489881"/>
                      <a:pt x="2251880" y="1353404"/>
                    </a:cubicBezTo>
                    <a:cubicBezTo>
                      <a:pt x="2263253" y="1216927"/>
                      <a:pt x="2281449" y="1096371"/>
                      <a:pt x="2320118" y="957619"/>
                    </a:cubicBezTo>
                    <a:cubicBezTo>
                      <a:pt x="2358787" y="818867"/>
                      <a:pt x="2436125" y="630072"/>
                      <a:pt x="2483892" y="520890"/>
                    </a:cubicBezTo>
                    <a:cubicBezTo>
                      <a:pt x="2531659" y="411708"/>
                      <a:pt x="2586250" y="388962"/>
                      <a:pt x="2606721" y="302526"/>
                    </a:cubicBezTo>
                    <a:cubicBezTo>
                      <a:pt x="2627192" y="216090"/>
                      <a:pt x="2615820" y="4550"/>
                      <a:pt x="2606721" y="2275"/>
                    </a:cubicBezTo>
                    <a:cubicBezTo>
                      <a:pt x="2597622" y="0"/>
                      <a:pt x="2597622" y="172872"/>
                      <a:pt x="2552130" y="288878"/>
                    </a:cubicBezTo>
                    <a:cubicBezTo>
                      <a:pt x="2506638" y="404884"/>
                      <a:pt x="2390632" y="555010"/>
                      <a:pt x="2333766" y="698311"/>
                    </a:cubicBezTo>
                    <a:cubicBezTo>
                      <a:pt x="2276900" y="841612"/>
                      <a:pt x="2235957" y="1037230"/>
                      <a:pt x="2210936" y="1148687"/>
                    </a:cubicBezTo>
                    <a:cubicBezTo>
                      <a:pt x="2185915" y="1260144"/>
                      <a:pt x="2226859" y="1378424"/>
                      <a:pt x="2183641" y="1367051"/>
                    </a:cubicBezTo>
                    <a:cubicBezTo>
                      <a:pt x="2140423" y="1355678"/>
                      <a:pt x="2019868" y="1146412"/>
                      <a:pt x="1951629" y="1080448"/>
                    </a:cubicBezTo>
                    <a:cubicBezTo>
                      <a:pt x="1883390" y="1014484"/>
                      <a:pt x="1856094" y="1023582"/>
                      <a:pt x="1774208" y="971266"/>
                    </a:cubicBezTo>
                    <a:cubicBezTo>
                      <a:pt x="1692322" y="918950"/>
                      <a:pt x="1564943" y="850711"/>
                      <a:pt x="1460310" y="766550"/>
                    </a:cubicBezTo>
                    <a:cubicBezTo>
                      <a:pt x="1355677" y="682389"/>
                      <a:pt x="1235121" y="536812"/>
                      <a:pt x="1146411" y="466299"/>
                    </a:cubicBezTo>
                    <a:cubicBezTo>
                      <a:pt x="1057701" y="395786"/>
                      <a:pt x="923498" y="322997"/>
                      <a:pt x="928047" y="343469"/>
                    </a:cubicBezTo>
                    <a:cubicBezTo>
                      <a:pt x="932596" y="363941"/>
                      <a:pt x="1075898" y="493595"/>
                      <a:pt x="1173707" y="589129"/>
                    </a:cubicBezTo>
                    <a:cubicBezTo>
                      <a:pt x="1271516" y="684663"/>
                      <a:pt x="1417092" y="843887"/>
                      <a:pt x="1514901" y="916675"/>
                    </a:cubicBezTo>
                    <a:cubicBezTo>
                      <a:pt x="1612710" y="989463"/>
                      <a:pt x="1680948" y="971266"/>
                      <a:pt x="1760560" y="1025857"/>
                    </a:cubicBezTo>
                    <a:cubicBezTo>
                      <a:pt x="1840172" y="1080448"/>
                      <a:pt x="1922059" y="1164610"/>
                      <a:pt x="1992572" y="1244222"/>
                    </a:cubicBezTo>
                    <a:cubicBezTo>
                      <a:pt x="2063085" y="1323834"/>
                      <a:pt x="2160895" y="1380699"/>
                      <a:pt x="2183641" y="1503529"/>
                    </a:cubicBezTo>
                    <a:cubicBezTo>
                      <a:pt x="2206387" y="1626359"/>
                      <a:pt x="2163169" y="1856097"/>
                      <a:pt x="2129050" y="1981201"/>
                    </a:cubicBezTo>
                    <a:cubicBezTo>
                      <a:pt x="2094931" y="2106305"/>
                      <a:pt x="2035790" y="2158622"/>
                      <a:pt x="1978924" y="2254156"/>
                    </a:cubicBezTo>
                    <a:cubicBezTo>
                      <a:pt x="1922058" y="2349690"/>
                      <a:pt x="1833348" y="2499816"/>
                      <a:pt x="1787856" y="2554407"/>
                    </a:cubicBezTo>
                    <a:cubicBezTo>
                      <a:pt x="1742364" y="2608998"/>
                      <a:pt x="1753736" y="2588526"/>
                      <a:pt x="1705969" y="2581702"/>
                    </a:cubicBezTo>
                    <a:cubicBezTo>
                      <a:pt x="1658202" y="2574878"/>
                      <a:pt x="1558119" y="2527111"/>
                      <a:pt x="1501253" y="2513463"/>
                    </a:cubicBezTo>
                    <a:cubicBezTo>
                      <a:pt x="1444387" y="2499815"/>
                      <a:pt x="1396620" y="2513464"/>
                      <a:pt x="1364775" y="2499816"/>
                    </a:cubicBezTo>
                    <a:cubicBezTo>
                      <a:pt x="1332930" y="2486168"/>
                      <a:pt x="1319282" y="2479344"/>
                      <a:pt x="1310184" y="2431577"/>
                    </a:cubicBezTo>
                    <a:cubicBezTo>
                      <a:pt x="1301086" y="2383810"/>
                      <a:pt x="1330656" y="2263255"/>
                      <a:pt x="1310184" y="2213213"/>
                    </a:cubicBezTo>
                    <a:cubicBezTo>
                      <a:pt x="1289712" y="2163171"/>
                      <a:pt x="1210100" y="2135875"/>
                      <a:pt x="1187354" y="2131326"/>
                    </a:cubicBezTo>
                    <a:cubicBezTo>
                      <a:pt x="1164608" y="2126777"/>
                      <a:pt x="1162334" y="2167720"/>
                      <a:pt x="1173707" y="2185917"/>
                    </a:cubicBezTo>
                    <a:cubicBezTo>
                      <a:pt x="1185080" y="2204114"/>
                      <a:pt x="1241945" y="2199565"/>
                      <a:pt x="1255593" y="2240508"/>
                    </a:cubicBezTo>
                    <a:cubicBezTo>
                      <a:pt x="1269241" y="2281451"/>
                      <a:pt x="1266966" y="2397458"/>
                      <a:pt x="1255593" y="2431577"/>
                    </a:cubicBezTo>
                    <a:cubicBezTo>
                      <a:pt x="1244220" y="2465696"/>
                      <a:pt x="1223748" y="2454323"/>
                      <a:pt x="1187354" y="2445225"/>
                    </a:cubicBezTo>
                    <a:cubicBezTo>
                      <a:pt x="1150960" y="2436127"/>
                      <a:pt x="1084996" y="2386085"/>
                      <a:pt x="1037229" y="2376986"/>
                    </a:cubicBezTo>
                    <a:cubicBezTo>
                      <a:pt x="989462" y="2367887"/>
                      <a:pt x="946243" y="2399731"/>
                      <a:pt x="900751" y="2390633"/>
                    </a:cubicBezTo>
                    <a:cubicBezTo>
                      <a:pt x="855259" y="2381535"/>
                      <a:pt x="775647" y="2317846"/>
                      <a:pt x="764274" y="2322395"/>
                    </a:cubicBezTo>
                    <a:cubicBezTo>
                      <a:pt x="752901" y="2326944"/>
                      <a:pt x="793844" y="2399732"/>
                      <a:pt x="832513" y="2417929"/>
                    </a:cubicBezTo>
                    <a:cubicBezTo>
                      <a:pt x="871182" y="2436126"/>
                      <a:pt x="946244" y="2422479"/>
                      <a:pt x="996286" y="2431577"/>
                    </a:cubicBezTo>
                    <a:cubicBezTo>
                      <a:pt x="1046328" y="2440676"/>
                      <a:pt x="1087271" y="2456598"/>
                      <a:pt x="1132763" y="2472520"/>
                    </a:cubicBezTo>
                    <a:cubicBezTo>
                      <a:pt x="1178255" y="2488442"/>
                      <a:pt x="1226023" y="2504365"/>
                      <a:pt x="1269241" y="2527111"/>
                    </a:cubicBezTo>
                    <a:cubicBezTo>
                      <a:pt x="1312459" y="2549857"/>
                      <a:pt x="1339755" y="2593076"/>
                      <a:pt x="1392071" y="2608998"/>
                    </a:cubicBezTo>
                    <a:cubicBezTo>
                      <a:pt x="1444387" y="2624920"/>
                      <a:pt x="1533097" y="2606723"/>
                      <a:pt x="1583139" y="2622645"/>
                    </a:cubicBezTo>
                    <a:cubicBezTo>
                      <a:pt x="1633181" y="2638567"/>
                      <a:pt x="1685497" y="2661314"/>
                      <a:pt x="1692321" y="2704532"/>
                    </a:cubicBezTo>
                    <a:cubicBezTo>
                      <a:pt x="1699145" y="2747750"/>
                      <a:pt x="1669576" y="2850108"/>
                      <a:pt x="1624083" y="2881953"/>
                    </a:cubicBezTo>
                    <a:cubicBezTo>
                      <a:pt x="1578591" y="2913798"/>
                      <a:pt x="1501253" y="2897876"/>
                      <a:pt x="1419366" y="2895601"/>
                    </a:cubicBezTo>
                    <a:cubicBezTo>
                      <a:pt x="1337479" y="2893326"/>
                      <a:pt x="1212375" y="2877403"/>
                      <a:pt x="1132763" y="2868305"/>
                    </a:cubicBezTo>
                    <a:cubicBezTo>
                      <a:pt x="1053151" y="2859207"/>
                      <a:pt x="1003110" y="2859207"/>
                      <a:pt x="941695" y="2841010"/>
                    </a:cubicBezTo>
                    <a:cubicBezTo>
                      <a:pt x="880280" y="2822813"/>
                      <a:pt x="834788" y="2800066"/>
                      <a:pt x="764274" y="2759123"/>
                    </a:cubicBezTo>
                    <a:cubicBezTo>
                      <a:pt x="693761" y="2718180"/>
                      <a:pt x="559557" y="2615822"/>
                      <a:pt x="518614" y="2595350"/>
                    </a:cubicBezTo>
                    <a:cubicBezTo>
                      <a:pt x="477671" y="2574878"/>
                      <a:pt x="493593" y="2608998"/>
                      <a:pt x="518614" y="2636293"/>
                    </a:cubicBezTo>
                    <a:cubicBezTo>
                      <a:pt x="543635" y="2663588"/>
                      <a:pt x="630070" y="2729553"/>
                      <a:pt x="668739" y="2759123"/>
                    </a:cubicBezTo>
                    <a:cubicBezTo>
                      <a:pt x="707408" y="2788693"/>
                      <a:pt x="750626" y="2800066"/>
                      <a:pt x="750626" y="2813714"/>
                    </a:cubicBezTo>
                    <a:cubicBezTo>
                      <a:pt x="750626" y="2827362"/>
                      <a:pt x="721056" y="2845559"/>
                      <a:pt x="668739" y="2841010"/>
                    </a:cubicBezTo>
                    <a:cubicBezTo>
                      <a:pt x="616423" y="2836461"/>
                      <a:pt x="507240" y="2804616"/>
                      <a:pt x="436727" y="2786419"/>
                    </a:cubicBezTo>
                    <a:cubicBezTo>
                      <a:pt x="366214" y="2768222"/>
                      <a:pt x="307074" y="2761397"/>
                      <a:pt x="245659" y="2731827"/>
                    </a:cubicBezTo>
                    <a:cubicBezTo>
                      <a:pt x="184244" y="2702257"/>
                      <a:pt x="104632" y="2620371"/>
                      <a:pt x="68238" y="2608998"/>
                    </a:cubicBezTo>
                    <a:cubicBezTo>
                      <a:pt x="31844" y="2597625"/>
                      <a:pt x="0" y="2631744"/>
                      <a:pt x="27295" y="2663589"/>
                    </a:cubicBezTo>
                    <a:cubicBezTo>
                      <a:pt x="54591" y="2695434"/>
                      <a:pt x="152399" y="2768221"/>
                      <a:pt x="232011" y="2800066"/>
                    </a:cubicBezTo>
                    <a:cubicBezTo>
                      <a:pt x="311623" y="2831911"/>
                      <a:pt x="434453" y="2836460"/>
                      <a:pt x="504966" y="2854657"/>
                    </a:cubicBezTo>
                    <a:cubicBezTo>
                      <a:pt x="575480" y="2872854"/>
                      <a:pt x="630071" y="2868305"/>
                      <a:pt x="655092" y="2909248"/>
                    </a:cubicBezTo>
                    <a:cubicBezTo>
                      <a:pt x="680113" y="2950191"/>
                      <a:pt x="680113" y="3043451"/>
                      <a:pt x="655092" y="3100317"/>
                    </a:cubicBezTo>
                    <a:cubicBezTo>
                      <a:pt x="630071" y="3157183"/>
                      <a:pt x="504966" y="3239069"/>
                      <a:pt x="504966" y="3250442"/>
                    </a:cubicBezTo>
                    <a:cubicBezTo>
                      <a:pt x="504966" y="3261815"/>
                      <a:pt x="618698" y="3204950"/>
                      <a:pt x="655092" y="3168556"/>
                    </a:cubicBezTo>
                    <a:cubicBezTo>
                      <a:pt x="691486" y="3132162"/>
                      <a:pt x="711957" y="3077570"/>
                      <a:pt x="723330" y="3032078"/>
                    </a:cubicBezTo>
                    <a:cubicBezTo>
                      <a:pt x="734703" y="2986586"/>
                      <a:pt x="714232" y="2925171"/>
                      <a:pt x="723330" y="2895601"/>
                    </a:cubicBezTo>
                    <a:cubicBezTo>
                      <a:pt x="732428" y="2866031"/>
                      <a:pt x="730154" y="2852383"/>
                      <a:pt x="777921" y="2854657"/>
                    </a:cubicBezTo>
                    <a:cubicBezTo>
                      <a:pt x="825688" y="2856931"/>
                      <a:pt x="887103" y="2888776"/>
                      <a:pt x="1009933" y="2909248"/>
                    </a:cubicBezTo>
                    <a:cubicBezTo>
                      <a:pt x="1132763" y="2929720"/>
                      <a:pt x="1437564" y="2963839"/>
                      <a:pt x="1514901" y="2977487"/>
                    </a:cubicBezTo>
                    <a:cubicBezTo>
                      <a:pt x="1592238" y="2991135"/>
                      <a:pt x="1521724" y="2984311"/>
                      <a:pt x="1473957" y="2991135"/>
                    </a:cubicBezTo>
                    <a:cubicBezTo>
                      <a:pt x="1426190" y="2997959"/>
                      <a:pt x="1287438" y="2995684"/>
                      <a:pt x="1228298" y="3018430"/>
                    </a:cubicBezTo>
                    <a:cubicBezTo>
                      <a:pt x="1169158" y="3041176"/>
                      <a:pt x="1191904" y="3082120"/>
                      <a:pt x="1119116" y="3127613"/>
                    </a:cubicBezTo>
                    <a:cubicBezTo>
                      <a:pt x="1046328" y="3173106"/>
                      <a:pt x="875730" y="3257267"/>
                      <a:pt x="791569" y="3291386"/>
                    </a:cubicBezTo>
                    <a:cubicBezTo>
                      <a:pt x="707408" y="3325505"/>
                      <a:pt x="668739" y="3305034"/>
                      <a:pt x="614148" y="3332329"/>
                    </a:cubicBezTo>
                    <a:cubicBezTo>
                      <a:pt x="559557" y="3359624"/>
                      <a:pt x="470847" y="3436962"/>
                      <a:pt x="464023" y="3455159"/>
                    </a:cubicBezTo>
                    <a:cubicBezTo>
                      <a:pt x="457199" y="3473356"/>
                      <a:pt x="532262" y="3457433"/>
                      <a:pt x="573205" y="3441511"/>
                    </a:cubicBezTo>
                    <a:cubicBezTo>
                      <a:pt x="614148" y="3425589"/>
                      <a:pt x="641444" y="3386921"/>
                      <a:pt x="709683" y="3359625"/>
                    </a:cubicBezTo>
                    <a:cubicBezTo>
                      <a:pt x="777922" y="3332329"/>
                      <a:pt x="912125" y="3307308"/>
                      <a:pt x="982638" y="3277738"/>
                    </a:cubicBezTo>
                    <a:cubicBezTo>
                      <a:pt x="1053151" y="3248168"/>
                      <a:pt x="1084996" y="3220873"/>
                      <a:pt x="1132763" y="3182204"/>
                    </a:cubicBezTo>
                    <a:cubicBezTo>
                      <a:pt x="1180530" y="3143535"/>
                      <a:pt x="1214650" y="3070747"/>
                      <a:pt x="1269241" y="3045726"/>
                    </a:cubicBezTo>
                    <a:cubicBezTo>
                      <a:pt x="1323832" y="3020705"/>
                      <a:pt x="1460310" y="3032078"/>
                      <a:pt x="1460310" y="3032078"/>
                    </a:cubicBezTo>
                    <a:lnTo>
                      <a:pt x="1774208" y="3018430"/>
                    </a:lnTo>
                    <a:close/>
                  </a:path>
                </a:pathLst>
              </a:custGeom>
              <a:solidFill>
                <a:schemeClr val="accent6">
                  <a:lumMod val="40000"/>
                  <a:lumOff val="60000"/>
                  <a:alpha val="85000"/>
                </a:schemeClr>
              </a:solidFill>
              <a:ln w="9525" cap="flat" cmpd="sng" algn="ctr">
                <a:noFill/>
                <a:prstDash val="solid"/>
                <a:round/>
                <a:headEnd type="none" w="med" len="med"/>
                <a:tailEnd type="none" w="med" len="med"/>
              </a:ln>
              <a:effectLst/>
              <a:scene3d>
                <a:camera prst="orthographicFront"/>
                <a:lightRig rig="threePt" dir="t"/>
              </a:scene3d>
              <a:sp3d>
                <a:bevelT w="177800" h="2032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 name="Freeform 7"/>
              <p:cNvSpPr/>
              <p:nvPr/>
            </p:nvSpPr>
            <p:spPr bwMode="auto">
              <a:xfrm rot="10599652">
                <a:off x="6360826" y="1916523"/>
                <a:ext cx="1289713" cy="2565779"/>
              </a:xfrm>
              <a:custGeom>
                <a:avLst/>
                <a:gdLst>
                  <a:gd name="connsiteX0" fmla="*/ 873456 w 1289713"/>
                  <a:gd name="connsiteY0" fmla="*/ 2472519 h 2565779"/>
                  <a:gd name="connsiteX1" fmla="*/ 791570 w 1289713"/>
                  <a:gd name="connsiteY1" fmla="*/ 1899313 h 2565779"/>
                  <a:gd name="connsiteX2" fmla="*/ 805217 w 1289713"/>
                  <a:gd name="connsiteY2" fmla="*/ 1312460 h 2565779"/>
                  <a:gd name="connsiteX3" fmla="*/ 600501 w 1289713"/>
                  <a:gd name="connsiteY3" fmla="*/ 793845 h 2565779"/>
                  <a:gd name="connsiteX4" fmla="*/ 136477 w 1289713"/>
                  <a:gd name="connsiteY4" fmla="*/ 288878 h 2565779"/>
                  <a:gd name="connsiteX5" fmla="*/ 0 w 1289713"/>
                  <a:gd name="connsiteY5" fmla="*/ 84161 h 2565779"/>
                  <a:gd name="connsiteX6" fmla="*/ 136477 w 1289713"/>
                  <a:gd name="connsiteY6" fmla="*/ 234287 h 2565779"/>
                  <a:gd name="connsiteX7" fmla="*/ 341194 w 1289713"/>
                  <a:gd name="connsiteY7" fmla="*/ 452651 h 2565779"/>
                  <a:gd name="connsiteX8" fmla="*/ 573205 w 1289713"/>
                  <a:gd name="connsiteY8" fmla="*/ 684663 h 2565779"/>
                  <a:gd name="connsiteX9" fmla="*/ 696035 w 1289713"/>
                  <a:gd name="connsiteY9" fmla="*/ 889379 h 2565779"/>
                  <a:gd name="connsiteX10" fmla="*/ 764274 w 1289713"/>
                  <a:gd name="connsiteY10" fmla="*/ 807493 h 2565779"/>
                  <a:gd name="connsiteX11" fmla="*/ 764274 w 1289713"/>
                  <a:gd name="connsiteY11" fmla="*/ 452651 h 2565779"/>
                  <a:gd name="connsiteX12" fmla="*/ 859808 w 1289713"/>
                  <a:gd name="connsiteY12" fmla="*/ 70513 h 2565779"/>
                  <a:gd name="connsiteX13" fmla="*/ 928047 w 1289713"/>
                  <a:gd name="connsiteY13" fmla="*/ 29570 h 2565779"/>
                  <a:gd name="connsiteX14" fmla="*/ 873456 w 1289713"/>
                  <a:gd name="connsiteY14" fmla="*/ 206991 h 2565779"/>
                  <a:gd name="connsiteX15" fmla="*/ 832513 w 1289713"/>
                  <a:gd name="connsiteY15" fmla="*/ 466299 h 2565779"/>
                  <a:gd name="connsiteX16" fmla="*/ 818865 w 1289713"/>
                  <a:gd name="connsiteY16" fmla="*/ 752902 h 2565779"/>
                  <a:gd name="connsiteX17" fmla="*/ 750626 w 1289713"/>
                  <a:gd name="connsiteY17" fmla="*/ 984913 h 2565779"/>
                  <a:gd name="connsiteX18" fmla="*/ 832513 w 1289713"/>
                  <a:gd name="connsiteY18" fmla="*/ 1230573 h 2565779"/>
                  <a:gd name="connsiteX19" fmla="*/ 859808 w 1289713"/>
                  <a:gd name="connsiteY19" fmla="*/ 1517176 h 2565779"/>
                  <a:gd name="connsiteX20" fmla="*/ 941695 w 1289713"/>
                  <a:gd name="connsiteY20" fmla="*/ 1558119 h 2565779"/>
                  <a:gd name="connsiteX21" fmla="*/ 1241946 w 1289713"/>
                  <a:gd name="connsiteY21" fmla="*/ 1530824 h 2565779"/>
                  <a:gd name="connsiteX22" fmla="*/ 1228298 w 1289713"/>
                  <a:gd name="connsiteY22" fmla="*/ 1571767 h 2565779"/>
                  <a:gd name="connsiteX23" fmla="*/ 1064525 w 1289713"/>
                  <a:gd name="connsiteY23" fmla="*/ 1585415 h 2565779"/>
                  <a:gd name="connsiteX24" fmla="*/ 900752 w 1289713"/>
                  <a:gd name="connsiteY24" fmla="*/ 1599063 h 2565779"/>
                  <a:gd name="connsiteX25" fmla="*/ 859808 w 1289713"/>
                  <a:gd name="connsiteY25" fmla="*/ 1612711 h 2565779"/>
                  <a:gd name="connsiteX26" fmla="*/ 846161 w 1289713"/>
                  <a:gd name="connsiteY26" fmla="*/ 1926609 h 2565779"/>
                  <a:gd name="connsiteX27" fmla="*/ 887104 w 1289713"/>
                  <a:gd name="connsiteY27" fmla="*/ 2226860 h 2565779"/>
                  <a:gd name="connsiteX28" fmla="*/ 968991 w 1289713"/>
                  <a:gd name="connsiteY28" fmla="*/ 2404281 h 2565779"/>
                  <a:gd name="connsiteX29" fmla="*/ 955343 w 1289713"/>
                  <a:gd name="connsiteY29" fmla="*/ 2458872 h 2565779"/>
                  <a:gd name="connsiteX30" fmla="*/ 873456 w 1289713"/>
                  <a:gd name="connsiteY30" fmla="*/ 2472519 h 25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713" h="2565779">
                    <a:moveTo>
                      <a:pt x="873456" y="2472519"/>
                    </a:moveTo>
                    <a:cubicBezTo>
                      <a:pt x="846161" y="2379259"/>
                      <a:pt x="802943" y="2092656"/>
                      <a:pt x="791570" y="1899313"/>
                    </a:cubicBezTo>
                    <a:cubicBezTo>
                      <a:pt x="780197" y="1705970"/>
                      <a:pt x="837062" y="1496705"/>
                      <a:pt x="805217" y="1312460"/>
                    </a:cubicBezTo>
                    <a:cubicBezTo>
                      <a:pt x="773372" y="1128215"/>
                      <a:pt x="711958" y="964442"/>
                      <a:pt x="600501" y="793845"/>
                    </a:cubicBezTo>
                    <a:cubicBezTo>
                      <a:pt x="489044" y="623248"/>
                      <a:pt x="236561" y="407159"/>
                      <a:pt x="136477" y="288878"/>
                    </a:cubicBezTo>
                    <a:cubicBezTo>
                      <a:pt x="36393" y="170597"/>
                      <a:pt x="0" y="93259"/>
                      <a:pt x="0" y="84161"/>
                    </a:cubicBezTo>
                    <a:cubicBezTo>
                      <a:pt x="0" y="75063"/>
                      <a:pt x="79611" y="172872"/>
                      <a:pt x="136477" y="234287"/>
                    </a:cubicBezTo>
                    <a:cubicBezTo>
                      <a:pt x="193343" y="295702"/>
                      <a:pt x="268406" y="377588"/>
                      <a:pt x="341194" y="452651"/>
                    </a:cubicBezTo>
                    <a:cubicBezTo>
                      <a:pt x="413982" y="527714"/>
                      <a:pt x="514065" y="611875"/>
                      <a:pt x="573205" y="684663"/>
                    </a:cubicBezTo>
                    <a:cubicBezTo>
                      <a:pt x="632345" y="757451"/>
                      <a:pt x="664190" y="868907"/>
                      <a:pt x="696035" y="889379"/>
                    </a:cubicBezTo>
                    <a:cubicBezTo>
                      <a:pt x="727880" y="909851"/>
                      <a:pt x="752901" y="880281"/>
                      <a:pt x="764274" y="807493"/>
                    </a:cubicBezTo>
                    <a:cubicBezTo>
                      <a:pt x="775647" y="734705"/>
                      <a:pt x="748352" y="575481"/>
                      <a:pt x="764274" y="452651"/>
                    </a:cubicBezTo>
                    <a:cubicBezTo>
                      <a:pt x="780196" y="329821"/>
                      <a:pt x="832513" y="141026"/>
                      <a:pt x="859808" y="70513"/>
                    </a:cubicBezTo>
                    <a:cubicBezTo>
                      <a:pt x="887103" y="0"/>
                      <a:pt x="925772" y="6824"/>
                      <a:pt x="928047" y="29570"/>
                    </a:cubicBezTo>
                    <a:cubicBezTo>
                      <a:pt x="930322" y="52316"/>
                      <a:pt x="889378" y="134203"/>
                      <a:pt x="873456" y="206991"/>
                    </a:cubicBezTo>
                    <a:cubicBezTo>
                      <a:pt x="857534" y="279779"/>
                      <a:pt x="841611" y="375314"/>
                      <a:pt x="832513" y="466299"/>
                    </a:cubicBezTo>
                    <a:cubicBezTo>
                      <a:pt x="823415" y="557284"/>
                      <a:pt x="832513" y="666466"/>
                      <a:pt x="818865" y="752902"/>
                    </a:cubicBezTo>
                    <a:cubicBezTo>
                      <a:pt x="805217" y="839338"/>
                      <a:pt x="748351" y="905301"/>
                      <a:pt x="750626" y="984913"/>
                    </a:cubicBezTo>
                    <a:cubicBezTo>
                      <a:pt x="752901" y="1064525"/>
                      <a:pt x="814316" y="1141863"/>
                      <a:pt x="832513" y="1230573"/>
                    </a:cubicBezTo>
                    <a:cubicBezTo>
                      <a:pt x="850710" y="1319283"/>
                      <a:pt x="841611" y="1462585"/>
                      <a:pt x="859808" y="1517176"/>
                    </a:cubicBezTo>
                    <a:cubicBezTo>
                      <a:pt x="878005" y="1571767"/>
                      <a:pt x="878005" y="1555844"/>
                      <a:pt x="941695" y="1558119"/>
                    </a:cubicBezTo>
                    <a:cubicBezTo>
                      <a:pt x="1005385" y="1560394"/>
                      <a:pt x="1194179" y="1528549"/>
                      <a:pt x="1241946" y="1530824"/>
                    </a:cubicBezTo>
                    <a:cubicBezTo>
                      <a:pt x="1289713" y="1533099"/>
                      <a:pt x="1257868" y="1562669"/>
                      <a:pt x="1228298" y="1571767"/>
                    </a:cubicBezTo>
                    <a:cubicBezTo>
                      <a:pt x="1198728" y="1580865"/>
                      <a:pt x="1064525" y="1585415"/>
                      <a:pt x="1064525" y="1585415"/>
                    </a:cubicBezTo>
                    <a:cubicBezTo>
                      <a:pt x="1009934" y="1589964"/>
                      <a:pt x="934872" y="1594514"/>
                      <a:pt x="900752" y="1599063"/>
                    </a:cubicBezTo>
                    <a:cubicBezTo>
                      <a:pt x="866633" y="1603612"/>
                      <a:pt x="868906" y="1558120"/>
                      <a:pt x="859808" y="1612711"/>
                    </a:cubicBezTo>
                    <a:cubicBezTo>
                      <a:pt x="850710" y="1667302"/>
                      <a:pt x="841612" y="1824251"/>
                      <a:pt x="846161" y="1926609"/>
                    </a:cubicBezTo>
                    <a:cubicBezTo>
                      <a:pt x="850710" y="2028967"/>
                      <a:pt x="866632" y="2147248"/>
                      <a:pt x="887104" y="2226860"/>
                    </a:cubicBezTo>
                    <a:cubicBezTo>
                      <a:pt x="907576" y="2306472"/>
                      <a:pt x="957618" y="2365612"/>
                      <a:pt x="968991" y="2404281"/>
                    </a:cubicBezTo>
                    <a:cubicBezTo>
                      <a:pt x="980364" y="2442950"/>
                      <a:pt x="971265" y="2449774"/>
                      <a:pt x="955343" y="2458872"/>
                    </a:cubicBezTo>
                    <a:cubicBezTo>
                      <a:pt x="939421" y="2467970"/>
                      <a:pt x="900752" y="2565779"/>
                      <a:pt x="873456" y="2472519"/>
                    </a:cubicBezTo>
                    <a:close/>
                  </a:path>
                </a:pathLst>
              </a:custGeom>
              <a:solidFill>
                <a:schemeClr val="accent6">
                  <a:lumMod val="40000"/>
                  <a:lumOff val="60000"/>
                  <a:alpha val="83000"/>
                </a:schemeClr>
              </a:solidFill>
              <a:ln w="9525" cap="flat" cmpd="sng" algn="ctr">
                <a:noFill/>
                <a:prstDash val="solid"/>
                <a:round/>
                <a:headEnd type="none" w="med" len="med"/>
                <a:tailEnd type="none" w="med" len="med"/>
              </a:ln>
              <a:effectLst/>
              <a:scene3d>
                <a:camera prst="orthographicFront">
                  <a:rot lat="3586446" lon="541653" rev="341943"/>
                </a:camera>
                <a:lightRig rig="threePt" dir="t">
                  <a:rot lat="0" lon="0" rev="4200000"/>
                </a:lightRig>
              </a:scene3d>
              <a:sp3d>
                <a:bevelT w="69850"/>
                <a:bevelB w="698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 name="Freeform 8"/>
              <p:cNvSpPr/>
              <p:nvPr/>
            </p:nvSpPr>
            <p:spPr bwMode="auto">
              <a:xfrm>
                <a:off x="6480936" y="1209511"/>
                <a:ext cx="2305581" cy="1261477"/>
              </a:xfrm>
              <a:custGeom>
                <a:avLst/>
                <a:gdLst>
                  <a:gd name="connsiteX0" fmla="*/ 25021 w 2154072"/>
                  <a:gd name="connsiteY0" fmla="*/ 968991 h 1107743"/>
                  <a:gd name="connsiteX1" fmla="*/ 52316 w 2154072"/>
                  <a:gd name="connsiteY1" fmla="*/ 1078173 h 1107743"/>
                  <a:gd name="connsiteX2" fmla="*/ 120555 w 2154072"/>
                  <a:gd name="connsiteY2" fmla="*/ 1091821 h 1107743"/>
                  <a:gd name="connsiteX3" fmla="*/ 270681 w 2154072"/>
                  <a:gd name="connsiteY3" fmla="*/ 982639 h 1107743"/>
                  <a:gd name="connsiteX4" fmla="*/ 625522 w 2154072"/>
                  <a:gd name="connsiteY4" fmla="*/ 655093 h 1107743"/>
                  <a:gd name="connsiteX5" fmla="*/ 980364 w 2154072"/>
                  <a:gd name="connsiteY5" fmla="*/ 382138 h 1107743"/>
                  <a:gd name="connsiteX6" fmla="*/ 1458036 w 2154072"/>
                  <a:gd name="connsiteY6" fmla="*/ 259308 h 1107743"/>
                  <a:gd name="connsiteX7" fmla="*/ 1512627 w 2154072"/>
                  <a:gd name="connsiteY7" fmla="*/ 368490 h 1107743"/>
                  <a:gd name="connsiteX8" fmla="*/ 1621809 w 2154072"/>
                  <a:gd name="connsiteY8" fmla="*/ 641445 h 1107743"/>
                  <a:gd name="connsiteX9" fmla="*/ 1758287 w 2154072"/>
                  <a:gd name="connsiteY9" fmla="*/ 846162 h 1107743"/>
                  <a:gd name="connsiteX10" fmla="*/ 1703696 w 2154072"/>
                  <a:gd name="connsiteY10" fmla="*/ 709684 h 1107743"/>
                  <a:gd name="connsiteX11" fmla="*/ 1608161 w 2154072"/>
                  <a:gd name="connsiteY11" fmla="*/ 518615 h 1107743"/>
                  <a:gd name="connsiteX12" fmla="*/ 1553570 w 2154072"/>
                  <a:gd name="connsiteY12" fmla="*/ 327547 h 1107743"/>
                  <a:gd name="connsiteX13" fmla="*/ 1553570 w 2154072"/>
                  <a:gd name="connsiteY13" fmla="*/ 259308 h 1107743"/>
                  <a:gd name="connsiteX14" fmla="*/ 1812878 w 2154072"/>
                  <a:gd name="connsiteY14" fmla="*/ 204717 h 1107743"/>
                  <a:gd name="connsiteX15" fmla="*/ 2072185 w 2154072"/>
                  <a:gd name="connsiteY15" fmla="*/ 136478 h 1107743"/>
                  <a:gd name="connsiteX16" fmla="*/ 2126776 w 2154072"/>
                  <a:gd name="connsiteY16" fmla="*/ 27296 h 1107743"/>
                  <a:gd name="connsiteX17" fmla="*/ 1908412 w 2154072"/>
                  <a:gd name="connsiteY17" fmla="*/ 95535 h 1107743"/>
                  <a:gd name="connsiteX18" fmla="*/ 1567218 w 2154072"/>
                  <a:gd name="connsiteY18" fmla="*/ 122830 h 1107743"/>
                  <a:gd name="connsiteX19" fmla="*/ 1171433 w 2154072"/>
                  <a:gd name="connsiteY19" fmla="*/ 177421 h 1107743"/>
                  <a:gd name="connsiteX20" fmla="*/ 843887 w 2154072"/>
                  <a:gd name="connsiteY20" fmla="*/ 327547 h 1107743"/>
                  <a:gd name="connsiteX21" fmla="*/ 721057 w 2154072"/>
                  <a:gd name="connsiteY21" fmla="*/ 409433 h 1107743"/>
                  <a:gd name="connsiteX22" fmla="*/ 625522 w 2154072"/>
                  <a:gd name="connsiteY22" fmla="*/ 300251 h 1107743"/>
                  <a:gd name="connsiteX23" fmla="*/ 543636 w 2154072"/>
                  <a:gd name="connsiteY23" fmla="*/ 81887 h 1107743"/>
                  <a:gd name="connsiteX24" fmla="*/ 489045 w 2154072"/>
                  <a:gd name="connsiteY24" fmla="*/ 0 h 1107743"/>
                  <a:gd name="connsiteX25" fmla="*/ 502693 w 2154072"/>
                  <a:gd name="connsiteY25" fmla="*/ 81887 h 1107743"/>
                  <a:gd name="connsiteX26" fmla="*/ 543636 w 2154072"/>
                  <a:gd name="connsiteY26" fmla="*/ 218365 h 1107743"/>
                  <a:gd name="connsiteX27" fmla="*/ 666466 w 2154072"/>
                  <a:gd name="connsiteY27" fmla="*/ 423081 h 1107743"/>
                  <a:gd name="connsiteX28" fmla="*/ 625522 w 2154072"/>
                  <a:gd name="connsiteY28" fmla="*/ 491320 h 1107743"/>
                  <a:gd name="connsiteX29" fmla="*/ 379863 w 2154072"/>
                  <a:gd name="connsiteY29" fmla="*/ 682388 h 1107743"/>
                  <a:gd name="connsiteX30" fmla="*/ 202442 w 2154072"/>
                  <a:gd name="connsiteY30" fmla="*/ 832514 h 1107743"/>
                  <a:gd name="connsiteX31" fmla="*/ 25021 w 2154072"/>
                  <a:gd name="connsiteY31" fmla="*/ 968991 h 1107743"/>
                  <a:gd name="connsiteX0" fmla="*/ 25021 w 2135846"/>
                  <a:gd name="connsiteY0" fmla="*/ 968991 h 1107743"/>
                  <a:gd name="connsiteX1" fmla="*/ 52316 w 2135846"/>
                  <a:gd name="connsiteY1" fmla="*/ 1078173 h 1107743"/>
                  <a:gd name="connsiteX2" fmla="*/ 120555 w 2135846"/>
                  <a:gd name="connsiteY2" fmla="*/ 1091821 h 1107743"/>
                  <a:gd name="connsiteX3" fmla="*/ 270681 w 2135846"/>
                  <a:gd name="connsiteY3" fmla="*/ 982639 h 1107743"/>
                  <a:gd name="connsiteX4" fmla="*/ 625522 w 2135846"/>
                  <a:gd name="connsiteY4" fmla="*/ 655093 h 1107743"/>
                  <a:gd name="connsiteX5" fmla="*/ 980364 w 2135846"/>
                  <a:gd name="connsiteY5" fmla="*/ 382138 h 1107743"/>
                  <a:gd name="connsiteX6" fmla="*/ 1458036 w 2135846"/>
                  <a:gd name="connsiteY6" fmla="*/ 259308 h 1107743"/>
                  <a:gd name="connsiteX7" fmla="*/ 1512627 w 2135846"/>
                  <a:gd name="connsiteY7" fmla="*/ 368490 h 1107743"/>
                  <a:gd name="connsiteX8" fmla="*/ 1621809 w 2135846"/>
                  <a:gd name="connsiteY8" fmla="*/ 641445 h 1107743"/>
                  <a:gd name="connsiteX9" fmla="*/ 1758287 w 2135846"/>
                  <a:gd name="connsiteY9" fmla="*/ 846162 h 1107743"/>
                  <a:gd name="connsiteX10" fmla="*/ 1703696 w 2135846"/>
                  <a:gd name="connsiteY10" fmla="*/ 709684 h 1107743"/>
                  <a:gd name="connsiteX11" fmla="*/ 1608161 w 2135846"/>
                  <a:gd name="connsiteY11" fmla="*/ 518615 h 1107743"/>
                  <a:gd name="connsiteX12" fmla="*/ 1553570 w 2135846"/>
                  <a:gd name="connsiteY12" fmla="*/ 327547 h 1107743"/>
                  <a:gd name="connsiteX13" fmla="*/ 1553570 w 2135846"/>
                  <a:gd name="connsiteY13" fmla="*/ 259308 h 1107743"/>
                  <a:gd name="connsiteX14" fmla="*/ 1812878 w 2135846"/>
                  <a:gd name="connsiteY14" fmla="*/ 204717 h 1107743"/>
                  <a:gd name="connsiteX15" fmla="*/ 2072185 w 2135846"/>
                  <a:gd name="connsiteY15" fmla="*/ 136478 h 1107743"/>
                  <a:gd name="connsiteX16" fmla="*/ 2126776 w 2135846"/>
                  <a:gd name="connsiteY16" fmla="*/ 27296 h 1107743"/>
                  <a:gd name="connsiteX17" fmla="*/ 2017763 w 2135846"/>
                  <a:gd name="connsiteY17" fmla="*/ 60262 h 1107743"/>
                  <a:gd name="connsiteX18" fmla="*/ 1908412 w 2135846"/>
                  <a:gd name="connsiteY18" fmla="*/ 95535 h 1107743"/>
                  <a:gd name="connsiteX19" fmla="*/ 1567218 w 2135846"/>
                  <a:gd name="connsiteY19" fmla="*/ 122830 h 1107743"/>
                  <a:gd name="connsiteX20" fmla="*/ 1171433 w 2135846"/>
                  <a:gd name="connsiteY20" fmla="*/ 177421 h 1107743"/>
                  <a:gd name="connsiteX21" fmla="*/ 843887 w 2135846"/>
                  <a:gd name="connsiteY21" fmla="*/ 327547 h 1107743"/>
                  <a:gd name="connsiteX22" fmla="*/ 721057 w 2135846"/>
                  <a:gd name="connsiteY22" fmla="*/ 409433 h 1107743"/>
                  <a:gd name="connsiteX23" fmla="*/ 625522 w 2135846"/>
                  <a:gd name="connsiteY23" fmla="*/ 300251 h 1107743"/>
                  <a:gd name="connsiteX24" fmla="*/ 543636 w 2135846"/>
                  <a:gd name="connsiteY24" fmla="*/ 81887 h 1107743"/>
                  <a:gd name="connsiteX25" fmla="*/ 489045 w 2135846"/>
                  <a:gd name="connsiteY25" fmla="*/ 0 h 1107743"/>
                  <a:gd name="connsiteX26" fmla="*/ 502693 w 2135846"/>
                  <a:gd name="connsiteY26" fmla="*/ 81887 h 1107743"/>
                  <a:gd name="connsiteX27" fmla="*/ 543636 w 2135846"/>
                  <a:gd name="connsiteY27" fmla="*/ 218365 h 1107743"/>
                  <a:gd name="connsiteX28" fmla="*/ 666466 w 2135846"/>
                  <a:gd name="connsiteY28" fmla="*/ 423081 h 1107743"/>
                  <a:gd name="connsiteX29" fmla="*/ 625522 w 2135846"/>
                  <a:gd name="connsiteY29" fmla="*/ 491320 h 1107743"/>
                  <a:gd name="connsiteX30" fmla="*/ 379863 w 2135846"/>
                  <a:gd name="connsiteY30" fmla="*/ 682388 h 1107743"/>
                  <a:gd name="connsiteX31" fmla="*/ 202442 w 2135846"/>
                  <a:gd name="connsiteY31" fmla="*/ 832514 h 1107743"/>
                  <a:gd name="connsiteX32" fmla="*/ 25021 w 2135846"/>
                  <a:gd name="connsiteY32" fmla="*/ 968991 h 1107743"/>
                  <a:gd name="connsiteX0" fmla="*/ 25021 w 2135846"/>
                  <a:gd name="connsiteY0" fmla="*/ 1122910 h 1261662"/>
                  <a:gd name="connsiteX1" fmla="*/ 52316 w 2135846"/>
                  <a:gd name="connsiteY1" fmla="*/ 1232092 h 1261662"/>
                  <a:gd name="connsiteX2" fmla="*/ 120555 w 2135846"/>
                  <a:gd name="connsiteY2" fmla="*/ 1245740 h 1261662"/>
                  <a:gd name="connsiteX3" fmla="*/ 270681 w 2135846"/>
                  <a:gd name="connsiteY3" fmla="*/ 1136558 h 1261662"/>
                  <a:gd name="connsiteX4" fmla="*/ 625522 w 2135846"/>
                  <a:gd name="connsiteY4" fmla="*/ 809012 h 1261662"/>
                  <a:gd name="connsiteX5" fmla="*/ 980364 w 2135846"/>
                  <a:gd name="connsiteY5" fmla="*/ 536057 h 1261662"/>
                  <a:gd name="connsiteX6" fmla="*/ 1458036 w 2135846"/>
                  <a:gd name="connsiteY6" fmla="*/ 413227 h 1261662"/>
                  <a:gd name="connsiteX7" fmla="*/ 1512627 w 2135846"/>
                  <a:gd name="connsiteY7" fmla="*/ 522409 h 1261662"/>
                  <a:gd name="connsiteX8" fmla="*/ 1621809 w 2135846"/>
                  <a:gd name="connsiteY8" fmla="*/ 795364 h 1261662"/>
                  <a:gd name="connsiteX9" fmla="*/ 1758287 w 2135846"/>
                  <a:gd name="connsiteY9" fmla="*/ 1000081 h 1261662"/>
                  <a:gd name="connsiteX10" fmla="*/ 1703696 w 2135846"/>
                  <a:gd name="connsiteY10" fmla="*/ 863603 h 1261662"/>
                  <a:gd name="connsiteX11" fmla="*/ 1608161 w 2135846"/>
                  <a:gd name="connsiteY11" fmla="*/ 672534 h 1261662"/>
                  <a:gd name="connsiteX12" fmla="*/ 1553570 w 2135846"/>
                  <a:gd name="connsiteY12" fmla="*/ 481466 h 1261662"/>
                  <a:gd name="connsiteX13" fmla="*/ 1553570 w 2135846"/>
                  <a:gd name="connsiteY13" fmla="*/ 413227 h 1261662"/>
                  <a:gd name="connsiteX14" fmla="*/ 1812878 w 2135846"/>
                  <a:gd name="connsiteY14" fmla="*/ 358636 h 1261662"/>
                  <a:gd name="connsiteX15" fmla="*/ 2072185 w 2135846"/>
                  <a:gd name="connsiteY15" fmla="*/ 290397 h 1261662"/>
                  <a:gd name="connsiteX16" fmla="*/ 2126776 w 2135846"/>
                  <a:gd name="connsiteY16" fmla="*/ 12703 h 1261662"/>
                  <a:gd name="connsiteX17" fmla="*/ 2017763 w 2135846"/>
                  <a:gd name="connsiteY17" fmla="*/ 214181 h 1261662"/>
                  <a:gd name="connsiteX18" fmla="*/ 1908412 w 2135846"/>
                  <a:gd name="connsiteY18" fmla="*/ 249454 h 1261662"/>
                  <a:gd name="connsiteX19" fmla="*/ 1567218 w 2135846"/>
                  <a:gd name="connsiteY19" fmla="*/ 276749 h 1261662"/>
                  <a:gd name="connsiteX20" fmla="*/ 1171433 w 2135846"/>
                  <a:gd name="connsiteY20" fmla="*/ 331340 h 1261662"/>
                  <a:gd name="connsiteX21" fmla="*/ 843887 w 2135846"/>
                  <a:gd name="connsiteY21" fmla="*/ 481466 h 1261662"/>
                  <a:gd name="connsiteX22" fmla="*/ 721057 w 2135846"/>
                  <a:gd name="connsiteY22" fmla="*/ 563352 h 1261662"/>
                  <a:gd name="connsiteX23" fmla="*/ 625522 w 2135846"/>
                  <a:gd name="connsiteY23" fmla="*/ 454170 h 1261662"/>
                  <a:gd name="connsiteX24" fmla="*/ 543636 w 2135846"/>
                  <a:gd name="connsiteY24" fmla="*/ 235806 h 1261662"/>
                  <a:gd name="connsiteX25" fmla="*/ 489045 w 2135846"/>
                  <a:gd name="connsiteY25" fmla="*/ 153919 h 1261662"/>
                  <a:gd name="connsiteX26" fmla="*/ 502693 w 2135846"/>
                  <a:gd name="connsiteY26" fmla="*/ 235806 h 1261662"/>
                  <a:gd name="connsiteX27" fmla="*/ 543636 w 2135846"/>
                  <a:gd name="connsiteY27" fmla="*/ 372284 h 1261662"/>
                  <a:gd name="connsiteX28" fmla="*/ 666466 w 2135846"/>
                  <a:gd name="connsiteY28" fmla="*/ 577000 h 1261662"/>
                  <a:gd name="connsiteX29" fmla="*/ 625522 w 2135846"/>
                  <a:gd name="connsiteY29" fmla="*/ 645239 h 1261662"/>
                  <a:gd name="connsiteX30" fmla="*/ 379863 w 2135846"/>
                  <a:gd name="connsiteY30" fmla="*/ 836307 h 1261662"/>
                  <a:gd name="connsiteX31" fmla="*/ 202442 w 2135846"/>
                  <a:gd name="connsiteY31" fmla="*/ 986433 h 1261662"/>
                  <a:gd name="connsiteX32" fmla="*/ 25021 w 2135846"/>
                  <a:gd name="connsiteY32" fmla="*/ 1122910 h 1261662"/>
                  <a:gd name="connsiteX0" fmla="*/ 25021 w 2145441"/>
                  <a:gd name="connsiteY0" fmla="*/ 1122725 h 1261477"/>
                  <a:gd name="connsiteX1" fmla="*/ 52316 w 2145441"/>
                  <a:gd name="connsiteY1" fmla="*/ 1231907 h 1261477"/>
                  <a:gd name="connsiteX2" fmla="*/ 120555 w 2145441"/>
                  <a:gd name="connsiteY2" fmla="*/ 1245555 h 1261477"/>
                  <a:gd name="connsiteX3" fmla="*/ 270681 w 2145441"/>
                  <a:gd name="connsiteY3" fmla="*/ 1136373 h 1261477"/>
                  <a:gd name="connsiteX4" fmla="*/ 625522 w 2145441"/>
                  <a:gd name="connsiteY4" fmla="*/ 808827 h 1261477"/>
                  <a:gd name="connsiteX5" fmla="*/ 980364 w 2145441"/>
                  <a:gd name="connsiteY5" fmla="*/ 535872 h 1261477"/>
                  <a:gd name="connsiteX6" fmla="*/ 1458036 w 2145441"/>
                  <a:gd name="connsiteY6" fmla="*/ 413042 h 1261477"/>
                  <a:gd name="connsiteX7" fmla="*/ 1512627 w 2145441"/>
                  <a:gd name="connsiteY7" fmla="*/ 522224 h 1261477"/>
                  <a:gd name="connsiteX8" fmla="*/ 1621809 w 2145441"/>
                  <a:gd name="connsiteY8" fmla="*/ 795179 h 1261477"/>
                  <a:gd name="connsiteX9" fmla="*/ 1758287 w 2145441"/>
                  <a:gd name="connsiteY9" fmla="*/ 999896 h 1261477"/>
                  <a:gd name="connsiteX10" fmla="*/ 1703696 w 2145441"/>
                  <a:gd name="connsiteY10" fmla="*/ 863418 h 1261477"/>
                  <a:gd name="connsiteX11" fmla="*/ 1608161 w 2145441"/>
                  <a:gd name="connsiteY11" fmla="*/ 672349 h 1261477"/>
                  <a:gd name="connsiteX12" fmla="*/ 1553570 w 2145441"/>
                  <a:gd name="connsiteY12" fmla="*/ 481281 h 1261477"/>
                  <a:gd name="connsiteX13" fmla="*/ 1553570 w 2145441"/>
                  <a:gd name="connsiteY13" fmla="*/ 413042 h 1261477"/>
                  <a:gd name="connsiteX14" fmla="*/ 1812878 w 2145441"/>
                  <a:gd name="connsiteY14" fmla="*/ 358451 h 1261477"/>
                  <a:gd name="connsiteX15" fmla="*/ 2072185 w 2145441"/>
                  <a:gd name="connsiteY15" fmla="*/ 290212 h 1261477"/>
                  <a:gd name="connsiteX16" fmla="*/ 2129751 w 2145441"/>
                  <a:gd name="connsiteY16" fmla="*/ 138887 h 1261477"/>
                  <a:gd name="connsiteX17" fmla="*/ 2126776 w 2145441"/>
                  <a:gd name="connsiteY17" fmla="*/ 12518 h 1261477"/>
                  <a:gd name="connsiteX18" fmla="*/ 2017763 w 2145441"/>
                  <a:gd name="connsiteY18" fmla="*/ 213996 h 1261477"/>
                  <a:gd name="connsiteX19" fmla="*/ 1908412 w 2145441"/>
                  <a:gd name="connsiteY19" fmla="*/ 249269 h 1261477"/>
                  <a:gd name="connsiteX20" fmla="*/ 1567218 w 2145441"/>
                  <a:gd name="connsiteY20" fmla="*/ 276564 h 1261477"/>
                  <a:gd name="connsiteX21" fmla="*/ 1171433 w 2145441"/>
                  <a:gd name="connsiteY21" fmla="*/ 331155 h 1261477"/>
                  <a:gd name="connsiteX22" fmla="*/ 843887 w 2145441"/>
                  <a:gd name="connsiteY22" fmla="*/ 481281 h 1261477"/>
                  <a:gd name="connsiteX23" fmla="*/ 721057 w 2145441"/>
                  <a:gd name="connsiteY23" fmla="*/ 563167 h 1261477"/>
                  <a:gd name="connsiteX24" fmla="*/ 625522 w 2145441"/>
                  <a:gd name="connsiteY24" fmla="*/ 453985 h 1261477"/>
                  <a:gd name="connsiteX25" fmla="*/ 543636 w 2145441"/>
                  <a:gd name="connsiteY25" fmla="*/ 235621 h 1261477"/>
                  <a:gd name="connsiteX26" fmla="*/ 489045 w 2145441"/>
                  <a:gd name="connsiteY26" fmla="*/ 153734 h 1261477"/>
                  <a:gd name="connsiteX27" fmla="*/ 502693 w 2145441"/>
                  <a:gd name="connsiteY27" fmla="*/ 235621 h 1261477"/>
                  <a:gd name="connsiteX28" fmla="*/ 543636 w 2145441"/>
                  <a:gd name="connsiteY28" fmla="*/ 372099 h 1261477"/>
                  <a:gd name="connsiteX29" fmla="*/ 666466 w 2145441"/>
                  <a:gd name="connsiteY29" fmla="*/ 576815 h 1261477"/>
                  <a:gd name="connsiteX30" fmla="*/ 625522 w 2145441"/>
                  <a:gd name="connsiteY30" fmla="*/ 645054 h 1261477"/>
                  <a:gd name="connsiteX31" fmla="*/ 379863 w 2145441"/>
                  <a:gd name="connsiteY31" fmla="*/ 836122 h 1261477"/>
                  <a:gd name="connsiteX32" fmla="*/ 202442 w 2145441"/>
                  <a:gd name="connsiteY32" fmla="*/ 986248 h 1261477"/>
                  <a:gd name="connsiteX33" fmla="*/ 25021 w 2145441"/>
                  <a:gd name="connsiteY33" fmla="*/ 1122725 h 1261477"/>
                  <a:gd name="connsiteX0" fmla="*/ 25021 w 2197116"/>
                  <a:gd name="connsiteY0" fmla="*/ 1122725 h 1261477"/>
                  <a:gd name="connsiteX1" fmla="*/ 52316 w 2197116"/>
                  <a:gd name="connsiteY1" fmla="*/ 1231907 h 1261477"/>
                  <a:gd name="connsiteX2" fmla="*/ 120555 w 2197116"/>
                  <a:gd name="connsiteY2" fmla="*/ 1245555 h 1261477"/>
                  <a:gd name="connsiteX3" fmla="*/ 270681 w 2197116"/>
                  <a:gd name="connsiteY3" fmla="*/ 1136373 h 1261477"/>
                  <a:gd name="connsiteX4" fmla="*/ 625522 w 2197116"/>
                  <a:gd name="connsiteY4" fmla="*/ 808827 h 1261477"/>
                  <a:gd name="connsiteX5" fmla="*/ 980364 w 2197116"/>
                  <a:gd name="connsiteY5" fmla="*/ 535872 h 1261477"/>
                  <a:gd name="connsiteX6" fmla="*/ 1458036 w 2197116"/>
                  <a:gd name="connsiteY6" fmla="*/ 413042 h 1261477"/>
                  <a:gd name="connsiteX7" fmla="*/ 1512627 w 2197116"/>
                  <a:gd name="connsiteY7" fmla="*/ 522224 h 1261477"/>
                  <a:gd name="connsiteX8" fmla="*/ 1621809 w 2197116"/>
                  <a:gd name="connsiteY8" fmla="*/ 795179 h 1261477"/>
                  <a:gd name="connsiteX9" fmla="*/ 1758287 w 2197116"/>
                  <a:gd name="connsiteY9" fmla="*/ 999896 h 1261477"/>
                  <a:gd name="connsiteX10" fmla="*/ 1703696 w 2197116"/>
                  <a:gd name="connsiteY10" fmla="*/ 863418 h 1261477"/>
                  <a:gd name="connsiteX11" fmla="*/ 1608161 w 2197116"/>
                  <a:gd name="connsiteY11" fmla="*/ 672349 h 1261477"/>
                  <a:gd name="connsiteX12" fmla="*/ 1553570 w 2197116"/>
                  <a:gd name="connsiteY12" fmla="*/ 481281 h 1261477"/>
                  <a:gd name="connsiteX13" fmla="*/ 1553570 w 2197116"/>
                  <a:gd name="connsiteY13" fmla="*/ 413042 h 1261477"/>
                  <a:gd name="connsiteX14" fmla="*/ 1812878 w 2197116"/>
                  <a:gd name="connsiteY14" fmla="*/ 358451 h 1261477"/>
                  <a:gd name="connsiteX15" fmla="*/ 2072185 w 2197116"/>
                  <a:gd name="connsiteY15" fmla="*/ 290212 h 1261477"/>
                  <a:gd name="connsiteX16" fmla="*/ 2129751 w 2197116"/>
                  <a:gd name="connsiteY16" fmla="*/ 138887 h 1261477"/>
                  <a:gd name="connsiteX17" fmla="*/ 2126776 w 2197116"/>
                  <a:gd name="connsiteY17" fmla="*/ 12518 h 1261477"/>
                  <a:gd name="connsiteX18" fmla="*/ 2017763 w 2197116"/>
                  <a:gd name="connsiteY18" fmla="*/ 213996 h 1261477"/>
                  <a:gd name="connsiteX19" fmla="*/ 1908412 w 2197116"/>
                  <a:gd name="connsiteY19" fmla="*/ 249269 h 1261477"/>
                  <a:gd name="connsiteX20" fmla="*/ 1567218 w 2197116"/>
                  <a:gd name="connsiteY20" fmla="*/ 276564 h 1261477"/>
                  <a:gd name="connsiteX21" fmla="*/ 1171433 w 2197116"/>
                  <a:gd name="connsiteY21" fmla="*/ 331155 h 1261477"/>
                  <a:gd name="connsiteX22" fmla="*/ 843887 w 2197116"/>
                  <a:gd name="connsiteY22" fmla="*/ 481281 h 1261477"/>
                  <a:gd name="connsiteX23" fmla="*/ 721057 w 2197116"/>
                  <a:gd name="connsiteY23" fmla="*/ 563167 h 1261477"/>
                  <a:gd name="connsiteX24" fmla="*/ 625522 w 2197116"/>
                  <a:gd name="connsiteY24" fmla="*/ 453985 h 1261477"/>
                  <a:gd name="connsiteX25" fmla="*/ 543636 w 2197116"/>
                  <a:gd name="connsiteY25" fmla="*/ 235621 h 1261477"/>
                  <a:gd name="connsiteX26" fmla="*/ 489045 w 2197116"/>
                  <a:gd name="connsiteY26" fmla="*/ 153734 h 1261477"/>
                  <a:gd name="connsiteX27" fmla="*/ 502693 w 2197116"/>
                  <a:gd name="connsiteY27" fmla="*/ 235621 h 1261477"/>
                  <a:gd name="connsiteX28" fmla="*/ 543636 w 2197116"/>
                  <a:gd name="connsiteY28" fmla="*/ 372099 h 1261477"/>
                  <a:gd name="connsiteX29" fmla="*/ 666466 w 2197116"/>
                  <a:gd name="connsiteY29" fmla="*/ 576815 h 1261477"/>
                  <a:gd name="connsiteX30" fmla="*/ 625522 w 2197116"/>
                  <a:gd name="connsiteY30" fmla="*/ 645054 h 1261477"/>
                  <a:gd name="connsiteX31" fmla="*/ 379863 w 2197116"/>
                  <a:gd name="connsiteY31" fmla="*/ 836122 h 1261477"/>
                  <a:gd name="connsiteX32" fmla="*/ 202442 w 2197116"/>
                  <a:gd name="connsiteY32" fmla="*/ 986248 h 1261477"/>
                  <a:gd name="connsiteX33" fmla="*/ 25021 w 2197116"/>
                  <a:gd name="connsiteY33" fmla="*/ 1122725 h 1261477"/>
                  <a:gd name="connsiteX0" fmla="*/ 25021 w 2316103"/>
                  <a:gd name="connsiteY0" fmla="*/ 1141440 h 1280192"/>
                  <a:gd name="connsiteX1" fmla="*/ 52316 w 2316103"/>
                  <a:gd name="connsiteY1" fmla="*/ 1250622 h 1280192"/>
                  <a:gd name="connsiteX2" fmla="*/ 120555 w 2316103"/>
                  <a:gd name="connsiteY2" fmla="*/ 1264270 h 1280192"/>
                  <a:gd name="connsiteX3" fmla="*/ 270681 w 2316103"/>
                  <a:gd name="connsiteY3" fmla="*/ 1155088 h 1280192"/>
                  <a:gd name="connsiteX4" fmla="*/ 625522 w 2316103"/>
                  <a:gd name="connsiteY4" fmla="*/ 827542 h 1280192"/>
                  <a:gd name="connsiteX5" fmla="*/ 980364 w 2316103"/>
                  <a:gd name="connsiteY5" fmla="*/ 554587 h 1280192"/>
                  <a:gd name="connsiteX6" fmla="*/ 1458036 w 2316103"/>
                  <a:gd name="connsiteY6" fmla="*/ 431757 h 1280192"/>
                  <a:gd name="connsiteX7" fmla="*/ 1512627 w 2316103"/>
                  <a:gd name="connsiteY7" fmla="*/ 540939 h 1280192"/>
                  <a:gd name="connsiteX8" fmla="*/ 1621809 w 2316103"/>
                  <a:gd name="connsiteY8" fmla="*/ 813894 h 1280192"/>
                  <a:gd name="connsiteX9" fmla="*/ 1758287 w 2316103"/>
                  <a:gd name="connsiteY9" fmla="*/ 1018611 h 1280192"/>
                  <a:gd name="connsiteX10" fmla="*/ 1703696 w 2316103"/>
                  <a:gd name="connsiteY10" fmla="*/ 882133 h 1280192"/>
                  <a:gd name="connsiteX11" fmla="*/ 1608161 w 2316103"/>
                  <a:gd name="connsiteY11" fmla="*/ 691064 h 1280192"/>
                  <a:gd name="connsiteX12" fmla="*/ 1553570 w 2316103"/>
                  <a:gd name="connsiteY12" fmla="*/ 499996 h 1280192"/>
                  <a:gd name="connsiteX13" fmla="*/ 1553570 w 2316103"/>
                  <a:gd name="connsiteY13" fmla="*/ 431757 h 1280192"/>
                  <a:gd name="connsiteX14" fmla="*/ 1812878 w 2316103"/>
                  <a:gd name="connsiteY14" fmla="*/ 377166 h 1280192"/>
                  <a:gd name="connsiteX15" fmla="*/ 2072185 w 2316103"/>
                  <a:gd name="connsiteY15" fmla="*/ 308927 h 1280192"/>
                  <a:gd name="connsiteX16" fmla="*/ 2129751 w 2316103"/>
                  <a:gd name="connsiteY16" fmla="*/ 157602 h 1280192"/>
                  <a:gd name="connsiteX17" fmla="*/ 2126776 w 2316103"/>
                  <a:gd name="connsiteY17" fmla="*/ 31233 h 1280192"/>
                  <a:gd name="connsiteX18" fmla="*/ 2017763 w 2316103"/>
                  <a:gd name="connsiteY18" fmla="*/ 232711 h 1280192"/>
                  <a:gd name="connsiteX19" fmla="*/ 1908412 w 2316103"/>
                  <a:gd name="connsiteY19" fmla="*/ 267984 h 1280192"/>
                  <a:gd name="connsiteX20" fmla="*/ 1567218 w 2316103"/>
                  <a:gd name="connsiteY20" fmla="*/ 295279 h 1280192"/>
                  <a:gd name="connsiteX21" fmla="*/ 1171433 w 2316103"/>
                  <a:gd name="connsiteY21" fmla="*/ 349870 h 1280192"/>
                  <a:gd name="connsiteX22" fmla="*/ 843887 w 2316103"/>
                  <a:gd name="connsiteY22" fmla="*/ 499996 h 1280192"/>
                  <a:gd name="connsiteX23" fmla="*/ 721057 w 2316103"/>
                  <a:gd name="connsiteY23" fmla="*/ 581882 h 1280192"/>
                  <a:gd name="connsiteX24" fmla="*/ 625522 w 2316103"/>
                  <a:gd name="connsiteY24" fmla="*/ 472700 h 1280192"/>
                  <a:gd name="connsiteX25" fmla="*/ 543636 w 2316103"/>
                  <a:gd name="connsiteY25" fmla="*/ 254336 h 1280192"/>
                  <a:gd name="connsiteX26" fmla="*/ 489045 w 2316103"/>
                  <a:gd name="connsiteY26" fmla="*/ 172449 h 1280192"/>
                  <a:gd name="connsiteX27" fmla="*/ 502693 w 2316103"/>
                  <a:gd name="connsiteY27" fmla="*/ 254336 h 1280192"/>
                  <a:gd name="connsiteX28" fmla="*/ 543636 w 2316103"/>
                  <a:gd name="connsiteY28" fmla="*/ 390814 h 1280192"/>
                  <a:gd name="connsiteX29" fmla="*/ 666466 w 2316103"/>
                  <a:gd name="connsiteY29" fmla="*/ 595530 h 1280192"/>
                  <a:gd name="connsiteX30" fmla="*/ 625522 w 2316103"/>
                  <a:gd name="connsiteY30" fmla="*/ 663769 h 1280192"/>
                  <a:gd name="connsiteX31" fmla="*/ 379863 w 2316103"/>
                  <a:gd name="connsiteY31" fmla="*/ 854837 h 1280192"/>
                  <a:gd name="connsiteX32" fmla="*/ 202442 w 2316103"/>
                  <a:gd name="connsiteY32" fmla="*/ 1004963 h 1280192"/>
                  <a:gd name="connsiteX33" fmla="*/ 25021 w 2316103"/>
                  <a:gd name="connsiteY33" fmla="*/ 1141440 h 1280192"/>
                  <a:gd name="connsiteX0" fmla="*/ 25021 w 2491934"/>
                  <a:gd name="connsiteY0" fmla="*/ 1141440 h 1280192"/>
                  <a:gd name="connsiteX1" fmla="*/ 52316 w 2491934"/>
                  <a:gd name="connsiteY1" fmla="*/ 1250622 h 1280192"/>
                  <a:gd name="connsiteX2" fmla="*/ 120555 w 2491934"/>
                  <a:gd name="connsiteY2" fmla="*/ 1264270 h 1280192"/>
                  <a:gd name="connsiteX3" fmla="*/ 270681 w 2491934"/>
                  <a:gd name="connsiteY3" fmla="*/ 1155088 h 1280192"/>
                  <a:gd name="connsiteX4" fmla="*/ 625522 w 2491934"/>
                  <a:gd name="connsiteY4" fmla="*/ 827542 h 1280192"/>
                  <a:gd name="connsiteX5" fmla="*/ 980364 w 2491934"/>
                  <a:gd name="connsiteY5" fmla="*/ 554587 h 1280192"/>
                  <a:gd name="connsiteX6" fmla="*/ 1458036 w 2491934"/>
                  <a:gd name="connsiteY6" fmla="*/ 431757 h 1280192"/>
                  <a:gd name="connsiteX7" fmla="*/ 1512627 w 2491934"/>
                  <a:gd name="connsiteY7" fmla="*/ 540939 h 1280192"/>
                  <a:gd name="connsiteX8" fmla="*/ 1621809 w 2491934"/>
                  <a:gd name="connsiteY8" fmla="*/ 813894 h 1280192"/>
                  <a:gd name="connsiteX9" fmla="*/ 1758287 w 2491934"/>
                  <a:gd name="connsiteY9" fmla="*/ 1018611 h 1280192"/>
                  <a:gd name="connsiteX10" fmla="*/ 1703696 w 2491934"/>
                  <a:gd name="connsiteY10" fmla="*/ 882133 h 1280192"/>
                  <a:gd name="connsiteX11" fmla="*/ 1608161 w 2491934"/>
                  <a:gd name="connsiteY11" fmla="*/ 691064 h 1280192"/>
                  <a:gd name="connsiteX12" fmla="*/ 1553570 w 2491934"/>
                  <a:gd name="connsiteY12" fmla="*/ 499996 h 1280192"/>
                  <a:gd name="connsiteX13" fmla="*/ 1553570 w 2491934"/>
                  <a:gd name="connsiteY13" fmla="*/ 431757 h 1280192"/>
                  <a:gd name="connsiteX14" fmla="*/ 1812878 w 2491934"/>
                  <a:gd name="connsiteY14" fmla="*/ 377166 h 1280192"/>
                  <a:gd name="connsiteX15" fmla="*/ 2072185 w 2491934"/>
                  <a:gd name="connsiteY15" fmla="*/ 308927 h 1280192"/>
                  <a:gd name="connsiteX16" fmla="*/ 2305582 w 2491934"/>
                  <a:gd name="connsiteY16" fmla="*/ 157602 h 1280192"/>
                  <a:gd name="connsiteX17" fmla="*/ 2126776 w 2491934"/>
                  <a:gd name="connsiteY17" fmla="*/ 31233 h 1280192"/>
                  <a:gd name="connsiteX18" fmla="*/ 2017763 w 2491934"/>
                  <a:gd name="connsiteY18" fmla="*/ 232711 h 1280192"/>
                  <a:gd name="connsiteX19" fmla="*/ 1908412 w 2491934"/>
                  <a:gd name="connsiteY19" fmla="*/ 267984 h 1280192"/>
                  <a:gd name="connsiteX20" fmla="*/ 1567218 w 2491934"/>
                  <a:gd name="connsiteY20" fmla="*/ 295279 h 1280192"/>
                  <a:gd name="connsiteX21" fmla="*/ 1171433 w 2491934"/>
                  <a:gd name="connsiteY21" fmla="*/ 349870 h 1280192"/>
                  <a:gd name="connsiteX22" fmla="*/ 843887 w 2491934"/>
                  <a:gd name="connsiteY22" fmla="*/ 499996 h 1280192"/>
                  <a:gd name="connsiteX23" fmla="*/ 721057 w 2491934"/>
                  <a:gd name="connsiteY23" fmla="*/ 581882 h 1280192"/>
                  <a:gd name="connsiteX24" fmla="*/ 625522 w 2491934"/>
                  <a:gd name="connsiteY24" fmla="*/ 472700 h 1280192"/>
                  <a:gd name="connsiteX25" fmla="*/ 543636 w 2491934"/>
                  <a:gd name="connsiteY25" fmla="*/ 254336 h 1280192"/>
                  <a:gd name="connsiteX26" fmla="*/ 489045 w 2491934"/>
                  <a:gd name="connsiteY26" fmla="*/ 172449 h 1280192"/>
                  <a:gd name="connsiteX27" fmla="*/ 502693 w 2491934"/>
                  <a:gd name="connsiteY27" fmla="*/ 254336 h 1280192"/>
                  <a:gd name="connsiteX28" fmla="*/ 543636 w 2491934"/>
                  <a:gd name="connsiteY28" fmla="*/ 390814 h 1280192"/>
                  <a:gd name="connsiteX29" fmla="*/ 666466 w 2491934"/>
                  <a:gd name="connsiteY29" fmla="*/ 595530 h 1280192"/>
                  <a:gd name="connsiteX30" fmla="*/ 625522 w 2491934"/>
                  <a:gd name="connsiteY30" fmla="*/ 663769 h 1280192"/>
                  <a:gd name="connsiteX31" fmla="*/ 379863 w 2491934"/>
                  <a:gd name="connsiteY31" fmla="*/ 854837 h 1280192"/>
                  <a:gd name="connsiteX32" fmla="*/ 202442 w 2491934"/>
                  <a:gd name="connsiteY32" fmla="*/ 1004963 h 1280192"/>
                  <a:gd name="connsiteX33" fmla="*/ 25021 w 2491934"/>
                  <a:gd name="connsiteY33" fmla="*/ 1141440 h 1280192"/>
                  <a:gd name="connsiteX0" fmla="*/ 25021 w 2372947"/>
                  <a:gd name="connsiteY0" fmla="*/ 1122725 h 1261477"/>
                  <a:gd name="connsiteX1" fmla="*/ 52316 w 2372947"/>
                  <a:gd name="connsiteY1" fmla="*/ 1231907 h 1261477"/>
                  <a:gd name="connsiteX2" fmla="*/ 120555 w 2372947"/>
                  <a:gd name="connsiteY2" fmla="*/ 1245555 h 1261477"/>
                  <a:gd name="connsiteX3" fmla="*/ 270681 w 2372947"/>
                  <a:gd name="connsiteY3" fmla="*/ 1136373 h 1261477"/>
                  <a:gd name="connsiteX4" fmla="*/ 625522 w 2372947"/>
                  <a:gd name="connsiteY4" fmla="*/ 808827 h 1261477"/>
                  <a:gd name="connsiteX5" fmla="*/ 980364 w 2372947"/>
                  <a:gd name="connsiteY5" fmla="*/ 535872 h 1261477"/>
                  <a:gd name="connsiteX6" fmla="*/ 1458036 w 2372947"/>
                  <a:gd name="connsiteY6" fmla="*/ 413042 h 1261477"/>
                  <a:gd name="connsiteX7" fmla="*/ 1512627 w 2372947"/>
                  <a:gd name="connsiteY7" fmla="*/ 522224 h 1261477"/>
                  <a:gd name="connsiteX8" fmla="*/ 1621809 w 2372947"/>
                  <a:gd name="connsiteY8" fmla="*/ 795179 h 1261477"/>
                  <a:gd name="connsiteX9" fmla="*/ 1758287 w 2372947"/>
                  <a:gd name="connsiteY9" fmla="*/ 999896 h 1261477"/>
                  <a:gd name="connsiteX10" fmla="*/ 1703696 w 2372947"/>
                  <a:gd name="connsiteY10" fmla="*/ 863418 h 1261477"/>
                  <a:gd name="connsiteX11" fmla="*/ 1608161 w 2372947"/>
                  <a:gd name="connsiteY11" fmla="*/ 672349 h 1261477"/>
                  <a:gd name="connsiteX12" fmla="*/ 1553570 w 2372947"/>
                  <a:gd name="connsiteY12" fmla="*/ 481281 h 1261477"/>
                  <a:gd name="connsiteX13" fmla="*/ 1553570 w 2372947"/>
                  <a:gd name="connsiteY13" fmla="*/ 413042 h 1261477"/>
                  <a:gd name="connsiteX14" fmla="*/ 1812878 w 2372947"/>
                  <a:gd name="connsiteY14" fmla="*/ 358451 h 1261477"/>
                  <a:gd name="connsiteX15" fmla="*/ 2072185 w 2372947"/>
                  <a:gd name="connsiteY15" fmla="*/ 290212 h 1261477"/>
                  <a:gd name="connsiteX16" fmla="*/ 2305582 w 2372947"/>
                  <a:gd name="connsiteY16" fmla="*/ 138887 h 1261477"/>
                  <a:gd name="connsiteX17" fmla="*/ 2126776 w 2372947"/>
                  <a:gd name="connsiteY17" fmla="*/ 12518 h 1261477"/>
                  <a:gd name="connsiteX18" fmla="*/ 2017763 w 2372947"/>
                  <a:gd name="connsiteY18" fmla="*/ 213996 h 1261477"/>
                  <a:gd name="connsiteX19" fmla="*/ 1908412 w 2372947"/>
                  <a:gd name="connsiteY19" fmla="*/ 249269 h 1261477"/>
                  <a:gd name="connsiteX20" fmla="*/ 1567218 w 2372947"/>
                  <a:gd name="connsiteY20" fmla="*/ 276564 h 1261477"/>
                  <a:gd name="connsiteX21" fmla="*/ 1171433 w 2372947"/>
                  <a:gd name="connsiteY21" fmla="*/ 331155 h 1261477"/>
                  <a:gd name="connsiteX22" fmla="*/ 843887 w 2372947"/>
                  <a:gd name="connsiteY22" fmla="*/ 481281 h 1261477"/>
                  <a:gd name="connsiteX23" fmla="*/ 721057 w 2372947"/>
                  <a:gd name="connsiteY23" fmla="*/ 563167 h 1261477"/>
                  <a:gd name="connsiteX24" fmla="*/ 625522 w 2372947"/>
                  <a:gd name="connsiteY24" fmla="*/ 453985 h 1261477"/>
                  <a:gd name="connsiteX25" fmla="*/ 543636 w 2372947"/>
                  <a:gd name="connsiteY25" fmla="*/ 235621 h 1261477"/>
                  <a:gd name="connsiteX26" fmla="*/ 489045 w 2372947"/>
                  <a:gd name="connsiteY26" fmla="*/ 153734 h 1261477"/>
                  <a:gd name="connsiteX27" fmla="*/ 502693 w 2372947"/>
                  <a:gd name="connsiteY27" fmla="*/ 235621 h 1261477"/>
                  <a:gd name="connsiteX28" fmla="*/ 543636 w 2372947"/>
                  <a:gd name="connsiteY28" fmla="*/ 372099 h 1261477"/>
                  <a:gd name="connsiteX29" fmla="*/ 666466 w 2372947"/>
                  <a:gd name="connsiteY29" fmla="*/ 576815 h 1261477"/>
                  <a:gd name="connsiteX30" fmla="*/ 625522 w 2372947"/>
                  <a:gd name="connsiteY30" fmla="*/ 645054 h 1261477"/>
                  <a:gd name="connsiteX31" fmla="*/ 379863 w 2372947"/>
                  <a:gd name="connsiteY31" fmla="*/ 836122 h 1261477"/>
                  <a:gd name="connsiteX32" fmla="*/ 202442 w 2372947"/>
                  <a:gd name="connsiteY32" fmla="*/ 986248 h 1261477"/>
                  <a:gd name="connsiteX33" fmla="*/ 25021 w 2372947"/>
                  <a:gd name="connsiteY3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489045 w 2305582"/>
                  <a:gd name="connsiteY26" fmla="*/ 153734 h 1261477"/>
                  <a:gd name="connsiteX27" fmla="*/ 502693 w 2305582"/>
                  <a:gd name="connsiteY27" fmla="*/ 235621 h 1261477"/>
                  <a:gd name="connsiteX28" fmla="*/ 543636 w 2305582"/>
                  <a:gd name="connsiteY28" fmla="*/ 372099 h 1261477"/>
                  <a:gd name="connsiteX29" fmla="*/ 666466 w 2305582"/>
                  <a:gd name="connsiteY29" fmla="*/ 576815 h 1261477"/>
                  <a:gd name="connsiteX30" fmla="*/ 625522 w 2305582"/>
                  <a:gd name="connsiteY30" fmla="*/ 645054 h 1261477"/>
                  <a:gd name="connsiteX31" fmla="*/ 379863 w 2305582"/>
                  <a:gd name="connsiteY31" fmla="*/ 836122 h 1261477"/>
                  <a:gd name="connsiteX32" fmla="*/ 202442 w 2305582"/>
                  <a:gd name="connsiteY32" fmla="*/ 986248 h 1261477"/>
                  <a:gd name="connsiteX33" fmla="*/ 25021 w 2305582"/>
                  <a:gd name="connsiteY33" fmla="*/ 1122725 h 12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05582" h="1261477">
                    <a:moveTo>
                      <a:pt x="25021" y="1122725"/>
                    </a:moveTo>
                    <a:cubicBezTo>
                      <a:pt x="0" y="1163668"/>
                      <a:pt x="36394" y="1211435"/>
                      <a:pt x="52316" y="1231907"/>
                    </a:cubicBezTo>
                    <a:cubicBezTo>
                      <a:pt x="68238" y="1252379"/>
                      <a:pt x="84161" y="1261477"/>
                      <a:pt x="120555" y="1245555"/>
                    </a:cubicBezTo>
                    <a:cubicBezTo>
                      <a:pt x="156949" y="1229633"/>
                      <a:pt x="186520" y="1209161"/>
                      <a:pt x="270681" y="1136373"/>
                    </a:cubicBezTo>
                    <a:cubicBezTo>
                      <a:pt x="354842" y="1063585"/>
                      <a:pt x="507242" y="908910"/>
                      <a:pt x="625522" y="808827"/>
                    </a:cubicBezTo>
                    <a:cubicBezTo>
                      <a:pt x="743802" y="708744"/>
                      <a:pt x="841612" y="601836"/>
                      <a:pt x="980364" y="535872"/>
                    </a:cubicBezTo>
                    <a:cubicBezTo>
                      <a:pt x="1119116" y="469908"/>
                      <a:pt x="1369326" y="415317"/>
                      <a:pt x="1458036" y="413042"/>
                    </a:cubicBezTo>
                    <a:cubicBezTo>
                      <a:pt x="1546746" y="410767"/>
                      <a:pt x="1485332" y="458535"/>
                      <a:pt x="1512627" y="522224"/>
                    </a:cubicBezTo>
                    <a:cubicBezTo>
                      <a:pt x="1539922" y="585913"/>
                      <a:pt x="1580866" y="715567"/>
                      <a:pt x="1621809" y="795179"/>
                    </a:cubicBezTo>
                    <a:cubicBezTo>
                      <a:pt x="1662752" y="874791"/>
                      <a:pt x="1744639" y="988523"/>
                      <a:pt x="1758287" y="999896"/>
                    </a:cubicBezTo>
                    <a:cubicBezTo>
                      <a:pt x="1771935" y="1011269"/>
                      <a:pt x="1728717" y="918009"/>
                      <a:pt x="1703696" y="863418"/>
                    </a:cubicBezTo>
                    <a:cubicBezTo>
                      <a:pt x="1678675" y="808827"/>
                      <a:pt x="1633182" y="736038"/>
                      <a:pt x="1608161" y="672349"/>
                    </a:cubicBezTo>
                    <a:cubicBezTo>
                      <a:pt x="1583140" y="608660"/>
                      <a:pt x="1562669" y="524499"/>
                      <a:pt x="1553570" y="481281"/>
                    </a:cubicBezTo>
                    <a:cubicBezTo>
                      <a:pt x="1544471" y="438063"/>
                      <a:pt x="1510352" y="433514"/>
                      <a:pt x="1553570" y="413042"/>
                    </a:cubicBezTo>
                    <a:cubicBezTo>
                      <a:pt x="1596788" y="392570"/>
                      <a:pt x="1726442" y="378923"/>
                      <a:pt x="1812878" y="358451"/>
                    </a:cubicBezTo>
                    <a:cubicBezTo>
                      <a:pt x="1899314" y="337979"/>
                      <a:pt x="1990068" y="326806"/>
                      <a:pt x="2072185" y="290212"/>
                    </a:cubicBezTo>
                    <a:cubicBezTo>
                      <a:pt x="2154302" y="253618"/>
                      <a:pt x="2203736" y="257937"/>
                      <a:pt x="2305582" y="138887"/>
                    </a:cubicBezTo>
                    <a:cubicBezTo>
                      <a:pt x="2227883" y="17000"/>
                      <a:pt x="2174746" y="0"/>
                      <a:pt x="2126776" y="12518"/>
                    </a:cubicBezTo>
                    <a:cubicBezTo>
                      <a:pt x="2078806" y="25036"/>
                      <a:pt x="2054157" y="174538"/>
                      <a:pt x="2017763" y="213996"/>
                    </a:cubicBezTo>
                    <a:cubicBezTo>
                      <a:pt x="1981369" y="253454"/>
                      <a:pt x="1983503" y="238841"/>
                      <a:pt x="1908412" y="249269"/>
                    </a:cubicBezTo>
                    <a:cubicBezTo>
                      <a:pt x="1833321" y="259697"/>
                      <a:pt x="1690048" y="262916"/>
                      <a:pt x="1567218" y="276564"/>
                    </a:cubicBezTo>
                    <a:cubicBezTo>
                      <a:pt x="1444388" y="290212"/>
                      <a:pt x="1291988" y="297036"/>
                      <a:pt x="1171433" y="331155"/>
                    </a:cubicBezTo>
                    <a:cubicBezTo>
                      <a:pt x="1050878" y="365274"/>
                      <a:pt x="918950" y="442612"/>
                      <a:pt x="843887" y="481281"/>
                    </a:cubicBezTo>
                    <a:cubicBezTo>
                      <a:pt x="768824" y="519950"/>
                      <a:pt x="757451" y="567716"/>
                      <a:pt x="721057" y="563167"/>
                    </a:cubicBezTo>
                    <a:cubicBezTo>
                      <a:pt x="684663" y="558618"/>
                      <a:pt x="655092" y="508576"/>
                      <a:pt x="625522" y="453985"/>
                    </a:cubicBezTo>
                    <a:cubicBezTo>
                      <a:pt x="595952" y="399394"/>
                      <a:pt x="566382" y="285663"/>
                      <a:pt x="543636" y="235621"/>
                    </a:cubicBezTo>
                    <a:cubicBezTo>
                      <a:pt x="520890" y="185579"/>
                      <a:pt x="495869" y="153734"/>
                      <a:pt x="489045" y="153734"/>
                    </a:cubicBezTo>
                    <a:cubicBezTo>
                      <a:pt x="482221" y="153734"/>
                      <a:pt x="493595" y="199227"/>
                      <a:pt x="502693" y="235621"/>
                    </a:cubicBezTo>
                    <a:cubicBezTo>
                      <a:pt x="511792" y="272015"/>
                      <a:pt x="516341" y="315233"/>
                      <a:pt x="543636" y="372099"/>
                    </a:cubicBezTo>
                    <a:cubicBezTo>
                      <a:pt x="570931" y="428965"/>
                      <a:pt x="652818" y="531323"/>
                      <a:pt x="666466" y="576815"/>
                    </a:cubicBezTo>
                    <a:cubicBezTo>
                      <a:pt x="680114" y="622308"/>
                      <a:pt x="673289" y="601836"/>
                      <a:pt x="625522" y="645054"/>
                    </a:cubicBezTo>
                    <a:cubicBezTo>
                      <a:pt x="577755" y="688272"/>
                      <a:pt x="450376" y="779256"/>
                      <a:pt x="379863" y="836122"/>
                    </a:cubicBezTo>
                    <a:cubicBezTo>
                      <a:pt x="309350" y="892988"/>
                      <a:pt x="261582" y="938481"/>
                      <a:pt x="202442" y="986248"/>
                    </a:cubicBezTo>
                    <a:cubicBezTo>
                      <a:pt x="143302" y="1034015"/>
                      <a:pt x="50042" y="1081782"/>
                      <a:pt x="25021" y="1122725"/>
                    </a:cubicBezTo>
                    <a:close/>
                  </a:path>
                </a:pathLst>
              </a:custGeom>
              <a:solidFill>
                <a:schemeClr val="accent6">
                  <a:lumMod val="40000"/>
                  <a:lumOff val="60000"/>
                  <a:alpha val="85000"/>
                </a:schemeClr>
              </a:solidFill>
              <a:ln w="9525" cap="flat" cmpd="sng" algn="ctr">
                <a:noFill/>
                <a:prstDash val="solid"/>
                <a:round/>
                <a:headEnd type="none" w="med" len="med"/>
                <a:tailEnd type="none" w="med" len="med"/>
              </a:ln>
              <a:effectLst/>
              <a:scene3d>
                <a:camera prst="orthographicFront">
                  <a:rot lat="236752" lon="1494126" rev="224025"/>
                </a:camera>
                <a:lightRig rig="threePt" dir="t">
                  <a:rot lat="0" lon="0" rev="3000000"/>
                </a:lightRig>
              </a:scene3d>
              <a:sp3d>
                <a:bevelT h="82550"/>
                <a:bevelB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5" name="Oval 4"/>
            <p:cNvSpPr/>
            <p:nvPr/>
          </p:nvSpPr>
          <p:spPr bwMode="auto">
            <a:xfrm rot="18668104">
              <a:off x="5866590" y="3720231"/>
              <a:ext cx="416926" cy="336638"/>
            </a:xfrm>
            <a:prstGeom prst="ellipse">
              <a:avLst/>
            </a:prstGeom>
            <a:solidFill>
              <a:schemeClr val="tx1">
                <a:lumMod val="50000"/>
                <a:alpha val="38000"/>
              </a:schemeClr>
            </a:solidFill>
            <a:ln w="9525" cap="flat" cmpd="sng" algn="ctr">
              <a:noFill/>
              <a:prstDash val="solid"/>
              <a:round/>
              <a:headEnd type="none" w="med" len="med"/>
              <a:tailEnd type="none" w="med" len="med"/>
            </a:ln>
            <a:effectLst/>
            <a:scene3d>
              <a:camera prst="orthographicFront"/>
              <a:lightRig rig="threePt" dir="t"/>
            </a:scene3d>
            <a:sp3d prstMaterial="flat">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0" name="Group 9"/>
          <p:cNvGrpSpPr/>
          <p:nvPr/>
        </p:nvGrpSpPr>
        <p:grpSpPr>
          <a:xfrm>
            <a:off x="674540" y="1052736"/>
            <a:ext cx="4211682" cy="2739296"/>
            <a:chOff x="995055" y="1357298"/>
            <a:chExt cx="4211682" cy="2739296"/>
          </a:xfrm>
        </p:grpSpPr>
        <p:sp>
          <p:nvSpPr>
            <p:cNvPr id="11" name="Oval 10"/>
            <p:cNvSpPr/>
            <p:nvPr/>
          </p:nvSpPr>
          <p:spPr bwMode="auto">
            <a:xfrm rot="998856">
              <a:off x="2232248" y="2177431"/>
              <a:ext cx="642942" cy="500066"/>
            </a:xfrm>
            <a:prstGeom prst="ellipse">
              <a:avLst/>
            </a:prstGeom>
            <a:solidFill>
              <a:schemeClr val="tx1">
                <a:lumMod val="50000"/>
                <a:alpha val="65000"/>
              </a:schemeClr>
            </a:solidFill>
            <a:ln w="9525" cap="flat" cmpd="sng" algn="ctr">
              <a:noFill/>
              <a:prstDash val="solid"/>
              <a:round/>
              <a:headEnd type="none" w="med" len="med"/>
              <a:tailEnd type="none" w="med" len="med"/>
            </a:ln>
            <a:effectLst/>
            <a:scene3d>
              <a:camera prst="orthographicFront"/>
              <a:lightRig rig="threePt" dir="t"/>
            </a:scene3d>
            <a:sp3d prstMaterial="flat">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2" name="Group 11"/>
            <p:cNvGrpSpPr/>
            <p:nvPr/>
          </p:nvGrpSpPr>
          <p:grpSpPr>
            <a:xfrm>
              <a:off x="995055" y="1357298"/>
              <a:ext cx="4211682" cy="2739296"/>
              <a:chOff x="995055" y="1357298"/>
              <a:chExt cx="4211682" cy="2739296"/>
            </a:xfrm>
          </p:grpSpPr>
          <p:sp>
            <p:nvSpPr>
              <p:cNvPr id="13" name="Freeform 12"/>
              <p:cNvSpPr/>
              <p:nvPr/>
            </p:nvSpPr>
            <p:spPr bwMode="auto">
              <a:xfrm>
                <a:off x="995055" y="1357298"/>
                <a:ext cx="2124501" cy="1444387"/>
              </a:xfrm>
              <a:custGeom>
                <a:avLst/>
                <a:gdLst>
                  <a:gd name="connsiteX0" fmla="*/ 1455761 w 2124501"/>
                  <a:gd name="connsiteY0" fmla="*/ 586853 h 1444387"/>
                  <a:gd name="connsiteX1" fmla="*/ 1169158 w 2124501"/>
                  <a:gd name="connsiteY1" fmla="*/ 668740 h 1444387"/>
                  <a:gd name="connsiteX2" fmla="*/ 1046328 w 2124501"/>
                  <a:gd name="connsiteY2" fmla="*/ 900752 h 1444387"/>
                  <a:gd name="connsiteX3" fmla="*/ 1114567 w 2124501"/>
                  <a:gd name="connsiteY3" fmla="*/ 1160059 h 1444387"/>
                  <a:gd name="connsiteX4" fmla="*/ 991737 w 2124501"/>
                  <a:gd name="connsiteY4" fmla="*/ 1255593 h 1444387"/>
                  <a:gd name="connsiteX5" fmla="*/ 595952 w 2124501"/>
                  <a:gd name="connsiteY5" fmla="*/ 1241946 h 1444387"/>
                  <a:gd name="connsiteX6" fmla="*/ 118280 w 2124501"/>
                  <a:gd name="connsiteY6" fmla="*/ 1228298 h 1444387"/>
                  <a:gd name="connsiteX7" fmla="*/ 22746 w 2124501"/>
                  <a:gd name="connsiteY7" fmla="*/ 1269241 h 1444387"/>
                  <a:gd name="connsiteX8" fmla="*/ 254758 w 2124501"/>
                  <a:gd name="connsiteY8" fmla="*/ 1282889 h 1444387"/>
                  <a:gd name="connsiteX9" fmla="*/ 691486 w 2124501"/>
                  <a:gd name="connsiteY9" fmla="*/ 1310184 h 1444387"/>
                  <a:gd name="connsiteX10" fmla="*/ 1005385 w 2124501"/>
                  <a:gd name="connsiteY10" fmla="*/ 1323832 h 1444387"/>
                  <a:gd name="connsiteX11" fmla="*/ 1196454 w 2124501"/>
                  <a:gd name="connsiteY11" fmla="*/ 1269241 h 1444387"/>
                  <a:gd name="connsiteX12" fmla="*/ 1319283 w 2124501"/>
                  <a:gd name="connsiteY12" fmla="*/ 1337480 h 1444387"/>
                  <a:gd name="connsiteX13" fmla="*/ 1496704 w 2124501"/>
                  <a:gd name="connsiteY13" fmla="*/ 1433014 h 1444387"/>
                  <a:gd name="connsiteX14" fmla="*/ 1810603 w 2124501"/>
                  <a:gd name="connsiteY14" fmla="*/ 1405719 h 1444387"/>
                  <a:gd name="connsiteX15" fmla="*/ 1933433 w 2124501"/>
                  <a:gd name="connsiteY15" fmla="*/ 1282889 h 1444387"/>
                  <a:gd name="connsiteX16" fmla="*/ 1988024 w 2124501"/>
                  <a:gd name="connsiteY16" fmla="*/ 1037229 h 1444387"/>
                  <a:gd name="connsiteX17" fmla="*/ 1919785 w 2124501"/>
                  <a:gd name="connsiteY17" fmla="*/ 805217 h 1444387"/>
                  <a:gd name="connsiteX18" fmla="*/ 1892489 w 2124501"/>
                  <a:gd name="connsiteY18" fmla="*/ 627796 h 1444387"/>
                  <a:gd name="connsiteX19" fmla="*/ 1947080 w 2124501"/>
                  <a:gd name="connsiteY19" fmla="*/ 423080 h 1444387"/>
                  <a:gd name="connsiteX20" fmla="*/ 2069910 w 2124501"/>
                  <a:gd name="connsiteY20" fmla="*/ 191068 h 1444387"/>
                  <a:gd name="connsiteX21" fmla="*/ 2124501 w 2124501"/>
                  <a:gd name="connsiteY21" fmla="*/ 40943 h 1444387"/>
                  <a:gd name="connsiteX22" fmla="*/ 2069910 w 2124501"/>
                  <a:gd name="connsiteY22" fmla="*/ 27295 h 1444387"/>
                  <a:gd name="connsiteX23" fmla="*/ 1988024 w 2124501"/>
                  <a:gd name="connsiteY23" fmla="*/ 27295 h 1444387"/>
                  <a:gd name="connsiteX24" fmla="*/ 1960728 w 2124501"/>
                  <a:gd name="connsiteY24" fmla="*/ 191068 h 1444387"/>
                  <a:gd name="connsiteX25" fmla="*/ 1810603 w 2124501"/>
                  <a:gd name="connsiteY25" fmla="*/ 450375 h 1444387"/>
                  <a:gd name="connsiteX26" fmla="*/ 1687773 w 2124501"/>
                  <a:gd name="connsiteY26" fmla="*/ 545910 h 1444387"/>
                  <a:gd name="connsiteX27" fmla="*/ 1455761 w 2124501"/>
                  <a:gd name="connsiteY27" fmla="*/ 586853 h 14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24501" h="1444387">
                    <a:moveTo>
                      <a:pt x="1455761" y="586853"/>
                    </a:moveTo>
                    <a:cubicBezTo>
                      <a:pt x="1369325" y="607325"/>
                      <a:pt x="1237397" y="616424"/>
                      <a:pt x="1169158" y="668740"/>
                    </a:cubicBezTo>
                    <a:cubicBezTo>
                      <a:pt x="1100919" y="721056"/>
                      <a:pt x="1055427" y="818866"/>
                      <a:pt x="1046328" y="900752"/>
                    </a:cubicBezTo>
                    <a:cubicBezTo>
                      <a:pt x="1037230" y="982639"/>
                      <a:pt x="1123665" y="1100919"/>
                      <a:pt x="1114567" y="1160059"/>
                    </a:cubicBezTo>
                    <a:cubicBezTo>
                      <a:pt x="1105469" y="1219199"/>
                      <a:pt x="1078173" y="1241945"/>
                      <a:pt x="991737" y="1255593"/>
                    </a:cubicBezTo>
                    <a:cubicBezTo>
                      <a:pt x="905301" y="1269241"/>
                      <a:pt x="595952" y="1241946"/>
                      <a:pt x="595952" y="1241946"/>
                    </a:cubicBezTo>
                    <a:cubicBezTo>
                      <a:pt x="450376" y="1237397"/>
                      <a:pt x="213814" y="1223749"/>
                      <a:pt x="118280" y="1228298"/>
                    </a:cubicBezTo>
                    <a:cubicBezTo>
                      <a:pt x="22746" y="1232847"/>
                      <a:pt x="0" y="1260143"/>
                      <a:pt x="22746" y="1269241"/>
                    </a:cubicBezTo>
                    <a:cubicBezTo>
                      <a:pt x="45492" y="1278339"/>
                      <a:pt x="254758" y="1282889"/>
                      <a:pt x="254758" y="1282889"/>
                    </a:cubicBezTo>
                    <a:lnTo>
                      <a:pt x="691486" y="1310184"/>
                    </a:lnTo>
                    <a:cubicBezTo>
                      <a:pt x="816590" y="1317008"/>
                      <a:pt x="921224" y="1330656"/>
                      <a:pt x="1005385" y="1323832"/>
                    </a:cubicBezTo>
                    <a:cubicBezTo>
                      <a:pt x="1089546" y="1317008"/>
                      <a:pt x="1144138" y="1266966"/>
                      <a:pt x="1196454" y="1269241"/>
                    </a:cubicBezTo>
                    <a:cubicBezTo>
                      <a:pt x="1248770" y="1271516"/>
                      <a:pt x="1319283" y="1337480"/>
                      <a:pt x="1319283" y="1337480"/>
                    </a:cubicBezTo>
                    <a:cubicBezTo>
                      <a:pt x="1369325" y="1364775"/>
                      <a:pt x="1414817" y="1421641"/>
                      <a:pt x="1496704" y="1433014"/>
                    </a:cubicBezTo>
                    <a:cubicBezTo>
                      <a:pt x="1578591" y="1444387"/>
                      <a:pt x="1737815" y="1430740"/>
                      <a:pt x="1810603" y="1405719"/>
                    </a:cubicBezTo>
                    <a:cubicBezTo>
                      <a:pt x="1883391" y="1380698"/>
                      <a:pt x="1903863" y="1344304"/>
                      <a:pt x="1933433" y="1282889"/>
                    </a:cubicBezTo>
                    <a:cubicBezTo>
                      <a:pt x="1963003" y="1221474"/>
                      <a:pt x="1990299" y="1116841"/>
                      <a:pt x="1988024" y="1037229"/>
                    </a:cubicBezTo>
                    <a:cubicBezTo>
                      <a:pt x="1985749" y="957617"/>
                      <a:pt x="1935707" y="873456"/>
                      <a:pt x="1919785" y="805217"/>
                    </a:cubicBezTo>
                    <a:cubicBezTo>
                      <a:pt x="1903863" y="736978"/>
                      <a:pt x="1887940" y="691485"/>
                      <a:pt x="1892489" y="627796"/>
                    </a:cubicBezTo>
                    <a:cubicBezTo>
                      <a:pt x="1897038" y="564107"/>
                      <a:pt x="1917510" y="495868"/>
                      <a:pt x="1947080" y="423080"/>
                    </a:cubicBezTo>
                    <a:cubicBezTo>
                      <a:pt x="1976650" y="350292"/>
                      <a:pt x="2040340" y="254758"/>
                      <a:pt x="2069910" y="191068"/>
                    </a:cubicBezTo>
                    <a:cubicBezTo>
                      <a:pt x="2099480" y="127379"/>
                      <a:pt x="2124501" y="68238"/>
                      <a:pt x="2124501" y="40943"/>
                    </a:cubicBezTo>
                    <a:cubicBezTo>
                      <a:pt x="2124501" y="13648"/>
                      <a:pt x="2092656" y="29570"/>
                      <a:pt x="2069910" y="27295"/>
                    </a:cubicBezTo>
                    <a:cubicBezTo>
                      <a:pt x="2047164" y="25020"/>
                      <a:pt x="2006221" y="0"/>
                      <a:pt x="1988024" y="27295"/>
                    </a:cubicBezTo>
                    <a:cubicBezTo>
                      <a:pt x="1969827" y="54590"/>
                      <a:pt x="1990298" y="120555"/>
                      <a:pt x="1960728" y="191068"/>
                    </a:cubicBezTo>
                    <a:cubicBezTo>
                      <a:pt x="1931158" y="261581"/>
                      <a:pt x="1856096" y="391235"/>
                      <a:pt x="1810603" y="450375"/>
                    </a:cubicBezTo>
                    <a:cubicBezTo>
                      <a:pt x="1765111" y="509515"/>
                      <a:pt x="1746913" y="525438"/>
                      <a:pt x="1687773" y="545910"/>
                    </a:cubicBezTo>
                    <a:cubicBezTo>
                      <a:pt x="1628633" y="566382"/>
                      <a:pt x="1542197" y="566381"/>
                      <a:pt x="1455761" y="586853"/>
                    </a:cubicBezTo>
                    <a:close/>
                  </a:path>
                </a:pathLst>
              </a:custGeom>
              <a:solidFill>
                <a:srgbClr val="FFFF99">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77800" h="88900"/>
                <a:bevelB w="17780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 name="Freeform 13"/>
              <p:cNvSpPr/>
              <p:nvPr/>
            </p:nvSpPr>
            <p:spPr bwMode="auto">
              <a:xfrm>
                <a:off x="2622761" y="2686326"/>
                <a:ext cx="700585" cy="1410268"/>
              </a:xfrm>
              <a:custGeom>
                <a:avLst/>
                <a:gdLst>
                  <a:gd name="connsiteX0" fmla="*/ 493593 w 700585"/>
                  <a:gd name="connsiteY0" fmla="*/ 664191 h 1410268"/>
                  <a:gd name="connsiteX1" fmla="*/ 561832 w 700585"/>
                  <a:gd name="connsiteY1" fmla="*/ 800668 h 1410268"/>
                  <a:gd name="connsiteX2" fmla="*/ 657366 w 700585"/>
                  <a:gd name="connsiteY2" fmla="*/ 841612 h 1410268"/>
                  <a:gd name="connsiteX3" fmla="*/ 698310 w 700585"/>
                  <a:gd name="connsiteY3" fmla="*/ 882555 h 1410268"/>
                  <a:gd name="connsiteX4" fmla="*/ 643719 w 700585"/>
                  <a:gd name="connsiteY4" fmla="*/ 1046328 h 1410268"/>
                  <a:gd name="connsiteX5" fmla="*/ 466298 w 700585"/>
                  <a:gd name="connsiteY5" fmla="*/ 1264692 h 1410268"/>
                  <a:gd name="connsiteX6" fmla="*/ 261581 w 700585"/>
                  <a:gd name="connsiteY6" fmla="*/ 1387522 h 1410268"/>
                  <a:gd name="connsiteX7" fmla="*/ 125104 w 700585"/>
                  <a:gd name="connsiteY7" fmla="*/ 1387522 h 1410268"/>
                  <a:gd name="connsiteX8" fmla="*/ 29569 w 700585"/>
                  <a:gd name="connsiteY8" fmla="*/ 1251044 h 1410268"/>
                  <a:gd name="connsiteX9" fmla="*/ 15922 w 700585"/>
                  <a:gd name="connsiteY9" fmla="*/ 1114567 h 1410268"/>
                  <a:gd name="connsiteX10" fmla="*/ 125104 w 700585"/>
                  <a:gd name="connsiteY10" fmla="*/ 964441 h 1410268"/>
                  <a:gd name="connsiteX11" fmla="*/ 302525 w 700585"/>
                  <a:gd name="connsiteY11" fmla="*/ 814316 h 1410268"/>
                  <a:gd name="connsiteX12" fmla="*/ 384411 w 700585"/>
                  <a:gd name="connsiteY12" fmla="*/ 718782 h 1410268"/>
                  <a:gd name="connsiteX13" fmla="*/ 343468 w 700585"/>
                  <a:gd name="connsiteY13" fmla="*/ 500418 h 1410268"/>
                  <a:gd name="connsiteX14" fmla="*/ 275229 w 700585"/>
                  <a:gd name="connsiteY14" fmla="*/ 241110 h 1410268"/>
                  <a:gd name="connsiteX15" fmla="*/ 193342 w 700585"/>
                  <a:gd name="connsiteY15" fmla="*/ 63689 h 1410268"/>
                  <a:gd name="connsiteX16" fmla="*/ 206990 w 700585"/>
                  <a:gd name="connsiteY16" fmla="*/ 9098 h 1410268"/>
                  <a:gd name="connsiteX17" fmla="*/ 275229 w 700585"/>
                  <a:gd name="connsiteY17" fmla="*/ 118280 h 1410268"/>
                  <a:gd name="connsiteX18" fmla="*/ 370763 w 700585"/>
                  <a:gd name="connsiteY18" fmla="*/ 473122 h 1410268"/>
                  <a:gd name="connsiteX19" fmla="*/ 493593 w 700585"/>
                  <a:gd name="connsiteY19" fmla="*/ 664191 h 141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0585" h="1410268">
                    <a:moveTo>
                      <a:pt x="493593" y="664191"/>
                    </a:moveTo>
                    <a:cubicBezTo>
                      <a:pt x="525438" y="718782"/>
                      <a:pt x="534537" y="771098"/>
                      <a:pt x="561832" y="800668"/>
                    </a:cubicBezTo>
                    <a:cubicBezTo>
                      <a:pt x="589127" y="830238"/>
                      <a:pt x="634620" y="827964"/>
                      <a:pt x="657366" y="841612"/>
                    </a:cubicBezTo>
                    <a:cubicBezTo>
                      <a:pt x="680112" y="855260"/>
                      <a:pt x="700585" y="848436"/>
                      <a:pt x="698310" y="882555"/>
                    </a:cubicBezTo>
                    <a:cubicBezTo>
                      <a:pt x="696036" y="916674"/>
                      <a:pt x="682388" y="982639"/>
                      <a:pt x="643719" y="1046328"/>
                    </a:cubicBezTo>
                    <a:cubicBezTo>
                      <a:pt x="605050" y="1110017"/>
                      <a:pt x="529988" y="1207826"/>
                      <a:pt x="466298" y="1264692"/>
                    </a:cubicBezTo>
                    <a:cubicBezTo>
                      <a:pt x="402608" y="1321558"/>
                      <a:pt x="318447" y="1367050"/>
                      <a:pt x="261581" y="1387522"/>
                    </a:cubicBezTo>
                    <a:cubicBezTo>
                      <a:pt x="204715" y="1407994"/>
                      <a:pt x="163773" y="1410268"/>
                      <a:pt x="125104" y="1387522"/>
                    </a:cubicBezTo>
                    <a:cubicBezTo>
                      <a:pt x="86435" y="1364776"/>
                      <a:pt x="47766" y="1296536"/>
                      <a:pt x="29569" y="1251044"/>
                    </a:cubicBezTo>
                    <a:cubicBezTo>
                      <a:pt x="11372" y="1205552"/>
                      <a:pt x="0" y="1162334"/>
                      <a:pt x="15922" y="1114567"/>
                    </a:cubicBezTo>
                    <a:cubicBezTo>
                      <a:pt x="31845" y="1066800"/>
                      <a:pt x="77337" y="1014483"/>
                      <a:pt x="125104" y="964441"/>
                    </a:cubicBezTo>
                    <a:cubicBezTo>
                      <a:pt x="172871" y="914399"/>
                      <a:pt x="259307" y="855259"/>
                      <a:pt x="302525" y="814316"/>
                    </a:cubicBezTo>
                    <a:cubicBezTo>
                      <a:pt x="345743" y="773373"/>
                      <a:pt x="377587" y="771098"/>
                      <a:pt x="384411" y="718782"/>
                    </a:cubicBezTo>
                    <a:cubicBezTo>
                      <a:pt x="391235" y="666466"/>
                      <a:pt x="361665" y="580030"/>
                      <a:pt x="343468" y="500418"/>
                    </a:cubicBezTo>
                    <a:cubicBezTo>
                      <a:pt x="325271" y="420806"/>
                      <a:pt x="300250" y="313898"/>
                      <a:pt x="275229" y="241110"/>
                    </a:cubicBezTo>
                    <a:cubicBezTo>
                      <a:pt x="250208" y="168322"/>
                      <a:pt x="204715" y="102358"/>
                      <a:pt x="193342" y="63689"/>
                    </a:cubicBezTo>
                    <a:cubicBezTo>
                      <a:pt x="181969" y="25020"/>
                      <a:pt x="193342" y="0"/>
                      <a:pt x="206990" y="9098"/>
                    </a:cubicBezTo>
                    <a:cubicBezTo>
                      <a:pt x="220638" y="18196"/>
                      <a:pt x="247934" y="40943"/>
                      <a:pt x="275229" y="118280"/>
                    </a:cubicBezTo>
                    <a:cubicBezTo>
                      <a:pt x="302524" y="195617"/>
                      <a:pt x="341193" y="386686"/>
                      <a:pt x="370763" y="473122"/>
                    </a:cubicBezTo>
                    <a:cubicBezTo>
                      <a:pt x="400333" y="559558"/>
                      <a:pt x="461748" y="609600"/>
                      <a:pt x="493593" y="664191"/>
                    </a:cubicBezTo>
                    <a:close/>
                  </a:path>
                </a:pathLst>
              </a:custGeom>
              <a:solidFill>
                <a:srgbClr val="FFFF99">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 name="Freeform 14"/>
              <p:cNvSpPr/>
              <p:nvPr/>
            </p:nvSpPr>
            <p:spPr bwMode="auto">
              <a:xfrm>
                <a:off x="2818378" y="2686326"/>
                <a:ext cx="1228298" cy="857533"/>
              </a:xfrm>
              <a:custGeom>
                <a:avLst/>
                <a:gdLst>
                  <a:gd name="connsiteX0" fmla="*/ 11373 w 1228298"/>
                  <a:gd name="connsiteY0" fmla="*/ 22746 h 857533"/>
                  <a:gd name="connsiteX1" fmla="*/ 229737 w 1228298"/>
                  <a:gd name="connsiteY1" fmla="*/ 200167 h 857533"/>
                  <a:gd name="connsiteX2" fmla="*/ 311624 w 1228298"/>
                  <a:gd name="connsiteY2" fmla="*/ 377588 h 857533"/>
                  <a:gd name="connsiteX3" fmla="*/ 420806 w 1228298"/>
                  <a:gd name="connsiteY3" fmla="*/ 595952 h 857533"/>
                  <a:gd name="connsiteX4" fmla="*/ 502693 w 1228298"/>
                  <a:gd name="connsiteY4" fmla="*/ 664191 h 857533"/>
                  <a:gd name="connsiteX5" fmla="*/ 557284 w 1228298"/>
                  <a:gd name="connsiteY5" fmla="*/ 787021 h 857533"/>
                  <a:gd name="connsiteX6" fmla="*/ 570931 w 1228298"/>
                  <a:gd name="connsiteY6" fmla="*/ 855259 h 857533"/>
                  <a:gd name="connsiteX7" fmla="*/ 748352 w 1228298"/>
                  <a:gd name="connsiteY7" fmla="*/ 800668 h 857533"/>
                  <a:gd name="connsiteX8" fmla="*/ 994012 w 1228298"/>
                  <a:gd name="connsiteY8" fmla="*/ 705134 h 857533"/>
                  <a:gd name="connsiteX9" fmla="*/ 1198728 w 1228298"/>
                  <a:gd name="connsiteY9" fmla="*/ 595952 h 857533"/>
                  <a:gd name="connsiteX10" fmla="*/ 1171433 w 1228298"/>
                  <a:gd name="connsiteY10" fmla="*/ 404883 h 857533"/>
                  <a:gd name="connsiteX11" fmla="*/ 1116842 w 1228298"/>
                  <a:gd name="connsiteY11" fmla="*/ 268406 h 857533"/>
                  <a:gd name="connsiteX12" fmla="*/ 789296 w 1228298"/>
                  <a:gd name="connsiteY12" fmla="*/ 268406 h 857533"/>
                  <a:gd name="connsiteX13" fmla="*/ 639170 w 1228298"/>
                  <a:gd name="connsiteY13" fmla="*/ 377588 h 857533"/>
                  <a:gd name="connsiteX14" fmla="*/ 489045 w 1228298"/>
                  <a:gd name="connsiteY14" fmla="*/ 500418 h 857533"/>
                  <a:gd name="connsiteX15" fmla="*/ 393511 w 1228298"/>
                  <a:gd name="connsiteY15" fmla="*/ 459474 h 857533"/>
                  <a:gd name="connsiteX16" fmla="*/ 311624 w 1228298"/>
                  <a:gd name="connsiteY16" fmla="*/ 227462 h 857533"/>
                  <a:gd name="connsiteX17" fmla="*/ 161499 w 1228298"/>
                  <a:gd name="connsiteY17" fmla="*/ 63689 h 857533"/>
                  <a:gd name="connsiteX18" fmla="*/ 11373 w 1228298"/>
                  <a:gd name="connsiteY18" fmla="*/ 22746 h 8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298" h="857533">
                    <a:moveTo>
                      <a:pt x="11373" y="22746"/>
                    </a:moveTo>
                    <a:cubicBezTo>
                      <a:pt x="22746" y="45492"/>
                      <a:pt x="179695" y="141027"/>
                      <a:pt x="229737" y="200167"/>
                    </a:cubicBezTo>
                    <a:cubicBezTo>
                      <a:pt x="279779" y="259307"/>
                      <a:pt x="279779" y="311624"/>
                      <a:pt x="311624" y="377588"/>
                    </a:cubicBezTo>
                    <a:cubicBezTo>
                      <a:pt x="343469" y="443552"/>
                      <a:pt x="388961" y="548185"/>
                      <a:pt x="420806" y="595952"/>
                    </a:cubicBezTo>
                    <a:cubicBezTo>
                      <a:pt x="452651" y="643719"/>
                      <a:pt x="479947" y="632346"/>
                      <a:pt x="502693" y="664191"/>
                    </a:cubicBezTo>
                    <a:cubicBezTo>
                      <a:pt x="525439" y="696036"/>
                      <a:pt x="545911" y="755176"/>
                      <a:pt x="557284" y="787021"/>
                    </a:cubicBezTo>
                    <a:cubicBezTo>
                      <a:pt x="568657" y="818866"/>
                      <a:pt x="539086" y="852985"/>
                      <a:pt x="570931" y="855259"/>
                    </a:cubicBezTo>
                    <a:cubicBezTo>
                      <a:pt x="602776" y="857533"/>
                      <a:pt x="677839" y="825689"/>
                      <a:pt x="748352" y="800668"/>
                    </a:cubicBezTo>
                    <a:cubicBezTo>
                      <a:pt x="818865" y="775647"/>
                      <a:pt x="918949" y="739253"/>
                      <a:pt x="994012" y="705134"/>
                    </a:cubicBezTo>
                    <a:cubicBezTo>
                      <a:pt x="1069075" y="671015"/>
                      <a:pt x="1169158" y="645994"/>
                      <a:pt x="1198728" y="595952"/>
                    </a:cubicBezTo>
                    <a:cubicBezTo>
                      <a:pt x="1228298" y="545910"/>
                      <a:pt x="1185081" y="459474"/>
                      <a:pt x="1171433" y="404883"/>
                    </a:cubicBezTo>
                    <a:cubicBezTo>
                      <a:pt x="1157785" y="350292"/>
                      <a:pt x="1180532" y="291152"/>
                      <a:pt x="1116842" y="268406"/>
                    </a:cubicBezTo>
                    <a:cubicBezTo>
                      <a:pt x="1053152" y="245660"/>
                      <a:pt x="868908" y="250209"/>
                      <a:pt x="789296" y="268406"/>
                    </a:cubicBezTo>
                    <a:cubicBezTo>
                      <a:pt x="709684" y="286603"/>
                      <a:pt x="689212" y="338919"/>
                      <a:pt x="639170" y="377588"/>
                    </a:cubicBezTo>
                    <a:cubicBezTo>
                      <a:pt x="589128" y="416257"/>
                      <a:pt x="529988" y="486770"/>
                      <a:pt x="489045" y="500418"/>
                    </a:cubicBezTo>
                    <a:cubicBezTo>
                      <a:pt x="448102" y="514066"/>
                      <a:pt x="423081" y="504967"/>
                      <a:pt x="393511" y="459474"/>
                    </a:cubicBezTo>
                    <a:cubicBezTo>
                      <a:pt x="363941" y="413981"/>
                      <a:pt x="350293" y="293426"/>
                      <a:pt x="311624" y="227462"/>
                    </a:cubicBezTo>
                    <a:cubicBezTo>
                      <a:pt x="272955" y="161498"/>
                      <a:pt x="216090" y="100083"/>
                      <a:pt x="161499" y="63689"/>
                    </a:cubicBezTo>
                    <a:cubicBezTo>
                      <a:pt x="106908" y="27295"/>
                      <a:pt x="0" y="0"/>
                      <a:pt x="11373" y="22746"/>
                    </a:cubicBezTo>
                    <a:close/>
                  </a:path>
                </a:pathLst>
              </a:custGeom>
              <a:solidFill>
                <a:srgbClr val="FFFF99">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 name="Freeform 15"/>
              <p:cNvSpPr/>
              <p:nvPr/>
            </p:nvSpPr>
            <p:spPr bwMode="auto">
              <a:xfrm>
                <a:off x="4085346" y="2747740"/>
                <a:ext cx="1121391" cy="448101"/>
              </a:xfrm>
              <a:custGeom>
                <a:avLst/>
                <a:gdLst>
                  <a:gd name="connsiteX0" fmla="*/ 13648 w 1121391"/>
                  <a:gd name="connsiteY0" fmla="*/ 138752 h 448101"/>
                  <a:gd name="connsiteX1" fmla="*/ 13648 w 1121391"/>
                  <a:gd name="connsiteY1" fmla="*/ 275229 h 448101"/>
                  <a:gd name="connsiteX2" fmla="*/ 95534 w 1121391"/>
                  <a:gd name="connsiteY2" fmla="*/ 425355 h 448101"/>
                  <a:gd name="connsiteX3" fmla="*/ 286603 w 1121391"/>
                  <a:gd name="connsiteY3" fmla="*/ 411707 h 448101"/>
                  <a:gd name="connsiteX4" fmla="*/ 491319 w 1121391"/>
                  <a:gd name="connsiteY4" fmla="*/ 316173 h 448101"/>
                  <a:gd name="connsiteX5" fmla="*/ 682388 w 1121391"/>
                  <a:gd name="connsiteY5" fmla="*/ 316173 h 448101"/>
                  <a:gd name="connsiteX6" fmla="*/ 914400 w 1121391"/>
                  <a:gd name="connsiteY6" fmla="*/ 343468 h 448101"/>
                  <a:gd name="connsiteX7" fmla="*/ 1105469 w 1121391"/>
                  <a:gd name="connsiteY7" fmla="*/ 357116 h 448101"/>
                  <a:gd name="connsiteX8" fmla="*/ 1009934 w 1121391"/>
                  <a:gd name="connsiteY8" fmla="*/ 316173 h 448101"/>
                  <a:gd name="connsiteX9" fmla="*/ 777922 w 1121391"/>
                  <a:gd name="connsiteY9" fmla="*/ 275229 h 448101"/>
                  <a:gd name="connsiteX10" fmla="*/ 696036 w 1121391"/>
                  <a:gd name="connsiteY10" fmla="*/ 234286 h 448101"/>
                  <a:gd name="connsiteX11" fmla="*/ 696036 w 1121391"/>
                  <a:gd name="connsiteY11" fmla="*/ 125104 h 448101"/>
                  <a:gd name="connsiteX12" fmla="*/ 655093 w 1121391"/>
                  <a:gd name="connsiteY12" fmla="*/ 15922 h 448101"/>
                  <a:gd name="connsiteX13" fmla="*/ 532263 w 1121391"/>
                  <a:gd name="connsiteY13" fmla="*/ 29570 h 448101"/>
                  <a:gd name="connsiteX14" fmla="*/ 300251 w 1121391"/>
                  <a:gd name="connsiteY14" fmla="*/ 97809 h 448101"/>
                  <a:gd name="connsiteX15" fmla="*/ 163773 w 1121391"/>
                  <a:gd name="connsiteY15" fmla="*/ 97809 h 448101"/>
                  <a:gd name="connsiteX16" fmla="*/ 13648 w 1121391"/>
                  <a:gd name="connsiteY16" fmla="*/ 138752 h 44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1391" h="448101">
                    <a:moveTo>
                      <a:pt x="13648" y="138752"/>
                    </a:moveTo>
                    <a:cubicBezTo>
                      <a:pt x="6824" y="183107"/>
                      <a:pt x="0" y="227462"/>
                      <a:pt x="13648" y="275229"/>
                    </a:cubicBezTo>
                    <a:cubicBezTo>
                      <a:pt x="27296" y="322996"/>
                      <a:pt x="50042" y="402609"/>
                      <a:pt x="95534" y="425355"/>
                    </a:cubicBezTo>
                    <a:cubicBezTo>
                      <a:pt x="141026" y="448101"/>
                      <a:pt x="220639" y="429904"/>
                      <a:pt x="286603" y="411707"/>
                    </a:cubicBezTo>
                    <a:cubicBezTo>
                      <a:pt x="352567" y="393510"/>
                      <a:pt x="425355" y="332095"/>
                      <a:pt x="491319" y="316173"/>
                    </a:cubicBezTo>
                    <a:cubicBezTo>
                      <a:pt x="557283" y="300251"/>
                      <a:pt x="611875" y="311624"/>
                      <a:pt x="682388" y="316173"/>
                    </a:cubicBezTo>
                    <a:cubicBezTo>
                      <a:pt x="752902" y="320722"/>
                      <a:pt x="843887" y="336644"/>
                      <a:pt x="914400" y="343468"/>
                    </a:cubicBezTo>
                    <a:cubicBezTo>
                      <a:pt x="984914" y="350292"/>
                      <a:pt x="1089547" y="361665"/>
                      <a:pt x="1105469" y="357116"/>
                    </a:cubicBezTo>
                    <a:cubicBezTo>
                      <a:pt x="1121391" y="352567"/>
                      <a:pt x="1064525" y="329821"/>
                      <a:pt x="1009934" y="316173"/>
                    </a:cubicBezTo>
                    <a:cubicBezTo>
                      <a:pt x="955343" y="302525"/>
                      <a:pt x="830238" y="288877"/>
                      <a:pt x="777922" y="275229"/>
                    </a:cubicBezTo>
                    <a:cubicBezTo>
                      <a:pt x="725606" y="261581"/>
                      <a:pt x="709684" y="259307"/>
                      <a:pt x="696036" y="234286"/>
                    </a:cubicBezTo>
                    <a:cubicBezTo>
                      <a:pt x="682388" y="209265"/>
                      <a:pt x="702860" y="161498"/>
                      <a:pt x="696036" y="125104"/>
                    </a:cubicBezTo>
                    <a:cubicBezTo>
                      <a:pt x="689212" y="88710"/>
                      <a:pt x="682388" y="31844"/>
                      <a:pt x="655093" y="15922"/>
                    </a:cubicBezTo>
                    <a:cubicBezTo>
                      <a:pt x="627798" y="0"/>
                      <a:pt x="591403" y="15922"/>
                      <a:pt x="532263" y="29570"/>
                    </a:cubicBezTo>
                    <a:cubicBezTo>
                      <a:pt x="473123" y="43218"/>
                      <a:pt x="361666" y="86436"/>
                      <a:pt x="300251" y="97809"/>
                    </a:cubicBezTo>
                    <a:cubicBezTo>
                      <a:pt x="238836" y="109182"/>
                      <a:pt x="163773" y="97809"/>
                      <a:pt x="163773" y="97809"/>
                    </a:cubicBezTo>
                    <a:lnTo>
                      <a:pt x="13648" y="138752"/>
                    </a:lnTo>
                    <a:close/>
                  </a:path>
                </a:pathLst>
              </a:custGeom>
              <a:solidFill>
                <a:srgbClr val="FFFF99">
                  <a:alpha val="60000"/>
                </a:srgbClr>
              </a:solidFill>
              <a:ln w="9525" cap="flat" cmpd="sng" algn="ctr">
                <a:noFill/>
                <a:prstDash val="solid"/>
                <a:round/>
                <a:headEnd type="none" w="med" len="med"/>
                <a:tailEnd type="none" w="med" len="med"/>
              </a:ln>
              <a:effectLst/>
              <a:scene3d>
                <a:camera prst="orthographicFront"/>
                <a:lightRig rig="threePt" dir="t"/>
              </a:scene3d>
              <a:sp3d prstMaterial="softEdge">
                <a:bevelT w="133350" h="88900"/>
                <a:bevelB w="13335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006699"/>
                  </a:solidFill>
                  <a:effectLst/>
                  <a:latin typeface="Verdana" pitchFamily="34" charset="0"/>
                  <a:cs typeface="Times New Roman" pitchFamily="18" charset="0"/>
                </a:endParaRPr>
              </a:p>
            </p:txBody>
          </p:sp>
        </p:grpSp>
      </p:grpSp>
      <p:sp>
        <p:nvSpPr>
          <p:cNvPr id="17" name="Freeform 16"/>
          <p:cNvSpPr/>
          <p:nvPr/>
        </p:nvSpPr>
        <p:spPr bwMode="auto">
          <a:xfrm>
            <a:off x="2346485" y="2481496"/>
            <a:ext cx="2194560" cy="1353820"/>
          </a:xfrm>
          <a:custGeom>
            <a:avLst/>
            <a:gdLst>
              <a:gd name="connsiteX0" fmla="*/ 0 w 2194560"/>
              <a:gd name="connsiteY0" fmla="*/ 1325880 h 1353820"/>
              <a:gd name="connsiteX1" fmla="*/ 76200 w 2194560"/>
              <a:gd name="connsiteY1" fmla="*/ 1341120 h 1353820"/>
              <a:gd name="connsiteX2" fmla="*/ 426720 w 2194560"/>
              <a:gd name="connsiteY2" fmla="*/ 1249680 h 1353820"/>
              <a:gd name="connsiteX3" fmla="*/ 685800 w 2194560"/>
              <a:gd name="connsiteY3" fmla="*/ 914400 h 1353820"/>
              <a:gd name="connsiteX4" fmla="*/ 640080 w 2194560"/>
              <a:gd name="connsiteY4" fmla="*/ 655320 h 1353820"/>
              <a:gd name="connsiteX5" fmla="*/ 731520 w 2194560"/>
              <a:gd name="connsiteY5" fmla="*/ 777240 h 1353820"/>
              <a:gd name="connsiteX6" fmla="*/ 1066800 w 2194560"/>
              <a:gd name="connsiteY6" fmla="*/ 731520 h 1353820"/>
              <a:gd name="connsiteX7" fmla="*/ 1341120 w 2194560"/>
              <a:gd name="connsiteY7" fmla="*/ 563880 h 1353820"/>
              <a:gd name="connsiteX8" fmla="*/ 1386840 w 2194560"/>
              <a:gd name="connsiteY8" fmla="*/ 320040 h 1353820"/>
              <a:gd name="connsiteX9" fmla="*/ 1432560 w 2194560"/>
              <a:gd name="connsiteY9" fmla="*/ 426720 h 1353820"/>
              <a:gd name="connsiteX10" fmla="*/ 1706880 w 2194560"/>
              <a:gd name="connsiteY10" fmla="*/ 441960 h 1353820"/>
              <a:gd name="connsiteX11" fmla="*/ 2118360 w 2194560"/>
              <a:gd name="connsiteY11" fmla="*/ 243840 h 1353820"/>
              <a:gd name="connsiteX12" fmla="*/ 2164080 w 2194560"/>
              <a:gd name="connsiteY12" fmla="*/ 0 h 135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53820">
                <a:moveTo>
                  <a:pt x="0" y="1325880"/>
                </a:moveTo>
                <a:cubicBezTo>
                  <a:pt x="2540" y="1339850"/>
                  <a:pt x="5080" y="1353820"/>
                  <a:pt x="76200" y="1341120"/>
                </a:cubicBezTo>
                <a:cubicBezTo>
                  <a:pt x="147320" y="1328420"/>
                  <a:pt x="325120" y="1320800"/>
                  <a:pt x="426720" y="1249680"/>
                </a:cubicBezTo>
                <a:cubicBezTo>
                  <a:pt x="528320" y="1178560"/>
                  <a:pt x="650240" y="1013460"/>
                  <a:pt x="685800" y="914400"/>
                </a:cubicBezTo>
                <a:cubicBezTo>
                  <a:pt x="721360" y="815340"/>
                  <a:pt x="632460" y="678180"/>
                  <a:pt x="640080" y="655320"/>
                </a:cubicBezTo>
                <a:cubicBezTo>
                  <a:pt x="647700" y="632460"/>
                  <a:pt x="660400" y="764540"/>
                  <a:pt x="731520" y="777240"/>
                </a:cubicBezTo>
                <a:cubicBezTo>
                  <a:pt x="802640" y="789940"/>
                  <a:pt x="965200" y="767080"/>
                  <a:pt x="1066800" y="731520"/>
                </a:cubicBezTo>
                <a:cubicBezTo>
                  <a:pt x="1168400" y="695960"/>
                  <a:pt x="1287780" y="632460"/>
                  <a:pt x="1341120" y="563880"/>
                </a:cubicBezTo>
                <a:cubicBezTo>
                  <a:pt x="1394460" y="495300"/>
                  <a:pt x="1371600" y="342900"/>
                  <a:pt x="1386840" y="320040"/>
                </a:cubicBezTo>
                <a:cubicBezTo>
                  <a:pt x="1402080" y="297180"/>
                  <a:pt x="1379220" y="406400"/>
                  <a:pt x="1432560" y="426720"/>
                </a:cubicBezTo>
                <a:cubicBezTo>
                  <a:pt x="1485900" y="447040"/>
                  <a:pt x="1592580" y="472440"/>
                  <a:pt x="1706880" y="441960"/>
                </a:cubicBezTo>
                <a:cubicBezTo>
                  <a:pt x="1821180" y="411480"/>
                  <a:pt x="2042160" y="317500"/>
                  <a:pt x="2118360" y="243840"/>
                </a:cubicBezTo>
                <a:cubicBezTo>
                  <a:pt x="2194560" y="170180"/>
                  <a:pt x="2179320" y="85090"/>
                  <a:pt x="2164080" y="0"/>
                </a:cubicBezTo>
              </a:path>
            </a:pathLst>
          </a:custGeom>
          <a:noFill/>
          <a:ln w="6350" cap="flat" cmpd="sng" algn="ctr">
            <a:solidFill>
              <a:srgbClr val="FFFF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 name="TextBox 17"/>
          <p:cNvSpPr txBox="1"/>
          <p:nvPr/>
        </p:nvSpPr>
        <p:spPr>
          <a:xfrm>
            <a:off x="2751287" y="1928628"/>
            <a:ext cx="1928858" cy="338554"/>
          </a:xfrm>
          <a:prstGeom prst="rect">
            <a:avLst/>
          </a:prstGeom>
          <a:noFill/>
        </p:spPr>
        <p:txBody>
          <a:bodyPr wrap="square" rtlCol="0">
            <a:spAutoFit/>
          </a:bodyPr>
          <a:lstStyle/>
          <a:p>
            <a:r>
              <a:rPr lang="en-GB" b="1" i="0" dirty="0" err="1" smtClean="0">
                <a:ln>
                  <a:solidFill>
                    <a:srgbClr val="0070C0"/>
                  </a:solidFill>
                </a:ln>
                <a:solidFill>
                  <a:srgbClr val="00B0F0"/>
                </a:solidFill>
                <a:latin typeface="Arial Narrow" pitchFamily="34" charset="0"/>
                <a:cs typeface="Raavi" pitchFamily="2"/>
              </a:rPr>
              <a:t>Saltatory</a:t>
            </a:r>
            <a:r>
              <a:rPr lang="en-GB" b="1" i="0" dirty="0" smtClean="0">
                <a:ln>
                  <a:solidFill>
                    <a:srgbClr val="0070C0"/>
                  </a:solidFill>
                </a:ln>
                <a:solidFill>
                  <a:srgbClr val="00B0F0"/>
                </a:solidFill>
                <a:latin typeface="Arial Narrow" pitchFamily="34" charset="0"/>
                <a:cs typeface="Raavi" pitchFamily="2"/>
              </a:rPr>
              <a:t> conduction</a:t>
            </a:r>
            <a:endParaRPr lang="en-US" b="1" i="0" dirty="0">
              <a:ln>
                <a:solidFill>
                  <a:srgbClr val="0070C0"/>
                </a:solidFill>
              </a:ln>
              <a:solidFill>
                <a:srgbClr val="00B0F0"/>
              </a:solidFill>
              <a:latin typeface="Arial Narrow" pitchFamily="34" charset="0"/>
              <a:cs typeface="Raavi" pitchFamily="2"/>
            </a:endParaRPr>
          </a:p>
        </p:txBody>
      </p:sp>
      <p:sp>
        <p:nvSpPr>
          <p:cNvPr id="19" name="Title 1"/>
          <p:cNvSpPr>
            <a:spLocks noGrp="1"/>
          </p:cNvSpPr>
          <p:nvPr>
            <p:ph type="title"/>
          </p:nvPr>
        </p:nvSpPr>
        <p:spPr>
          <a:xfrm>
            <a:off x="1835696" y="47316"/>
            <a:ext cx="7200800" cy="638175"/>
          </a:xfrm>
        </p:spPr>
        <p:txBody>
          <a:bodyPr/>
          <a:lstStyle/>
          <a:p>
            <a:r>
              <a:rPr lang="en-GB" sz="2800" dirty="0" smtClean="0">
                <a:ln>
                  <a:solidFill>
                    <a:schemeClr val="accent1">
                      <a:lumMod val="75000"/>
                    </a:schemeClr>
                  </a:solidFill>
                </a:ln>
                <a:solidFill>
                  <a:schemeClr val="accent1">
                    <a:lumMod val="60000"/>
                    <a:lumOff val="40000"/>
                  </a:schemeClr>
                </a:solidFill>
                <a:latin typeface="+mn-lt"/>
              </a:rPr>
              <a:t>Neurotransmission: </a:t>
            </a:r>
            <a:r>
              <a:rPr lang="en-GB" sz="2800" dirty="0" err="1" smtClean="0">
                <a:ln>
                  <a:solidFill>
                    <a:schemeClr val="accent1">
                      <a:lumMod val="75000"/>
                    </a:schemeClr>
                  </a:solidFill>
                </a:ln>
                <a:solidFill>
                  <a:schemeClr val="accent1">
                    <a:lumMod val="60000"/>
                    <a:lumOff val="40000"/>
                  </a:schemeClr>
                </a:solidFill>
                <a:latin typeface="+mn-lt"/>
              </a:rPr>
              <a:t>Saltatory</a:t>
            </a:r>
            <a:r>
              <a:rPr lang="en-GB" sz="2800" dirty="0" smtClean="0">
                <a:ln>
                  <a:solidFill>
                    <a:schemeClr val="accent1">
                      <a:lumMod val="75000"/>
                    </a:schemeClr>
                  </a:solidFill>
                </a:ln>
                <a:solidFill>
                  <a:schemeClr val="accent1">
                    <a:lumMod val="60000"/>
                    <a:lumOff val="40000"/>
                  </a:schemeClr>
                </a:solidFill>
                <a:latin typeface="+mn-lt"/>
              </a:rPr>
              <a:t> conduction</a:t>
            </a:r>
            <a:endParaRPr lang="en-US" sz="2800" dirty="0">
              <a:ln>
                <a:solidFill>
                  <a:schemeClr val="accent1">
                    <a:lumMod val="75000"/>
                  </a:schemeClr>
                </a:solidFill>
              </a:ln>
              <a:solidFill>
                <a:schemeClr val="accent1">
                  <a:lumMod val="60000"/>
                  <a:lumOff val="40000"/>
                </a:schemeClr>
              </a:solidFill>
              <a:latin typeface="+mn-lt"/>
            </a:endParaRPr>
          </a:p>
        </p:txBody>
      </p:sp>
      <p:grpSp>
        <p:nvGrpSpPr>
          <p:cNvPr id="27" name="Group 26"/>
          <p:cNvGrpSpPr/>
          <p:nvPr/>
        </p:nvGrpSpPr>
        <p:grpSpPr>
          <a:xfrm>
            <a:off x="3053543" y="3245078"/>
            <a:ext cx="1649682" cy="823621"/>
            <a:chOff x="3374058" y="3549640"/>
            <a:chExt cx="1649682" cy="823621"/>
          </a:xfrm>
        </p:grpSpPr>
        <p:sp>
          <p:nvSpPr>
            <p:cNvPr id="28" name="TextBox 27"/>
            <p:cNvSpPr txBox="1"/>
            <p:nvPr/>
          </p:nvSpPr>
          <p:spPr>
            <a:xfrm>
              <a:off x="3876924" y="3788486"/>
              <a:ext cx="1146816" cy="584775"/>
            </a:xfrm>
            <a:prstGeom prst="rect">
              <a:avLst/>
            </a:prstGeom>
            <a:noFill/>
          </p:spPr>
          <p:txBody>
            <a:bodyPr wrap="square" rtlCol="0">
              <a:spAutoFit/>
            </a:bodyPr>
            <a:lstStyle/>
            <a:p>
              <a:r>
                <a:rPr lang="en-GB" b="1" i="0" dirty="0" smtClean="0">
                  <a:ln>
                    <a:solidFill>
                      <a:srgbClr val="0070C0"/>
                    </a:solidFill>
                  </a:ln>
                  <a:solidFill>
                    <a:srgbClr val="00B0F0"/>
                  </a:solidFill>
                  <a:latin typeface="Arial Narrow" pitchFamily="34" charset="0"/>
                  <a:cs typeface="Raavi" pitchFamily="2"/>
                </a:rPr>
                <a:t>Nodes of </a:t>
              </a:r>
              <a:r>
                <a:rPr lang="en-GB" b="1" i="0" dirty="0" err="1" smtClean="0">
                  <a:ln>
                    <a:solidFill>
                      <a:srgbClr val="0070C0"/>
                    </a:solidFill>
                  </a:ln>
                  <a:solidFill>
                    <a:srgbClr val="00B0F0"/>
                  </a:solidFill>
                  <a:latin typeface="Arial Narrow" pitchFamily="34" charset="0"/>
                  <a:cs typeface="Raavi" pitchFamily="2"/>
                </a:rPr>
                <a:t>Ranvier</a:t>
              </a:r>
              <a:endParaRPr lang="en-US" b="1" i="0" dirty="0">
                <a:ln>
                  <a:solidFill>
                    <a:srgbClr val="0070C0"/>
                  </a:solidFill>
                </a:ln>
                <a:solidFill>
                  <a:srgbClr val="00B0F0"/>
                </a:solidFill>
                <a:latin typeface="Arial Narrow" pitchFamily="34" charset="0"/>
                <a:cs typeface="Raavi" pitchFamily="2"/>
              </a:endParaRPr>
            </a:p>
          </p:txBody>
        </p:sp>
        <p:cxnSp>
          <p:nvCxnSpPr>
            <p:cNvPr id="29" name="Straight Arrow Connector 28"/>
            <p:cNvCxnSpPr>
              <a:endCxn id="33" idx="5"/>
            </p:cNvCxnSpPr>
            <p:nvPr/>
          </p:nvCxnSpPr>
          <p:spPr bwMode="auto">
            <a:xfrm flipH="1" flipV="1">
              <a:off x="3374058" y="3549640"/>
              <a:ext cx="502866" cy="454536"/>
            </a:xfrm>
            <a:prstGeom prst="straightConnector1">
              <a:avLst/>
            </a:prstGeom>
            <a:solidFill>
              <a:schemeClr val="accent1"/>
            </a:solidFill>
            <a:ln w="31750" cap="flat" cmpd="sng" algn="ctr">
              <a:solidFill>
                <a:srgbClr val="006699"/>
              </a:solidFill>
              <a:prstDash val="solid"/>
              <a:round/>
              <a:headEnd type="none" w="med" len="med"/>
              <a:tailEnd type="triangle" w="lg" len="lg"/>
            </a:ln>
            <a:effectLst/>
          </p:spPr>
        </p:cxnSp>
      </p:grpSp>
      <p:sp>
        <p:nvSpPr>
          <p:cNvPr id="30" name="Freeform 29"/>
          <p:cNvSpPr/>
          <p:nvPr/>
        </p:nvSpPr>
        <p:spPr bwMode="auto">
          <a:xfrm>
            <a:off x="1989219" y="2329477"/>
            <a:ext cx="2809773" cy="1604529"/>
          </a:xfrm>
          <a:custGeom>
            <a:avLst/>
            <a:gdLst>
              <a:gd name="connsiteX0" fmla="*/ 25021 w 2154072"/>
              <a:gd name="connsiteY0" fmla="*/ 968991 h 1107743"/>
              <a:gd name="connsiteX1" fmla="*/ 52316 w 2154072"/>
              <a:gd name="connsiteY1" fmla="*/ 1078173 h 1107743"/>
              <a:gd name="connsiteX2" fmla="*/ 120555 w 2154072"/>
              <a:gd name="connsiteY2" fmla="*/ 1091821 h 1107743"/>
              <a:gd name="connsiteX3" fmla="*/ 270681 w 2154072"/>
              <a:gd name="connsiteY3" fmla="*/ 982639 h 1107743"/>
              <a:gd name="connsiteX4" fmla="*/ 625522 w 2154072"/>
              <a:gd name="connsiteY4" fmla="*/ 655093 h 1107743"/>
              <a:gd name="connsiteX5" fmla="*/ 980364 w 2154072"/>
              <a:gd name="connsiteY5" fmla="*/ 382138 h 1107743"/>
              <a:gd name="connsiteX6" fmla="*/ 1458036 w 2154072"/>
              <a:gd name="connsiteY6" fmla="*/ 259308 h 1107743"/>
              <a:gd name="connsiteX7" fmla="*/ 1512627 w 2154072"/>
              <a:gd name="connsiteY7" fmla="*/ 368490 h 1107743"/>
              <a:gd name="connsiteX8" fmla="*/ 1621809 w 2154072"/>
              <a:gd name="connsiteY8" fmla="*/ 641445 h 1107743"/>
              <a:gd name="connsiteX9" fmla="*/ 1758287 w 2154072"/>
              <a:gd name="connsiteY9" fmla="*/ 846162 h 1107743"/>
              <a:gd name="connsiteX10" fmla="*/ 1703696 w 2154072"/>
              <a:gd name="connsiteY10" fmla="*/ 709684 h 1107743"/>
              <a:gd name="connsiteX11" fmla="*/ 1608161 w 2154072"/>
              <a:gd name="connsiteY11" fmla="*/ 518615 h 1107743"/>
              <a:gd name="connsiteX12" fmla="*/ 1553570 w 2154072"/>
              <a:gd name="connsiteY12" fmla="*/ 327547 h 1107743"/>
              <a:gd name="connsiteX13" fmla="*/ 1553570 w 2154072"/>
              <a:gd name="connsiteY13" fmla="*/ 259308 h 1107743"/>
              <a:gd name="connsiteX14" fmla="*/ 1812878 w 2154072"/>
              <a:gd name="connsiteY14" fmla="*/ 204717 h 1107743"/>
              <a:gd name="connsiteX15" fmla="*/ 2072185 w 2154072"/>
              <a:gd name="connsiteY15" fmla="*/ 136478 h 1107743"/>
              <a:gd name="connsiteX16" fmla="*/ 2126776 w 2154072"/>
              <a:gd name="connsiteY16" fmla="*/ 27296 h 1107743"/>
              <a:gd name="connsiteX17" fmla="*/ 1908412 w 2154072"/>
              <a:gd name="connsiteY17" fmla="*/ 95535 h 1107743"/>
              <a:gd name="connsiteX18" fmla="*/ 1567218 w 2154072"/>
              <a:gd name="connsiteY18" fmla="*/ 122830 h 1107743"/>
              <a:gd name="connsiteX19" fmla="*/ 1171433 w 2154072"/>
              <a:gd name="connsiteY19" fmla="*/ 177421 h 1107743"/>
              <a:gd name="connsiteX20" fmla="*/ 843887 w 2154072"/>
              <a:gd name="connsiteY20" fmla="*/ 327547 h 1107743"/>
              <a:gd name="connsiteX21" fmla="*/ 721057 w 2154072"/>
              <a:gd name="connsiteY21" fmla="*/ 409433 h 1107743"/>
              <a:gd name="connsiteX22" fmla="*/ 625522 w 2154072"/>
              <a:gd name="connsiteY22" fmla="*/ 300251 h 1107743"/>
              <a:gd name="connsiteX23" fmla="*/ 543636 w 2154072"/>
              <a:gd name="connsiteY23" fmla="*/ 81887 h 1107743"/>
              <a:gd name="connsiteX24" fmla="*/ 489045 w 2154072"/>
              <a:gd name="connsiteY24" fmla="*/ 0 h 1107743"/>
              <a:gd name="connsiteX25" fmla="*/ 502693 w 2154072"/>
              <a:gd name="connsiteY25" fmla="*/ 81887 h 1107743"/>
              <a:gd name="connsiteX26" fmla="*/ 543636 w 2154072"/>
              <a:gd name="connsiteY26" fmla="*/ 218365 h 1107743"/>
              <a:gd name="connsiteX27" fmla="*/ 666466 w 2154072"/>
              <a:gd name="connsiteY27" fmla="*/ 423081 h 1107743"/>
              <a:gd name="connsiteX28" fmla="*/ 625522 w 2154072"/>
              <a:gd name="connsiteY28" fmla="*/ 491320 h 1107743"/>
              <a:gd name="connsiteX29" fmla="*/ 379863 w 2154072"/>
              <a:gd name="connsiteY29" fmla="*/ 682388 h 1107743"/>
              <a:gd name="connsiteX30" fmla="*/ 202442 w 2154072"/>
              <a:gd name="connsiteY30" fmla="*/ 832514 h 1107743"/>
              <a:gd name="connsiteX31" fmla="*/ 25021 w 2154072"/>
              <a:gd name="connsiteY31" fmla="*/ 968991 h 1107743"/>
              <a:gd name="connsiteX0" fmla="*/ 25021 w 2135846"/>
              <a:gd name="connsiteY0" fmla="*/ 968991 h 1107743"/>
              <a:gd name="connsiteX1" fmla="*/ 52316 w 2135846"/>
              <a:gd name="connsiteY1" fmla="*/ 1078173 h 1107743"/>
              <a:gd name="connsiteX2" fmla="*/ 120555 w 2135846"/>
              <a:gd name="connsiteY2" fmla="*/ 1091821 h 1107743"/>
              <a:gd name="connsiteX3" fmla="*/ 270681 w 2135846"/>
              <a:gd name="connsiteY3" fmla="*/ 982639 h 1107743"/>
              <a:gd name="connsiteX4" fmla="*/ 625522 w 2135846"/>
              <a:gd name="connsiteY4" fmla="*/ 655093 h 1107743"/>
              <a:gd name="connsiteX5" fmla="*/ 980364 w 2135846"/>
              <a:gd name="connsiteY5" fmla="*/ 382138 h 1107743"/>
              <a:gd name="connsiteX6" fmla="*/ 1458036 w 2135846"/>
              <a:gd name="connsiteY6" fmla="*/ 259308 h 1107743"/>
              <a:gd name="connsiteX7" fmla="*/ 1512627 w 2135846"/>
              <a:gd name="connsiteY7" fmla="*/ 368490 h 1107743"/>
              <a:gd name="connsiteX8" fmla="*/ 1621809 w 2135846"/>
              <a:gd name="connsiteY8" fmla="*/ 641445 h 1107743"/>
              <a:gd name="connsiteX9" fmla="*/ 1758287 w 2135846"/>
              <a:gd name="connsiteY9" fmla="*/ 846162 h 1107743"/>
              <a:gd name="connsiteX10" fmla="*/ 1703696 w 2135846"/>
              <a:gd name="connsiteY10" fmla="*/ 709684 h 1107743"/>
              <a:gd name="connsiteX11" fmla="*/ 1608161 w 2135846"/>
              <a:gd name="connsiteY11" fmla="*/ 518615 h 1107743"/>
              <a:gd name="connsiteX12" fmla="*/ 1553570 w 2135846"/>
              <a:gd name="connsiteY12" fmla="*/ 327547 h 1107743"/>
              <a:gd name="connsiteX13" fmla="*/ 1553570 w 2135846"/>
              <a:gd name="connsiteY13" fmla="*/ 259308 h 1107743"/>
              <a:gd name="connsiteX14" fmla="*/ 1812878 w 2135846"/>
              <a:gd name="connsiteY14" fmla="*/ 204717 h 1107743"/>
              <a:gd name="connsiteX15" fmla="*/ 2072185 w 2135846"/>
              <a:gd name="connsiteY15" fmla="*/ 136478 h 1107743"/>
              <a:gd name="connsiteX16" fmla="*/ 2126776 w 2135846"/>
              <a:gd name="connsiteY16" fmla="*/ 27296 h 1107743"/>
              <a:gd name="connsiteX17" fmla="*/ 2017763 w 2135846"/>
              <a:gd name="connsiteY17" fmla="*/ 60262 h 1107743"/>
              <a:gd name="connsiteX18" fmla="*/ 1908412 w 2135846"/>
              <a:gd name="connsiteY18" fmla="*/ 95535 h 1107743"/>
              <a:gd name="connsiteX19" fmla="*/ 1567218 w 2135846"/>
              <a:gd name="connsiteY19" fmla="*/ 122830 h 1107743"/>
              <a:gd name="connsiteX20" fmla="*/ 1171433 w 2135846"/>
              <a:gd name="connsiteY20" fmla="*/ 177421 h 1107743"/>
              <a:gd name="connsiteX21" fmla="*/ 843887 w 2135846"/>
              <a:gd name="connsiteY21" fmla="*/ 327547 h 1107743"/>
              <a:gd name="connsiteX22" fmla="*/ 721057 w 2135846"/>
              <a:gd name="connsiteY22" fmla="*/ 409433 h 1107743"/>
              <a:gd name="connsiteX23" fmla="*/ 625522 w 2135846"/>
              <a:gd name="connsiteY23" fmla="*/ 300251 h 1107743"/>
              <a:gd name="connsiteX24" fmla="*/ 543636 w 2135846"/>
              <a:gd name="connsiteY24" fmla="*/ 81887 h 1107743"/>
              <a:gd name="connsiteX25" fmla="*/ 489045 w 2135846"/>
              <a:gd name="connsiteY25" fmla="*/ 0 h 1107743"/>
              <a:gd name="connsiteX26" fmla="*/ 502693 w 2135846"/>
              <a:gd name="connsiteY26" fmla="*/ 81887 h 1107743"/>
              <a:gd name="connsiteX27" fmla="*/ 543636 w 2135846"/>
              <a:gd name="connsiteY27" fmla="*/ 218365 h 1107743"/>
              <a:gd name="connsiteX28" fmla="*/ 666466 w 2135846"/>
              <a:gd name="connsiteY28" fmla="*/ 423081 h 1107743"/>
              <a:gd name="connsiteX29" fmla="*/ 625522 w 2135846"/>
              <a:gd name="connsiteY29" fmla="*/ 491320 h 1107743"/>
              <a:gd name="connsiteX30" fmla="*/ 379863 w 2135846"/>
              <a:gd name="connsiteY30" fmla="*/ 682388 h 1107743"/>
              <a:gd name="connsiteX31" fmla="*/ 202442 w 2135846"/>
              <a:gd name="connsiteY31" fmla="*/ 832514 h 1107743"/>
              <a:gd name="connsiteX32" fmla="*/ 25021 w 2135846"/>
              <a:gd name="connsiteY32" fmla="*/ 968991 h 1107743"/>
              <a:gd name="connsiteX0" fmla="*/ 25021 w 2135846"/>
              <a:gd name="connsiteY0" fmla="*/ 1122910 h 1261662"/>
              <a:gd name="connsiteX1" fmla="*/ 52316 w 2135846"/>
              <a:gd name="connsiteY1" fmla="*/ 1232092 h 1261662"/>
              <a:gd name="connsiteX2" fmla="*/ 120555 w 2135846"/>
              <a:gd name="connsiteY2" fmla="*/ 1245740 h 1261662"/>
              <a:gd name="connsiteX3" fmla="*/ 270681 w 2135846"/>
              <a:gd name="connsiteY3" fmla="*/ 1136558 h 1261662"/>
              <a:gd name="connsiteX4" fmla="*/ 625522 w 2135846"/>
              <a:gd name="connsiteY4" fmla="*/ 809012 h 1261662"/>
              <a:gd name="connsiteX5" fmla="*/ 980364 w 2135846"/>
              <a:gd name="connsiteY5" fmla="*/ 536057 h 1261662"/>
              <a:gd name="connsiteX6" fmla="*/ 1458036 w 2135846"/>
              <a:gd name="connsiteY6" fmla="*/ 413227 h 1261662"/>
              <a:gd name="connsiteX7" fmla="*/ 1512627 w 2135846"/>
              <a:gd name="connsiteY7" fmla="*/ 522409 h 1261662"/>
              <a:gd name="connsiteX8" fmla="*/ 1621809 w 2135846"/>
              <a:gd name="connsiteY8" fmla="*/ 795364 h 1261662"/>
              <a:gd name="connsiteX9" fmla="*/ 1758287 w 2135846"/>
              <a:gd name="connsiteY9" fmla="*/ 1000081 h 1261662"/>
              <a:gd name="connsiteX10" fmla="*/ 1703696 w 2135846"/>
              <a:gd name="connsiteY10" fmla="*/ 863603 h 1261662"/>
              <a:gd name="connsiteX11" fmla="*/ 1608161 w 2135846"/>
              <a:gd name="connsiteY11" fmla="*/ 672534 h 1261662"/>
              <a:gd name="connsiteX12" fmla="*/ 1553570 w 2135846"/>
              <a:gd name="connsiteY12" fmla="*/ 481466 h 1261662"/>
              <a:gd name="connsiteX13" fmla="*/ 1553570 w 2135846"/>
              <a:gd name="connsiteY13" fmla="*/ 413227 h 1261662"/>
              <a:gd name="connsiteX14" fmla="*/ 1812878 w 2135846"/>
              <a:gd name="connsiteY14" fmla="*/ 358636 h 1261662"/>
              <a:gd name="connsiteX15" fmla="*/ 2072185 w 2135846"/>
              <a:gd name="connsiteY15" fmla="*/ 290397 h 1261662"/>
              <a:gd name="connsiteX16" fmla="*/ 2126776 w 2135846"/>
              <a:gd name="connsiteY16" fmla="*/ 12703 h 1261662"/>
              <a:gd name="connsiteX17" fmla="*/ 2017763 w 2135846"/>
              <a:gd name="connsiteY17" fmla="*/ 214181 h 1261662"/>
              <a:gd name="connsiteX18" fmla="*/ 1908412 w 2135846"/>
              <a:gd name="connsiteY18" fmla="*/ 249454 h 1261662"/>
              <a:gd name="connsiteX19" fmla="*/ 1567218 w 2135846"/>
              <a:gd name="connsiteY19" fmla="*/ 276749 h 1261662"/>
              <a:gd name="connsiteX20" fmla="*/ 1171433 w 2135846"/>
              <a:gd name="connsiteY20" fmla="*/ 331340 h 1261662"/>
              <a:gd name="connsiteX21" fmla="*/ 843887 w 2135846"/>
              <a:gd name="connsiteY21" fmla="*/ 481466 h 1261662"/>
              <a:gd name="connsiteX22" fmla="*/ 721057 w 2135846"/>
              <a:gd name="connsiteY22" fmla="*/ 563352 h 1261662"/>
              <a:gd name="connsiteX23" fmla="*/ 625522 w 2135846"/>
              <a:gd name="connsiteY23" fmla="*/ 454170 h 1261662"/>
              <a:gd name="connsiteX24" fmla="*/ 543636 w 2135846"/>
              <a:gd name="connsiteY24" fmla="*/ 235806 h 1261662"/>
              <a:gd name="connsiteX25" fmla="*/ 489045 w 2135846"/>
              <a:gd name="connsiteY25" fmla="*/ 153919 h 1261662"/>
              <a:gd name="connsiteX26" fmla="*/ 502693 w 2135846"/>
              <a:gd name="connsiteY26" fmla="*/ 235806 h 1261662"/>
              <a:gd name="connsiteX27" fmla="*/ 543636 w 2135846"/>
              <a:gd name="connsiteY27" fmla="*/ 372284 h 1261662"/>
              <a:gd name="connsiteX28" fmla="*/ 666466 w 2135846"/>
              <a:gd name="connsiteY28" fmla="*/ 577000 h 1261662"/>
              <a:gd name="connsiteX29" fmla="*/ 625522 w 2135846"/>
              <a:gd name="connsiteY29" fmla="*/ 645239 h 1261662"/>
              <a:gd name="connsiteX30" fmla="*/ 379863 w 2135846"/>
              <a:gd name="connsiteY30" fmla="*/ 836307 h 1261662"/>
              <a:gd name="connsiteX31" fmla="*/ 202442 w 2135846"/>
              <a:gd name="connsiteY31" fmla="*/ 986433 h 1261662"/>
              <a:gd name="connsiteX32" fmla="*/ 25021 w 2135846"/>
              <a:gd name="connsiteY32" fmla="*/ 1122910 h 1261662"/>
              <a:gd name="connsiteX0" fmla="*/ 25021 w 2145441"/>
              <a:gd name="connsiteY0" fmla="*/ 1122725 h 1261477"/>
              <a:gd name="connsiteX1" fmla="*/ 52316 w 2145441"/>
              <a:gd name="connsiteY1" fmla="*/ 1231907 h 1261477"/>
              <a:gd name="connsiteX2" fmla="*/ 120555 w 2145441"/>
              <a:gd name="connsiteY2" fmla="*/ 1245555 h 1261477"/>
              <a:gd name="connsiteX3" fmla="*/ 270681 w 2145441"/>
              <a:gd name="connsiteY3" fmla="*/ 1136373 h 1261477"/>
              <a:gd name="connsiteX4" fmla="*/ 625522 w 2145441"/>
              <a:gd name="connsiteY4" fmla="*/ 808827 h 1261477"/>
              <a:gd name="connsiteX5" fmla="*/ 980364 w 2145441"/>
              <a:gd name="connsiteY5" fmla="*/ 535872 h 1261477"/>
              <a:gd name="connsiteX6" fmla="*/ 1458036 w 2145441"/>
              <a:gd name="connsiteY6" fmla="*/ 413042 h 1261477"/>
              <a:gd name="connsiteX7" fmla="*/ 1512627 w 2145441"/>
              <a:gd name="connsiteY7" fmla="*/ 522224 h 1261477"/>
              <a:gd name="connsiteX8" fmla="*/ 1621809 w 2145441"/>
              <a:gd name="connsiteY8" fmla="*/ 795179 h 1261477"/>
              <a:gd name="connsiteX9" fmla="*/ 1758287 w 2145441"/>
              <a:gd name="connsiteY9" fmla="*/ 999896 h 1261477"/>
              <a:gd name="connsiteX10" fmla="*/ 1703696 w 2145441"/>
              <a:gd name="connsiteY10" fmla="*/ 863418 h 1261477"/>
              <a:gd name="connsiteX11" fmla="*/ 1608161 w 2145441"/>
              <a:gd name="connsiteY11" fmla="*/ 672349 h 1261477"/>
              <a:gd name="connsiteX12" fmla="*/ 1553570 w 2145441"/>
              <a:gd name="connsiteY12" fmla="*/ 481281 h 1261477"/>
              <a:gd name="connsiteX13" fmla="*/ 1553570 w 2145441"/>
              <a:gd name="connsiteY13" fmla="*/ 413042 h 1261477"/>
              <a:gd name="connsiteX14" fmla="*/ 1812878 w 2145441"/>
              <a:gd name="connsiteY14" fmla="*/ 358451 h 1261477"/>
              <a:gd name="connsiteX15" fmla="*/ 2072185 w 2145441"/>
              <a:gd name="connsiteY15" fmla="*/ 290212 h 1261477"/>
              <a:gd name="connsiteX16" fmla="*/ 2129751 w 2145441"/>
              <a:gd name="connsiteY16" fmla="*/ 138887 h 1261477"/>
              <a:gd name="connsiteX17" fmla="*/ 2126776 w 2145441"/>
              <a:gd name="connsiteY17" fmla="*/ 12518 h 1261477"/>
              <a:gd name="connsiteX18" fmla="*/ 2017763 w 2145441"/>
              <a:gd name="connsiteY18" fmla="*/ 213996 h 1261477"/>
              <a:gd name="connsiteX19" fmla="*/ 1908412 w 2145441"/>
              <a:gd name="connsiteY19" fmla="*/ 249269 h 1261477"/>
              <a:gd name="connsiteX20" fmla="*/ 1567218 w 2145441"/>
              <a:gd name="connsiteY20" fmla="*/ 276564 h 1261477"/>
              <a:gd name="connsiteX21" fmla="*/ 1171433 w 2145441"/>
              <a:gd name="connsiteY21" fmla="*/ 331155 h 1261477"/>
              <a:gd name="connsiteX22" fmla="*/ 843887 w 2145441"/>
              <a:gd name="connsiteY22" fmla="*/ 481281 h 1261477"/>
              <a:gd name="connsiteX23" fmla="*/ 721057 w 2145441"/>
              <a:gd name="connsiteY23" fmla="*/ 563167 h 1261477"/>
              <a:gd name="connsiteX24" fmla="*/ 625522 w 2145441"/>
              <a:gd name="connsiteY24" fmla="*/ 453985 h 1261477"/>
              <a:gd name="connsiteX25" fmla="*/ 543636 w 2145441"/>
              <a:gd name="connsiteY25" fmla="*/ 235621 h 1261477"/>
              <a:gd name="connsiteX26" fmla="*/ 489045 w 2145441"/>
              <a:gd name="connsiteY26" fmla="*/ 153734 h 1261477"/>
              <a:gd name="connsiteX27" fmla="*/ 502693 w 2145441"/>
              <a:gd name="connsiteY27" fmla="*/ 235621 h 1261477"/>
              <a:gd name="connsiteX28" fmla="*/ 543636 w 2145441"/>
              <a:gd name="connsiteY28" fmla="*/ 372099 h 1261477"/>
              <a:gd name="connsiteX29" fmla="*/ 666466 w 2145441"/>
              <a:gd name="connsiteY29" fmla="*/ 576815 h 1261477"/>
              <a:gd name="connsiteX30" fmla="*/ 625522 w 2145441"/>
              <a:gd name="connsiteY30" fmla="*/ 645054 h 1261477"/>
              <a:gd name="connsiteX31" fmla="*/ 379863 w 2145441"/>
              <a:gd name="connsiteY31" fmla="*/ 836122 h 1261477"/>
              <a:gd name="connsiteX32" fmla="*/ 202442 w 2145441"/>
              <a:gd name="connsiteY32" fmla="*/ 986248 h 1261477"/>
              <a:gd name="connsiteX33" fmla="*/ 25021 w 2145441"/>
              <a:gd name="connsiteY33" fmla="*/ 1122725 h 1261477"/>
              <a:gd name="connsiteX0" fmla="*/ 25021 w 2197116"/>
              <a:gd name="connsiteY0" fmla="*/ 1122725 h 1261477"/>
              <a:gd name="connsiteX1" fmla="*/ 52316 w 2197116"/>
              <a:gd name="connsiteY1" fmla="*/ 1231907 h 1261477"/>
              <a:gd name="connsiteX2" fmla="*/ 120555 w 2197116"/>
              <a:gd name="connsiteY2" fmla="*/ 1245555 h 1261477"/>
              <a:gd name="connsiteX3" fmla="*/ 270681 w 2197116"/>
              <a:gd name="connsiteY3" fmla="*/ 1136373 h 1261477"/>
              <a:gd name="connsiteX4" fmla="*/ 625522 w 2197116"/>
              <a:gd name="connsiteY4" fmla="*/ 808827 h 1261477"/>
              <a:gd name="connsiteX5" fmla="*/ 980364 w 2197116"/>
              <a:gd name="connsiteY5" fmla="*/ 535872 h 1261477"/>
              <a:gd name="connsiteX6" fmla="*/ 1458036 w 2197116"/>
              <a:gd name="connsiteY6" fmla="*/ 413042 h 1261477"/>
              <a:gd name="connsiteX7" fmla="*/ 1512627 w 2197116"/>
              <a:gd name="connsiteY7" fmla="*/ 522224 h 1261477"/>
              <a:gd name="connsiteX8" fmla="*/ 1621809 w 2197116"/>
              <a:gd name="connsiteY8" fmla="*/ 795179 h 1261477"/>
              <a:gd name="connsiteX9" fmla="*/ 1758287 w 2197116"/>
              <a:gd name="connsiteY9" fmla="*/ 999896 h 1261477"/>
              <a:gd name="connsiteX10" fmla="*/ 1703696 w 2197116"/>
              <a:gd name="connsiteY10" fmla="*/ 863418 h 1261477"/>
              <a:gd name="connsiteX11" fmla="*/ 1608161 w 2197116"/>
              <a:gd name="connsiteY11" fmla="*/ 672349 h 1261477"/>
              <a:gd name="connsiteX12" fmla="*/ 1553570 w 2197116"/>
              <a:gd name="connsiteY12" fmla="*/ 481281 h 1261477"/>
              <a:gd name="connsiteX13" fmla="*/ 1553570 w 2197116"/>
              <a:gd name="connsiteY13" fmla="*/ 413042 h 1261477"/>
              <a:gd name="connsiteX14" fmla="*/ 1812878 w 2197116"/>
              <a:gd name="connsiteY14" fmla="*/ 358451 h 1261477"/>
              <a:gd name="connsiteX15" fmla="*/ 2072185 w 2197116"/>
              <a:gd name="connsiteY15" fmla="*/ 290212 h 1261477"/>
              <a:gd name="connsiteX16" fmla="*/ 2129751 w 2197116"/>
              <a:gd name="connsiteY16" fmla="*/ 138887 h 1261477"/>
              <a:gd name="connsiteX17" fmla="*/ 2126776 w 2197116"/>
              <a:gd name="connsiteY17" fmla="*/ 12518 h 1261477"/>
              <a:gd name="connsiteX18" fmla="*/ 2017763 w 2197116"/>
              <a:gd name="connsiteY18" fmla="*/ 213996 h 1261477"/>
              <a:gd name="connsiteX19" fmla="*/ 1908412 w 2197116"/>
              <a:gd name="connsiteY19" fmla="*/ 249269 h 1261477"/>
              <a:gd name="connsiteX20" fmla="*/ 1567218 w 2197116"/>
              <a:gd name="connsiteY20" fmla="*/ 276564 h 1261477"/>
              <a:gd name="connsiteX21" fmla="*/ 1171433 w 2197116"/>
              <a:gd name="connsiteY21" fmla="*/ 331155 h 1261477"/>
              <a:gd name="connsiteX22" fmla="*/ 843887 w 2197116"/>
              <a:gd name="connsiteY22" fmla="*/ 481281 h 1261477"/>
              <a:gd name="connsiteX23" fmla="*/ 721057 w 2197116"/>
              <a:gd name="connsiteY23" fmla="*/ 563167 h 1261477"/>
              <a:gd name="connsiteX24" fmla="*/ 625522 w 2197116"/>
              <a:gd name="connsiteY24" fmla="*/ 453985 h 1261477"/>
              <a:gd name="connsiteX25" fmla="*/ 543636 w 2197116"/>
              <a:gd name="connsiteY25" fmla="*/ 235621 h 1261477"/>
              <a:gd name="connsiteX26" fmla="*/ 489045 w 2197116"/>
              <a:gd name="connsiteY26" fmla="*/ 153734 h 1261477"/>
              <a:gd name="connsiteX27" fmla="*/ 502693 w 2197116"/>
              <a:gd name="connsiteY27" fmla="*/ 235621 h 1261477"/>
              <a:gd name="connsiteX28" fmla="*/ 543636 w 2197116"/>
              <a:gd name="connsiteY28" fmla="*/ 372099 h 1261477"/>
              <a:gd name="connsiteX29" fmla="*/ 666466 w 2197116"/>
              <a:gd name="connsiteY29" fmla="*/ 576815 h 1261477"/>
              <a:gd name="connsiteX30" fmla="*/ 625522 w 2197116"/>
              <a:gd name="connsiteY30" fmla="*/ 645054 h 1261477"/>
              <a:gd name="connsiteX31" fmla="*/ 379863 w 2197116"/>
              <a:gd name="connsiteY31" fmla="*/ 836122 h 1261477"/>
              <a:gd name="connsiteX32" fmla="*/ 202442 w 2197116"/>
              <a:gd name="connsiteY32" fmla="*/ 986248 h 1261477"/>
              <a:gd name="connsiteX33" fmla="*/ 25021 w 2197116"/>
              <a:gd name="connsiteY33" fmla="*/ 1122725 h 1261477"/>
              <a:gd name="connsiteX0" fmla="*/ 25021 w 2316103"/>
              <a:gd name="connsiteY0" fmla="*/ 1141440 h 1280192"/>
              <a:gd name="connsiteX1" fmla="*/ 52316 w 2316103"/>
              <a:gd name="connsiteY1" fmla="*/ 1250622 h 1280192"/>
              <a:gd name="connsiteX2" fmla="*/ 120555 w 2316103"/>
              <a:gd name="connsiteY2" fmla="*/ 1264270 h 1280192"/>
              <a:gd name="connsiteX3" fmla="*/ 270681 w 2316103"/>
              <a:gd name="connsiteY3" fmla="*/ 1155088 h 1280192"/>
              <a:gd name="connsiteX4" fmla="*/ 625522 w 2316103"/>
              <a:gd name="connsiteY4" fmla="*/ 827542 h 1280192"/>
              <a:gd name="connsiteX5" fmla="*/ 980364 w 2316103"/>
              <a:gd name="connsiteY5" fmla="*/ 554587 h 1280192"/>
              <a:gd name="connsiteX6" fmla="*/ 1458036 w 2316103"/>
              <a:gd name="connsiteY6" fmla="*/ 431757 h 1280192"/>
              <a:gd name="connsiteX7" fmla="*/ 1512627 w 2316103"/>
              <a:gd name="connsiteY7" fmla="*/ 540939 h 1280192"/>
              <a:gd name="connsiteX8" fmla="*/ 1621809 w 2316103"/>
              <a:gd name="connsiteY8" fmla="*/ 813894 h 1280192"/>
              <a:gd name="connsiteX9" fmla="*/ 1758287 w 2316103"/>
              <a:gd name="connsiteY9" fmla="*/ 1018611 h 1280192"/>
              <a:gd name="connsiteX10" fmla="*/ 1703696 w 2316103"/>
              <a:gd name="connsiteY10" fmla="*/ 882133 h 1280192"/>
              <a:gd name="connsiteX11" fmla="*/ 1608161 w 2316103"/>
              <a:gd name="connsiteY11" fmla="*/ 691064 h 1280192"/>
              <a:gd name="connsiteX12" fmla="*/ 1553570 w 2316103"/>
              <a:gd name="connsiteY12" fmla="*/ 499996 h 1280192"/>
              <a:gd name="connsiteX13" fmla="*/ 1553570 w 2316103"/>
              <a:gd name="connsiteY13" fmla="*/ 431757 h 1280192"/>
              <a:gd name="connsiteX14" fmla="*/ 1812878 w 2316103"/>
              <a:gd name="connsiteY14" fmla="*/ 377166 h 1280192"/>
              <a:gd name="connsiteX15" fmla="*/ 2072185 w 2316103"/>
              <a:gd name="connsiteY15" fmla="*/ 308927 h 1280192"/>
              <a:gd name="connsiteX16" fmla="*/ 2129751 w 2316103"/>
              <a:gd name="connsiteY16" fmla="*/ 157602 h 1280192"/>
              <a:gd name="connsiteX17" fmla="*/ 2126776 w 2316103"/>
              <a:gd name="connsiteY17" fmla="*/ 31233 h 1280192"/>
              <a:gd name="connsiteX18" fmla="*/ 2017763 w 2316103"/>
              <a:gd name="connsiteY18" fmla="*/ 232711 h 1280192"/>
              <a:gd name="connsiteX19" fmla="*/ 1908412 w 2316103"/>
              <a:gd name="connsiteY19" fmla="*/ 267984 h 1280192"/>
              <a:gd name="connsiteX20" fmla="*/ 1567218 w 2316103"/>
              <a:gd name="connsiteY20" fmla="*/ 295279 h 1280192"/>
              <a:gd name="connsiteX21" fmla="*/ 1171433 w 2316103"/>
              <a:gd name="connsiteY21" fmla="*/ 349870 h 1280192"/>
              <a:gd name="connsiteX22" fmla="*/ 843887 w 2316103"/>
              <a:gd name="connsiteY22" fmla="*/ 499996 h 1280192"/>
              <a:gd name="connsiteX23" fmla="*/ 721057 w 2316103"/>
              <a:gd name="connsiteY23" fmla="*/ 581882 h 1280192"/>
              <a:gd name="connsiteX24" fmla="*/ 625522 w 2316103"/>
              <a:gd name="connsiteY24" fmla="*/ 472700 h 1280192"/>
              <a:gd name="connsiteX25" fmla="*/ 543636 w 2316103"/>
              <a:gd name="connsiteY25" fmla="*/ 254336 h 1280192"/>
              <a:gd name="connsiteX26" fmla="*/ 489045 w 2316103"/>
              <a:gd name="connsiteY26" fmla="*/ 172449 h 1280192"/>
              <a:gd name="connsiteX27" fmla="*/ 502693 w 2316103"/>
              <a:gd name="connsiteY27" fmla="*/ 254336 h 1280192"/>
              <a:gd name="connsiteX28" fmla="*/ 543636 w 2316103"/>
              <a:gd name="connsiteY28" fmla="*/ 390814 h 1280192"/>
              <a:gd name="connsiteX29" fmla="*/ 666466 w 2316103"/>
              <a:gd name="connsiteY29" fmla="*/ 595530 h 1280192"/>
              <a:gd name="connsiteX30" fmla="*/ 625522 w 2316103"/>
              <a:gd name="connsiteY30" fmla="*/ 663769 h 1280192"/>
              <a:gd name="connsiteX31" fmla="*/ 379863 w 2316103"/>
              <a:gd name="connsiteY31" fmla="*/ 854837 h 1280192"/>
              <a:gd name="connsiteX32" fmla="*/ 202442 w 2316103"/>
              <a:gd name="connsiteY32" fmla="*/ 1004963 h 1280192"/>
              <a:gd name="connsiteX33" fmla="*/ 25021 w 2316103"/>
              <a:gd name="connsiteY33" fmla="*/ 1141440 h 1280192"/>
              <a:gd name="connsiteX0" fmla="*/ 25021 w 2491934"/>
              <a:gd name="connsiteY0" fmla="*/ 1141440 h 1280192"/>
              <a:gd name="connsiteX1" fmla="*/ 52316 w 2491934"/>
              <a:gd name="connsiteY1" fmla="*/ 1250622 h 1280192"/>
              <a:gd name="connsiteX2" fmla="*/ 120555 w 2491934"/>
              <a:gd name="connsiteY2" fmla="*/ 1264270 h 1280192"/>
              <a:gd name="connsiteX3" fmla="*/ 270681 w 2491934"/>
              <a:gd name="connsiteY3" fmla="*/ 1155088 h 1280192"/>
              <a:gd name="connsiteX4" fmla="*/ 625522 w 2491934"/>
              <a:gd name="connsiteY4" fmla="*/ 827542 h 1280192"/>
              <a:gd name="connsiteX5" fmla="*/ 980364 w 2491934"/>
              <a:gd name="connsiteY5" fmla="*/ 554587 h 1280192"/>
              <a:gd name="connsiteX6" fmla="*/ 1458036 w 2491934"/>
              <a:gd name="connsiteY6" fmla="*/ 431757 h 1280192"/>
              <a:gd name="connsiteX7" fmla="*/ 1512627 w 2491934"/>
              <a:gd name="connsiteY7" fmla="*/ 540939 h 1280192"/>
              <a:gd name="connsiteX8" fmla="*/ 1621809 w 2491934"/>
              <a:gd name="connsiteY8" fmla="*/ 813894 h 1280192"/>
              <a:gd name="connsiteX9" fmla="*/ 1758287 w 2491934"/>
              <a:gd name="connsiteY9" fmla="*/ 1018611 h 1280192"/>
              <a:gd name="connsiteX10" fmla="*/ 1703696 w 2491934"/>
              <a:gd name="connsiteY10" fmla="*/ 882133 h 1280192"/>
              <a:gd name="connsiteX11" fmla="*/ 1608161 w 2491934"/>
              <a:gd name="connsiteY11" fmla="*/ 691064 h 1280192"/>
              <a:gd name="connsiteX12" fmla="*/ 1553570 w 2491934"/>
              <a:gd name="connsiteY12" fmla="*/ 499996 h 1280192"/>
              <a:gd name="connsiteX13" fmla="*/ 1553570 w 2491934"/>
              <a:gd name="connsiteY13" fmla="*/ 431757 h 1280192"/>
              <a:gd name="connsiteX14" fmla="*/ 1812878 w 2491934"/>
              <a:gd name="connsiteY14" fmla="*/ 377166 h 1280192"/>
              <a:gd name="connsiteX15" fmla="*/ 2072185 w 2491934"/>
              <a:gd name="connsiteY15" fmla="*/ 308927 h 1280192"/>
              <a:gd name="connsiteX16" fmla="*/ 2305582 w 2491934"/>
              <a:gd name="connsiteY16" fmla="*/ 157602 h 1280192"/>
              <a:gd name="connsiteX17" fmla="*/ 2126776 w 2491934"/>
              <a:gd name="connsiteY17" fmla="*/ 31233 h 1280192"/>
              <a:gd name="connsiteX18" fmla="*/ 2017763 w 2491934"/>
              <a:gd name="connsiteY18" fmla="*/ 232711 h 1280192"/>
              <a:gd name="connsiteX19" fmla="*/ 1908412 w 2491934"/>
              <a:gd name="connsiteY19" fmla="*/ 267984 h 1280192"/>
              <a:gd name="connsiteX20" fmla="*/ 1567218 w 2491934"/>
              <a:gd name="connsiteY20" fmla="*/ 295279 h 1280192"/>
              <a:gd name="connsiteX21" fmla="*/ 1171433 w 2491934"/>
              <a:gd name="connsiteY21" fmla="*/ 349870 h 1280192"/>
              <a:gd name="connsiteX22" fmla="*/ 843887 w 2491934"/>
              <a:gd name="connsiteY22" fmla="*/ 499996 h 1280192"/>
              <a:gd name="connsiteX23" fmla="*/ 721057 w 2491934"/>
              <a:gd name="connsiteY23" fmla="*/ 581882 h 1280192"/>
              <a:gd name="connsiteX24" fmla="*/ 625522 w 2491934"/>
              <a:gd name="connsiteY24" fmla="*/ 472700 h 1280192"/>
              <a:gd name="connsiteX25" fmla="*/ 543636 w 2491934"/>
              <a:gd name="connsiteY25" fmla="*/ 254336 h 1280192"/>
              <a:gd name="connsiteX26" fmla="*/ 489045 w 2491934"/>
              <a:gd name="connsiteY26" fmla="*/ 172449 h 1280192"/>
              <a:gd name="connsiteX27" fmla="*/ 502693 w 2491934"/>
              <a:gd name="connsiteY27" fmla="*/ 254336 h 1280192"/>
              <a:gd name="connsiteX28" fmla="*/ 543636 w 2491934"/>
              <a:gd name="connsiteY28" fmla="*/ 390814 h 1280192"/>
              <a:gd name="connsiteX29" fmla="*/ 666466 w 2491934"/>
              <a:gd name="connsiteY29" fmla="*/ 595530 h 1280192"/>
              <a:gd name="connsiteX30" fmla="*/ 625522 w 2491934"/>
              <a:gd name="connsiteY30" fmla="*/ 663769 h 1280192"/>
              <a:gd name="connsiteX31" fmla="*/ 379863 w 2491934"/>
              <a:gd name="connsiteY31" fmla="*/ 854837 h 1280192"/>
              <a:gd name="connsiteX32" fmla="*/ 202442 w 2491934"/>
              <a:gd name="connsiteY32" fmla="*/ 1004963 h 1280192"/>
              <a:gd name="connsiteX33" fmla="*/ 25021 w 2491934"/>
              <a:gd name="connsiteY33" fmla="*/ 1141440 h 1280192"/>
              <a:gd name="connsiteX0" fmla="*/ 25021 w 2372947"/>
              <a:gd name="connsiteY0" fmla="*/ 1122725 h 1261477"/>
              <a:gd name="connsiteX1" fmla="*/ 52316 w 2372947"/>
              <a:gd name="connsiteY1" fmla="*/ 1231907 h 1261477"/>
              <a:gd name="connsiteX2" fmla="*/ 120555 w 2372947"/>
              <a:gd name="connsiteY2" fmla="*/ 1245555 h 1261477"/>
              <a:gd name="connsiteX3" fmla="*/ 270681 w 2372947"/>
              <a:gd name="connsiteY3" fmla="*/ 1136373 h 1261477"/>
              <a:gd name="connsiteX4" fmla="*/ 625522 w 2372947"/>
              <a:gd name="connsiteY4" fmla="*/ 808827 h 1261477"/>
              <a:gd name="connsiteX5" fmla="*/ 980364 w 2372947"/>
              <a:gd name="connsiteY5" fmla="*/ 535872 h 1261477"/>
              <a:gd name="connsiteX6" fmla="*/ 1458036 w 2372947"/>
              <a:gd name="connsiteY6" fmla="*/ 413042 h 1261477"/>
              <a:gd name="connsiteX7" fmla="*/ 1512627 w 2372947"/>
              <a:gd name="connsiteY7" fmla="*/ 522224 h 1261477"/>
              <a:gd name="connsiteX8" fmla="*/ 1621809 w 2372947"/>
              <a:gd name="connsiteY8" fmla="*/ 795179 h 1261477"/>
              <a:gd name="connsiteX9" fmla="*/ 1758287 w 2372947"/>
              <a:gd name="connsiteY9" fmla="*/ 999896 h 1261477"/>
              <a:gd name="connsiteX10" fmla="*/ 1703696 w 2372947"/>
              <a:gd name="connsiteY10" fmla="*/ 863418 h 1261477"/>
              <a:gd name="connsiteX11" fmla="*/ 1608161 w 2372947"/>
              <a:gd name="connsiteY11" fmla="*/ 672349 h 1261477"/>
              <a:gd name="connsiteX12" fmla="*/ 1553570 w 2372947"/>
              <a:gd name="connsiteY12" fmla="*/ 481281 h 1261477"/>
              <a:gd name="connsiteX13" fmla="*/ 1553570 w 2372947"/>
              <a:gd name="connsiteY13" fmla="*/ 413042 h 1261477"/>
              <a:gd name="connsiteX14" fmla="*/ 1812878 w 2372947"/>
              <a:gd name="connsiteY14" fmla="*/ 358451 h 1261477"/>
              <a:gd name="connsiteX15" fmla="*/ 2072185 w 2372947"/>
              <a:gd name="connsiteY15" fmla="*/ 290212 h 1261477"/>
              <a:gd name="connsiteX16" fmla="*/ 2305582 w 2372947"/>
              <a:gd name="connsiteY16" fmla="*/ 138887 h 1261477"/>
              <a:gd name="connsiteX17" fmla="*/ 2126776 w 2372947"/>
              <a:gd name="connsiteY17" fmla="*/ 12518 h 1261477"/>
              <a:gd name="connsiteX18" fmla="*/ 2017763 w 2372947"/>
              <a:gd name="connsiteY18" fmla="*/ 213996 h 1261477"/>
              <a:gd name="connsiteX19" fmla="*/ 1908412 w 2372947"/>
              <a:gd name="connsiteY19" fmla="*/ 249269 h 1261477"/>
              <a:gd name="connsiteX20" fmla="*/ 1567218 w 2372947"/>
              <a:gd name="connsiteY20" fmla="*/ 276564 h 1261477"/>
              <a:gd name="connsiteX21" fmla="*/ 1171433 w 2372947"/>
              <a:gd name="connsiteY21" fmla="*/ 331155 h 1261477"/>
              <a:gd name="connsiteX22" fmla="*/ 843887 w 2372947"/>
              <a:gd name="connsiteY22" fmla="*/ 481281 h 1261477"/>
              <a:gd name="connsiteX23" fmla="*/ 721057 w 2372947"/>
              <a:gd name="connsiteY23" fmla="*/ 563167 h 1261477"/>
              <a:gd name="connsiteX24" fmla="*/ 625522 w 2372947"/>
              <a:gd name="connsiteY24" fmla="*/ 453985 h 1261477"/>
              <a:gd name="connsiteX25" fmla="*/ 543636 w 2372947"/>
              <a:gd name="connsiteY25" fmla="*/ 235621 h 1261477"/>
              <a:gd name="connsiteX26" fmla="*/ 489045 w 2372947"/>
              <a:gd name="connsiteY26" fmla="*/ 153734 h 1261477"/>
              <a:gd name="connsiteX27" fmla="*/ 502693 w 2372947"/>
              <a:gd name="connsiteY27" fmla="*/ 235621 h 1261477"/>
              <a:gd name="connsiteX28" fmla="*/ 543636 w 2372947"/>
              <a:gd name="connsiteY28" fmla="*/ 372099 h 1261477"/>
              <a:gd name="connsiteX29" fmla="*/ 666466 w 2372947"/>
              <a:gd name="connsiteY29" fmla="*/ 576815 h 1261477"/>
              <a:gd name="connsiteX30" fmla="*/ 625522 w 2372947"/>
              <a:gd name="connsiteY30" fmla="*/ 645054 h 1261477"/>
              <a:gd name="connsiteX31" fmla="*/ 379863 w 2372947"/>
              <a:gd name="connsiteY31" fmla="*/ 836122 h 1261477"/>
              <a:gd name="connsiteX32" fmla="*/ 202442 w 2372947"/>
              <a:gd name="connsiteY32" fmla="*/ 986248 h 1261477"/>
              <a:gd name="connsiteX33" fmla="*/ 25021 w 2372947"/>
              <a:gd name="connsiteY3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489045 w 2305582"/>
              <a:gd name="connsiteY26" fmla="*/ 153734 h 1261477"/>
              <a:gd name="connsiteX27" fmla="*/ 502693 w 2305582"/>
              <a:gd name="connsiteY27" fmla="*/ 235621 h 1261477"/>
              <a:gd name="connsiteX28" fmla="*/ 543636 w 2305582"/>
              <a:gd name="connsiteY28" fmla="*/ 372099 h 1261477"/>
              <a:gd name="connsiteX29" fmla="*/ 666466 w 2305582"/>
              <a:gd name="connsiteY29" fmla="*/ 576815 h 1261477"/>
              <a:gd name="connsiteX30" fmla="*/ 625522 w 2305582"/>
              <a:gd name="connsiteY30" fmla="*/ 645054 h 1261477"/>
              <a:gd name="connsiteX31" fmla="*/ 379863 w 2305582"/>
              <a:gd name="connsiteY31" fmla="*/ 836122 h 1261477"/>
              <a:gd name="connsiteX32" fmla="*/ 202442 w 2305582"/>
              <a:gd name="connsiteY32" fmla="*/ 986248 h 1261477"/>
              <a:gd name="connsiteX33" fmla="*/ 25021 w 2305582"/>
              <a:gd name="connsiteY3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502693 w 2305582"/>
              <a:gd name="connsiteY26" fmla="*/ 235621 h 1261477"/>
              <a:gd name="connsiteX27" fmla="*/ 543636 w 2305582"/>
              <a:gd name="connsiteY27" fmla="*/ 372099 h 1261477"/>
              <a:gd name="connsiteX28" fmla="*/ 666466 w 2305582"/>
              <a:gd name="connsiteY28" fmla="*/ 576815 h 1261477"/>
              <a:gd name="connsiteX29" fmla="*/ 625522 w 2305582"/>
              <a:gd name="connsiteY29" fmla="*/ 645054 h 1261477"/>
              <a:gd name="connsiteX30" fmla="*/ 379863 w 2305582"/>
              <a:gd name="connsiteY30" fmla="*/ 836122 h 1261477"/>
              <a:gd name="connsiteX31" fmla="*/ 202442 w 2305582"/>
              <a:gd name="connsiteY31" fmla="*/ 986248 h 1261477"/>
              <a:gd name="connsiteX32" fmla="*/ 25021 w 2305582"/>
              <a:gd name="connsiteY32"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543636 w 2305582"/>
              <a:gd name="connsiteY26" fmla="*/ 372099 h 1261477"/>
              <a:gd name="connsiteX27" fmla="*/ 666466 w 2305582"/>
              <a:gd name="connsiteY27" fmla="*/ 576815 h 1261477"/>
              <a:gd name="connsiteX28" fmla="*/ 625522 w 2305582"/>
              <a:gd name="connsiteY28" fmla="*/ 645054 h 1261477"/>
              <a:gd name="connsiteX29" fmla="*/ 379863 w 2305582"/>
              <a:gd name="connsiteY29" fmla="*/ 836122 h 1261477"/>
              <a:gd name="connsiteX30" fmla="*/ 202442 w 2305582"/>
              <a:gd name="connsiteY30" fmla="*/ 986248 h 1261477"/>
              <a:gd name="connsiteX31" fmla="*/ 25021 w 2305582"/>
              <a:gd name="connsiteY31"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372099 h 1261477"/>
              <a:gd name="connsiteX26" fmla="*/ 666466 w 2305582"/>
              <a:gd name="connsiteY26" fmla="*/ 576815 h 1261477"/>
              <a:gd name="connsiteX27" fmla="*/ 625522 w 2305582"/>
              <a:gd name="connsiteY27" fmla="*/ 645054 h 1261477"/>
              <a:gd name="connsiteX28" fmla="*/ 379863 w 2305582"/>
              <a:gd name="connsiteY28" fmla="*/ 836122 h 1261477"/>
              <a:gd name="connsiteX29" fmla="*/ 202442 w 2305582"/>
              <a:gd name="connsiteY29" fmla="*/ 986248 h 1261477"/>
              <a:gd name="connsiteX30" fmla="*/ 25021 w 2305582"/>
              <a:gd name="connsiteY30"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666466 w 2305582"/>
              <a:gd name="connsiteY25" fmla="*/ 576815 h 1261477"/>
              <a:gd name="connsiteX26" fmla="*/ 625522 w 2305582"/>
              <a:gd name="connsiteY26" fmla="*/ 645054 h 1261477"/>
              <a:gd name="connsiteX27" fmla="*/ 379863 w 2305582"/>
              <a:gd name="connsiteY27" fmla="*/ 836122 h 1261477"/>
              <a:gd name="connsiteX28" fmla="*/ 202442 w 2305582"/>
              <a:gd name="connsiteY28" fmla="*/ 986248 h 1261477"/>
              <a:gd name="connsiteX29" fmla="*/ 25021 w 2305582"/>
              <a:gd name="connsiteY29"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66466 w 2305582"/>
              <a:gd name="connsiteY24" fmla="*/ 576815 h 1261477"/>
              <a:gd name="connsiteX25" fmla="*/ 625522 w 2305582"/>
              <a:gd name="connsiteY25" fmla="*/ 645054 h 1261477"/>
              <a:gd name="connsiteX26" fmla="*/ 379863 w 2305582"/>
              <a:gd name="connsiteY26" fmla="*/ 836122 h 1261477"/>
              <a:gd name="connsiteX27" fmla="*/ 202442 w 2305582"/>
              <a:gd name="connsiteY27" fmla="*/ 986248 h 1261477"/>
              <a:gd name="connsiteX28" fmla="*/ 25021 w 2305582"/>
              <a:gd name="connsiteY28"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03696 w 2305582"/>
              <a:gd name="connsiteY9" fmla="*/ 863418 h 1261477"/>
              <a:gd name="connsiteX10" fmla="*/ 1608161 w 2305582"/>
              <a:gd name="connsiteY10" fmla="*/ 672349 h 1261477"/>
              <a:gd name="connsiteX11" fmla="*/ 1553570 w 2305582"/>
              <a:gd name="connsiteY11" fmla="*/ 481281 h 1261477"/>
              <a:gd name="connsiteX12" fmla="*/ 1553570 w 2305582"/>
              <a:gd name="connsiteY12" fmla="*/ 413042 h 1261477"/>
              <a:gd name="connsiteX13" fmla="*/ 1812878 w 2305582"/>
              <a:gd name="connsiteY13" fmla="*/ 358451 h 1261477"/>
              <a:gd name="connsiteX14" fmla="*/ 2072185 w 2305582"/>
              <a:gd name="connsiteY14" fmla="*/ 290212 h 1261477"/>
              <a:gd name="connsiteX15" fmla="*/ 2305582 w 2305582"/>
              <a:gd name="connsiteY15" fmla="*/ 138887 h 1261477"/>
              <a:gd name="connsiteX16" fmla="*/ 2126776 w 2305582"/>
              <a:gd name="connsiteY16" fmla="*/ 12518 h 1261477"/>
              <a:gd name="connsiteX17" fmla="*/ 2017763 w 2305582"/>
              <a:gd name="connsiteY17" fmla="*/ 213996 h 1261477"/>
              <a:gd name="connsiteX18" fmla="*/ 1908412 w 2305582"/>
              <a:gd name="connsiteY18" fmla="*/ 249269 h 1261477"/>
              <a:gd name="connsiteX19" fmla="*/ 1567218 w 2305582"/>
              <a:gd name="connsiteY19" fmla="*/ 276564 h 1261477"/>
              <a:gd name="connsiteX20" fmla="*/ 1171433 w 2305582"/>
              <a:gd name="connsiteY20" fmla="*/ 331155 h 1261477"/>
              <a:gd name="connsiteX21" fmla="*/ 843887 w 2305582"/>
              <a:gd name="connsiteY21" fmla="*/ 481281 h 1261477"/>
              <a:gd name="connsiteX22" fmla="*/ 721057 w 2305582"/>
              <a:gd name="connsiteY22" fmla="*/ 563167 h 1261477"/>
              <a:gd name="connsiteX23" fmla="*/ 666466 w 2305582"/>
              <a:gd name="connsiteY23" fmla="*/ 576815 h 1261477"/>
              <a:gd name="connsiteX24" fmla="*/ 625522 w 2305582"/>
              <a:gd name="connsiteY24" fmla="*/ 645054 h 1261477"/>
              <a:gd name="connsiteX25" fmla="*/ 379863 w 2305582"/>
              <a:gd name="connsiteY25" fmla="*/ 836122 h 1261477"/>
              <a:gd name="connsiteX26" fmla="*/ 202442 w 2305582"/>
              <a:gd name="connsiteY26" fmla="*/ 986248 h 1261477"/>
              <a:gd name="connsiteX27" fmla="*/ 25021 w 2305582"/>
              <a:gd name="connsiteY27"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608161 w 2305582"/>
              <a:gd name="connsiteY9" fmla="*/ 672349 h 1261477"/>
              <a:gd name="connsiteX10" fmla="*/ 1553570 w 2305582"/>
              <a:gd name="connsiteY10" fmla="*/ 481281 h 1261477"/>
              <a:gd name="connsiteX11" fmla="*/ 1553570 w 2305582"/>
              <a:gd name="connsiteY11" fmla="*/ 413042 h 1261477"/>
              <a:gd name="connsiteX12" fmla="*/ 1812878 w 2305582"/>
              <a:gd name="connsiteY12" fmla="*/ 358451 h 1261477"/>
              <a:gd name="connsiteX13" fmla="*/ 2072185 w 2305582"/>
              <a:gd name="connsiteY13" fmla="*/ 290212 h 1261477"/>
              <a:gd name="connsiteX14" fmla="*/ 2305582 w 2305582"/>
              <a:gd name="connsiteY14" fmla="*/ 138887 h 1261477"/>
              <a:gd name="connsiteX15" fmla="*/ 2126776 w 2305582"/>
              <a:gd name="connsiteY15" fmla="*/ 12518 h 1261477"/>
              <a:gd name="connsiteX16" fmla="*/ 2017763 w 2305582"/>
              <a:gd name="connsiteY16" fmla="*/ 213996 h 1261477"/>
              <a:gd name="connsiteX17" fmla="*/ 1908412 w 2305582"/>
              <a:gd name="connsiteY17" fmla="*/ 249269 h 1261477"/>
              <a:gd name="connsiteX18" fmla="*/ 1567218 w 2305582"/>
              <a:gd name="connsiteY18" fmla="*/ 276564 h 1261477"/>
              <a:gd name="connsiteX19" fmla="*/ 1171433 w 2305582"/>
              <a:gd name="connsiteY19" fmla="*/ 331155 h 1261477"/>
              <a:gd name="connsiteX20" fmla="*/ 843887 w 2305582"/>
              <a:gd name="connsiteY20" fmla="*/ 481281 h 1261477"/>
              <a:gd name="connsiteX21" fmla="*/ 721057 w 2305582"/>
              <a:gd name="connsiteY21" fmla="*/ 563167 h 1261477"/>
              <a:gd name="connsiteX22" fmla="*/ 666466 w 2305582"/>
              <a:gd name="connsiteY22" fmla="*/ 576815 h 1261477"/>
              <a:gd name="connsiteX23" fmla="*/ 625522 w 2305582"/>
              <a:gd name="connsiteY23" fmla="*/ 645054 h 1261477"/>
              <a:gd name="connsiteX24" fmla="*/ 379863 w 2305582"/>
              <a:gd name="connsiteY24" fmla="*/ 836122 h 1261477"/>
              <a:gd name="connsiteX25" fmla="*/ 202442 w 2305582"/>
              <a:gd name="connsiteY25" fmla="*/ 986248 h 1261477"/>
              <a:gd name="connsiteX26" fmla="*/ 25021 w 2305582"/>
              <a:gd name="connsiteY26"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08161 w 2305582"/>
              <a:gd name="connsiteY8" fmla="*/ 672349 h 1261477"/>
              <a:gd name="connsiteX9" fmla="*/ 1553570 w 2305582"/>
              <a:gd name="connsiteY9" fmla="*/ 481281 h 1261477"/>
              <a:gd name="connsiteX10" fmla="*/ 1553570 w 2305582"/>
              <a:gd name="connsiteY10" fmla="*/ 413042 h 1261477"/>
              <a:gd name="connsiteX11" fmla="*/ 1812878 w 2305582"/>
              <a:gd name="connsiteY11" fmla="*/ 358451 h 1261477"/>
              <a:gd name="connsiteX12" fmla="*/ 2072185 w 2305582"/>
              <a:gd name="connsiteY12" fmla="*/ 290212 h 1261477"/>
              <a:gd name="connsiteX13" fmla="*/ 2305582 w 2305582"/>
              <a:gd name="connsiteY13" fmla="*/ 138887 h 1261477"/>
              <a:gd name="connsiteX14" fmla="*/ 2126776 w 2305582"/>
              <a:gd name="connsiteY14" fmla="*/ 12518 h 1261477"/>
              <a:gd name="connsiteX15" fmla="*/ 2017763 w 2305582"/>
              <a:gd name="connsiteY15" fmla="*/ 213996 h 1261477"/>
              <a:gd name="connsiteX16" fmla="*/ 1908412 w 2305582"/>
              <a:gd name="connsiteY16" fmla="*/ 249269 h 1261477"/>
              <a:gd name="connsiteX17" fmla="*/ 1567218 w 2305582"/>
              <a:gd name="connsiteY17" fmla="*/ 276564 h 1261477"/>
              <a:gd name="connsiteX18" fmla="*/ 1171433 w 2305582"/>
              <a:gd name="connsiteY18" fmla="*/ 331155 h 1261477"/>
              <a:gd name="connsiteX19" fmla="*/ 843887 w 2305582"/>
              <a:gd name="connsiteY19" fmla="*/ 481281 h 1261477"/>
              <a:gd name="connsiteX20" fmla="*/ 721057 w 2305582"/>
              <a:gd name="connsiteY20" fmla="*/ 563167 h 1261477"/>
              <a:gd name="connsiteX21" fmla="*/ 666466 w 2305582"/>
              <a:gd name="connsiteY21" fmla="*/ 576815 h 1261477"/>
              <a:gd name="connsiteX22" fmla="*/ 625522 w 2305582"/>
              <a:gd name="connsiteY22" fmla="*/ 645054 h 1261477"/>
              <a:gd name="connsiteX23" fmla="*/ 379863 w 2305582"/>
              <a:gd name="connsiteY23" fmla="*/ 836122 h 1261477"/>
              <a:gd name="connsiteX24" fmla="*/ 202442 w 2305582"/>
              <a:gd name="connsiteY24" fmla="*/ 986248 h 1261477"/>
              <a:gd name="connsiteX25" fmla="*/ 25021 w 2305582"/>
              <a:gd name="connsiteY25"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553570 w 2305582"/>
              <a:gd name="connsiteY8" fmla="*/ 481281 h 1261477"/>
              <a:gd name="connsiteX9" fmla="*/ 1553570 w 2305582"/>
              <a:gd name="connsiteY9" fmla="*/ 413042 h 1261477"/>
              <a:gd name="connsiteX10" fmla="*/ 1812878 w 2305582"/>
              <a:gd name="connsiteY10" fmla="*/ 358451 h 1261477"/>
              <a:gd name="connsiteX11" fmla="*/ 2072185 w 2305582"/>
              <a:gd name="connsiteY11" fmla="*/ 290212 h 1261477"/>
              <a:gd name="connsiteX12" fmla="*/ 2305582 w 2305582"/>
              <a:gd name="connsiteY12" fmla="*/ 138887 h 1261477"/>
              <a:gd name="connsiteX13" fmla="*/ 2126776 w 2305582"/>
              <a:gd name="connsiteY13" fmla="*/ 12518 h 1261477"/>
              <a:gd name="connsiteX14" fmla="*/ 2017763 w 2305582"/>
              <a:gd name="connsiteY14" fmla="*/ 213996 h 1261477"/>
              <a:gd name="connsiteX15" fmla="*/ 1908412 w 2305582"/>
              <a:gd name="connsiteY15" fmla="*/ 249269 h 1261477"/>
              <a:gd name="connsiteX16" fmla="*/ 1567218 w 2305582"/>
              <a:gd name="connsiteY16" fmla="*/ 276564 h 1261477"/>
              <a:gd name="connsiteX17" fmla="*/ 1171433 w 2305582"/>
              <a:gd name="connsiteY17" fmla="*/ 331155 h 1261477"/>
              <a:gd name="connsiteX18" fmla="*/ 843887 w 2305582"/>
              <a:gd name="connsiteY18" fmla="*/ 481281 h 1261477"/>
              <a:gd name="connsiteX19" fmla="*/ 721057 w 2305582"/>
              <a:gd name="connsiteY19" fmla="*/ 563167 h 1261477"/>
              <a:gd name="connsiteX20" fmla="*/ 666466 w 2305582"/>
              <a:gd name="connsiteY20" fmla="*/ 576815 h 1261477"/>
              <a:gd name="connsiteX21" fmla="*/ 625522 w 2305582"/>
              <a:gd name="connsiteY21" fmla="*/ 645054 h 1261477"/>
              <a:gd name="connsiteX22" fmla="*/ 379863 w 2305582"/>
              <a:gd name="connsiteY22" fmla="*/ 836122 h 1261477"/>
              <a:gd name="connsiteX23" fmla="*/ 202442 w 2305582"/>
              <a:gd name="connsiteY23" fmla="*/ 986248 h 1261477"/>
              <a:gd name="connsiteX24" fmla="*/ 25021 w 2305582"/>
              <a:gd name="connsiteY24"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53570 w 2305582"/>
              <a:gd name="connsiteY7" fmla="*/ 481281 h 1261477"/>
              <a:gd name="connsiteX8" fmla="*/ 1553570 w 2305582"/>
              <a:gd name="connsiteY8" fmla="*/ 413042 h 1261477"/>
              <a:gd name="connsiteX9" fmla="*/ 1812878 w 2305582"/>
              <a:gd name="connsiteY9" fmla="*/ 358451 h 1261477"/>
              <a:gd name="connsiteX10" fmla="*/ 2072185 w 2305582"/>
              <a:gd name="connsiteY10" fmla="*/ 290212 h 1261477"/>
              <a:gd name="connsiteX11" fmla="*/ 2305582 w 2305582"/>
              <a:gd name="connsiteY11" fmla="*/ 138887 h 1261477"/>
              <a:gd name="connsiteX12" fmla="*/ 2126776 w 2305582"/>
              <a:gd name="connsiteY12" fmla="*/ 12518 h 1261477"/>
              <a:gd name="connsiteX13" fmla="*/ 2017763 w 2305582"/>
              <a:gd name="connsiteY13" fmla="*/ 213996 h 1261477"/>
              <a:gd name="connsiteX14" fmla="*/ 1908412 w 2305582"/>
              <a:gd name="connsiteY14" fmla="*/ 249269 h 1261477"/>
              <a:gd name="connsiteX15" fmla="*/ 1567218 w 2305582"/>
              <a:gd name="connsiteY15" fmla="*/ 276564 h 1261477"/>
              <a:gd name="connsiteX16" fmla="*/ 1171433 w 2305582"/>
              <a:gd name="connsiteY16" fmla="*/ 331155 h 1261477"/>
              <a:gd name="connsiteX17" fmla="*/ 843887 w 2305582"/>
              <a:gd name="connsiteY17" fmla="*/ 481281 h 1261477"/>
              <a:gd name="connsiteX18" fmla="*/ 721057 w 2305582"/>
              <a:gd name="connsiteY18" fmla="*/ 563167 h 1261477"/>
              <a:gd name="connsiteX19" fmla="*/ 666466 w 2305582"/>
              <a:gd name="connsiteY19" fmla="*/ 576815 h 1261477"/>
              <a:gd name="connsiteX20" fmla="*/ 625522 w 2305582"/>
              <a:gd name="connsiteY20" fmla="*/ 645054 h 1261477"/>
              <a:gd name="connsiteX21" fmla="*/ 379863 w 2305582"/>
              <a:gd name="connsiteY21" fmla="*/ 836122 h 1261477"/>
              <a:gd name="connsiteX22" fmla="*/ 202442 w 2305582"/>
              <a:gd name="connsiteY22" fmla="*/ 986248 h 1261477"/>
              <a:gd name="connsiteX23" fmla="*/ 25021 w 2305582"/>
              <a:gd name="connsiteY2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53570 w 2305582"/>
              <a:gd name="connsiteY7" fmla="*/ 413042 h 1261477"/>
              <a:gd name="connsiteX8" fmla="*/ 1812878 w 2305582"/>
              <a:gd name="connsiteY8" fmla="*/ 358451 h 1261477"/>
              <a:gd name="connsiteX9" fmla="*/ 2072185 w 2305582"/>
              <a:gd name="connsiteY9" fmla="*/ 290212 h 1261477"/>
              <a:gd name="connsiteX10" fmla="*/ 2305582 w 2305582"/>
              <a:gd name="connsiteY10" fmla="*/ 138887 h 1261477"/>
              <a:gd name="connsiteX11" fmla="*/ 2126776 w 2305582"/>
              <a:gd name="connsiteY11" fmla="*/ 12518 h 1261477"/>
              <a:gd name="connsiteX12" fmla="*/ 2017763 w 2305582"/>
              <a:gd name="connsiteY12" fmla="*/ 213996 h 1261477"/>
              <a:gd name="connsiteX13" fmla="*/ 1908412 w 2305582"/>
              <a:gd name="connsiteY13" fmla="*/ 249269 h 1261477"/>
              <a:gd name="connsiteX14" fmla="*/ 1567218 w 2305582"/>
              <a:gd name="connsiteY14" fmla="*/ 276564 h 1261477"/>
              <a:gd name="connsiteX15" fmla="*/ 1171433 w 2305582"/>
              <a:gd name="connsiteY15" fmla="*/ 331155 h 1261477"/>
              <a:gd name="connsiteX16" fmla="*/ 843887 w 2305582"/>
              <a:gd name="connsiteY16" fmla="*/ 481281 h 1261477"/>
              <a:gd name="connsiteX17" fmla="*/ 721057 w 2305582"/>
              <a:gd name="connsiteY17" fmla="*/ 563167 h 1261477"/>
              <a:gd name="connsiteX18" fmla="*/ 666466 w 2305582"/>
              <a:gd name="connsiteY18" fmla="*/ 576815 h 1261477"/>
              <a:gd name="connsiteX19" fmla="*/ 625522 w 2305582"/>
              <a:gd name="connsiteY19" fmla="*/ 645054 h 1261477"/>
              <a:gd name="connsiteX20" fmla="*/ 379863 w 2305582"/>
              <a:gd name="connsiteY20" fmla="*/ 836122 h 1261477"/>
              <a:gd name="connsiteX21" fmla="*/ 202442 w 2305582"/>
              <a:gd name="connsiteY21" fmla="*/ 986248 h 1261477"/>
              <a:gd name="connsiteX22" fmla="*/ 25021 w 2305582"/>
              <a:gd name="connsiteY22" fmla="*/ 1122725 h 12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05582" h="1261477">
                <a:moveTo>
                  <a:pt x="25021" y="1122725"/>
                </a:moveTo>
                <a:cubicBezTo>
                  <a:pt x="0" y="1163668"/>
                  <a:pt x="36394" y="1211435"/>
                  <a:pt x="52316" y="1231907"/>
                </a:cubicBezTo>
                <a:cubicBezTo>
                  <a:pt x="68238" y="1252379"/>
                  <a:pt x="84161" y="1261477"/>
                  <a:pt x="120555" y="1245555"/>
                </a:cubicBezTo>
                <a:cubicBezTo>
                  <a:pt x="156949" y="1229633"/>
                  <a:pt x="186520" y="1209161"/>
                  <a:pt x="270681" y="1136373"/>
                </a:cubicBezTo>
                <a:cubicBezTo>
                  <a:pt x="354842" y="1063585"/>
                  <a:pt x="507242" y="908910"/>
                  <a:pt x="625522" y="808827"/>
                </a:cubicBezTo>
                <a:cubicBezTo>
                  <a:pt x="743802" y="708744"/>
                  <a:pt x="841612" y="601836"/>
                  <a:pt x="980364" y="535872"/>
                </a:cubicBezTo>
                <a:cubicBezTo>
                  <a:pt x="1119116" y="469908"/>
                  <a:pt x="1362502" y="433514"/>
                  <a:pt x="1458036" y="413042"/>
                </a:cubicBezTo>
                <a:cubicBezTo>
                  <a:pt x="1553570" y="392570"/>
                  <a:pt x="1494430" y="422140"/>
                  <a:pt x="1553570" y="413042"/>
                </a:cubicBezTo>
                <a:cubicBezTo>
                  <a:pt x="1612710" y="403944"/>
                  <a:pt x="1726442" y="378923"/>
                  <a:pt x="1812878" y="358451"/>
                </a:cubicBezTo>
                <a:cubicBezTo>
                  <a:pt x="1899314" y="337979"/>
                  <a:pt x="1990068" y="326806"/>
                  <a:pt x="2072185" y="290212"/>
                </a:cubicBezTo>
                <a:cubicBezTo>
                  <a:pt x="2154302" y="253618"/>
                  <a:pt x="2203736" y="257937"/>
                  <a:pt x="2305582" y="138887"/>
                </a:cubicBezTo>
                <a:cubicBezTo>
                  <a:pt x="2227883" y="17000"/>
                  <a:pt x="2174746" y="0"/>
                  <a:pt x="2126776" y="12518"/>
                </a:cubicBezTo>
                <a:cubicBezTo>
                  <a:pt x="2078806" y="25036"/>
                  <a:pt x="2054157" y="174538"/>
                  <a:pt x="2017763" y="213996"/>
                </a:cubicBezTo>
                <a:cubicBezTo>
                  <a:pt x="1981369" y="253454"/>
                  <a:pt x="1983503" y="238841"/>
                  <a:pt x="1908412" y="249269"/>
                </a:cubicBezTo>
                <a:cubicBezTo>
                  <a:pt x="1833321" y="259697"/>
                  <a:pt x="1690048" y="262916"/>
                  <a:pt x="1567218" y="276564"/>
                </a:cubicBezTo>
                <a:cubicBezTo>
                  <a:pt x="1444388" y="290212"/>
                  <a:pt x="1291988" y="297036"/>
                  <a:pt x="1171433" y="331155"/>
                </a:cubicBezTo>
                <a:cubicBezTo>
                  <a:pt x="1050878" y="365274"/>
                  <a:pt x="918950" y="442612"/>
                  <a:pt x="843887" y="481281"/>
                </a:cubicBezTo>
                <a:cubicBezTo>
                  <a:pt x="768824" y="519950"/>
                  <a:pt x="750627" y="547245"/>
                  <a:pt x="721057" y="563167"/>
                </a:cubicBezTo>
                <a:cubicBezTo>
                  <a:pt x="691487" y="579089"/>
                  <a:pt x="682389" y="563167"/>
                  <a:pt x="666466" y="576815"/>
                </a:cubicBezTo>
                <a:cubicBezTo>
                  <a:pt x="650544" y="590463"/>
                  <a:pt x="673289" y="601836"/>
                  <a:pt x="625522" y="645054"/>
                </a:cubicBezTo>
                <a:cubicBezTo>
                  <a:pt x="577755" y="688272"/>
                  <a:pt x="450376" y="779256"/>
                  <a:pt x="379863" y="836122"/>
                </a:cubicBezTo>
                <a:cubicBezTo>
                  <a:pt x="309350" y="892988"/>
                  <a:pt x="261582" y="938481"/>
                  <a:pt x="202442" y="986248"/>
                </a:cubicBezTo>
                <a:cubicBezTo>
                  <a:pt x="143302" y="1034015"/>
                  <a:pt x="50042" y="1081782"/>
                  <a:pt x="25021" y="1122725"/>
                </a:cubicBezTo>
                <a:close/>
              </a:path>
            </a:pathLst>
          </a:custGeom>
          <a:noFill/>
          <a:ln w="9525" cap="flat" cmpd="sng" algn="ctr">
            <a:solidFill>
              <a:srgbClr val="FFFF00"/>
            </a:solidFill>
            <a:prstDash val="solid"/>
            <a:round/>
            <a:headEnd type="none" w="med" len="med"/>
            <a:tailEnd type="none" w="med" len="med"/>
          </a:ln>
          <a:effectLst>
            <a:glow rad="101600">
              <a:srgbClr val="FFFF00">
                <a:alpha val="60000"/>
              </a:srgbClr>
            </a:glow>
          </a:effectLst>
          <a:scene3d>
            <a:camera prst="orthographicFront">
              <a:rot lat="236752" lon="1494126" rev="224025"/>
            </a:camera>
            <a:lightRig rig="threePt" dir="t">
              <a:rot lat="0" lon="0" rev="3000000"/>
            </a:lightRig>
          </a:scene3d>
          <a:sp3d>
            <a:bevelT h="82550"/>
            <a:bevelB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 name="Freeform 30"/>
          <p:cNvSpPr/>
          <p:nvPr/>
        </p:nvSpPr>
        <p:spPr bwMode="auto">
          <a:xfrm>
            <a:off x="2204245" y="2352278"/>
            <a:ext cx="2230120" cy="1366520"/>
          </a:xfrm>
          <a:custGeom>
            <a:avLst/>
            <a:gdLst>
              <a:gd name="connsiteX0" fmla="*/ 81280 w 2230120"/>
              <a:gd name="connsiteY0" fmla="*/ 1366520 h 1366520"/>
              <a:gd name="connsiteX1" fmla="*/ 50800 w 2230120"/>
              <a:gd name="connsiteY1" fmla="*/ 985520 h 1366520"/>
              <a:gd name="connsiteX2" fmla="*/ 386080 w 2230120"/>
              <a:gd name="connsiteY2" fmla="*/ 711200 h 1366520"/>
              <a:gd name="connsiteX3" fmla="*/ 690880 w 2230120"/>
              <a:gd name="connsiteY3" fmla="*/ 711200 h 1366520"/>
              <a:gd name="connsiteX4" fmla="*/ 690880 w 2230120"/>
              <a:gd name="connsiteY4" fmla="*/ 497840 h 1366520"/>
              <a:gd name="connsiteX5" fmla="*/ 904240 w 2230120"/>
              <a:gd name="connsiteY5" fmla="*/ 269240 h 1366520"/>
              <a:gd name="connsiteX6" fmla="*/ 1300480 w 2230120"/>
              <a:gd name="connsiteY6" fmla="*/ 162560 h 1366520"/>
              <a:gd name="connsiteX7" fmla="*/ 1483360 w 2230120"/>
              <a:gd name="connsiteY7" fmla="*/ 299720 h 1366520"/>
              <a:gd name="connsiteX8" fmla="*/ 1559560 w 2230120"/>
              <a:gd name="connsiteY8" fmla="*/ 132080 h 1366520"/>
              <a:gd name="connsiteX9" fmla="*/ 2001520 w 2230120"/>
              <a:gd name="connsiteY9" fmla="*/ 10160 h 1366520"/>
              <a:gd name="connsiteX10" fmla="*/ 2230120 w 2230120"/>
              <a:gd name="connsiteY10" fmla="*/ 71120 h 13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20" h="1366520">
                <a:moveTo>
                  <a:pt x="81280" y="1366520"/>
                </a:moveTo>
                <a:cubicBezTo>
                  <a:pt x="40640" y="1230630"/>
                  <a:pt x="0" y="1094740"/>
                  <a:pt x="50800" y="985520"/>
                </a:cubicBezTo>
                <a:cubicBezTo>
                  <a:pt x="101600" y="876300"/>
                  <a:pt x="279400" y="756920"/>
                  <a:pt x="386080" y="711200"/>
                </a:cubicBezTo>
                <a:cubicBezTo>
                  <a:pt x="492760" y="665480"/>
                  <a:pt x="640080" y="746760"/>
                  <a:pt x="690880" y="711200"/>
                </a:cubicBezTo>
                <a:cubicBezTo>
                  <a:pt x="741680" y="675640"/>
                  <a:pt x="655320" y="571500"/>
                  <a:pt x="690880" y="497840"/>
                </a:cubicBezTo>
                <a:cubicBezTo>
                  <a:pt x="726440" y="424180"/>
                  <a:pt x="802640" y="325120"/>
                  <a:pt x="904240" y="269240"/>
                </a:cubicBezTo>
                <a:cubicBezTo>
                  <a:pt x="1005840" y="213360"/>
                  <a:pt x="1203960" y="157480"/>
                  <a:pt x="1300480" y="162560"/>
                </a:cubicBezTo>
                <a:cubicBezTo>
                  <a:pt x="1397000" y="167640"/>
                  <a:pt x="1440180" y="304800"/>
                  <a:pt x="1483360" y="299720"/>
                </a:cubicBezTo>
                <a:cubicBezTo>
                  <a:pt x="1526540" y="294640"/>
                  <a:pt x="1473200" y="180340"/>
                  <a:pt x="1559560" y="132080"/>
                </a:cubicBezTo>
                <a:cubicBezTo>
                  <a:pt x="1645920" y="83820"/>
                  <a:pt x="1889760" y="20320"/>
                  <a:pt x="2001520" y="10160"/>
                </a:cubicBezTo>
                <a:cubicBezTo>
                  <a:pt x="2113280" y="0"/>
                  <a:pt x="2171700" y="35560"/>
                  <a:pt x="2230120" y="71120"/>
                </a:cubicBezTo>
              </a:path>
            </a:pathLst>
          </a:custGeom>
          <a:noFill/>
          <a:ln w="6350" cap="flat" cmpd="sng" algn="ctr">
            <a:solidFill>
              <a:srgbClr val="FFFF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 name="Freeform 31"/>
          <p:cNvSpPr/>
          <p:nvPr/>
        </p:nvSpPr>
        <p:spPr bwMode="auto">
          <a:xfrm>
            <a:off x="1989219" y="2338620"/>
            <a:ext cx="2809773" cy="1604529"/>
          </a:xfrm>
          <a:custGeom>
            <a:avLst/>
            <a:gdLst>
              <a:gd name="connsiteX0" fmla="*/ 25021 w 2154072"/>
              <a:gd name="connsiteY0" fmla="*/ 968991 h 1107743"/>
              <a:gd name="connsiteX1" fmla="*/ 52316 w 2154072"/>
              <a:gd name="connsiteY1" fmla="*/ 1078173 h 1107743"/>
              <a:gd name="connsiteX2" fmla="*/ 120555 w 2154072"/>
              <a:gd name="connsiteY2" fmla="*/ 1091821 h 1107743"/>
              <a:gd name="connsiteX3" fmla="*/ 270681 w 2154072"/>
              <a:gd name="connsiteY3" fmla="*/ 982639 h 1107743"/>
              <a:gd name="connsiteX4" fmla="*/ 625522 w 2154072"/>
              <a:gd name="connsiteY4" fmla="*/ 655093 h 1107743"/>
              <a:gd name="connsiteX5" fmla="*/ 980364 w 2154072"/>
              <a:gd name="connsiteY5" fmla="*/ 382138 h 1107743"/>
              <a:gd name="connsiteX6" fmla="*/ 1458036 w 2154072"/>
              <a:gd name="connsiteY6" fmla="*/ 259308 h 1107743"/>
              <a:gd name="connsiteX7" fmla="*/ 1512627 w 2154072"/>
              <a:gd name="connsiteY7" fmla="*/ 368490 h 1107743"/>
              <a:gd name="connsiteX8" fmla="*/ 1621809 w 2154072"/>
              <a:gd name="connsiteY8" fmla="*/ 641445 h 1107743"/>
              <a:gd name="connsiteX9" fmla="*/ 1758287 w 2154072"/>
              <a:gd name="connsiteY9" fmla="*/ 846162 h 1107743"/>
              <a:gd name="connsiteX10" fmla="*/ 1703696 w 2154072"/>
              <a:gd name="connsiteY10" fmla="*/ 709684 h 1107743"/>
              <a:gd name="connsiteX11" fmla="*/ 1608161 w 2154072"/>
              <a:gd name="connsiteY11" fmla="*/ 518615 h 1107743"/>
              <a:gd name="connsiteX12" fmla="*/ 1553570 w 2154072"/>
              <a:gd name="connsiteY12" fmla="*/ 327547 h 1107743"/>
              <a:gd name="connsiteX13" fmla="*/ 1553570 w 2154072"/>
              <a:gd name="connsiteY13" fmla="*/ 259308 h 1107743"/>
              <a:gd name="connsiteX14" fmla="*/ 1812878 w 2154072"/>
              <a:gd name="connsiteY14" fmla="*/ 204717 h 1107743"/>
              <a:gd name="connsiteX15" fmla="*/ 2072185 w 2154072"/>
              <a:gd name="connsiteY15" fmla="*/ 136478 h 1107743"/>
              <a:gd name="connsiteX16" fmla="*/ 2126776 w 2154072"/>
              <a:gd name="connsiteY16" fmla="*/ 27296 h 1107743"/>
              <a:gd name="connsiteX17" fmla="*/ 1908412 w 2154072"/>
              <a:gd name="connsiteY17" fmla="*/ 95535 h 1107743"/>
              <a:gd name="connsiteX18" fmla="*/ 1567218 w 2154072"/>
              <a:gd name="connsiteY18" fmla="*/ 122830 h 1107743"/>
              <a:gd name="connsiteX19" fmla="*/ 1171433 w 2154072"/>
              <a:gd name="connsiteY19" fmla="*/ 177421 h 1107743"/>
              <a:gd name="connsiteX20" fmla="*/ 843887 w 2154072"/>
              <a:gd name="connsiteY20" fmla="*/ 327547 h 1107743"/>
              <a:gd name="connsiteX21" fmla="*/ 721057 w 2154072"/>
              <a:gd name="connsiteY21" fmla="*/ 409433 h 1107743"/>
              <a:gd name="connsiteX22" fmla="*/ 625522 w 2154072"/>
              <a:gd name="connsiteY22" fmla="*/ 300251 h 1107743"/>
              <a:gd name="connsiteX23" fmla="*/ 543636 w 2154072"/>
              <a:gd name="connsiteY23" fmla="*/ 81887 h 1107743"/>
              <a:gd name="connsiteX24" fmla="*/ 489045 w 2154072"/>
              <a:gd name="connsiteY24" fmla="*/ 0 h 1107743"/>
              <a:gd name="connsiteX25" fmla="*/ 502693 w 2154072"/>
              <a:gd name="connsiteY25" fmla="*/ 81887 h 1107743"/>
              <a:gd name="connsiteX26" fmla="*/ 543636 w 2154072"/>
              <a:gd name="connsiteY26" fmla="*/ 218365 h 1107743"/>
              <a:gd name="connsiteX27" fmla="*/ 666466 w 2154072"/>
              <a:gd name="connsiteY27" fmla="*/ 423081 h 1107743"/>
              <a:gd name="connsiteX28" fmla="*/ 625522 w 2154072"/>
              <a:gd name="connsiteY28" fmla="*/ 491320 h 1107743"/>
              <a:gd name="connsiteX29" fmla="*/ 379863 w 2154072"/>
              <a:gd name="connsiteY29" fmla="*/ 682388 h 1107743"/>
              <a:gd name="connsiteX30" fmla="*/ 202442 w 2154072"/>
              <a:gd name="connsiteY30" fmla="*/ 832514 h 1107743"/>
              <a:gd name="connsiteX31" fmla="*/ 25021 w 2154072"/>
              <a:gd name="connsiteY31" fmla="*/ 968991 h 1107743"/>
              <a:gd name="connsiteX0" fmla="*/ 25021 w 2135846"/>
              <a:gd name="connsiteY0" fmla="*/ 968991 h 1107743"/>
              <a:gd name="connsiteX1" fmla="*/ 52316 w 2135846"/>
              <a:gd name="connsiteY1" fmla="*/ 1078173 h 1107743"/>
              <a:gd name="connsiteX2" fmla="*/ 120555 w 2135846"/>
              <a:gd name="connsiteY2" fmla="*/ 1091821 h 1107743"/>
              <a:gd name="connsiteX3" fmla="*/ 270681 w 2135846"/>
              <a:gd name="connsiteY3" fmla="*/ 982639 h 1107743"/>
              <a:gd name="connsiteX4" fmla="*/ 625522 w 2135846"/>
              <a:gd name="connsiteY4" fmla="*/ 655093 h 1107743"/>
              <a:gd name="connsiteX5" fmla="*/ 980364 w 2135846"/>
              <a:gd name="connsiteY5" fmla="*/ 382138 h 1107743"/>
              <a:gd name="connsiteX6" fmla="*/ 1458036 w 2135846"/>
              <a:gd name="connsiteY6" fmla="*/ 259308 h 1107743"/>
              <a:gd name="connsiteX7" fmla="*/ 1512627 w 2135846"/>
              <a:gd name="connsiteY7" fmla="*/ 368490 h 1107743"/>
              <a:gd name="connsiteX8" fmla="*/ 1621809 w 2135846"/>
              <a:gd name="connsiteY8" fmla="*/ 641445 h 1107743"/>
              <a:gd name="connsiteX9" fmla="*/ 1758287 w 2135846"/>
              <a:gd name="connsiteY9" fmla="*/ 846162 h 1107743"/>
              <a:gd name="connsiteX10" fmla="*/ 1703696 w 2135846"/>
              <a:gd name="connsiteY10" fmla="*/ 709684 h 1107743"/>
              <a:gd name="connsiteX11" fmla="*/ 1608161 w 2135846"/>
              <a:gd name="connsiteY11" fmla="*/ 518615 h 1107743"/>
              <a:gd name="connsiteX12" fmla="*/ 1553570 w 2135846"/>
              <a:gd name="connsiteY12" fmla="*/ 327547 h 1107743"/>
              <a:gd name="connsiteX13" fmla="*/ 1553570 w 2135846"/>
              <a:gd name="connsiteY13" fmla="*/ 259308 h 1107743"/>
              <a:gd name="connsiteX14" fmla="*/ 1812878 w 2135846"/>
              <a:gd name="connsiteY14" fmla="*/ 204717 h 1107743"/>
              <a:gd name="connsiteX15" fmla="*/ 2072185 w 2135846"/>
              <a:gd name="connsiteY15" fmla="*/ 136478 h 1107743"/>
              <a:gd name="connsiteX16" fmla="*/ 2126776 w 2135846"/>
              <a:gd name="connsiteY16" fmla="*/ 27296 h 1107743"/>
              <a:gd name="connsiteX17" fmla="*/ 2017763 w 2135846"/>
              <a:gd name="connsiteY17" fmla="*/ 60262 h 1107743"/>
              <a:gd name="connsiteX18" fmla="*/ 1908412 w 2135846"/>
              <a:gd name="connsiteY18" fmla="*/ 95535 h 1107743"/>
              <a:gd name="connsiteX19" fmla="*/ 1567218 w 2135846"/>
              <a:gd name="connsiteY19" fmla="*/ 122830 h 1107743"/>
              <a:gd name="connsiteX20" fmla="*/ 1171433 w 2135846"/>
              <a:gd name="connsiteY20" fmla="*/ 177421 h 1107743"/>
              <a:gd name="connsiteX21" fmla="*/ 843887 w 2135846"/>
              <a:gd name="connsiteY21" fmla="*/ 327547 h 1107743"/>
              <a:gd name="connsiteX22" fmla="*/ 721057 w 2135846"/>
              <a:gd name="connsiteY22" fmla="*/ 409433 h 1107743"/>
              <a:gd name="connsiteX23" fmla="*/ 625522 w 2135846"/>
              <a:gd name="connsiteY23" fmla="*/ 300251 h 1107743"/>
              <a:gd name="connsiteX24" fmla="*/ 543636 w 2135846"/>
              <a:gd name="connsiteY24" fmla="*/ 81887 h 1107743"/>
              <a:gd name="connsiteX25" fmla="*/ 489045 w 2135846"/>
              <a:gd name="connsiteY25" fmla="*/ 0 h 1107743"/>
              <a:gd name="connsiteX26" fmla="*/ 502693 w 2135846"/>
              <a:gd name="connsiteY26" fmla="*/ 81887 h 1107743"/>
              <a:gd name="connsiteX27" fmla="*/ 543636 w 2135846"/>
              <a:gd name="connsiteY27" fmla="*/ 218365 h 1107743"/>
              <a:gd name="connsiteX28" fmla="*/ 666466 w 2135846"/>
              <a:gd name="connsiteY28" fmla="*/ 423081 h 1107743"/>
              <a:gd name="connsiteX29" fmla="*/ 625522 w 2135846"/>
              <a:gd name="connsiteY29" fmla="*/ 491320 h 1107743"/>
              <a:gd name="connsiteX30" fmla="*/ 379863 w 2135846"/>
              <a:gd name="connsiteY30" fmla="*/ 682388 h 1107743"/>
              <a:gd name="connsiteX31" fmla="*/ 202442 w 2135846"/>
              <a:gd name="connsiteY31" fmla="*/ 832514 h 1107743"/>
              <a:gd name="connsiteX32" fmla="*/ 25021 w 2135846"/>
              <a:gd name="connsiteY32" fmla="*/ 968991 h 1107743"/>
              <a:gd name="connsiteX0" fmla="*/ 25021 w 2135846"/>
              <a:gd name="connsiteY0" fmla="*/ 1122910 h 1261662"/>
              <a:gd name="connsiteX1" fmla="*/ 52316 w 2135846"/>
              <a:gd name="connsiteY1" fmla="*/ 1232092 h 1261662"/>
              <a:gd name="connsiteX2" fmla="*/ 120555 w 2135846"/>
              <a:gd name="connsiteY2" fmla="*/ 1245740 h 1261662"/>
              <a:gd name="connsiteX3" fmla="*/ 270681 w 2135846"/>
              <a:gd name="connsiteY3" fmla="*/ 1136558 h 1261662"/>
              <a:gd name="connsiteX4" fmla="*/ 625522 w 2135846"/>
              <a:gd name="connsiteY4" fmla="*/ 809012 h 1261662"/>
              <a:gd name="connsiteX5" fmla="*/ 980364 w 2135846"/>
              <a:gd name="connsiteY5" fmla="*/ 536057 h 1261662"/>
              <a:gd name="connsiteX6" fmla="*/ 1458036 w 2135846"/>
              <a:gd name="connsiteY6" fmla="*/ 413227 h 1261662"/>
              <a:gd name="connsiteX7" fmla="*/ 1512627 w 2135846"/>
              <a:gd name="connsiteY7" fmla="*/ 522409 h 1261662"/>
              <a:gd name="connsiteX8" fmla="*/ 1621809 w 2135846"/>
              <a:gd name="connsiteY8" fmla="*/ 795364 h 1261662"/>
              <a:gd name="connsiteX9" fmla="*/ 1758287 w 2135846"/>
              <a:gd name="connsiteY9" fmla="*/ 1000081 h 1261662"/>
              <a:gd name="connsiteX10" fmla="*/ 1703696 w 2135846"/>
              <a:gd name="connsiteY10" fmla="*/ 863603 h 1261662"/>
              <a:gd name="connsiteX11" fmla="*/ 1608161 w 2135846"/>
              <a:gd name="connsiteY11" fmla="*/ 672534 h 1261662"/>
              <a:gd name="connsiteX12" fmla="*/ 1553570 w 2135846"/>
              <a:gd name="connsiteY12" fmla="*/ 481466 h 1261662"/>
              <a:gd name="connsiteX13" fmla="*/ 1553570 w 2135846"/>
              <a:gd name="connsiteY13" fmla="*/ 413227 h 1261662"/>
              <a:gd name="connsiteX14" fmla="*/ 1812878 w 2135846"/>
              <a:gd name="connsiteY14" fmla="*/ 358636 h 1261662"/>
              <a:gd name="connsiteX15" fmla="*/ 2072185 w 2135846"/>
              <a:gd name="connsiteY15" fmla="*/ 290397 h 1261662"/>
              <a:gd name="connsiteX16" fmla="*/ 2126776 w 2135846"/>
              <a:gd name="connsiteY16" fmla="*/ 12703 h 1261662"/>
              <a:gd name="connsiteX17" fmla="*/ 2017763 w 2135846"/>
              <a:gd name="connsiteY17" fmla="*/ 214181 h 1261662"/>
              <a:gd name="connsiteX18" fmla="*/ 1908412 w 2135846"/>
              <a:gd name="connsiteY18" fmla="*/ 249454 h 1261662"/>
              <a:gd name="connsiteX19" fmla="*/ 1567218 w 2135846"/>
              <a:gd name="connsiteY19" fmla="*/ 276749 h 1261662"/>
              <a:gd name="connsiteX20" fmla="*/ 1171433 w 2135846"/>
              <a:gd name="connsiteY20" fmla="*/ 331340 h 1261662"/>
              <a:gd name="connsiteX21" fmla="*/ 843887 w 2135846"/>
              <a:gd name="connsiteY21" fmla="*/ 481466 h 1261662"/>
              <a:gd name="connsiteX22" fmla="*/ 721057 w 2135846"/>
              <a:gd name="connsiteY22" fmla="*/ 563352 h 1261662"/>
              <a:gd name="connsiteX23" fmla="*/ 625522 w 2135846"/>
              <a:gd name="connsiteY23" fmla="*/ 454170 h 1261662"/>
              <a:gd name="connsiteX24" fmla="*/ 543636 w 2135846"/>
              <a:gd name="connsiteY24" fmla="*/ 235806 h 1261662"/>
              <a:gd name="connsiteX25" fmla="*/ 489045 w 2135846"/>
              <a:gd name="connsiteY25" fmla="*/ 153919 h 1261662"/>
              <a:gd name="connsiteX26" fmla="*/ 502693 w 2135846"/>
              <a:gd name="connsiteY26" fmla="*/ 235806 h 1261662"/>
              <a:gd name="connsiteX27" fmla="*/ 543636 w 2135846"/>
              <a:gd name="connsiteY27" fmla="*/ 372284 h 1261662"/>
              <a:gd name="connsiteX28" fmla="*/ 666466 w 2135846"/>
              <a:gd name="connsiteY28" fmla="*/ 577000 h 1261662"/>
              <a:gd name="connsiteX29" fmla="*/ 625522 w 2135846"/>
              <a:gd name="connsiteY29" fmla="*/ 645239 h 1261662"/>
              <a:gd name="connsiteX30" fmla="*/ 379863 w 2135846"/>
              <a:gd name="connsiteY30" fmla="*/ 836307 h 1261662"/>
              <a:gd name="connsiteX31" fmla="*/ 202442 w 2135846"/>
              <a:gd name="connsiteY31" fmla="*/ 986433 h 1261662"/>
              <a:gd name="connsiteX32" fmla="*/ 25021 w 2135846"/>
              <a:gd name="connsiteY32" fmla="*/ 1122910 h 1261662"/>
              <a:gd name="connsiteX0" fmla="*/ 25021 w 2145441"/>
              <a:gd name="connsiteY0" fmla="*/ 1122725 h 1261477"/>
              <a:gd name="connsiteX1" fmla="*/ 52316 w 2145441"/>
              <a:gd name="connsiteY1" fmla="*/ 1231907 h 1261477"/>
              <a:gd name="connsiteX2" fmla="*/ 120555 w 2145441"/>
              <a:gd name="connsiteY2" fmla="*/ 1245555 h 1261477"/>
              <a:gd name="connsiteX3" fmla="*/ 270681 w 2145441"/>
              <a:gd name="connsiteY3" fmla="*/ 1136373 h 1261477"/>
              <a:gd name="connsiteX4" fmla="*/ 625522 w 2145441"/>
              <a:gd name="connsiteY4" fmla="*/ 808827 h 1261477"/>
              <a:gd name="connsiteX5" fmla="*/ 980364 w 2145441"/>
              <a:gd name="connsiteY5" fmla="*/ 535872 h 1261477"/>
              <a:gd name="connsiteX6" fmla="*/ 1458036 w 2145441"/>
              <a:gd name="connsiteY6" fmla="*/ 413042 h 1261477"/>
              <a:gd name="connsiteX7" fmla="*/ 1512627 w 2145441"/>
              <a:gd name="connsiteY7" fmla="*/ 522224 h 1261477"/>
              <a:gd name="connsiteX8" fmla="*/ 1621809 w 2145441"/>
              <a:gd name="connsiteY8" fmla="*/ 795179 h 1261477"/>
              <a:gd name="connsiteX9" fmla="*/ 1758287 w 2145441"/>
              <a:gd name="connsiteY9" fmla="*/ 999896 h 1261477"/>
              <a:gd name="connsiteX10" fmla="*/ 1703696 w 2145441"/>
              <a:gd name="connsiteY10" fmla="*/ 863418 h 1261477"/>
              <a:gd name="connsiteX11" fmla="*/ 1608161 w 2145441"/>
              <a:gd name="connsiteY11" fmla="*/ 672349 h 1261477"/>
              <a:gd name="connsiteX12" fmla="*/ 1553570 w 2145441"/>
              <a:gd name="connsiteY12" fmla="*/ 481281 h 1261477"/>
              <a:gd name="connsiteX13" fmla="*/ 1553570 w 2145441"/>
              <a:gd name="connsiteY13" fmla="*/ 413042 h 1261477"/>
              <a:gd name="connsiteX14" fmla="*/ 1812878 w 2145441"/>
              <a:gd name="connsiteY14" fmla="*/ 358451 h 1261477"/>
              <a:gd name="connsiteX15" fmla="*/ 2072185 w 2145441"/>
              <a:gd name="connsiteY15" fmla="*/ 290212 h 1261477"/>
              <a:gd name="connsiteX16" fmla="*/ 2129751 w 2145441"/>
              <a:gd name="connsiteY16" fmla="*/ 138887 h 1261477"/>
              <a:gd name="connsiteX17" fmla="*/ 2126776 w 2145441"/>
              <a:gd name="connsiteY17" fmla="*/ 12518 h 1261477"/>
              <a:gd name="connsiteX18" fmla="*/ 2017763 w 2145441"/>
              <a:gd name="connsiteY18" fmla="*/ 213996 h 1261477"/>
              <a:gd name="connsiteX19" fmla="*/ 1908412 w 2145441"/>
              <a:gd name="connsiteY19" fmla="*/ 249269 h 1261477"/>
              <a:gd name="connsiteX20" fmla="*/ 1567218 w 2145441"/>
              <a:gd name="connsiteY20" fmla="*/ 276564 h 1261477"/>
              <a:gd name="connsiteX21" fmla="*/ 1171433 w 2145441"/>
              <a:gd name="connsiteY21" fmla="*/ 331155 h 1261477"/>
              <a:gd name="connsiteX22" fmla="*/ 843887 w 2145441"/>
              <a:gd name="connsiteY22" fmla="*/ 481281 h 1261477"/>
              <a:gd name="connsiteX23" fmla="*/ 721057 w 2145441"/>
              <a:gd name="connsiteY23" fmla="*/ 563167 h 1261477"/>
              <a:gd name="connsiteX24" fmla="*/ 625522 w 2145441"/>
              <a:gd name="connsiteY24" fmla="*/ 453985 h 1261477"/>
              <a:gd name="connsiteX25" fmla="*/ 543636 w 2145441"/>
              <a:gd name="connsiteY25" fmla="*/ 235621 h 1261477"/>
              <a:gd name="connsiteX26" fmla="*/ 489045 w 2145441"/>
              <a:gd name="connsiteY26" fmla="*/ 153734 h 1261477"/>
              <a:gd name="connsiteX27" fmla="*/ 502693 w 2145441"/>
              <a:gd name="connsiteY27" fmla="*/ 235621 h 1261477"/>
              <a:gd name="connsiteX28" fmla="*/ 543636 w 2145441"/>
              <a:gd name="connsiteY28" fmla="*/ 372099 h 1261477"/>
              <a:gd name="connsiteX29" fmla="*/ 666466 w 2145441"/>
              <a:gd name="connsiteY29" fmla="*/ 576815 h 1261477"/>
              <a:gd name="connsiteX30" fmla="*/ 625522 w 2145441"/>
              <a:gd name="connsiteY30" fmla="*/ 645054 h 1261477"/>
              <a:gd name="connsiteX31" fmla="*/ 379863 w 2145441"/>
              <a:gd name="connsiteY31" fmla="*/ 836122 h 1261477"/>
              <a:gd name="connsiteX32" fmla="*/ 202442 w 2145441"/>
              <a:gd name="connsiteY32" fmla="*/ 986248 h 1261477"/>
              <a:gd name="connsiteX33" fmla="*/ 25021 w 2145441"/>
              <a:gd name="connsiteY33" fmla="*/ 1122725 h 1261477"/>
              <a:gd name="connsiteX0" fmla="*/ 25021 w 2197116"/>
              <a:gd name="connsiteY0" fmla="*/ 1122725 h 1261477"/>
              <a:gd name="connsiteX1" fmla="*/ 52316 w 2197116"/>
              <a:gd name="connsiteY1" fmla="*/ 1231907 h 1261477"/>
              <a:gd name="connsiteX2" fmla="*/ 120555 w 2197116"/>
              <a:gd name="connsiteY2" fmla="*/ 1245555 h 1261477"/>
              <a:gd name="connsiteX3" fmla="*/ 270681 w 2197116"/>
              <a:gd name="connsiteY3" fmla="*/ 1136373 h 1261477"/>
              <a:gd name="connsiteX4" fmla="*/ 625522 w 2197116"/>
              <a:gd name="connsiteY4" fmla="*/ 808827 h 1261477"/>
              <a:gd name="connsiteX5" fmla="*/ 980364 w 2197116"/>
              <a:gd name="connsiteY5" fmla="*/ 535872 h 1261477"/>
              <a:gd name="connsiteX6" fmla="*/ 1458036 w 2197116"/>
              <a:gd name="connsiteY6" fmla="*/ 413042 h 1261477"/>
              <a:gd name="connsiteX7" fmla="*/ 1512627 w 2197116"/>
              <a:gd name="connsiteY7" fmla="*/ 522224 h 1261477"/>
              <a:gd name="connsiteX8" fmla="*/ 1621809 w 2197116"/>
              <a:gd name="connsiteY8" fmla="*/ 795179 h 1261477"/>
              <a:gd name="connsiteX9" fmla="*/ 1758287 w 2197116"/>
              <a:gd name="connsiteY9" fmla="*/ 999896 h 1261477"/>
              <a:gd name="connsiteX10" fmla="*/ 1703696 w 2197116"/>
              <a:gd name="connsiteY10" fmla="*/ 863418 h 1261477"/>
              <a:gd name="connsiteX11" fmla="*/ 1608161 w 2197116"/>
              <a:gd name="connsiteY11" fmla="*/ 672349 h 1261477"/>
              <a:gd name="connsiteX12" fmla="*/ 1553570 w 2197116"/>
              <a:gd name="connsiteY12" fmla="*/ 481281 h 1261477"/>
              <a:gd name="connsiteX13" fmla="*/ 1553570 w 2197116"/>
              <a:gd name="connsiteY13" fmla="*/ 413042 h 1261477"/>
              <a:gd name="connsiteX14" fmla="*/ 1812878 w 2197116"/>
              <a:gd name="connsiteY14" fmla="*/ 358451 h 1261477"/>
              <a:gd name="connsiteX15" fmla="*/ 2072185 w 2197116"/>
              <a:gd name="connsiteY15" fmla="*/ 290212 h 1261477"/>
              <a:gd name="connsiteX16" fmla="*/ 2129751 w 2197116"/>
              <a:gd name="connsiteY16" fmla="*/ 138887 h 1261477"/>
              <a:gd name="connsiteX17" fmla="*/ 2126776 w 2197116"/>
              <a:gd name="connsiteY17" fmla="*/ 12518 h 1261477"/>
              <a:gd name="connsiteX18" fmla="*/ 2017763 w 2197116"/>
              <a:gd name="connsiteY18" fmla="*/ 213996 h 1261477"/>
              <a:gd name="connsiteX19" fmla="*/ 1908412 w 2197116"/>
              <a:gd name="connsiteY19" fmla="*/ 249269 h 1261477"/>
              <a:gd name="connsiteX20" fmla="*/ 1567218 w 2197116"/>
              <a:gd name="connsiteY20" fmla="*/ 276564 h 1261477"/>
              <a:gd name="connsiteX21" fmla="*/ 1171433 w 2197116"/>
              <a:gd name="connsiteY21" fmla="*/ 331155 h 1261477"/>
              <a:gd name="connsiteX22" fmla="*/ 843887 w 2197116"/>
              <a:gd name="connsiteY22" fmla="*/ 481281 h 1261477"/>
              <a:gd name="connsiteX23" fmla="*/ 721057 w 2197116"/>
              <a:gd name="connsiteY23" fmla="*/ 563167 h 1261477"/>
              <a:gd name="connsiteX24" fmla="*/ 625522 w 2197116"/>
              <a:gd name="connsiteY24" fmla="*/ 453985 h 1261477"/>
              <a:gd name="connsiteX25" fmla="*/ 543636 w 2197116"/>
              <a:gd name="connsiteY25" fmla="*/ 235621 h 1261477"/>
              <a:gd name="connsiteX26" fmla="*/ 489045 w 2197116"/>
              <a:gd name="connsiteY26" fmla="*/ 153734 h 1261477"/>
              <a:gd name="connsiteX27" fmla="*/ 502693 w 2197116"/>
              <a:gd name="connsiteY27" fmla="*/ 235621 h 1261477"/>
              <a:gd name="connsiteX28" fmla="*/ 543636 w 2197116"/>
              <a:gd name="connsiteY28" fmla="*/ 372099 h 1261477"/>
              <a:gd name="connsiteX29" fmla="*/ 666466 w 2197116"/>
              <a:gd name="connsiteY29" fmla="*/ 576815 h 1261477"/>
              <a:gd name="connsiteX30" fmla="*/ 625522 w 2197116"/>
              <a:gd name="connsiteY30" fmla="*/ 645054 h 1261477"/>
              <a:gd name="connsiteX31" fmla="*/ 379863 w 2197116"/>
              <a:gd name="connsiteY31" fmla="*/ 836122 h 1261477"/>
              <a:gd name="connsiteX32" fmla="*/ 202442 w 2197116"/>
              <a:gd name="connsiteY32" fmla="*/ 986248 h 1261477"/>
              <a:gd name="connsiteX33" fmla="*/ 25021 w 2197116"/>
              <a:gd name="connsiteY33" fmla="*/ 1122725 h 1261477"/>
              <a:gd name="connsiteX0" fmla="*/ 25021 w 2316103"/>
              <a:gd name="connsiteY0" fmla="*/ 1141440 h 1280192"/>
              <a:gd name="connsiteX1" fmla="*/ 52316 w 2316103"/>
              <a:gd name="connsiteY1" fmla="*/ 1250622 h 1280192"/>
              <a:gd name="connsiteX2" fmla="*/ 120555 w 2316103"/>
              <a:gd name="connsiteY2" fmla="*/ 1264270 h 1280192"/>
              <a:gd name="connsiteX3" fmla="*/ 270681 w 2316103"/>
              <a:gd name="connsiteY3" fmla="*/ 1155088 h 1280192"/>
              <a:gd name="connsiteX4" fmla="*/ 625522 w 2316103"/>
              <a:gd name="connsiteY4" fmla="*/ 827542 h 1280192"/>
              <a:gd name="connsiteX5" fmla="*/ 980364 w 2316103"/>
              <a:gd name="connsiteY5" fmla="*/ 554587 h 1280192"/>
              <a:gd name="connsiteX6" fmla="*/ 1458036 w 2316103"/>
              <a:gd name="connsiteY6" fmla="*/ 431757 h 1280192"/>
              <a:gd name="connsiteX7" fmla="*/ 1512627 w 2316103"/>
              <a:gd name="connsiteY7" fmla="*/ 540939 h 1280192"/>
              <a:gd name="connsiteX8" fmla="*/ 1621809 w 2316103"/>
              <a:gd name="connsiteY8" fmla="*/ 813894 h 1280192"/>
              <a:gd name="connsiteX9" fmla="*/ 1758287 w 2316103"/>
              <a:gd name="connsiteY9" fmla="*/ 1018611 h 1280192"/>
              <a:gd name="connsiteX10" fmla="*/ 1703696 w 2316103"/>
              <a:gd name="connsiteY10" fmla="*/ 882133 h 1280192"/>
              <a:gd name="connsiteX11" fmla="*/ 1608161 w 2316103"/>
              <a:gd name="connsiteY11" fmla="*/ 691064 h 1280192"/>
              <a:gd name="connsiteX12" fmla="*/ 1553570 w 2316103"/>
              <a:gd name="connsiteY12" fmla="*/ 499996 h 1280192"/>
              <a:gd name="connsiteX13" fmla="*/ 1553570 w 2316103"/>
              <a:gd name="connsiteY13" fmla="*/ 431757 h 1280192"/>
              <a:gd name="connsiteX14" fmla="*/ 1812878 w 2316103"/>
              <a:gd name="connsiteY14" fmla="*/ 377166 h 1280192"/>
              <a:gd name="connsiteX15" fmla="*/ 2072185 w 2316103"/>
              <a:gd name="connsiteY15" fmla="*/ 308927 h 1280192"/>
              <a:gd name="connsiteX16" fmla="*/ 2129751 w 2316103"/>
              <a:gd name="connsiteY16" fmla="*/ 157602 h 1280192"/>
              <a:gd name="connsiteX17" fmla="*/ 2126776 w 2316103"/>
              <a:gd name="connsiteY17" fmla="*/ 31233 h 1280192"/>
              <a:gd name="connsiteX18" fmla="*/ 2017763 w 2316103"/>
              <a:gd name="connsiteY18" fmla="*/ 232711 h 1280192"/>
              <a:gd name="connsiteX19" fmla="*/ 1908412 w 2316103"/>
              <a:gd name="connsiteY19" fmla="*/ 267984 h 1280192"/>
              <a:gd name="connsiteX20" fmla="*/ 1567218 w 2316103"/>
              <a:gd name="connsiteY20" fmla="*/ 295279 h 1280192"/>
              <a:gd name="connsiteX21" fmla="*/ 1171433 w 2316103"/>
              <a:gd name="connsiteY21" fmla="*/ 349870 h 1280192"/>
              <a:gd name="connsiteX22" fmla="*/ 843887 w 2316103"/>
              <a:gd name="connsiteY22" fmla="*/ 499996 h 1280192"/>
              <a:gd name="connsiteX23" fmla="*/ 721057 w 2316103"/>
              <a:gd name="connsiteY23" fmla="*/ 581882 h 1280192"/>
              <a:gd name="connsiteX24" fmla="*/ 625522 w 2316103"/>
              <a:gd name="connsiteY24" fmla="*/ 472700 h 1280192"/>
              <a:gd name="connsiteX25" fmla="*/ 543636 w 2316103"/>
              <a:gd name="connsiteY25" fmla="*/ 254336 h 1280192"/>
              <a:gd name="connsiteX26" fmla="*/ 489045 w 2316103"/>
              <a:gd name="connsiteY26" fmla="*/ 172449 h 1280192"/>
              <a:gd name="connsiteX27" fmla="*/ 502693 w 2316103"/>
              <a:gd name="connsiteY27" fmla="*/ 254336 h 1280192"/>
              <a:gd name="connsiteX28" fmla="*/ 543636 w 2316103"/>
              <a:gd name="connsiteY28" fmla="*/ 390814 h 1280192"/>
              <a:gd name="connsiteX29" fmla="*/ 666466 w 2316103"/>
              <a:gd name="connsiteY29" fmla="*/ 595530 h 1280192"/>
              <a:gd name="connsiteX30" fmla="*/ 625522 w 2316103"/>
              <a:gd name="connsiteY30" fmla="*/ 663769 h 1280192"/>
              <a:gd name="connsiteX31" fmla="*/ 379863 w 2316103"/>
              <a:gd name="connsiteY31" fmla="*/ 854837 h 1280192"/>
              <a:gd name="connsiteX32" fmla="*/ 202442 w 2316103"/>
              <a:gd name="connsiteY32" fmla="*/ 1004963 h 1280192"/>
              <a:gd name="connsiteX33" fmla="*/ 25021 w 2316103"/>
              <a:gd name="connsiteY33" fmla="*/ 1141440 h 1280192"/>
              <a:gd name="connsiteX0" fmla="*/ 25021 w 2491934"/>
              <a:gd name="connsiteY0" fmla="*/ 1141440 h 1280192"/>
              <a:gd name="connsiteX1" fmla="*/ 52316 w 2491934"/>
              <a:gd name="connsiteY1" fmla="*/ 1250622 h 1280192"/>
              <a:gd name="connsiteX2" fmla="*/ 120555 w 2491934"/>
              <a:gd name="connsiteY2" fmla="*/ 1264270 h 1280192"/>
              <a:gd name="connsiteX3" fmla="*/ 270681 w 2491934"/>
              <a:gd name="connsiteY3" fmla="*/ 1155088 h 1280192"/>
              <a:gd name="connsiteX4" fmla="*/ 625522 w 2491934"/>
              <a:gd name="connsiteY4" fmla="*/ 827542 h 1280192"/>
              <a:gd name="connsiteX5" fmla="*/ 980364 w 2491934"/>
              <a:gd name="connsiteY5" fmla="*/ 554587 h 1280192"/>
              <a:gd name="connsiteX6" fmla="*/ 1458036 w 2491934"/>
              <a:gd name="connsiteY6" fmla="*/ 431757 h 1280192"/>
              <a:gd name="connsiteX7" fmla="*/ 1512627 w 2491934"/>
              <a:gd name="connsiteY7" fmla="*/ 540939 h 1280192"/>
              <a:gd name="connsiteX8" fmla="*/ 1621809 w 2491934"/>
              <a:gd name="connsiteY8" fmla="*/ 813894 h 1280192"/>
              <a:gd name="connsiteX9" fmla="*/ 1758287 w 2491934"/>
              <a:gd name="connsiteY9" fmla="*/ 1018611 h 1280192"/>
              <a:gd name="connsiteX10" fmla="*/ 1703696 w 2491934"/>
              <a:gd name="connsiteY10" fmla="*/ 882133 h 1280192"/>
              <a:gd name="connsiteX11" fmla="*/ 1608161 w 2491934"/>
              <a:gd name="connsiteY11" fmla="*/ 691064 h 1280192"/>
              <a:gd name="connsiteX12" fmla="*/ 1553570 w 2491934"/>
              <a:gd name="connsiteY12" fmla="*/ 499996 h 1280192"/>
              <a:gd name="connsiteX13" fmla="*/ 1553570 w 2491934"/>
              <a:gd name="connsiteY13" fmla="*/ 431757 h 1280192"/>
              <a:gd name="connsiteX14" fmla="*/ 1812878 w 2491934"/>
              <a:gd name="connsiteY14" fmla="*/ 377166 h 1280192"/>
              <a:gd name="connsiteX15" fmla="*/ 2072185 w 2491934"/>
              <a:gd name="connsiteY15" fmla="*/ 308927 h 1280192"/>
              <a:gd name="connsiteX16" fmla="*/ 2305582 w 2491934"/>
              <a:gd name="connsiteY16" fmla="*/ 157602 h 1280192"/>
              <a:gd name="connsiteX17" fmla="*/ 2126776 w 2491934"/>
              <a:gd name="connsiteY17" fmla="*/ 31233 h 1280192"/>
              <a:gd name="connsiteX18" fmla="*/ 2017763 w 2491934"/>
              <a:gd name="connsiteY18" fmla="*/ 232711 h 1280192"/>
              <a:gd name="connsiteX19" fmla="*/ 1908412 w 2491934"/>
              <a:gd name="connsiteY19" fmla="*/ 267984 h 1280192"/>
              <a:gd name="connsiteX20" fmla="*/ 1567218 w 2491934"/>
              <a:gd name="connsiteY20" fmla="*/ 295279 h 1280192"/>
              <a:gd name="connsiteX21" fmla="*/ 1171433 w 2491934"/>
              <a:gd name="connsiteY21" fmla="*/ 349870 h 1280192"/>
              <a:gd name="connsiteX22" fmla="*/ 843887 w 2491934"/>
              <a:gd name="connsiteY22" fmla="*/ 499996 h 1280192"/>
              <a:gd name="connsiteX23" fmla="*/ 721057 w 2491934"/>
              <a:gd name="connsiteY23" fmla="*/ 581882 h 1280192"/>
              <a:gd name="connsiteX24" fmla="*/ 625522 w 2491934"/>
              <a:gd name="connsiteY24" fmla="*/ 472700 h 1280192"/>
              <a:gd name="connsiteX25" fmla="*/ 543636 w 2491934"/>
              <a:gd name="connsiteY25" fmla="*/ 254336 h 1280192"/>
              <a:gd name="connsiteX26" fmla="*/ 489045 w 2491934"/>
              <a:gd name="connsiteY26" fmla="*/ 172449 h 1280192"/>
              <a:gd name="connsiteX27" fmla="*/ 502693 w 2491934"/>
              <a:gd name="connsiteY27" fmla="*/ 254336 h 1280192"/>
              <a:gd name="connsiteX28" fmla="*/ 543636 w 2491934"/>
              <a:gd name="connsiteY28" fmla="*/ 390814 h 1280192"/>
              <a:gd name="connsiteX29" fmla="*/ 666466 w 2491934"/>
              <a:gd name="connsiteY29" fmla="*/ 595530 h 1280192"/>
              <a:gd name="connsiteX30" fmla="*/ 625522 w 2491934"/>
              <a:gd name="connsiteY30" fmla="*/ 663769 h 1280192"/>
              <a:gd name="connsiteX31" fmla="*/ 379863 w 2491934"/>
              <a:gd name="connsiteY31" fmla="*/ 854837 h 1280192"/>
              <a:gd name="connsiteX32" fmla="*/ 202442 w 2491934"/>
              <a:gd name="connsiteY32" fmla="*/ 1004963 h 1280192"/>
              <a:gd name="connsiteX33" fmla="*/ 25021 w 2491934"/>
              <a:gd name="connsiteY33" fmla="*/ 1141440 h 1280192"/>
              <a:gd name="connsiteX0" fmla="*/ 25021 w 2372947"/>
              <a:gd name="connsiteY0" fmla="*/ 1122725 h 1261477"/>
              <a:gd name="connsiteX1" fmla="*/ 52316 w 2372947"/>
              <a:gd name="connsiteY1" fmla="*/ 1231907 h 1261477"/>
              <a:gd name="connsiteX2" fmla="*/ 120555 w 2372947"/>
              <a:gd name="connsiteY2" fmla="*/ 1245555 h 1261477"/>
              <a:gd name="connsiteX3" fmla="*/ 270681 w 2372947"/>
              <a:gd name="connsiteY3" fmla="*/ 1136373 h 1261477"/>
              <a:gd name="connsiteX4" fmla="*/ 625522 w 2372947"/>
              <a:gd name="connsiteY4" fmla="*/ 808827 h 1261477"/>
              <a:gd name="connsiteX5" fmla="*/ 980364 w 2372947"/>
              <a:gd name="connsiteY5" fmla="*/ 535872 h 1261477"/>
              <a:gd name="connsiteX6" fmla="*/ 1458036 w 2372947"/>
              <a:gd name="connsiteY6" fmla="*/ 413042 h 1261477"/>
              <a:gd name="connsiteX7" fmla="*/ 1512627 w 2372947"/>
              <a:gd name="connsiteY7" fmla="*/ 522224 h 1261477"/>
              <a:gd name="connsiteX8" fmla="*/ 1621809 w 2372947"/>
              <a:gd name="connsiteY8" fmla="*/ 795179 h 1261477"/>
              <a:gd name="connsiteX9" fmla="*/ 1758287 w 2372947"/>
              <a:gd name="connsiteY9" fmla="*/ 999896 h 1261477"/>
              <a:gd name="connsiteX10" fmla="*/ 1703696 w 2372947"/>
              <a:gd name="connsiteY10" fmla="*/ 863418 h 1261477"/>
              <a:gd name="connsiteX11" fmla="*/ 1608161 w 2372947"/>
              <a:gd name="connsiteY11" fmla="*/ 672349 h 1261477"/>
              <a:gd name="connsiteX12" fmla="*/ 1553570 w 2372947"/>
              <a:gd name="connsiteY12" fmla="*/ 481281 h 1261477"/>
              <a:gd name="connsiteX13" fmla="*/ 1553570 w 2372947"/>
              <a:gd name="connsiteY13" fmla="*/ 413042 h 1261477"/>
              <a:gd name="connsiteX14" fmla="*/ 1812878 w 2372947"/>
              <a:gd name="connsiteY14" fmla="*/ 358451 h 1261477"/>
              <a:gd name="connsiteX15" fmla="*/ 2072185 w 2372947"/>
              <a:gd name="connsiteY15" fmla="*/ 290212 h 1261477"/>
              <a:gd name="connsiteX16" fmla="*/ 2305582 w 2372947"/>
              <a:gd name="connsiteY16" fmla="*/ 138887 h 1261477"/>
              <a:gd name="connsiteX17" fmla="*/ 2126776 w 2372947"/>
              <a:gd name="connsiteY17" fmla="*/ 12518 h 1261477"/>
              <a:gd name="connsiteX18" fmla="*/ 2017763 w 2372947"/>
              <a:gd name="connsiteY18" fmla="*/ 213996 h 1261477"/>
              <a:gd name="connsiteX19" fmla="*/ 1908412 w 2372947"/>
              <a:gd name="connsiteY19" fmla="*/ 249269 h 1261477"/>
              <a:gd name="connsiteX20" fmla="*/ 1567218 w 2372947"/>
              <a:gd name="connsiteY20" fmla="*/ 276564 h 1261477"/>
              <a:gd name="connsiteX21" fmla="*/ 1171433 w 2372947"/>
              <a:gd name="connsiteY21" fmla="*/ 331155 h 1261477"/>
              <a:gd name="connsiteX22" fmla="*/ 843887 w 2372947"/>
              <a:gd name="connsiteY22" fmla="*/ 481281 h 1261477"/>
              <a:gd name="connsiteX23" fmla="*/ 721057 w 2372947"/>
              <a:gd name="connsiteY23" fmla="*/ 563167 h 1261477"/>
              <a:gd name="connsiteX24" fmla="*/ 625522 w 2372947"/>
              <a:gd name="connsiteY24" fmla="*/ 453985 h 1261477"/>
              <a:gd name="connsiteX25" fmla="*/ 543636 w 2372947"/>
              <a:gd name="connsiteY25" fmla="*/ 235621 h 1261477"/>
              <a:gd name="connsiteX26" fmla="*/ 489045 w 2372947"/>
              <a:gd name="connsiteY26" fmla="*/ 153734 h 1261477"/>
              <a:gd name="connsiteX27" fmla="*/ 502693 w 2372947"/>
              <a:gd name="connsiteY27" fmla="*/ 235621 h 1261477"/>
              <a:gd name="connsiteX28" fmla="*/ 543636 w 2372947"/>
              <a:gd name="connsiteY28" fmla="*/ 372099 h 1261477"/>
              <a:gd name="connsiteX29" fmla="*/ 666466 w 2372947"/>
              <a:gd name="connsiteY29" fmla="*/ 576815 h 1261477"/>
              <a:gd name="connsiteX30" fmla="*/ 625522 w 2372947"/>
              <a:gd name="connsiteY30" fmla="*/ 645054 h 1261477"/>
              <a:gd name="connsiteX31" fmla="*/ 379863 w 2372947"/>
              <a:gd name="connsiteY31" fmla="*/ 836122 h 1261477"/>
              <a:gd name="connsiteX32" fmla="*/ 202442 w 2372947"/>
              <a:gd name="connsiteY32" fmla="*/ 986248 h 1261477"/>
              <a:gd name="connsiteX33" fmla="*/ 25021 w 2372947"/>
              <a:gd name="connsiteY3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489045 w 2305582"/>
              <a:gd name="connsiteY26" fmla="*/ 153734 h 1261477"/>
              <a:gd name="connsiteX27" fmla="*/ 502693 w 2305582"/>
              <a:gd name="connsiteY27" fmla="*/ 235621 h 1261477"/>
              <a:gd name="connsiteX28" fmla="*/ 543636 w 2305582"/>
              <a:gd name="connsiteY28" fmla="*/ 372099 h 1261477"/>
              <a:gd name="connsiteX29" fmla="*/ 666466 w 2305582"/>
              <a:gd name="connsiteY29" fmla="*/ 576815 h 1261477"/>
              <a:gd name="connsiteX30" fmla="*/ 625522 w 2305582"/>
              <a:gd name="connsiteY30" fmla="*/ 645054 h 1261477"/>
              <a:gd name="connsiteX31" fmla="*/ 379863 w 2305582"/>
              <a:gd name="connsiteY31" fmla="*/ 836122 h 1261477"/>
              <a:gd name="connsiteX32" fmla="*/ 202442 w 2305582"/>
              <a:gd name="connsiteY32" fmla="*/ 986248 h 1261477"/>
              <a:gd name="connsiteX33" fmla="*/ 25021 w 2305582"/>
              <a:gd name="connsiteY3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502693 w 2305582"/>
              <a:gd name="connsiteY26" fmla="*/ 235621 h 1261477"/>
              <a:gd name="connsiteX27" fmla="*/ 543636 w 2305582"/>
              <a:gd name="connsiteY27" fmla="*/ 372099 h 1261477"/>
              <a:gd name="connsiteX28" fmla="*/ 666466 w 2305582"/>
              <a:gd name="connsiteY28" fmla="*/ 576815 h 1261477"/>
              <a:gd name="connsiteX29" fmla="*/ 625522 w 2305582"/>
              <a:gd name="connsiteY29" fmla="*/ 645054 h 1261477"/>
              <a:gd name="connsiteX30" fmla="*/ 379863 w 2305582"/>
              <a:gd name="connsiteY30" fmla="*/ 836122 h 1261477"/>
              <a:gd name="connsiteX31" fmla="*/ 202442 w 2305582"/>
              <a:gd name="connsiteY31" fmla="*/ 986248 h 1261477"/>
              <a:gd name="connsiteX32" fmla="*/ 25021 w 2305582"/>
              <a:gd name="connsiteY32"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235621 h 1261477"/>
              <a:gd name="connsiteX26" fmla="*/ 543636 w 2305582"/>
              <a:gd name="connsiteY26" fmla="*/ 372099 h 1261477"/>
              <a:gd name="connsiteX27" fmla="*/ 666466 w 2305582"/>
              <a:gd name="connsiteY27" fmla="*/ 576815 h 1261477"/>
              <a:gd name="connsiteX28" fmla="*/ 625522 w 2305582"/>
              <a:gd name="connsiteY28" fmla="*/ 645054 h 1261477"/>
              <a:gd name="connsiteX29" fmla="*/ 379863 w 2305582"/>
              <a:gd name="connsiteY29" fmla="*/ 836122 h 1261477"/>
              <a:gd name="connsiteX30" fmla="*/ 202442 w 2305582"/>
              <a:gd name="connsiteY30" fmla="*/ 986248 h 1261477"/>
              <a:gd name="connsiteX31" fmla="*/ 25021 w 2305582"/>
              <a:gd name="connsiteY31"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543636 w 2305582"/>
              <a:gd name="connsiteY25" fmla="*/ 372099 h 1261477"/>
              <a:gd name="connsiteX26" fmla="*/ 666466 w 2305582"/>
              <a:gd name="connsiteY26" fmla="*/ 576815 h 1261477"/>
              <a:gd name="connsiteX27" fmla="*/ 625522 w 2305582"/>
              <a:gd name="connsiteY27" fmla="*/ 645054 h 1261477"/>
              <a:gd name="connsiteX28" fmla="*/ 379863 w 2305582"/>
              <a:gd name="connsiteY28" fmla="*/ 836122 h 1261477"/>
              <a:gd name="connsiteX29" fmla="*/ 202442 w 2305582"/>
              <a:gd name="connsiteY29" fmla="*/ 986248 h 1261477"/>
              <a:gd name="connsiteX30" fmla="*/ 25021 w 2305582"/>
              <a:gd name="connsiteY30"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25522 w 2305582"/>
              <a:gd name="connsiteY24" fmla="*/ 453985 h 1261477"/>
              <a:gd name="connsiteX25" fmla="*/ 666466 w 2305582"/>
              <a:gd name="connsiteY25" fmla="*/ 576815 h 1261477"/>
              <a:gd name="connsiteX26" fmla="*/ 625522 w 2305582"/>
              <a:gd name="connsiteY26" fmla="*/ 645054 h 1261477"/>
              <a:gd name="connsiteX27" fmla="*/ 379863 w 2305582"/>
              <a:gd name="connsiteY27" fmla="*/ 836122 h 1261477"/>
              <a:gd name="connsiteX28" fmla="*/ 202442 w 2305582"/>
              <a:gd name="connsiteY28" fmla="*/ 986248 h 1261477"/>
              <a:gd name="connsiteX29" fmla="*/ 25021 w 2305582"/>
              <a:gd name="connsiteY29"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58287 w 2305582"/>
              <a:gd name="connsiteY9" fmla="*/ 999896 h 1261477"/>
              <a:gd name="connsiteX10" fmla="*/ 1703696 w 2305582"/>
              <a:gd name="connsiteY10" fmla="*/ 863418 h 1261477"/>
              <a:gd name="connsiteX11" fmla="*/ 1608161 w 2305582"/>
              <a:gd name="connsiteY11" fmla="*/ 672349 h 1261477"/>
              <a:gd name="connsiteX12" fmla="*/ 1553570 w 2305582"/>
              <a:gd name="connsiteY12" fmla="*/ 481281 h 1261477"/>
              <a:gd name="connsiteX13" fmla="*/ 1553570 w 2305582"/>
              <a:gd name="connsiteY13" fmla="*/ 413042 h 1261477"/>
              <a:gd name="connsiteX14" fmla="*/ 1812878 w 2305582"/>
              <a:gd name="connsiteY14" fmla="*/ 358451 h 1261477"/>
              <a:gd name="connsiteX15" fmla="*/ 2072185 w 2305582"/>
              <a:gd name="connsiteY15" fmla="*/ 290212 h 1261477"/>
              <a:gd name="connsiteX16" fmla="*/ 2305582 w 2305582"/>
              <a:gd name="connsiteY16" fmla="*/ 138887 h 1261477"/>
              <a:gd name="connsiteX17" fmla="*/ 2126776 w 2305582"/>
              <a:gd name="connsiteY17" fmla="*/ 12518 h 1261477"/>
              <a:gd name="connsiteX18" fmla="*/ 2017763 w 2305582"/>
              <a:gd name="connsiteY18" fmla="*/ 213996 h 1261477"/>
              <a:gd name="connsiteX19" fmla="*/ 1908412 w 2305582"/>
              <a:gd name="connsiteY19" fmla="*/ 249269 h 1261477"/>
              <a:gd name="connsiteX20" fmla="*/ 1567218 w 2305582"/>
              <a:gd name="connsiteY20" fmla="*/ 276564 h 1261477"/>
              <a:gd name="connsiteX21" fmla="*/ 1171433 w 2305582"/>
              <a:gd name="connsiteY21" fmla="*/ 331155 h 1261477"/>
              <a:gd name="connsiteX22" fmla="*/ 843887 w 2305582"/>
              <a:gd name="connsiteY22" fmla="*/ 481281 h 1261477"/>
              <a:gd name="connsiteX23" fmla="*/ 721057 w 2305582"/>
              <a:gd name="connsiteY23" fmla="*/ 563167 h 1261477"/>
              <a:gd name="connsiteX24" fmla="*/ 666466 w 2305582"/>
              <a:gd name="connsiteY24" fmla="*/ 576815 h 1261477"/>
              <a:gd name="connsiteX25" fmla="*/ 625522 w 2305582"/>
              <a:gd name="connsiteY25" fmla="*/ 645054 h 1261477"/>
              <a:gd name="connsiteX26" fmla="*/ 379863 w 2305582"/>
              <a:gd name="connsiteY26" fmla="*/ 836122 h 1261477"/>
              <a:gd name="connsiteX27" fmla="*/ 202442 w 2305582"/>
              <a:gd name="connsiteY27" fmla="*/ 986248 h 1261477"/>
              <a:gd name="connsiteX28" fmla="*/ 25021 w 2305582"/>
              <a:gd name="connsiteY28"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703696 w 2305582"/>
              <a:gd name="connsiteY9" fmla="*/ 863418 h 1261477"/>
              <a:gd name="connsiteX10" fmla="*/ 1608161 w 2305582"/>
              <a:gd name="connsiteY10" fmla="*/ 672349 h 1261477"/>
              <a:gd name="connsiteX11" fmla="*/ 1553570 w 2305582"/>
              <a:gd name="connsiteY11" fmla="*/ 481281 h 1261477"/>
              <a:gd name="connsiteX12" fmla="*/ 1553570 w 2305582"/>
              <a:gd name="connsiteY12" fmla="*/ 413042 h 1261477"/>
              <a:gd name="connsiteX13" fmla="*/ 1812878 w 2305582"/>
              <a:gd name="connsiteY13" fmla="*/ 358451 h 1261477"/>
              <a:gd name="connsiteX14" fmla="*/ 2072185 w 2305582"/>
              <a:gd name="connsiteY14" fmla="*/ 290212 h 1261477"/>
              <a:gd name="connsiteX15" fmla="*/ 2305582 w 2305582"/>
              <a:gd name="connsiteY15" fmla="*/ 138887 h 1261477"/>
              <a:gd name="connsiteX16" fmla="*/ 2126776 w 2305582"/>
              <a:gd name="connsiteY16" fmla="*/ 12518 h 1261477"/>
              <a:gd name="connsiteX17" fmla="*/ 2017763 w 2305582"/>
              <a:gd name="connsiteY17" fmla="*/ 213996 h 1261477"/>
              <a:gd name="connsiteX18" fmla="*/ 1908412 w 2305582"/>
              <a:gd name="connsiteY18" fmla="*/ 249269 h 1261477"/>
              <a:gd name="connsiteX19" fmla="*/ 1567218 w 2305582"/>
              <a:gd name="connsiteY19" fmla="*/ 276564 h 1261477"/>
              <a:gd name="connsiteX20" fmla="*/ 1171433 w 2305582"/>
              <a:gd name="connsiteY20" fmla="*/ 331155 h 1261477"/>
              <a:gd name="connsiteX21" fmla="*/ 843887 w 2305582"/>
              <a:gd name="connsiteY21" fmla="*/ 481281 h 1261477"/>
              <a:gd name="connsiteX22" fmla="*/ 721057 w 2305582"/>
              <a:gd name="connsiteY22" fmla="*/ 563167 h 1261477"/>
              <a:gd name="connsiteX23" fmla="*/ 666466 w 2305582"/>
              <a:gd name="connsiteY23" fmla="*/ 576815 h 1261477"/>
              <a:gd name="connsiteX24" fmla="*/ 625522 w 2305582"/>
              <a:gd name="connsiteY24" fmla="*/ 645054 h 1261477"/>
              <a:gd name="connsiteX25" fmla="*/ 379863 w 2305582"/>
              <a:gd name="connsiteY25" fmla="*/ 836122 h 1261477"/>
              <a:gd name="connsiteX26" fmla="*/ 202442 w 2305582"/>
              <a:gd name="connsiteY26" fmla="*/ 986248 h 1261477"/>
              <a:gd name="connsiteX27" fmla="*/ 25021 w 2305582"/>
              <a:gd name="connsiteY27"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21809 w 2305582"/>
              <a:gd name="connsiteY8" fmla="*/ 795179 h 1261477"/>
              <a:gd name="connsiteX9" fmla="*/ 1608161 w 2305582"/>
              <a:gd name="connsiteY9" fmla="*/ 672349 h 1261477"/>
              <a:gd name="connsiteX10" fmla="*/ 1553570 w 2305582"/>
              <a:gd name="connsiteY10" fmla="*/ 481281 h 1261477"/>
              <a:gd name="connsiteX11" fmla="*/ 1553570 w 2305582"/>
              <a:gd name="connsiteY11" fmla="*/ 413042 h 1261477"/>
              <a:gd name="connsiteX12" fmla="*/ 1812878 w 2305582"/>
              <a:gd name="connsiteY12" fmla="*/ 358451 h 1261477"/>
              <a:gd name="connsiteX13" fmla="*/ 2072185 w 2305582"/>
              <a:gd name="connsiteY13" fmla="*/ 290212 h 1261477"/>
              <a:gd name="connsiteX14" fmla="*/ 2305582 w 2305582"/>
              <a:gd name="connsiteY14" fmla="*/ 138887 h 1261477"/>
              <a:gd name="connsiteX15" fmla="*/ 2126776 w 2305582"/>
              <a:gd name="connsiteY15" fmla="*/ 12518 h 1261477"/>
              <a:gd name="connsiteX16" fmla="*/ 2017763 w 2305582"/>
              <a:gd name="connsiteY16" fmla="*/ 213996 h 1261477"/>
              <a:gd name="connsiteX17" fmla="*/ 1908412 w 2305582"/>
              <a:gd name="connsiteY17" fmla="*/ 249269 h 1261477"/>
              <a:gd name="connsiteX18" fmla="*/ 1567218 w 2305582"/>
              <a:gd name="connsiteY18" fmla="*/ 276564 h 1261477"/>
              <a:gd name="connsiteX19" fmla="*/ 1171433 w 2305582"/>
              <a:gd name="connsiteY19" fmla="*/ 331155 h 1261477"/>
              <a:gd name="connsiteX20" fmla="*/ 843887 w 2305582"/>
              <a:gd name="connsiteY20" fmla="*/ 481281 h 1261477"/>
              <a:gd name="connsiteX21" fmla="*/ 721057 w 2305582"/>
              <a:gd name="connsiteY21" fmla="*/ 563167 h 1261477"/>
              <a:gd name="connsiteX22" fmla="*/ 666466 w 2305582"/>
              <a:gd name="connsiteY22" fmla="*/ 576815 h 1261477"/>
              <a:gd name="connsiteX23" fmla="*/ 625522 w 2305582"/>
              <a:gd name="connsiteY23" fmla="*/ 645054 h 1261477"/>
              <a:gd name="connsiteX24" fmla="*/ 379863 w 2305582"/>
              <a:gd name="connsiteY24" fmla="*/ 836122 h 1261477"/>
              <a:gd name="connsiteX25" fmla="*/ 202442 w 2305582"/>
              <a:gd name="connsiteY25" fmla="*/ 986248 h 1261477"/>
              <a:gd name="connsiteX26" fmla="*/ 25021 w 2305582"/>
              <a:gd name="connsiteY26"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608161 w 2305582"/>
              <a:gd name="connsiteY8" fmla="*/ 672349 h 1261477"/>
              <a:gd name="connsiteX9" fmla="*/ 1553570 w 2305582"/>
              <a:gd name="connsiteY9" fmla="*/ 481281 h 1261477"/>
              <a:gd name="connsiteX10" fmla="*/ 1553570 w 2305582"/>
              <a:gd name="connsiteY10" fmla="*/ 413042 h 1261477"/>
              <a:gd name="connsiteX11" fmla="*/ 1812878 w 2305582"/>
              <a:gd name="connsiteY11" fmla="*/ 358451 h 1261477"/>
              <a:gd name="connsiteX12" fmla="*/ 2072185 w 2305582"/>
              <a:gd name="connsiteY12" fmla="*/ 290212 h 1261477"/>
              <a:gd name="connsiteX13" fmla="*/ 2305582 w 2305582"/>
              <a:gd name="connsiteY13" fmla="*/ 138887 h 1261477"/>
              <a:gd name="connsiteX14" fmla="*/ 2126776 w 2305582"/>
              <a:gd name="connsiteY14" fmla="*/ 12518 h 1261477"/>
              <a:gd name="connsiteX15" fmla="*/ 2017763 w 2305582"/>
              <a:gd name="connsiteY15" fmla="*/ 213996 h 1261477"/>
              <a:gd name="connsiteX16" fmla="*/ 1908412 w 2305582"/>
              <a:gd name="connsiteY16" fmla="*/ 249269 h 1261477"/>
              <a:gd name="connsiteX17" fmla="*/ 1567218 w 2305582"/>
              <a:gd name="connsiteY17" fmla="*/ 276564 h 1261477"/>
              <a:gd name="connsiteX18" fmla="*/ 1171433 w 2305582"/>
              <a:gd name="connsiteY18" fmla="*/ 331155 h 1261477"/>
              <a:gd name="connsiteX19" fmla="*/ 843887 w 2305582"/>
              <a:gd name="connsiteY19" fmla="*/ 481281 h 1261477"/>
              <a:gd name="connsiteX20" fmla="*/ 721057 w 2305582"/>
              <a:gd name="connsiteY20" fmla="*/ 563167 h 1261477"/>
              <a:gd name="connsiteX21" fmla="*/ 666466 w 2305582"/>
              <a:gd name="connsiteY21" fmla="*/ 576815 h 1261477"/>
              <a:gd name="connsiteX22" fmla="*/ 625522 w 2305582"/>
              <a:gd name="connsiteY22" fmla="*/ 645054 h 1261477"/>
              <a:gd name="connsiteX23" fmla="*/ 379863 w 2305582"/>
              <a:gd name="connsiteY23" fmla="*/ 836122 h 1261477"/>
              <a:gd name="connsiteX24" fmla="*/ 202442 w 2305582"/>
              <a:gd name="connsiteY24" fmla="*/ 986248 h 1261477"/>
              <a:gd name="connsiteX25" fmla="*/ 25021 w 2305582"/>
              <a:gd name="connsiteY25"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12627 w 2305582"/>
              <a:gd name="connsiteY7" fmla="*/ 522224 h 1261477"/>
              <a:gd name="connsiteX8" fmla="*/ 1553570 w 2305582"/>
              <a:gd name="connsiteY8" fmla="*/ 481281 h 1261477"/>
              <a:gd name="connsiteX9" fmla="*/ 1553570 w 2305582"/>
              <a:gd name="connsiteY9" fmla="*/ 413042 h 1261477"/>
              <a:gd name="connsiteX10" fmla="*/ 1812878 w 2305582"/>
              <a:gd name="connsiteY10" fmla="*/ 358451 h 1261477"/>
              <a:gd name="connsiteX11" fmla="*/ 2072185 w 2305582"/>
              <a:gd name="connsiteY11" fmla="*/ 290212 h 1261477"/>
              <a:gd name="connsiteX12" fmla="*/ 2305582 w 2305582"/>
              <a:gd name="connsiteY12" fmla="*/ 138887 h 1261477"/>
              <a:gd name="connsiteX13" fmla="*/ 2126776 w 2305582"/>
              <a:gd name="connsiteY13" fmla="*/ 12518 h 1261477"/>
              <a:gd name="connsiteX14" fmla="*/ 2017763 w 2305582"/>
              <a:gd name="connsiteY14" fmla="*/ 213996 h 1261477"/>
              <a:gd name="connsiteX15" fmla="*/ 1908412 w 2305582"/>
              <a:gd name="connsiteY15" fmla="*/ 249269 h 1261477"/>
              <a:gd name="connsiteX16" fmla="*/ 1567218 w 2305582"/>
              <a:gd name="connsiteY16" fmla="*/ 276564 h 1261477"/>
              <a:gd name="connsiteX17" fmla="*/ 1171433 w 2305582"/>
              <a:gd name="connsiteY17" fmla="*/ 331155 h 1261477"/>
              <a:gd name="connsiteX18" fmla="*/ 843887 w 2305582"/>
              <a:gd name="connsiteY18" fmla="*/ 481281 h 1261477"/>
              <a:gd name="connsiteX19" fmla="*/ 721057 w 2305582"/>
              <a:gd name="connsiteY19" fmla="*/ 563167 h 1261477"/>
              <a:gd name="connsiteX20" fmla="*/ 666466 w 2305582"/>
              <a:gd name="connsiteY20" fmla="*/ 576815 h 1261477"/>
              <a:gd name="connsiteX21" fmla="*/ 625522 w 2305582"/>
              <a:gd name="connsiteY21" fmla="*/ 645054 h 1261477"/>
              <a:gd name="connsiteX22" fmla="*/ 379863 w 2305582"/>
              <a:gd name="connsiteY22" fmla="*/ 836122 h 1261477"/>
              <a:gd name="connsiteX23" fmla="*/ 202442 w 2305582"/>
              <a:gd name="connsiteY23" fmla="*/ 986248 h 1261477"/>
              <a:gd name="connsiteX24" fmla="*/ 25021 w 2305582"/>
              <a:gd name="connsiteY24"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53570 w 2305582"/>
              <a:gd name="connsiteY7" fmla="*/ 481281 h 1261477"/>
              <a:gd name="connsiteX8" fmla="*/ 1553570 w 2305582"/>
              <a:gd name="connsiteY8" fmla="*/ 413042 h 1261477"/>
              <a:gd name="connsiteX9" fmla="*/ 1812878 w 2305582"/>
              <a:gd name="connsiteY9" fmla="*/ 358451 h 1261477"/>
              <a:gd name="connsiteX10" fmla="*/ 2072185 w 2305582"/>
              <a:gd name="connsiteY10" fmla="*/ 290212 h 1261477"/>
              <a:gd name="connsiteX11" fmla="*/ 2305582 w 2305582"/>
              <a:gd name="connsiteY11" fmla="*/ 138887 h 1261477"/>
              <a:gd name="connsiteX12" fmla="*/ 2126776 w 2305582"/>
              <a:gd name="connsiteY12" fmla="*/ 12518 h 1261477"/>
              <a:gd name="connsiteX13" fmla="*/ 2017763 w 2305582"/>
              <a:gd name="connsiteY13" fmla="*/ 213996 h 1261477"/>
              <a:gd name="connsiteX14" fmla="*/ 1908412 w 2305582"/>
              <a:gd name="connsiteY14" fmla="*/ 249269 h 1261477"/>
              <a:gd name="connsiteX15" fmla="*/ 1567218 w 2305582"/>
              <a:gd name="connsiteY15" fmla="*/ 276564 h 1261477"/>
              <a:gd name="connsiteX16" fmla="*/ 1171433 w 2305582"/>
              <a:gd name="connsiteY16" fmla="*/ 331155 h 1261477"/>
              <a:gd name="connsiteX17" fmla="*/ 843887 w 2305582"/>
              <a:gd name="connsiteY17" fmla="*/ 481281 h 1261477"/>
              <a:gd name="connsiteX18" fmla="*/ 721057 w 2305582"/>
              <a:gd name="connsiteY18" fmla="*/ 563167 h 1261477"/>
              <a:gd name="connsiteX19" fmla="*/ 666466 w 2305582"/>
              <a:gd name="connsiteY19" fmla="*/ 576815 h 1261477"/>
              <a:gd name="connsiteX20" fmla="*/ 625522 w 2305582"/>
              <a:gd name="connsiteY20" fmla="*/ 645054 h 1261477"/>
              <a:gd name="connsiteX21" fmla="*/ 379863 w 2305582"/>
              <a:gd name="connsiteY21" fmla="*/ 836122 h 1261477"/>
              <a:gd name="connsiteX22" fmla="*/ 202442 w 2305582"/>
              <a:gd name="connsiteY22" fmla="*/ 986248 h 1261477"/>
              <a:gd name="connsiteX23" fmla="*/ 25021 w 2305582"/>
              <a:gd name="connsiteY23" fmla="*/ 1122725 h 1261477"/>
              <a:gd name="connsiteX0" fmla="*/ 25021 w 2305582"/>
              <a:gd name="connsiteY0" fmla="*/ 1122725 h 1261477"/>
              <a:gd name="connsiteX1" fmla="*/ 52316 w 2305582"/>
              <a:gd name="connsiteY1" fmla="*/ 1231907 h 1261477"/>
              <a:gd name="connsiteX2" fmla="*/ 120555 w 2305582"/>
              <a:gd name="connsiteY2" fmla="*/ 1245555 h 1261477"/>
              <a:gd name="connsiteX3" fmla="*/ 270681 w 2305582"/>
              <a:gd name="connsiteY3" fmla="*/ 1136373 h 1261477"/>
              <a:gd name="connsiteX4" fmla="*/ 625522 w 2305582"/>
              <a:gd name="connsiteY4" fmla="*/ 808827 h 1261477"/>
              <a:gd name="connsiteX5" fmla="*/ 980364 w 2305582"/>
              <a:gd name="connsiteY5" fmla="*/ 535872 h 1261477"/>
              <a:gd name="connsiteX6" fmla="*/ 1458036 w 2305582"/>
              <a:gd name="connsiteY6" fmla="*/ 413042 h 1261477"/>
              <a:gd name="connsiteX7" fmla="*/ 1553570 w 2305582"/>
              <a:gd name="connsiteY7" fmla="*/ 413042 h 1261477"/>
              <a:gd name="connsiteX8" fmla="*/ 1812878 w 2305582"/>
              <a:gd name="connsiteY8" fmla="*/ 358451 h 1261477"/>
              <a:gd name="connsiteX9" fmla="*/ 2072185 w 2305582"/>
              <a:gd name="connsiteY9" fmla="*/ 290212 h 1261477"/>
              <a:gd name="connsiteX10" fmla="*/ 2305582 w 2305582"/>
              <a:gd name="connsiteY10" fmla="*/ 138887 h 1261477"/>
              <a:gd name="connsiteX11" fmla="*/ 2126776 w 2305582"/>
              <a:gd name="connsiteY11" fmla="*/ 12518 h 1261477"/>
              <a:gd name="connsiteX12" fmla="*/ 2017763 w 2305582"/>
              <a:gd name="connsiteY12" fmla="*/ 213996 h 1261477"/>
              <a:gd name="connsiteX13" fmla="*/ 1908412 w 2305582"/>
              <a:gd name="connsiteY13" fmla="*/ 249269 h 1261477"/>
              <a:gd name="connsiteX14" fmla="*/ 1567218 w 2305582"/>
              <a:gd name="connsiteY14" fmla="*/ 276564 h 1261477"/>
              <a:gd name="connsiteX15" fmla="*/ 1171433 w 2305582"/>
              <a:gd name="connsiteY15" fmla="*/ 331155 h 1261477"/>
              <a:gd name="connsiteX16" fmla="*/ 843887 w 2305582"/>
              <a:gd name="connsiteY16" fmla="*/ 481281 h 1261477"/>
              <a:gd name="connsiteX17" fmla="*/ 721057 w 2305582"/>
              <a:gd name="connsiteY17" fmla="*/ 563167 h 1261477"/>
              <a:gd name="connsiteX18" fmla="*/ 666466 w 2305582"/>
              <a:gd name="connsiteY18" fmla="*/ 576815 h 1261477"/>
              <a:gd name="connsiteX19" fmla="*/ 625522 w 2305582"/>
              <a:gd name="connsiteY19" fmla="*/ 645054 h 1261477"/>
              <a:gd name="connsiteX20" fmla="*/ 379863 w 2305582"/>
              <a:gd name="connsiteY20" fmla="*/ 836122 h 1261477"/>
              <a:gd name="connsiteX21" fmla="*/ 202442 w 2305582"/>
              <a:gd name="connsiteY21" fmla="*/ 986248 h 1261477"/>
              <a:gd name="connsiteX22" fmla="*/ 25021 w 2305582"/>
              <a:gd name="connsiteY22" fmla="*/ 1122725 h 12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05582" h="1261477">
                <a:moveTo>
                  <a:pt x="25021" y="1122725"/>
                </a:moveTo>
                <a:cubicBezTo>
                  <a:pt x="0" y="1163668"/>
                  <a:pt x="36394" y="1211435"/>
                  <a:pt x="52316" y="1231907"/>
                </a:cubicBezTo>
                <a:cubicBezTo>
                  <a:pt x="68238" y="1252379"/>
                  <a:pt x="84161" y="1261477"/>
                  <a:pt x="120555" y="1245555"/>
                </a:cubicBezTo>
                <a:cubicBezTo>
                  <a:pt x="156949" y="1229633"/>
                  <a:pt x="186520" y="1209161"/>
                  <a:pt x="270681" y="1136373"/>
                </a:cubicBezTo>
                <a:cubicBezTo>
                  <a:pt x="354842" y="1063585"/>
                  <a:pt x="507242" y="908910"/>
                  <a:pt x="625522" y="808827"/>
                </a:cubicBezTo>
                <a:cubicBezTo>
                  <a:pt x="743802" y="708744"/>
                  <a:pt x="841612" y="601836"/>
                  <a:pt x="980364" y="535872"/>
                </a:cubicBezTo>
                <a:cubicBezTo>
                  <a:pt x="1119116" y="469908"/>
                  <a:pt x="1362502" y="433514"/>
                  <a:pt x="1458036" y="413042"/>
                </a:cubicBezTo>
                <a:cubicBezTo>
                  <a:pt x="1553570" y="392570"/>
                  <a:pt x="1494430" y="422140"/>
                  <a:pt x="1553570" y="413042"/>
                </a:cubicBezTo>
                <a:cubicBezTo>
                  <a:pt x="1612710" y="403944"/>
                  <a:pt x="1726442" y="378923"/>
                  <a:pt x="1812878" y="358451"/>
                </a:cubicBezTo>
                <a:cubicBezTo>
                  <a:pt x="1899314" y="337979"/>
                  <a:pt x="1990068" y="326806"/>
                  <a:pt x="2072185" y="290212"/>
                </a:cubicBezTo>
                <a:cubicBezTo>
                  <a:pt x="2154302" y="253618"/>
                  <a:pt x="2203736" y="257937"/>
                  <a:pt x="2305582" y="138887"/>
                </a:cubicBezTo>
                <a:cubicBezTo>
                  <a:pt x="2227883" y="17000"/>
                  <a:pt x="2174746" y="0"/>
                  <a:pt x="2126776" y="12518"/>
                </a:cubicBezTo>
                <a:cubicBezTo>
                  <a:pt x="2078806" y="25036"/>
                  <a:pt x="2054157" y="174538"/>
                  <a:pt x="2017763" y="213996"/>
                </a:cubicBezTo>
                <a:cubicBezTo>
                  <a:pt x="1981369" y="253454"/>
                  <a:pt x="1983503" y="238841"/>
                  <a:pt x="1908412" y="249269"/>
                </a:cubicBezTo>
                <a:cubicBezTo>
                  <a:pt x="1833321" y="259697"/>
                  <a:pt x="1690048" y="262916"/>
                  <a:pt x="1567218" y="276564"/>
                </a:cubicBezTo>
                <a:cubicBezTo>
                  <a:pt x="1444388" y="290212"/>
                  <a:pt x="1291988" y="297036"/>
                  <a:pt x="1171433" y="331155"/>
                </a:cubicBezTo>
                <a:cubicBezTo>
                  <a:pt x="1050878" y="365274"/>
                  <a:pt x="918950" y="442612"/>
                  <a:pt x="843887" y="481281"/>
                </a:cubicBezTo>
                <a:cubicBezTo>
                  <a:pt x="768824" y="519950"/>
                  <a:pt x="750627" y="547245"/>
                  <a:pt x="721057" y="563167"/>
                </a:cubicBezTo>
                <a:cubicBezTo>
                  <a:pt x="691487" y="579089"/>
                  <a:pt x="682389" y="563167"/>
                  <a:pt x="666466" y="576815"/>
                </a:cubicBezTo>
                <a:cubicBezTo>
                  <a:pt x="650544" y="590463"/>
                  <a:pt x="673289" y="601836"/>
                  <a:pt x="625522" y="645054"/>
                </a:cubicBezTo>
                <a:cubicBezTo>
                  <a:pt x="577755" y="688272"/>
                  <a:pt x="450376" y="779256"/>
                  <a:pt x="379863" y="836122"/>
                </a:cubicBezTo>
                <a:cubicBezTo>
                  <a:pt x="309350" y="892988"/>
                  <a:pt x="261582" y="938481"/>
                  <a:pt x="202442" y="986248"/>
                </a:cubicBezTo>
                <a:cubicBezTo>
                  <a:pt x="143302" y="1034015"/>
                  <a:pt x="50042" y="1081782"/>
                  <a:pt x="25021" y="1122725"/>
                </a:cubicBezTo>
                <a:close/>
              </a:path>
            </a:pathLst>
          </a:custGeom>
          <a:noFill/>
          <a:ln w="9525" cap="flat" cmpd="sng" algn="ctr">
            <a:solidFill>
              <a:srgbClr val="FFFF00"/>
            </a:solidFill>
            <a:prstDash val="solid"/>
            <a:round/>
            <a:headEnd type="none" w="med" len="med"/>
            <a:tailEnd type="none" w="med" len="med"/>
          </a:ln>
          <a:effectLst>
            <a:glow rad="101600">
              <a:srgbClr val="FFFF00">
                <a:alpha val="60000"/>
              </a:srgbClr>
            </a:glow>
          </a:effectLst>
          <a:scene3d>
            <a:camera prst="orthographicFront">
              <a:rot lat="236752" lon="1494126" rev="224025"/>
            </a:camera>
            <a:lightRig rig="threePt" dir="t">
              <a:rot lat="0" lon="0" rev="3000000"/>
            </a:lightRig>
          </a:scene3d>
          <a:sp3d>
            <a:bevelT h="82550"/>
            <a:bevelB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 name="Freeform 32"/>
          <p:cNvSpPr/>
          <p:nvPr/>
        </p:nvSpPr>
        <p:spPr bwMode="auto">
          <a:xfrm>
            <a:off x="2322023" y="2467838"/>
            <a:ext cx="2194560" cy="1353820"/>
          </a:xfrm>
          <a:custGeom>
            <a:avLst/>
            <a:gdLst>
              <a:gd name="connsiteX0" fmla="*/ 0 w 2194560"/>
              <a:gd name="connsiteY0" fmla="*/ 1325880 h 1353820"/>
              <a:gd name="connsiteX1" fmla="*/ 76200 w 2194560"/>
              <a:gd name="connsiteY1" fmla="*/ 1341120 h 1353820"/>
              <a:gd name="connsiteX2" fmla="*/ 426720 w 2194560"/>
              <a:gd name="connsiteY2" fmla="*/ 1249680 h 1353820"/>
              <a:gd name="connsiteX3" fmla="*/ 685800 w 2194560"/>
              <a:gd name="connsiteY3" fmla="*/ 914400 h 1353820"/>
              <a:gd name="connsiteX4" fmla="*/ 640080 w 2194560"/>
              <a:gd name="connsiteY4" fmla="*/ 655320 h 1353820"/>
              <a:gd name="connsiteX5" fmla="*/ 731520 w 2194560"/>
              <a:gd name="connsiteY5" fmla="*/ 777240 h 1353820"/>
              <a:gd name="connsiteX6" fmla="*/ 1066800 w 2194560"/>
              <a:gd name="connsiteY6" fmla="*/ 731520 h 1353820"/>
              <a:gd name="connsiteX7" fmla="*/ 1341120 w 2194560"/>
              <a:gd name="connsiteY7" fmla="*/ 563880 h 1353820"/>
              <a:gd name="connsiteX8" fmla="*/ 1386840 w 2194560"/>
              <a:gd name="connsiteY8" fmla="*/ 320040 h 1353820"/>
              <a:gd name="connsiteX9" fmla="*/ 1432560 w 2194560"/>
              <a:gd name="connsiteY9" fmla="*/ 426720 h 1353820"/>
              <a:gd name="connsiteX10" fmla="*/ 1706880 w 2194560"/>
              <a:gd name="connsiteY10" fmla="*/ 441960 h 1353820"/>
              <a:gd name="connsiteX11" fmla="*/ 2118360 w 2194560"/>
              <a:gd name="connsiteY11" fmla="*/ 243840 h 1353820"/>
              <a:gd name="connsiteX12" fmla="*/ 2164080 w 2194560"/>
              <a:gd name="connsiteY12" fmla="*/ 0 h 135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53820">
                <a:moveTo>
                  <a:pt x="0" y="1325880"/>
                </a:moveTo>
                <a:cubicBezTo>
                  <a:pt x="2540" y="1339850"/>
                  <a:pt x="5080" y="1353820"/>
                  <a:pt x="76200" y="1341120"/>
                </a:cubicBezTo>
                <a:cubicBezTo>
                  <a:pt x="147320" y="1328420"/>
                  <a:pt x="325120" y="1320800"/>
                  <a:pt x="426720" y="1249680"/>
                </a:cubicBezTo>
                <a:cubicBezTo>
                  <a:pt x="528320" y="1178560"/>
                  <a:pt x="650240" y="1013460"/>
                  <a:pt x="685800" y="914400"/>
                </a:cubicBezTo>
                <a:cubicBezTo>
                  <a:pt x="721360" y="815340"/>
                  <a:pt x="632460" y="678180"/>
                  <a:pt x="640080" y="655320"/>
                </a:cubicBezTo>
                <a:cubicBezTo>
                  <a:pt x="647700" y="632460"/>
                  <a:pt x="660400" y="764540"/>
                  <a:pt x="731520" y="777240"/>
                </a:cubicBezTo>
                <a:cubicBezTo>
                  <a:pt x="802640" y="789940"/>
                  <a:pt x="965200" y="767080"/>
                  <a:pt x="1066800" y="731520"/>
                </a:cubicBezTo>
                <a:cubicBezTo>
                  <a:pt x="1168400" y="695960"/>
                  <a:pt x="1287780" y="632460"/>
                  <a:pt x="1341120" y="563880"/>
                </a:cubicBezTo>
                <a:cubicBezTo>
                  <a:pt x="1394460" y="495300"/>
                  <a:pt x="1371600" y="342900"/>
                  <a:pt x="1386840" y="320040"/>
                </a:cubicBezTo>
                <a:cubicBezTo>
                  <a:pt x="1402080" y="297180"/>
                  <a:pt x="1379220" y="406400"/>
                  <a:pt x="1432560" y="426720"/>
                </a:cubicBezTo>
                <a:cubicBezTo>
                  <a:pt x="1485900" y="447040"/>
                  <a:pt x="1592580" y="472440"/>
                  <a:pt x="1706880" y="441960"/>
                </a:cubicBezTo>
                <a:cubicBezTo>
                  <a:pt x="1821180" y="411480"/>
                  <a:pt x="2042160" y="317500"/>
                  <a:pt x="2118360" y="243840"/>
                </a:cubicBezTo>
                <a:cubicBezTo>
                  <a:pt x="2194560" y="170180"/>
                  <a:pt x="2179320" y="85090"/>
                  <a:pt x="2164080" y="0"/>
                </a:cubicBezTo>
              </a:path>
            </a:pathLst>
          </a:custGeom>
          <a:noFill/>
          <a:ln w="6350" cap="flat" cmpd="sng" algn="ctr">
            <a:solidFill>
              <a:srgbClr val="FFFF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 name="Freeform 33"/>
          <p:cNvSpPr/>
          <p:nvPr/>
        </p:nvSpPr>
        <p:spPr bwMode="auto">
          <a:xfrm>
            <a:off x="2179783" y="2338620"/>
            <a:ext cx="2230120" cy="1366520"/>
          </a:xfrm>
          <a:custGeom>
            <a:avLst/>
            <a:gdLst>
              <a:gd name="connsiteX0" fmla="*/ 81280 w 2230120"/>
              <a:gd name="connsiteY0" fmla="*/ 1366520 h 1366520"/>
              <a:gd name="connsiteX1" fmla="*/ 50800 w 2230120"/>
              <a:gd name="connsiteY1" fmla="*/ 985520 h 1366520"/>
              <a:gd name="connsiteX2" fmla="*/ 386080 w 2230120"/>
              <a:gd name="connsiteY2" fmla="*/ 711200 h 1366520"/>
              <a:gd name="connsiteX3" fmla="*/ 690880 w 2230120"/>
              <a:gd name="connsiteY3" fmla="*/ 711200 h 1366520"/>
              <a:gd name="connsiteX4" fmla="*/ 690880 w 2230120"/>
              <a:gd name="connsiteY4" fmla="*/ 497840 h 1366520"/>
              <a:gd name="connsiteX5" fmla="*/ 904240 w 2230120"/>
              <a:gd name="connsiteY5" fmla="*/ 269240 h 1366520"/>
              <a:gd name="connsiteX6" fmla="*/ 1300480 w 2230120"/>
              <a:gd name="connsiteY6" fmla="*/ 162560 h 1366520"/>
              <a:gd name="connsiteX7" fmla="*/ 1483360 w 2230120"/>
              <a:gd name="connsiteY7" fmla="*/ 299720 h 1366520"/>
              <a:gd name="connsiteX8" fmla="*/ 1559560 w 2230120"/>
              <a:gd name="connsiteY8" fmla="*/ 132080 h 1366520"/>
              <a:gd name="connsiteX9" fmla="*/ 2001520 w 2230120"/>
              <a:gd name="connsiteY9" fmla="*/ 10160 h 1366520"/>
              <a:gd name="connsiteX10" fmla="*/ 2230120 w 2230120"/>
              <a:gd name="connsiteY10" fmla="*/ 71120 h 13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20" h="1366520">
                <a:moveTo>
                  <a:pt x="81280" y="1366520"/>
                </a:moveTo>
                <a:cubicBezTo>
                  <a:pt x="40640" y="1230630"/>
                  <a:pt x="0" y="1094740"/>
                  <a:pt x="50800" y="985520"/>
                </a:cubicBezTo>
                <a:cubicBezTo>
                  <a:pt x="101600" y="876300"/>
                  <a:pt x="279400" y="756920"/>
                  <a:pt x="386080" y="711200"/>
                </a:cubicBezTo>
                <a:cubicBezTo>
                  <a:pt x="492760" y="665480"/>
                  <a:pt x="640080" y="746760"/>
                  <a:pt x="690880" y="711200"/>
                </a:cubicBezTo>
                <a:cubicBezTo>
                  <a:pt x="741680" y="675640"/>
                  <a:pt x="655320" y="571500"/>
                  <a:pt x="690880" y="497840"/>
                </a:cubicBezTo>
                <a:cubicBezTo>
                  <a:pt x="726440" y="424180"/>
                  <a:pt x="802640" y="325120"/>
                  <a:pt x="904240" y="269240"/>
                </a:cubicBezTo>
                <a:cubicBezTo>
                  <a:pt x="1005840" y="213360"/>
                  <a:pt x="1203960" y="157480"/>
                  <a:pt x="1300480" y="162560"/>
                </a:cubicBezTo>
                <a:cubicBezTo>
                  <a:pt x="1397000" y="167640"/>
                  <a:pt x="1440180" y="304800"/>
                  <a:pt x="1483360" y="299720"/>
                </a:cubicBezTo>
                <a:cubicBezTo>
                  <a:pt x="1526540" y="294640"/>
                  <a:pt x="1473200" y="180340"/>
                  <a:pt x="1559560" y="132080"/>
                </a:cubicBezTo>
                <a:cubicBezTo>
                  <a:pt x="1645920" y="83820"/>
                  <a:pt x="1889760" y="20320"/>
                  <a:pt x="2001520" y="10160"/>
                </a:cubicBezTo>
                <a:cubicBezTo>
                  <a:pt x="2113280" y="0"/>
                  <a:pt x="2171700" y="35560"/>
                  <a:pt x="2230120" y="71120"/>
                </a:cubicBezTo>
              </a:path>
            </a:pathLst>
          </a:custGeom>
          <a:noFill/>
          <a:ln w="6350" cap="flat" cmpd="sng" algn="ctr">
            <a:solidFill>
              <a:srgbClr val="FFFF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6" name="TextBox 35"/>
          <p:cNvSpPr txBox="1"/>
          <p:nvPr/>
        </p:nvSpPr>
        <p:spPr>
          <a:xfrm>
            <a:off x="326609" y="1361764"/>
            <a:ext cx="1951212"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OLIGODENDROCYTE</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sp>
        <p:nvSpPr>
          <p:cNvPr id="37" name="TextBox 36"/>
          <p:cNvSpPr txBox="1"/>
          <p:nvPr/>
        </p:nvSpPr>
        <p:spPr>
          <a:xfrm>
            <a:off x="789562" y="4430414"/>
            <a:ext cx="1136543"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NEURONE</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sp>
        <p:nvSpPr>
          <p:cNvPr id="39" name="TextBox 38"/>
          <p:cNvSpPr txBox="1"/>
          <p:nvPr/>
        </p:nvSpPr>
        <p:spPr>
          <a:xfrm>
            <a:off x="5148062" y="1052736"/>
            <a:ext cx="3919185" cy="5016758"/>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0"/>
              </a:spcBef>
              <a:spcAft>
                <a:spcPts val="1200"/>
              </a:spcAft>
            </a:pPr>
            <a:r>
              <a:rPr lang="en-GB" sz="2000" b="1" i="0" dirty="0" smtClean="0">
                <a:solidFill>
                  <a:srgbClr val="006699"/>
                </a:solidFill>
                <a:latin typeface="+mn-lt"/>
              </a:rPr>
              <a:t>Action potential (AP)</a:t>
            </a:r>
          </a:p>
          <a:p>
            <a:pPr marL="431800" lvl="1" indent="-342900">
              <a:spcAft>
                <a:spcPts val="600"/>
              </a:spcAft>
              <a:buFont typeface="Arial" pitchFamily="34" charset="0"/>
              <a:buChar char="•"/>
            </a:pPr>
            <a:r>
              <a:rPr lang="en-GB" sz="1800" i="0" dirty="0" smtClean="0">
                <a:solidFill>
                  <a:srgbClr val="006699"/>
                </a:solidFill>
                <a:latin typeface="+mn-lt"/>
              </a:rPr>
              <a:t>The AP will spread along the axon by cable transmission</a:t>
            </a:r>
          </a:p>
          <a:p>
            <a:pPr marL="431800" lvl="1" indent="-342900">
              <a:spcAft>
                <a:spcPts val="600"/>
              </a:spcAft>
              <a:buFont typeface="Arial" pitchFamily="34" charset="0"/>
              <a:buChar char="•"/>
            </a:pPr>
            <a:r>
              <a:rPr lang="en-GB" sz="1800" i="0" dirty="0" smtClean="0">
                <a:solidFill>
                  <a:srgbClr val="006699"/>
                </a:solidFill>
                <a:latin typeface="+mn-lt"/>
              </a:rPr>
              <a:t>A </a:t>
            </a:r>
            <a:r>
              <a:rPr lang="en-GB" sz="1800" i="0" dirty="0" err="1" smtClean="0">
                <a:solidFill>
                  <a:srgbClr val="006699"/>
                </a:solidFill>
                <a:latin typeface="+mn-lt"/>
              </a:rPr>
              <a:t>myelinated</a:t>
            </a:r>
            <a:r>
              <a:rPr lang="en-GB" sz="1800" i="0" dirty="0" smtClean="0">
                <a:solidFill>
                  <a:srgbClr val="006699"/>
                </a:solidFill>
                <a:latin typeface="+mn-lt"/>
              </a:rPr>
              <a:t> axon prevents the AP spreading because it has a high resistance and low capacitance</a:t>
            </a:r>
          </a:p>
          <a:p>
            <a:pPr marL="431800" lvl="1" indent="-342900">
              <a:spcAft>
                <a:spcPts val="600"/>
              </a:spcAft>
              <a:buFont typeface="Arial" pitchFamily="34" charset="0"/>
              <a:buChar char="•"/>
            </a:pPr>
            <a:r>
              <a:rPr lang="en-GB" sz="1800" i="0" dirty="0" smtClean="0">
                <a:solidFill>
                  <a:srgbClr val="006699"/>
                </a:solidFill>
                <a:latin typeface="+mn-lt"/>
              </a:rPr>
              <a:t>Small gaps of the myelin are found intermittently along the axon and these are termed nodes of Ranvier</a:t>
            </a:r>
          </a:p>
          <a:p>
            <a:pPr marL="431800" lvl="1" indent="-342900">
              <a:spcAft>
                <a:spcPts val="600"/>
              </a:spcAft>
              <a:buFont typeface="Arial" pitchFamily="34" charset="0"/>
              <a:buChar char="•"/>
            </a:pPr>
            <a:r>
              <a:rPr lang="en-GB" sz="1800" i="0" dirty="0" smtClean="0">
                <a:solidFill>
                  <a:srgbClr val="006699"/>
                </a:solidFill>
                <a:latin typeface="+mn-lt"/>
              </a:rPr>
              <a:t>The AP jumps between the nodes and this is termed </a:t>
            </a:r>
            <a:r>
              <a:rPr lang="en-GB" sz="1800" i="0" dirty="0" err="1" smtClean="0">
                <a:solidFill>
                  <a:srgbClr val="006699"/>
                </a:solidFill>
                <a:latin typeface="+mn-lt"/>
              </a:rPr>
              <a:t>saltatory</a:t>
            </a:r>
            <a:r>
              <a:rPr lang="en-GB" sz="1800" i="0" dirty="0" smtClean="0">
                <a:solidFill>
                  <a:srgbClr val="006699"/>
                </a:solidFill>
                <a:latin typeface="+mn-lt"/>
              </a:rPr>
              <a:t> conduction</a:t>
            </a:r>
          </a:p>
          <a:p>
            <a:pPr marL="431800" lvl="1" indent="-342900">
              <a:spcAft>
                <a:spcPts val="600"/>
              </a:spcAft>
              <a:buFont typeface="Arial" pitchFamily="34" charset="0"/>
              <a:buChar char="•"/>
            </a:pPr>
            <a:r>
              <a:rPr lang="en-GB" sz="1800" i="0" dirty="0" smtClean="0">
                <a:solidFill>
                  <a:srgbClr val="006699"/>
                </a:solidFill>
                <a:latin typeface="+mn-lt"/>
              </a:rPr>
              <a:t>An AP is unable to ‘jump’ across the gap at the axon terminal </a:t>
            </a:r>
          </a:p>
        </p:txBody>
      </p:sp>
    </p:spTree>
    <p:extLst>
      <p:ext uri="{BB962C8B-B14F-4D97-AF65-F5344CB8AC3E}">
        <p14:creationId xmlns:p14="http://schemas.microsoft.com/office/powerpoint/2010/main" val="7650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3500"/>
                                        <p:tgtEl>
                                          <p:spTgt spid="30"/>
                                        </p:tgtEl>
                                      </p:cBhvr>
                                    </p:animEffect>
                                  </p:childTnLst>
                                </p:cTn>
                              </p:par>
                              <p:par>
                                <p:cTn id="8" presetID="10" presetClass="exit" presetSubtype="0" fill="hold" grpId="1" nodeType="withEffect">
                                  <p:stCondLst>
                                    <p:cond delay="3000"/>
                                  </p:stCondLst>
                                  <p:childTnLst>
                                    <p:animEffect transition="out" filter="fade">
                                      <p:cBhvr>
                                        <p:cTn id="9" dur="1100"/>
                                        <p:tgtEl>
                                          <p:spTgt spid="30"/>
                                        </p:tgtEl>
                                      </p:cBhvr>
                                    </p:animEffect>
                                    <p:set>
                                      <p:cBhvr>
                                        <p:cTn id="10" dur="1" fill="hold">
                                          <p:stCondLst>
                                            <p:cond delay="1099"/>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1" presetClass="entr" presetSubtype="0" fill="hold" nodeType="withEffect">
                                  <p:stCondLst>
                                    <p:cond delay="0"/>
                                  </p:stCondLst>
                                  <p:childTnLst>
                                    <p:set>
                                      <p:cBhvr>
                                        <p:cTn id="24"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1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30" presetID="1" presetClass="entr" presetSubtype="0" fill="hold" nodeType="withEffect">
                                  <p:stCondLst>
                                    <p:cond delay="0"/>
                                  </p:stCondLst>
                                  <p:childTnLst>
                                    <p:set>
                                      <p:cBhvr>
                                        <p:cTn id="31" dur="1" fill="hold">
                                          <p:stCondLst>
                                            <p:cond delay="0"/>
                                          </p:stCondLst>
                                        </p:cTn>
                                        <p:tgtEl>
                                          <p:spTgt spid="39">
                                            <p:txEl>
                                              <p:pRg st="3" end="3"/>
                                            </p:txEl>
                                          </p:spTgt>
                                        </p:tgtEl>
                                        <p:attrNameLst>
                                          <p:attrName>style.visibility</p:attrName>
                                        </p:attrNameLst>
                                      </p:cBhvr>
                                      <p:to>
                                        <p:strVal val="visible"/>
                                      </p:to>
                                    </p:se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5" presetID="10"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 presetClass="entr" presetSubtype="0" fill="hold" nodeType="withEffect">
                                  <p:stCondLst>
                                    <p:cond delay="500"/>
                                  </p:stCondLst>
                                  <p:childTnLst>
                                    <p:set>
                                      <p:cBhvr>
                                        <p:cTn id="39"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3500"/>
                                        <p:tgtEl>
                                          <p:spTgt spid="32"/>
                                        </p:tgtEl>
                                      </p:cBhvr>
                                    </p:animEffect>
                                  </p:childTnLst>
                                </p:cTn>
                              </p:par>
                              <p:par>
                                <p:cTn id="45" presetID="10" presetClass="exit" presetSubtype="0" fill="hold" grpId="1" nodeType="withEffect">
                                  <p:stCondLst>
                                    <p:cond delay="3100"/>
                                  </p:stCondLst>
                                  <p:childTnLst>
                                    <p:animEffect transition="out" filter="fade">
                                      <p:cBhvr>
                                        <p:cTn id="46" dur="1100"/>
                                        <p:tgtEl>
                                          <p:spTgt spid="32"/>
                                        </p:tgtEl>
                                      </p:cBhvr>
                                    </p:animEffect>
                                    <p:set>
                                      <p:cBhvr>
                                        <p:cTn id="47" dur="1" fill="hold">
                                          <p:stCondLst>
                                            <p:cond delay="1099"/>
                                          </p:stCondLst>
                                        </p:cTn>
                                        <p:tgtEl>
                                          <p:spTgt spid="32"/>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1500"/>
                                        <p:tgtEl>
                                          <p:spTgt spid="3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1500"/>
                                        <p:tgtEl>
                                          <p:spTgt spid="33"/>
                                        </p:tgtEl>
                                      </p:cBhvr>
                                    </p:animEffect>
                                  </p:childTnLst>
                                </p:cTn>
                              </p:par>
                              <p:par>
                                <p:cTn id="54" presetID="1" presetClass="entr" presetSubtype="0" fill="hold" nodeType="withEffect">
                                  <p:stCondLst>
                                    <p:cond delay="0"/>
                                  </p:stCondLst>
                                  <p:childTnLst>
                                    <p:set>
                                      <p:cBhvr>
                                        <p:cTn id="55"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0" grpId="0" animBg="1"/>
      <p:bldP spid="30" grpId="1" animBg="1"/>
      <p:bldP spid="31" grpId="0" animBg="1"/>
      <p:bldP spid="32" grpId="0" animBg="1"/>
      <p:bldP spid="32" grpId="1" animBg="1"/>
      <p:bldP spid="33" grpId="0" animBg="1"/>
      <p:bldP spid="34"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0" y="2206598"/>
            <a:ext cx="6624736" cy="3816424"/>
          </a:xfrm>
          <a:custGeom>
            <a:avLst/>
            <a:gdLst>
              <a:gd name="connsiteX0" fmla="*/ 203200 w 2975810"/>
              <a:gd name="connsiteY0" fmla="*/ 657726 h 2154989"/>
              <a:gd name="connsiteX1" fmla="*/ 1406358 w 2975810"/>
              <a:gd name="connsiteY1" fmla="*/ 657726 h 2154989"/>
              <a:gd name="connsiteX2" fmla="*/ 2096168 w 2975810"/>
              <a:gd name="connsiteY2" fmla="*/ 0 h 2154989"/>
              <a:gd name="connsiteX3" fmla="*/ 2850147 w 2975810"/>
              <a:gd name="connsiteY3" fmla="*/ 657726 h 2154989"/>
              <a:gd name="connsiteX4" fmla="*/ 2850147 w 2975810"/>
              <a:gd name="connsiteY4" fmla="*/ 1459832 h 2154989"/>
              <a:gd name="connsiteX5" fmla="*/ 2160337 w 2975810"/>
              <a:gd name="connsiteY5" fmla="*/ 2149642 h 2154989"/>
              <a:gd name="connsiteX6" fmla="*/ 1374274 w 2975810"/>
              <a:gd name="connsiteY6" fmla="*/ 1427747 h 2154989"/>
              <a:gd name="connsiteX7" fmla="*/ 203200 w 2975810"/>
              <a:gd name="connsiteY7" fmla="*/ 1411705 h 2154989"/>
              <a:gd name="connsiteX8" fmla="*/ 155074 w 2975810"/>
              <a:gd name="connsiteY8" fmla="*/ 1427747 h 2154989"/>
              <a:gd name="connsiteX0" fmla="*/ 0 w 2772610"/>
              <a:gd name="connsiteY0" fmla="*/ 657726 h 2154989"/>
              <a:gd name="connsiteX1" fmla="*/ 1203158 w 2772610"/>
              <a:gd name="connsiteY1" fmla="*/ 657726 h 2154989"/>
              <a:gd name="connsiteX2" fmla="*/ 1892968 w 2772610"/>
              <a:gd name="connsiteY2" fmla="*/ 0 h 2154989"/>
              <a:gd name="connsiteX3" fmla="*/ 2646947 w 2772610"/>
              <a:gd name="connsiteY3" fmla="*/ 657726 h 2154989"/>
              <a:gd name="connsiteX4" fmla="*/ 2646947 w 2772610"/>
              <a:gd name="connsiteY4" fmla="*/ 1459832 h 2154989"/>
              <a:gd name="connsiteX5" fmla="*/ 1957137 w 2772610"/>
              <a:gd name="connsiteY5" fmla="*/ 2149642 h 2154989"/>
              <a:gd name="connsiteX6" fmla="*/ 1171074 w 2772610"/>
              <a:gd name="connsiteY6" fmla="*/ 1427747 h 2154989"/>
              <a:gd name="connsiteX7" fmla="*/ 0 w 2772610"/>
              <a:gd name="connsiteY7" fmla="*/ 1411705 h 215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2610" h="2154989">
                <a:moveTo>
                  <a:pt x="0" y="657726"/>
                </a:moveTo>
                <a:cubicBezTo>
                  <a:pt x="443831" y="712536"/>
                  <a:pt x="887663" y="767347"/>
                  <a:pt x="1203158" y="657726"/>
                </a:cubicBezTo>
                <a:cubicBezTo>
                  <a:pt x="1518653" y="548105"/>
                  <a:pt x="1652337" y="0"/>
                  <a:pt x="1892968" y="0"/>
                </a:cubicBezTo>
                <a:cubicBezTo>
                  <a:pt x="2133599" y="0"/>
                  <a:pt x="2521284" y="414421"/>
                  <a:pt x="2646947" y="657726"/>
                </a:cubicBezTo>
                <a:cubicBezTo>
                  <a:pt x="2772610" y="901031"/>
                  <a:pt x="2761915" y="1211179"/>
                  <a:pt x="2646947" y="1459832"/>
                </a:cubicBezTo>
                <a:cubicBezTo>
                  <a:pt x="2531979" y="1708485"/>
                  <a:pt x="2203116" y="2154989"/>
                  <a:pt x="1957137" y="2149642"/>
                </a:cubicBezTo>
                <a:cubicBezTo>
                  <a:pt x="1711158" y="2144295"/>
                  <a:pt x="1497263" y="1550736"/>
                  <a:pt x="1171074" y="1427747"/>
                </a:cubicBezTo>
                <a:cubicBezTo>
                  <a:pt x="844885" y="1304758"/>
                  <a:pt x="203200" y="1411705"/>
                  <a:pt x="0" y="1411705"/>
                </a:cubicBezTo>
              </a:path>
            </a:pathLst>
          </a:custGeom>
          <a:solidFill>
            <a:schemeClr val="accent6">
              <a:lumMod val="40000"/>
              <a:lumOff val="60000"/>
              <a:alpha val="75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sunset" dir="t"/>
          </a:scene3d>
          <a:sp3d prstMaterial="flat">
            <a:bevelT w="635000" h="317500"/>
            <a:bevelB w="952500" h="571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r>
              <a:rPr lang="en-GB" b="1" i="0" dirty="0" smtClean="0">
                <a:ln>
                  <a:solidFill>
                    <a:srgbClr val="F0B670"/>
                  </a:solidFill>
                </a:ln>
                <a:solidFill>
                  <a:srgbClr val="FFFF99"/>
                </a:solidFill>
                <a:latin typeface="+mn-lt"/>
              </a:rPr>
              <a:t>PRESYNAPTIC AXON TERMINAL</a:t>
            </a:r>
            <a:endParaRPr kumimoji="0" lang="en-US" sz="1600" b="1" i="0" u="none" strike="noStrike" cap="none" normalizeH="0" baseline="0" dirty="0" smtClean="0">
              <a:ln>
                <a:solidFill>
                  <a:srgbClr val="F0B670"/>
                </a:solidFill>
              </a:ln>
              <a:solidFill>
                <a:srgbClr val="FFFF99"/>
              </a:solidFill>
              <a:effectLst/>
              <a:latin typeface="+mn-lt"/>
            </a:endParaRPr>
          </a:p>
        </p:txBody>
      </p:sp>
      <p:sp>
        <p:nvSpPr>
          <p:cNvPr id="5" name="Rectangle 4"/>
          <p:cNvSpPr/>
          <p:nvPr/>
        </p:nvSpPr>
        <p:spPr bwMode="auto">
          <a:xfrm>
            <a:off x="1259632" y="3087200"/>
            <a:ext cx="683568" cy="432048"/>
          </a:xfrm>
          <a:prstGeom prst="rect">
            <a:avLst/>
          </a:prstGeom>
          <a:solidFill>
            <a:srgbClr val="FFFF99">
              <a:alpha val="10000"/>
            </a:srgb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6" name="Rectangle 5"/>
          <p:cNvSpPr/>
          <p:nvPr/>
        </p:nvSpPr>
        <p:spPr bwMode="auto">
          <a:xfrm>
            <a:off x="4427984" y="2062582"/>
            <a:ext cx="827584" cy="531440"/>
          </a:xfrm>
          <a:prstGeom prst="rect">
            <a:avLst/>
          </a:prstGeom>
          <a:solidFill>
            <a:srgbClr val="FFFF99">
              <a:alpha val="10000"/>
            </a:srgb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7" name="Flowchart: Document 6"/>
          <p:cNvSpPr/>
          <p:nvPr/>
        </p:nvSpPr>
        <p:spPr bwMode="auto">
          <a:xfrm rot="5400000">
            <a:off x="5323520" y="2823230"/>
            <a:ext cx="5373216" cy="2267744"/>
          </a:xfrm>
          <a:prstGeom prst="flowChartDocument">
            <a:avLst/>
          </a:prstGeom>
          <a:solidFill>
            <a:schemeClr val="accent6">
              <a:lumMod val="40000"/>
              <a:lumOff val="60000"/>
              <a:alpha val="75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sunset" dir="t"/>
          </a:scene3d>
          <a:sp3d prstMaterial="flat">
            <a:bevelT w="317500" h="190500"/>
            <a:bevelB w="317500" h="317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solidFill>
                    <a:srgbClr val="F0B670"/>
                  </a:solidFill>
                </a:ln>
                <a:solidFill>
                  <a:srgbClr val="FFFF99"/>
                </a:solidFill>
                <a:effectLst/>
                <a:latin typeface="+mn-lt"/>
                <a:cs typeface="Times New Roman" pitchFamily="18" charset="0"/>
              </a:rPr>
              <a:t>POST-SYNAPTIC CELL</a:t>
            </a:r>
            <a:endParaRPr kumimoji="0" lang="en-US" sz="1600" b="1" i="0" u="none" strike="noStrike" cap="none" normalizeH="0" baseline="0" dirty="0" smtClean="0">
              <a:ln>
                <a:solidFill>
                  <a:srgbClr val="F0B670"/>
                </a:solidFill>
              </a:ln>
              <a:solidFill>
                <a:srgbClr val="FFFF99"/>
              </a:solidFill>
              <a:effectLst/>
              <a:latin typeface="+mn-lt"/>
              <a:cs typeface="Times New Roman" pitchFamily="18" charset="0"/>
            </a:endParaRPr>
          </a:p>
        </p:txBody>
      </p:sp>
      <p:grpSp>
        <p:nvGrpSpPr>
          <p:cNvPr id="8" name="Group 7"/>
          <p:cNvGrpSpPr/>
          <p:nvPr/>
        </p:nvGrpSpPr>
        <p:grpSpPr>
          <a:xfrm>
            <a:off x="4857752" y="1142986"/>
            <a:ext cx="3960440" cy="2664296"/>
            <a:chOff x="5004048" y="1628800"/>
            <a:chExt cx="3960440" cy="2664296"/>
          </a:xfrm>
        </p:grpSpPr>
        <p:sp>
          <p:nvSpPr>
            <p:cNvPr id="9" name="Rectangle 8"/>
            <p:cNvSpPr/>
            <p:nvPr/>
          </p:nvSpPr>
          <p:spPr bwMode="auto">
            <a:xfrm>
              <a:off x="5004048" y="1628800"/>
              <a:ext cx="3960440" cy="2664296"/>
            </a:xfrm>
            <a:prstGeom prst="rect">
              <a:avLst/>
            </a:prstGeom>
            <a:solidFill>
              <a:schemeClr val="bg1">
                <a:lumMod val="95000"/>
                <a:alpha val="70000"/>
              </a:scheme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70C0"/>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70C0"/>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70C0"/>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70C0"/>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70C0"/>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solidFill>
                    <a:srgbClr val="0070C0"/>
                  </a:solidFill>
                </a:ln>
                <a:solidFill>
                  <a:srgbClr val="00B0F0"/>
                </a:solidFill>
                <a:effectLst/>
                <a:latin typeface="+mn-lt"/>
              </a:endParaRPr>
            </a:p>
            <a:p>
              <a:pPr marL="0" marR="0" indent="0"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0070C0"/>
                    </a:solidFill>
                  </a:ln>
                  <a:solidFill>
                    <a:srgbClr val="00B0F0"/>
                  </a:solidFill>
                  <a:effectLst/>
                  <a:latin typeface="+mn-lt"/>
                </a:rPr>
                <a:t>2. </a:t>
              </a:r>
              <a:r>
                <a:rPr lang="en-GB" sz="1400" b="1" i="0" dirty="0" smtClean="0">
                  <a:ln>
                    <a:solidFill>
                      <a:srgbClr val="0070C0"/>
                    </a:solidFill>
                  </a:ln>
                  <a:solidFill>
                    <a:srgbClr val="00B0F0"/>
                  </a:solidFill>
                  <a:latin typeface="+mn-lt"/>
                </a:rPr>
                <a:t>NT</a:t>
              </a:r>
              <a:r>
                <a:rPr kumimoji="0" lang="en-GB" sz="1400" b="1" i="0" u="none" strike="noStrike" cap="none" normalizeH="0" baseline="0" dirty="0" smtClean="0">
                  <a:ln>
                    <a:solidFill>
                      <a:srgbClr val="0070C0"/>
                    </a:solidFill>
                  </a:ln>
                  <a:solidFill>
                    <a:srgbClr val="00B0F0"/>
                  </a:solidFill>
                  <a:effectLst/>
                  <a:latin typeface="+mn-lt"/>
                </a:rPr>
                <a:t> release from vesicles</a:t>
              </a:r>
              <a:endParaRPr kumimoji="0" lang="en-US" sz="1400" b="1" i="0" u="none" strike="noStrike" cap="none" normalizeH="0" baseline="0" dirty="0" smtClean="0">
                <a:ln>
                  <a:solidFill>
                    <a:srgbClr val="0070C0"/>
                  </a:solidFill>
                </a:ln>
                <a:solidFill>
                  <a:srgbClr val="00B0F0"/>
                </a:solidFill>
                <a:effectLst/>
                <a:latin typeface="+mn-lt"/>
              </a:endParaRPr>
            </a:p>
          </p:txBody>
        </p:sp>
        <p:pic>
          <p:nvPicPr>
            <p:cNvPr id="10" name="Picture 9" descr="axon2.tif"/>
            <p:cNvPicPr>
              <a:picLocks noChangeAspect="1"/>
            </p:cNvPicPr>
            <p:nvPr/>
          </p:nvPicPr>
          <p:blipFill>
            <a:blip r:embed="rId2" cstate="print"/>
            <a:srcRect l="27413" b="45432"/>
            <a:stretch>
              <a:fillRect/>
            </a:stretch>
          </p:blipFill>
          <p:spPr>
            <a:xfrm>
              <a:off x="5076056" y="2132856"/>
              <a:ext cx="3331190" cy="2160240"/>
            </a:xfrm>
            <a:prstGeom prst="rect">
              <a:avLst/>
            </a:prstGeom>
          </p:spPr>
        </p:pic>
      </p:grpSp>
      <p:pic>
        <p:nvPicPr>
          <p:cNvPr id="11" name="Picture 10" descr="axon2.tif"/>
          <p:cNvPicPr>
            <a:picLocks noChangeAspect="1"/>
          </p:cNvPicPr>
          <p:nvPr/>
        </p:nvPicPr>
        <p:blipFill>
          <a:blip r:embed="rId2" cstate="print">
            <a:duotone>
              <a:prstClr val="black"/>
              <a:srgbClr val="FFFF00">
                <a:tint val="45000"/>
                <a:satMod val="400000"/>
              </a:srgbClr>
            </a:duotone>
          </a:blip>
          <a:srcRect l="27413" b="45432"/>
          <a:stretch>
            <a:fillRect/>
          </a:stretch>
        </p:blipFill>
        <p:spPr>
          <a:xfrm>
            <a:off x="4929760" y="1647042"/>
            <a:ext cx="3331190" cy="2160240"/>
          </a:xfrm>
          <a:prstGeom prst="rect">
            <a:avLst/>
          </a:prstGeom>
        </p:spPr>
      </p:pic>
      <p:grpSp>
        <p:nvGrpSpPr>
          <p:cNvPr id="12" name="Group 207"/>
          <p:cNvGrpSpPr/>
          <p:nvPr/>
        </p:nvGrpSpPr>
        <p:grpSpPr>
          <a:xfrm>
            <a:off x="395536" y="2151096"/>
            <a:ext cx="4032448" cy="730137"/>
            <a:chOff x="3500430" y="5130633"/>
            <a:chExt cx="5500726" cy="895893"/>
          </a:xfrm>
          <a:effectLst>
            <a:glow rad="101600">
              <a:srgbClr val="FFFF99">
                <a:alpha val="60000"/>
              </a:srgbClr>
            </a:glow>
          </a:effectLst>
        </p:grpSpPr>
        <p:sp>
          <p:nvSpPr>
            <p:cNvPr id="13" name="Rectangle 12"/>
            <p:cNvSpPr/>
            <p:nvPr/>
          </p:nvSpPr>
          <p:spPr bwMode="auto">
            <a:xfrm>
              <a:off x="3500430" y="5143512"/>
              <a:ext cx="5500726" cy="857256"/>
            </a:xfrm>
            <a:prstGeom prst="rect">
              <a:avLst/>
            </a:prstGeom>
            <a:solidFill>
              <a:schemeClr val="bg1">
                <a:lumMod val="65000"/>
                <a:alpha val="28000"/>
              </a:schemeClr>
            </a:solidFill>
            <a:ln w="9525" cap="flat" cmpd="sng" algn="ctr">
              <a:noFill/>
              <a:prstDash val="solid"/>
              <a:round/>
              <a:headEnd type="none" w="med" len="med"/>
              <a:tailEnd type="none" w="med" len="med"/>
            </a:ln>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 name="Freeform 13"/>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 name="Freeform 14"/>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 name="Freeform 15"/>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 name="Freeform 16"/>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 name="Freeform 17"/>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 name="Freeform 18"/>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0" name="Freeform 19"/>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 name="Freeform 20"/>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 name="Freeform 21"/>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 name="Freeform 22"/>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 name="Freeform 23"/>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 name="Freeform 24"/>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 name="Freeform 25"/>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 name="Freeform 26"/>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 name="Freeform 27"/>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 name="Freeform 28"/>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 name="Freeform 29"/>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 name="Freeform 30"/>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 name="Freeform 31"/>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 name="Freeform 32"/>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 name="Freeform 33"/>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 name="Freeform 34"/>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6" name="Freeform 35"/>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 name="Freeform 36"/>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 name="Freeform 37"/>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9" name="Freeform 38"/>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 name="Freeform 39"/>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1" name="Freeform 40"/>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 name="Freeform 41"/>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3" name="Freeform 42"/>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4" name="Freeform 43"/>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5" name="Freeform 44"/>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6" name="Freeform 45"/>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7" name="Freeform 46"/>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8" name="Freeform 47"/>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9" name="Freeform 48"/>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0" name="Freeform 49"/>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1" name="Freeform 50"/>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2" name="Oval 51"/>
            <p:cNvSpPr/>
            <p:nvPr/>
          </p:nvSpPr>
          <p:spPr bwMode="auto">
            <a:xfrm>
              <a:off x="3500430"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3" name="Oval 52"/>
            <p:cNvSpPr/>
            <p:nvPr/>
          </p:nvSpPr>
          <p:spPr bwMode="auto">
            <a:xfrm>
              <a:off x="3786182"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4" name="Oval 53"/>
            <p:cNvSpPr/>
            <p:nvPr/>
          </p:nvSpPr>
          <p:spPr bwMode="auto">
            <a:xfrm>
              <a:off x="4071934"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5" name="Oval 54"/>
            <p:cNvSpPr/>
            <p:nvPr/>
          </p:nvSpPr>
          <p:spPr bwMode="auto">
            <a:xfrm>
              <a:off x="4357686"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6" name="Oval 55"/>
            <p:cNvSpPr/>
            <p:nvPr/>
          </p:nvSpPr>
          <p:spPr bwMode="auto">
            <a:xfrm>
              <a:off x="4643438"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7" name="Oval 56"/>
            <p:cNvSpPr/>
            <p:nvPr/>
          </p:nvSpPr>
          <p:spPr bwMode="auto">
            <a:xfrm>
              <a:off x="4929190"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8" name="Oval 57"/>
            <p:cNvSpPr/>
            <p:nvPr/>
          </p:nvSpPr>
          <p:spPr bwMode="auto">
            <a:xfrm>
              <a:off x="5214942"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9" name="Oval 58"/>
            <p:cNvSpPr/>
            <p:nvPr/>
          </p:nvSpPr>
          <p:spPr bwMode="auto">
            <a:xfrm>
              <a:off x="5500694"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0" name="Oval 59"/>
            <p:cNvSpPr/>
            <p:nvPr/>
          </p:nvSpPr>
          <p:spPr bwMode="auto">
            <a:xfrm>
              <a:off x="5786446"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1" name="Oval 60"/>
            <p:cNvSpPr/>
            <p:nvPr/>
          </p:nvSpPr>
          <p:spPr bwMode="auto">
            <a:xfrm>
              <a:off x="6072198"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2" name="Oval 61"/>
            <p:cNvSpPr/>
            <p:nvPr/>
          </p:nvSpPr>
          <p:spPr bwMode="auto">
            <a:xfrm>
              <a:off x="6357950"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3" name="Oval 62"/>
            <p:cNvSpPr/>
            <p:nvPr/>
          </p:nvSpPr>
          <p:spPr bwMode="auto">
            <a:xfrm>
              <a:off x="6643702"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4" name="Oval 63"/>
            <p:cNvSpPr/>
            <p:nvPr/>
          </p:nvSpPr>
          <p:spPr bwMode="auto">
            <a:xfrm>
              <a:off x="6946711"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5" name="Oval 64"/>
            <p:cNvSpPr/>
            <p:nvPr/>
          </p:nvSpPr>
          <p:spPr bwMode="auto">
            <a:xfrm>
              <a:off x="7232463"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6" name="Oval 65"/>
            <p:cNvSpPr/>
            <p:nvPr/>
          </p:nvSpPr>
          <p:spPr bwMode="auto">
            <a:xfrm>
              <a:off x="7518215"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7" name="Oval 66"/>
            <p:cNvSpPr/>
            <p:nvPr/>
          </p:nvSpPr>
          <p:spPr bwMode="auto">
            <a:xfrm>
              <a:off x="7803967"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8" name="Oval 67"/>
            <p:cNvSpPr/>
            <p:nvPr/>
          </p:nvSpPr>
          <p:spPr bwMode="auto">
            <a:xfrm>
              <a:off x="8089719"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9" name="Oval 68"/>
            <p:cNvSpPr/>
            <p:nvPr/>
          </p:nvSpPr>
          <p:spPr bwMode="auto">
            <a:xfrm>
              <a:off x="8375471"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0" name="Oval 69"/>
            <p:cNvSpPr/>
            <p:nvPr/>
          </p:nvSpPr>
          <p:spPr bwMode="auto">
            <a:xfrm>
              <a:off x="8661223"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1" name="Oval 70"/>
            <p:cNvSpPr/>
            <p:nvPr/>
          </p:nvSpPr>
          <p:spPr bwMode="auto">
            <a:xfrm>
              <a:off x="3500430"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2" name="Oval 71"/>
            <p:cNvSpPr/>
            <p:nvPr/>
          </p:nvSpPr>
          <p:spPr bwMode="auto">
            <a:xfrm>
              <a:off x="3786182"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3" name="Oval 72"/>
            <p:cNvSpPr/>
            <p:nvPr/>
          </p:nvSpPr>
          <p:spPr bwMode="auto">
            <a:xfrm>
              <a:off x="4071934"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4" name="Oval 73"/>
            <p:cNvSpPr/>
            <p:nvPr/>
          </p:nvSpPr>
          <p:spPr bwMode="auto">
            <a:xfrm>
              <a:off x="4357686"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5" name="Oval 74"/>
            <p:cNvSpPr/>
            <p:nvPr/>
          </p:nvSpPr>
          <p:spPr bwMode="auto">
            <a:xfrm>
              <a:off x="4643438"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6" name="Oval 75"/>
            <p:cNvSpPr/>
            <p:nvPr/>
          </p:nvSpPr>
          <p:spPr bwMode="auto">
            <a:xfrm>
              <a:off x="4929190" y="5689258"/>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7" name="Oval 76"/>
            <p:cNvSpPr/>
            <p:nvPr/>
          </p:nvSpPr>
          <p:spPr bwMode="auto">
            <a:xfrm>
              <a:off x="5214942"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8" name="Oval 77"/>
            <p:cNvSpPr/>
            <p:nvPr/>
          </p:nvSpPr>
          <p:spPr bwMode="auto">
            <a:xfrm>
              <a:off x="5500694"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9" name="Oval 78"/>
            <p:cNvSpPr/>
            <p:nvPr/>
          </p:nvSpPr>
          <p:spPr bwMode="auto">
            <a:xfrm>
              <a:off x="5786446"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0" name="Oval 79"/>
            <p:cNvSpPr/>
            <p:nvPr/>
          </p:nvSpPr>
          <p:spPr bwMode="auto">
            <a:xfrm>
              <a:off x="6072198"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1" name="Oval 80"/>
            <p:cNvSpPr/>
            <p:nvPr/>
          </p:nvSpPr>
          <p:spPr bwMode="auto">
            <a:xfrm>
              <a:off x="6357950"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2" name="Oval 81"/>
            <p:cNvSpPr/>
            <p:nvPr/>
          </p:nvSpPr>
          <p:spPr bwMode="auto">
            <a:xfrm>
              <a:off x="6643702" y="5689258"/>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3" name="Oval 82"/>
            <p:cNvSpPr/>
            <p:nvPr/>
          </p:nvSpPr>
          <p:spPr bwMode="auto">
            <a:xfrm>
              <a:off x="6946711"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4" name="Oval 83"/>
            <p:cNvSpPr/>
            <p:nvPr/>
          </p:nvSpPr>
          <p:spPr bwMode="auto">
            <a:xfrm>
              <a:off x="7232463"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5" name="Oval 84"/>
            <p:cNvSpPr/>
            <p:nvPr/>
          </p:nvSpPr>
          <p:spPr bwMode="auto">
            <a:xfrm>
              <a:off x="7518215"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6" name="Oval 85"/>
            <p:cNvSpPr/>
            <p:nvPr/>
          </p:nvSpPr>
          <p:spPr bwMode="auto">
            <a:xfrm>
              <a:off x="7803967" y="5740774"/>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7" name="Oval 86"/>
            <p:cNvSpPr/>
            <p:nvPr/>
          </p:nvSpPr>
          <p:spPr bwMode="auto">
            <a:xfrm>
              <a:off x="8089719"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8" name="Oval 87"/>
            <p:cNvSpPr/>
            <p:nvPr/>
          </p:nvSpPr>
          <p:spPr bwMode="auto">
            <a:xfrm>
              <a:off x="8375471"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9" name="Oval 88"/>
            <p:cNvSpPr/>
            <p:nvPr/>
          </p:nvSpPr>
          <p:spPr bwMode="auto">
            <a:xfrm>
              <a:off x="8661223"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90" name="Group 89"/>
          <p:cNvGrpSpPr/>
          <p:nvPr/>
        </p:nvGrpSpPr>
        <p:grpSpPr>
          <a:xfrm>
            <a:off x="323528" y="1142984"/>
            <a:ext cx="4176464" cy="2664296"/>
            <a:chOff x="3995936" y="3573016"/>
            <a:chExt cx="4176464" cy="2664296"/>
          </a:xfrm>
        </p:grpSpPr>
        <p:grpSp>
          <p:nvGrpSpPr>
            <p:cNvPr id="91" name="Group 262"/>
            <p:cNvGrpSpPr/>
            <p:nvPr/>
          </p:nvGrpSpPr>
          <p:grpSpPr>
            <a:xfrm>
              <a:off x="3995936" y="3573016"/>
              <a:ext cx="4176464" cy="2664296"/>
              <a:chOff x="3995936" y="3573016"/>
              <a:chExt cx="4176464" cy="2664296"/>
            </a:xfrm>
          </p:grpSpPr>
          <p:sp>
            <p:nvSpPr>
              <p:cNvPr id="97" name="Rectangle 96"/>
              <p:cNvSpPr/>
              <p:nvPr/>
            </p:nvSpPr>
            <p:spPr bwMode="auto">
              <a:xfrm>
                <a:off x="3995936" y="3573016"/>
                <a:ext cx="4176464" cy="2664296"/>
              </a:xfrm>
              <a:prstGeom prst="rect">
                <a:avLst/>
              </a:prstGeom>
              <a:solidFill>
                <a:schemeClr val="bg1">
                  <a:lumMod val="95000"/>
                  <a:alpha val="70000"/>
                </a:scheme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5113" marR="0" indent="-265113" defTabSz="914400" rtl="0" eaLnBrk="1" fontAlgn="base" latinLnBrk="0" hangingPunct="1">
                  <a:lnSpc>
                    <a:spcPct val="100000"/>
                  </a:lnSpc>
                  <a:spcBef>
                    <a:spcPct val="0"/>
                  </a:spcBef>
                  <a:spcAft>
                    <a:spcPct val="0"/>
                  </a:spcAft>
                  <a:buClrTx/>
                  <a:buSzTx/>
                  <a:buFont typeface="+mj-lt"/>
                  <a:buAutoNum type="arabicPeriod"/>
                  <a:tabLst/>
                </a:pPr>
                <a:r>
                  <a:rPr lang="en-GB" sz="1400" b="1" i="0" dirty="0" smtClean="0">
                    <a:ln>
                      <a:solidFill>
                        <a:srgbClr val="0070C0"/>
                      </a:solidFill>
                    </a:ln>
                    <a:solidFill>
                      <a:srgbClr val="00B0F0"/>
                    </a:solidFill>
                    <a:latin typeface="+mn-lt"/>
                  </a:rPr>
                  <a:t>Propagation of the action potential </a:t>
                </a:r>
                <a:endParaRPr kumimoji="0" lang="en-US" sz="1400" b="1" i="0" u="none" strike="noStrike" cap="none" normalizeH="0" baseline="0" dirty="0" smtClean="0">
                  <a:ln>
                    <a:solidFill>
                      <a:srgbClr val="0070C0"/>
                    </a:solidFill>
                  </a:ln>
                  <a:solidFill>
                    <a:srgbClr val="00B0F0"/>
                  </a:solidFill>
                  <a:effectLst/>
                  <a:latin typeface="+mn-lt"/>
                </a:endParaRPr>
              </a:p>
            </p:txBody>
          </p:sp>
          <p:grpSp>
            <p:nvGrpSpPr>
              <p:cNvPr id="98" name="Group 207"/>
              <p:cNvGrpSpPr/>
              <p:nvPr/>
            </p:nvGrpSpPr>
            <p:grpSpPr>
              <a:xfrm>
                <a:off x="4085360" y="4581128"/>
                <a:ext cx="4032448" cy="730137"/>
                <a:chOff x="3500430" y="5130633"/>
                <a:chExt cx="5500726" cy="895893"/>
              </a:xfrm>
            </p:grpSpPr>
            <p:sp>
              <p:nvSpPr>
                <p:cNvPr id="99" name="Rectangle 98"/>
                <p:cNvSpPr/>
                <p:nvPr/>
              </p:nvSpPr>
              <p:spPr bwMode="auto">
                <a:xfrm>
                  <a:off x="3500430" y="5143512"/>
                  <a:ext cx="5500726" cy="857256"/>
                </a:xfrm>
                <a:prstGeom prst="rect">
                  <a:avLst/>
                </a:prstGeom>
                <a:solidFill>
                  <a:schemeClr val="bg1">
                    <a:lumMod val="65000"/>
                    <a:alpha val="28000"/>
                  </a:schemeClr>
                </a:solidFill>
                <a:ln w="9525" cap="flat" cmpd="sng" algn="ctr">
                  <a:noFill/>
                  <a:prstDash val="solid"/>
                  <a:round/>
                  <a:headEnd type="none" w="med" len="med"/>
                  <a:tailEnd type="none" w="med" len="med"/>
                </a:ln>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0" name="Freeform 99"/>
                <p:cNvSpPr/>
                <p:nvPr/>
              </p:nvSpPr>
              <p:spPr bwMode="auto">
                <a:xfrm>
                  <a:off x="3615474" y="551263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1" name="Freeform 100"/>
                <p:cNvSpPr/>
                <p:nvPr/>
              </p:nvSpPr>
              <p:spPr bwMode="auto">
                <a:xfrm>
                  <a:off x="3897369"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2" name="Freeform 101"/>
                <p:cNvSpPr/>
                <p:nvPr/>
              </p:nvSpPr>
              <p:spPr bwMode="auto">
                <a:xfrm>
                  <a:off x="4192175"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3" name="Freeform 102"/>
                <p:cNvSpPr/>
                <p:nvPr/>
              </p:nvSpPr>
              <p:spPr bwMode="auto">
                <a:xfrm>
                  <a:off x="5620935"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4" name="Freeform 103"/>
                <p:cNvSpPr/>
                <p:nvPr/>
              </p:nvSpPr>
              <p:spPr bwMode="auto">
                <a:xfrm>
                  <a:off x="6473664" y="5518810"/>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5" name="Freeform 104"/>
                <p:cNvSpPr/>
                <p:nvPr/>
              </p:nvSpPr>
              <p:spPr bwMode="auto">
                <a:xfrm>
                  <a:off x="6187912" y="554045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6" name="Freeform 105"/>
                <p:cNvSpPr/>
                <p:nvPr/>
              </p:nvSpPr>
              <p:spPr bwMode="auto">
                <a:xfrm>
                  <a:off x="5050425"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7" name="Freeform 106"/>
                <p:cNvSpPr/>
                <p:nvPr/>
              </p:nvSpPr>
              <p:spPr bwMode="auto">
                <a:xfrm>
                  <a:off x="4755619" y="5514283"/>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8" name="Freeform 107"/>
                <p:cNvSpPr/>
                <p:nvPr/>
              </p:nvSpPr>
              <p:spPr bwMode="auto">
                <a:xfrm>
                  <a:off x="5330656" y="5509756"/>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9" name="Freeform 108"/>
                <p:cNvSpPr/>
                <p:nvPr/>
              </p:nvSpPr>
              <p:spPr bwMode="auto">
                <a:xfrm>
                  <a:off x="7344501" y="5532391"/>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0" name="Freeform 109"/>
                <p:cNvSpPr/>
                <p:nvPr/>
              </p:nvSpPr>
              <p:spPr bwMode="auto">
                <a:xfrm>
                  <a:off x="5886838" y="5509755"/>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1" name="Freeform 110"/>
                <p:cNvSpPr/>
                <p:nvPr/>
              </p:nvSpPr>
              <p:spPr bwMode="auto">
                <a:xfrm>
                  <a:off x="4465340" y="5527864"/>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2" name="Freeform 111"/>
                <p:cNvSpPr/>
                <p:nvPr/>
              </p:nvSpPr>
              <p:spPr bwMode="auto">
                <a:xfrm>
                  <a:off x="6751356" y="5500702"/>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3" name="Freeform 112"/>
                <p:cNvSpPr/>
                <p:nvPr/>
              </p:nvSpPr>
              <p:spPr bwMode="auto">
                <a:xfrm>
                  <a:off x="7050689" y="5523337"/>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4" name="Freeform 113"/>
                <p:cNvSpPr/>
                <p:nvPr/>
              </p:nvSpPr>
              <p:spPr bwMode="auto">
                <a:xfrm>
                  <a:off x="7897897" y="5544978"/>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5" name="Freeform 114"/>
                <p:cNvSpPr/>
                <p:nvPr/>
              </p:nvSpPr>
              <p:spPr bwMode="auto">
                <a:xfrm>
                  <a:off x="7612145" y="5518810"/>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6" name="Freeform 115"/>
                <p:cNvSpPr/>
                <p:nvPr/>
              </p:nvSpPr>
              <p:spPr bwMode="auto">
                <a:xfrm>
                  <a:off x="8769728"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7" name="Freeform 116"/>
                <p:cNvSpPr/>
                <p:nvPr/>
              </p:nvSpPr>
              <p:spPr bwMode="auto">
                <a:xfrm>
                  <a:off x="8201757" y="5523337"/>
                  <a:ext cx="51515" cy="193183"/>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8" name="Freeform 117"/>
                <p:cNvSpPr/>
                <p:nvPr/>
              </p:nvSpPr>
              <p:spPr bwMode="auto">
                <a:xfrm>
                  <a:off x="8469401" y="5509756"/>
                  <a:ext cx="45719" cy="20435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9" name="Freeform 118"/>
                <p:cNvSpPr/>
                <p:nvPr/>
              </p:nvSpPr>
              <p:spPr bwMode="auto">
                <a:xfrm>
                  <a:off x="4765896" y="542302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0" name="Freeform 119"/>
                <p:cNvSpPr/>
                <p:nvPr/>
              </p:nvSpPr>
              <p:spPr bwMode="auto">
                <a:xfrm>
                  <a:off x="3620671"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1" name="Freeform 120"/>
                <p:cNvSpPr/>
                <p:nvPr/>
              </p:nvSpPr>
              <p:spPr bwMode="auto">
                <a:xfrm>
                  <a:off x="4178594"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2" name="Freeform 121"/>
                <p:cNvSpPr/>
                <p:nvPr/>
              </p:nvSpPr>
              <p:spPr bwMode="auto">
                <a:xfrm>
                  <a:off x="5027790"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3" name="Freeform 122"/>
                <p:cNvSpPr/>
                <p:nvPr/>
              </p:nvSpPr>
              <p:spPr bwMode="auto">
                <a:xfrm>
                  <a:off x="5880519" y="5420210"/>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4" name="Freeform 123"/>
                <p:cNvSpPr/>
                <p:nvPr/>
              </p:nvSpPr>
              <p:spPr bwMode="auto">
                <a:xfrm>
                  <a:off x="6175325"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5" name="Freeform 124"/>
                <p:cNvSpPr/>
                <p:nvPr/>
              </p:nvSpPr>
              <p:spPr bwMode="auto">
                <a:xfrm>
                  <a:off x="7067803" y="5403096"/>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6" name="Freeform 125"/>
                <p:cNvSpPr/>
                <p:nvPr/>
              </p:nvSpPr>
              <p:spPr bwMode="auto">
                <a:xfrm>
                  <a:off x="7358082" y="5429264"/>
                  <a:ext cx="18860" cy="172016"/>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7" name="Freeform 126"/>
                <p:cNvSpPr/>
                <p:nvPr/>
              </p:nvSpPr>
              <p:spPr bwMode="auto">
                <a:xfrm>
                  <a:off x="650082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8" name="Freeform 127"/>
                <p:cNvSpPr/>
                <p:nvPr/>
              </p:nvSpPr>
              <p:spPr bwMode="auto">
                <a:xfrm>
                  <a:off x="6769464" y="5411156"/>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29" name="Freeform 128"/>
                <p:cNvSpPr/>
                <p:nvPr/>
              </p:nvSpPr>
              <p:spPr bwMode="auto">
                <a:xfrm>
                  <a:off x="7643834"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0" name="Freeform 129"/>
                <p:cNvSpPr/>
                <p:nvPr/>
              </p:nvSpPr>
              <p:spPr bwMode="auto">
                <a:xfrm>
                  <a:off x="5626456"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1" name="Freeform 130"/>
                <p:cNvSpPr/>
                <p:nvPr/>
              </p:nvSpPr>
              <p:spPr bwMode="auto">
                <a:xfrm>
                  <a:off x="5344237" y="5424737"/>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2" name="Freeform 131"/>
                <p:cNvSpPr/>
                <p:nvPr/>
              </p:nvSpPr>
              <p:spPr bwMode="auto">
                <a:xfrm>
                  <a:off x="8786842" y="5429264"/>
                  <a:ext cx="65747" cy="172016"/>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3" name="Freeform 132"/>
                <p:cNvSpPr/>
                <p:nvPr/>
              </p:nvSpPr>
              <p:spPr bwMode="auto">
                <a:xfrm>
                  <a:off x="4429124"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4" name="Freeform 133"/>
                <p:cNvSpPr/>
                <p:nvPr/>
              </p:nvSpPr>
              <p:spPr bwMode="auto">
                <a:xfrm>
                  <a:off x="7858148" y="5429264"/>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5" name="Freeform 134"/>
                <p:cNvSpPr/>
                <p:nvPr/>
              </p:nvSpPr>
              <p:spPr bwMode="auto">
                <a:xfrm>
                  <a:off x="8134846" y="5411156"/>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6" name="Freeform 135"/>
                <p:cNvSpPr/>
                <p:nvPr/>
              </p:nvSpPr>
              <p:spPr bwMode="auto">
                <a:xfrm>
                  <a:off x="8434179" y="5384988"/>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7" name="Freeform 136"/>
                <p:cNvSpPr/>
                <p:nvPr/>
              </p:nvSpPr>
              <p:spPr bwMode="auto">
                <a:xfrm>
                  <a:off x="3848566" y="5415683"/>
                  <a:ext cx="90362" cy="24343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8" name="Oval 137"/>
                <p:cNvSpPr/>
                <p:nvPr/>
              </p:nvSpPr>
              <p:spPr bwMode="auto">
                <a:xfrm>
                  <a:off x="3500430"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9" name="Oval 138"/>
                <p:cNvSpPr/>
                <p:nvPr/>
              </p:nvSpPr>
              <p:spPr bwMode="auto">
                <a:xfrm>
                  <a:off x="3786182"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0" name="Oval 139"/>
                <p:cNvSpPr/>
                <p:nvPr/>
              </p:nvSpPr>
              <p:spPr bwMode="auto">
                <a:xfrm>
                  <a:off x="4071934"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1" name="Oval 140"/>
                <p:cNvSpPr/>
                <p:nvPr/>
              </p:nvSpPr>
              <p:spPr bwMode="auto">
                <a:xfrm>
                  <a:off x="4357686"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2" name="Oval 141"/>
                <p:cNvSpPr/>
                <p:nvPr/>
              </p:nvSpPr>
              <p:spPr bwMode="auto">
                <a:xfrm>
                  <a:off x="4643438"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3" name="Oval 142"/>
                <p:cNvSpPr/>
                <p:nvPr/>
              </p:nvSpPr>
              <p:spPr bwMode="auto">
                <a:xfrm>
                  <a:off x="4929190"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4" name="Oval 143"/>
                <p:cNvSpPr/>
                <p:nvPr/>
              </p:nvSpPr>
              <p:spPr bwMode="auto">
                <a:xfrm>
                  <a:off x="5214942"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5" name="Oval 144"/>
                <p:cNvSpPr/>
                <p:nvPr/>
              </p:nvSpPr>
              <p:spPr bwMode="auto">
                <a:xfrm>
                  <a:off x="5500694"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6" name="Oval 145"/>
                <p:cNvSpPr/>
                <p:nvPr/>
              </p:nvSpPr>
              <p:spPr bwMode="auto">
                <a:xfrm>
                  <a:off x="5786446"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7" name="Oval 146"/>
                <p:cNvSpPr/>
                <p:nvPr/>
              </p:nvSpPr>
              <p:spPr bwMode="auto">
                <a:xfrm>
                  <a:off x="6072198"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8" name="Oval 147"/>
                <p:cNvSpPr/>
                <p:nvPr/>
              </p:nvSpPr>
              <p:spPr bwMode="auto">
                <a:xfrm>
                  <a:off x="6357950"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9" name="Oval 148"/>
                <p:cNvSpPr/>
                <p:nvPr/>
              </p:nvSpPr>
              <p:spPr bwMode="auto">
                <a:xfrm>
                  <a:off x="6643702"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0" name="Oval 149"/>
                <p:cNvSpPr/>
                <p:nvPr/>
              </p:nvSpPr>
              <p:spPr bwMode="auto">
                <a:xfrm>
                  <a:off x="6946711"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1" name="Oval 150"/>
                <p:cNvSpPr/>
                <p:nvPr/>
              </p:nvSpPr>
              <p:spPr bwMode="auto">
                <a:xfrm>
                  <a:off x="7232463" y="5156391"/>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2" name="Oval 151"/>
                <p:cNvSpPr/>
                <p:nvPr/>
              </p:nvSpPr>
              <p:spPr bwMode="auto">
                <a:xfrm>
                  <a:off x="7518215"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3" name="Oval 152"/>
                <p:cNvSpPr/>
                <p:nvPr/>
              </p:nvSpPr>
              <p:spPr bwMode="auto">
                <a:xfrm>
                  <a:off x="7803967" y="5169270"/>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4" name="Oval 153"/>
                <p:cNvSpPr/>
                <p:nvPr/>
              </p:nvSpPr>
              <p:spPr bwMode="auto">
                <a:xfrm>
                  <a:off x="8089719"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5" name="Oval 154"/>
                <p:cNvSpPr/>
                <p:nvPr/>
              </p:nvSpPr>
              <p:spPr bwMode="auto">
                <a:xfrm>
                  <a:off x="8375471" y="5130633"/>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6" name="Oval 155"/>
                <p:cNvSpPr/>
                <p:nvPr/>
              </p:nvSpPr>
              <p:spPr bwMode="auto">
                <a:xfrm>
                  <a:off x="8661223" y="5143512"/>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7" name="Oval 156"/>
                <p:cNvSpPr/>
                <p:nvPr/>
              </p:nvSpPr>
              <p:spPr bwMode="auto">
                <a:xfrm>
                  <a:off x="3500430"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8" name="Oval 103"/>
                <p:cNvSpPr/>
                <p:nvPr/>
              </p:nvSpPr>
              <p:spPr bwMode="auto">
                <a:xfrm>
                  <a:off x="3786182"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9" name="Oval 158"/>
                <p:cNvSpPr/>
                <p:nvPr/>
              </p:nvSpPr>
              <p:spPr bwMode="auto">
                <a:xfrm>
                  <a:off x="4071934"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0" name="Oval 159"/>
                <p:cNvSpPr/>
                <p:nvPr/>
              </p:nvSpPr>
              <p:spPr bwMode="auto">
                <a:xfrm>
                  <a:off x="4357686"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1" name="Oval 160"/>
                <p:cNvSpPr/>
                <p:nvPr/>
              </p:nvSpPr>
              <p:spPr bwMode="auto">
                <a:xfrm>
                  <a:off x="4643438"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2" name="Oval 161"/>
                <p:cNvSpPr/>
                <p:nvPr/>
              </p:nvSpPr>
              <p:spPr bwMode="auto">
                <a:xfrm>
                  <a:off x="4929190" y="5689258"/>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3" name="Oval 162"/>
                <p:cNvSpPr/>
                <p:nvPr/>
              </p:nvSpPr>
              <p:spPr bwMode="auto">
                <a:xfrm>
                  <a:off x="5214942"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4" name="Oval 163"/>
                <p:cNvSpPr/>
                <p:nvPr/>
              </p:nvSpPr>
              <p:spPr bwMode="auto">
                <a:xfrm>
                  <a:off x="5500694"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5" name="Oval 110"/>
                <p:cNvSpPr/>
                <p:nvPr/>
              </p:nvSpPr>
              <p:spPr bwMode="auto">
                <a:xfrm>
                  <a:off x="5786446"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6" name="Oval 165"/>
                <p:cNvSpPr/>
                <p:nvPr/>
              </p:nvSpPr>
              <p:spPr bwMode="auto">
                <a:xfrm>
                  <a:off x="6072198"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7" name="Oval 166"/>
                <p:cNvSpPr/>
                <p:nvPr/>
              </p:nvSpPr>
              <p:spPr bwMode="auto">
                <a:xfrm>
                  <a:off x="6357950"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8" name="Oval 167"/>
                <p:cNvSpPr/>
                <p:nvPr/>
              </p:nvSpPr>
              <p:spPr bwMode="auto">
                <a:xfrm>
                  <a:off x="6643702" y="5689258"/>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9" name="Oval 168"/>
                <p:cNvSpPr/>
                <p:nvPr/>
              </p:nvSpPr>
              <p:spPr bwMode="auto">
                <a:xfrm>
                  <a:off x="6946711"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0" name="Oval 169"/>
                <p:cNvSpPr/>
                <p:nvPr/>
              </p:nvSpPr>
              <p:spPr bwMode="auto">
                <a:xfrm>
                  <a:off x="7232463" y="5727895"/>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1" name="Oval 170"/>
                <p:cNvSpPr/>
                <p:nvPr/>
              </p:nvSpPr>
              <p:spPr bwMode="auto">
                <a:xfrm>
                  <a:off x="7518215"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2" name="Oval 171"/>
                <p:cNvSpPr/>
                <p:nvPr/>
              </p:nvSpPr>
              <p:spPr bwMode="auto">
                <a:xfrm>
                  <a:off x="7803967" y="5740774"/>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3" name="Oval 172"/>
                <p:cNvSpPr/>
                <p:nvPr/>
              </p:nvSpPr>
              <p:spPr bwMode="auto">
                <a:xfrm>
                  <a:off x="8089719"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4" name="Oval 173"/>
                <p:cNvSpPr/>
                <p:nvPr/>
              </p:nvSpPr>
              <p:spPr bwMode="auto">
                <a:xfrm>
                  <a:off x="8375471" y="5702137"/>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5" name="Oval 174"/>
                <p:cNvSpPr/>
                <p:nvPr/>
              </p:nvSpPr>
              <p:spPr bwMode="auto">
                <a:xfrm>
                  <a:off x="8661223" y="5715016"/>
                  <a:ext cx="285752" cy="285752"/>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
          <p:nvSpPr>
            <p:cNvPr id="92" name="Freeform 91"/>
            <p:cNvSpPr/>
            <p:nvPr/>
          </p:nvSpPr>
          <p:spPr bwMode="auto">
            <a:xfrm>
              <a:off x="4336312" y="4509120"/>
              <a:ext cx="462402" cy="78137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3" name="Freeform 92"/>
            <p:cNvSpPr/>
            <p:nvPr/>
          </p:nvSpPr>
          <p:spPr bwMode="auto">
            <a:xfrm>
              <a:off x="5075235" y="4559757"/>
              <a:ext cx="462402" cy="78137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4" name="Freeform 93"/>
            <p:cNvSpPr/>
            <p:nvPr/>
          </p:nvSpPr>
          <p:spPr bwMode="auto">
            <a:xfrm>
              <a:off x="5742150" y="4517330"/>
              <a:ext cx="462402" cy="78137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5" name="Freeform 94"/>
            <p:cNvSpPr/>
            <p:nvPr/>
          </p:nvSpPr>
          <p:spPr bwMode="auto">
            <a:xfrm>
              <a:off x="6549025" y="4549124"/>
              <a:ext cx="462402" cy="78137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6" name="Freeform 95"/>
            <p:cNvSpPr/>
            <p:nvPr/>
          </p:nvSpPr>
          <p:spPr bwMode="auto">
            <a:xfrm>
              <a:off x="7267374" y="4506697"/>
              <a:ext cx="462402" cy="78137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rgbClr val="FFFF99"/>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76" name="Freeform 175"/>
          <p:cNvSpPr/>
          <p:nvPr/>
        </p:nvSpPr>
        <p:spPr bwMode="auto">
          <a:xfrm>
            <a:off x="808741" y="2100459"/>
            <a:ext cx="161941" cy="736589"/>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7" name="Freeform 176"/>
          <p:cNvSpPr/>
          <p:nvPr/>
        </p:nvSpPr>
        <p:spPr bwMode="auto">
          <a:xfrm>
            <a:off x="1547664" y="2151096"/>
            <a:ext cx="161941" cy="736589"/>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8" name="Freeform 177"/>
          <p:cNvSpPr/>
          <p:nvPr/>
        </p:nvSpPr>
        <p:spPr bwMode="auto">
          <a:xfrm>
            <a:off x="2214579" y="2108669"/>
            <a:ext cx="161941" cy="736589"/>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9" name="Freeform 178"/>
          <p:cNvSpPr/>
          <p:nvPr/>
        </p:nvSpPr>
        <p:spPr bwMode="auto">
          <a:xfrm>
            <a:off x="3021454" y="2140463"/>
            <a:ext cx="161941" cy="736589"/>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0" name="Freeform 179"/>
          <p:cNvSpPr/>
          <p:nvPr/>
        </p:nvSpPr>
        <p:spPr bwMode="auto">
          <a:xfrm>
            <a:off x="3739803" y="2098036"/>
            <a:ext cx="161941" cy="736589"/>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81" name="Group 180"/>
          <p:cNvGrpSpPr/>
          <p:nvPr/>
        </p:nvGrpSpPr>
        <p:grpSpPr>
          <a:xfrm rot="19640315">
            <a:off x="5145784" y="1719050"/>
            <a:ext cx="551754" cy="432048"/>
            <a:chOff x="6588224" y="5044240"/>
            <a:chExt cx="551754" cy="432048"/>
          </a:xfrm>
        </p:grpSpPr>
        <p:sp>
          <p:nvSpPr>
            <p:cNvPr id="182" name="TextBox 181"/>
            <p:cNvSpPr txBox="1"/>
            <p:nvPr/>
          </p:nvSpPr>
          <p:spPr>
            <a:xfrm>
              <a:off x="6588224" y="5085184"/>
              <a:ext cx="551754" cy="307777"/>
            </a:xfrm>
            <a:prstGeom prst="rect">
              <a:avLst/>
            </a:prstGeom>
            <a:noFill/>
          </p:spPr>
          <p:txBody>
            <a:bodyPr wrap="none" rtlCol="0">
              <a:spAutoFit/>
            </a:bodyPr>
            <a:lstStyle/>
            <a:p>
              <a:r>
                <a:rPr lang="en-GB" sz="1400" b="1" i="0" dirty="0" smtClean="0">
                  <a:solidFill>
                    <a:schemeClr val="accent5">
                      <a:lumMod val="75000"/>
                    </a:schemeClr>
                  </a:solidFill>
                  <a:latin typeface="+mn-lt"/>
                </a:rPr>
                <a:t>Ca</a:t>
              </a:r>
              <a:r>
                <a:rPr lang="en-GB" sz="1400" b="1" i="0" baseline="30000" dirty="0" smtClean="0">
                  <a:solidFill>
                    <a:schemeClr val="accent5">
                      <a:lumMod val="75000"/>
                    </a:schemeClr>
                  </a:solidFill>
                  <a:latin typeface="+mn-lt"/>
                </a:rPr>
                <a:t>2+</a:t>
              </a:r>
              <a:endParaRPr lang="en-US" sz="1400" b="1" i="0" dirty="0">
                <a:solidFill>
                  <a:schemeClr val="accent5">
                    <a:lumMod val="75000"/>
                  </a:schemeClr>
                </a:solidFill>
                <a:latin typeface="+mn-lt"/>
              </a:endParaRPr>
            </a:p>
          </p:txBody>
        </p:sp>
        <p:sp>
          <p:nvSpPr>
            <p:cNvPr id="183" name="Oval 182"/>
            <p:cNvSpPr/>
            <p:nvPr/>
          </p:nvSpPr>
          <p:spPr bwMode="auto">
            <a:xfrm>
              <a:off x="6632936" y="5044240"/>
              <a:ext cx="432048" cy="432048"/>
            </a:xfrm>
            <a:prstGeom prst="ellipse">
              <a:avLst/>
            </a:prstGeom>
            <a:solidFill>
              <a:schemeClr val="accent1">
                <a:alpha val="40000"/>
              </a:schemeClr>
            </a:solidFill>
            <a:ln w="9525" cap="flat" cmpd="sng" algn="ctr">
              <a:noFill/>
              <a:prstDash val="solid"/>
              <a:round/>
              <a:headEnd type="none" w="med" len="med"/>
              <a:tailEnd type="none" w="med" len="med"/>
            </a:ln>
            <a:effectLst/>
            <a:scene3d>
              <a:camera prst="orthographicFront"/>
              <a:lightRig rig="threePt" dir="t"/>
            </a:scene3d>
            <a:sp3d prstMaterial="flat">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mn-lt"/>
                <a:cs typeface="Times New Roman" pitchFamily="18" charset="0"/>
              </a:endParaRPr>
            </a:p>
          </p:txBody>
        </p:sp>
      </p:grpSp>
      <p:grpSp>
        <p:nvGrpSpPr>
          <p:cNvPr id="184" name="Group 183"/>
          <p:cNvGrpSpPr/>
          <p:nvPr/>
        </p:nvGrpSpPr>
        <p:grpSpPr>
          <a:xfrm>
            <a:off x="5613457" y="1563159"/>
            <a:ext cx="1928563" cy="1244001"/>
            <a:chOff x="5760664" y="2117394"/>
            <a:chExt cx="1928563" cy="1244001"/>
          </a:xfrm>
        </p:grpSpPr>
        <p:sp>
          <p:nvSpPr>
            <p:cNvPr id="185" name="Freeform 184"/>
            <p:cNvSpPr/>
            <p:nvPr/>
          </p:nvSpPr>
          <p:spPr bwMode="auto">
            <a:xfrm rot="2101420">
              <a:off x="7324733" y="2495289"/>
              <a:ext cx="364494" cy="674130"/>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6" name="Freeform 185"/>
            <p:cNvSpPr/>
            <p:nvPr/>
          </p:nvSpPr>
          <p:spPr bwMode="auto">
            <a:xfrm rot="20995609">
              <a:off x="6497878" y="2117394"/>
              <a:ext cx="398043" cy="633607"/>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7" name="Freeform 186"/>
            <p:cNvSpPr/>
            <p:nvPr/>
          </p:nvSpPr>
          <p:spPr bwMode="auto">
            <a:xfrm rot="18850682">
              <a:off x="5846958" y="2891223"/>
              <a:ext cx="383878" cy="556465"/>
            </a:xfrm>
            <a:custGeom>
              <a:avLst/>
              <a:gdLst>
                <a:gd name="connsiteX0" fmla="*/ 254000 w 909053"/>
                <a:gd name="connsiteY0" fmla="*/ 117642 h 975895"/>
                <a:gd name="connsiteX1" fmla="*/ 93579 w 909053"/>
                <a:gd name="connsiteY1" fmla="*/ 855579 h 975895"/>
                <a:gd name="connsiteX2" fmla="*/ 815474 w 909053"/>
                <a:gd name="connsiteY2" fmla="*/ 839537 h 975895"/>
                <a:gd name="connsiteX3" fmla="*/ 655053 w 909053"/>
                <a:gd name="connsiteY3" fmla="*/ 149726 h 975895"/>
                <a:gd name="connsiteX4" fmla="*/ 254000 w 909053"/>
                <a:gd name="connsiteY4" fmla="*/ 117642 h 97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53" h="975895">
                  <a:moveTo>
                    <a:pt x="254000" y="117642"/>
                  </a:moveTo>
                  <a:cubicBezTo>
                    <a:pt x="160421" y="235284"/>
                    <a:pt x="0" y="735263"/>
                    <a:pt x="93579" y="855579"/>
                  </a:cubicBezTo>
                  <a:cubicBezTo>
                    <a:pt x="187158" y="975895"/>
                    <a:pt x="721895" y="957179"/>
                    <a:pt x="815474" y="839537"/>
                  </a:cubicBezTo>
                  <a:cubicBezTo>
                    <a:pt x="909053" y="721895"/>
                    <a:pt x="743285" y="270042"/>
                    <a:pt x="655053" y="149726"/>
                  </a:cubicBezTo>
                  <a:cubicBezTo>
                    <a:pt x="566821" y="29410"/>
                    <a:pt x="347579" y="0"/>
                    <a:pt x="254000" y="117642"/>
                  </a:cubicBezTo>
                  <a:close/>
                </a:path>
              </a:pathLst>
            </a:cu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228600" h="215900"/>
              <a:bevelB w="2286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88" name="Freeform 187"/>
          <p:cNvSpPr/>
          <p:nvPr/>
        </p:nvSpPr>
        <p:spPr bwMode="auto">
          <a:xfrm rot="2101420">
            <a:off x="7289813" y="1957281"/>
            <a:ext cx="127652" cy="635491"/>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9" name="Freeform 188"/>
          <p:cNvSpPr/>
          <p:nvPr/>
        </p:nvSpPr>
        <p:spPr bwMode="auto">
          <a:xfrm rot="20995609">
            <a:off x="6483653" y="1566587"/>
            <a:ext cx="139401" cy="597291"/>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0" name="Freeform 189"/>
          <p:cNvSpPr/>
          <p:nvPr/>
        </p:nvSpPr>
        <p:spPr bwMode="auto">
          <a:xfrm rot="18850682">
            <a:off x="5829203" y="2353385"/>
            <a:ext cx="134441" cy="524570"/>
          </a:xfrm>
          <a:custGeom>
            <a:avLst/>
            <a:gdLst>
              <a:gd name="connsiteX0" fmla="*/ 32084 w 334210"/>
              <a:gd name="connsiteY0" fmla="*/ 106947 h 879642"/>
              <a:gd name="connsiteX1" fmla="*/ 112295 w 334210"/>
              <a:gd name="connsiteY1" fmla="*/ 524042 h 879642"/>
              <a:gd name="connsiteX2" fmla="*/ 32084 w 334210"/>
              <a:gd name="connsiteY2" fmla="*/ 828842 h 879642"/>
              <a:gd name="connsiteX3" fmla="*/ 288758 w 334210"/>
              <a:gd name="connsiteY3" fmla="*/ 828842 h 879642"/>
              <a:gd name="connsiteX4" fmla="*/ 224590 w 334210"/>
              <a:gd name="connsiteY4" fmla="*/ 524042 h 879642"/>
              <a:gd name="connsiteX5" fmla="*/ 304800 w 334210"/>
              <a:gd name="connsiteY5" fmla="*/ 74863 h 879642"/>
              <a:gd name="connsiteX6" fmla="*/ 32084 w 334210"/>
              <a:gd name="connsiteY6" fmla="*/ 106947 h 879642"/>
              <a:gd name="connsiteX0" fmla="*/ 29410 w 318168"/>
              <a:gd name="connsiteY0" fmla="*/ 57578 h 830273"/>
              <a:gd name="connsiteX1" fmla="*/ 109621 w 318168"/>
              <a:gd name="connsiteY1" fmla="*/ 474673 h 830273"/>
              <a:gd name="connsiteX2" fmla="*/ 29410 w 318168"/>
              <a:gd name="connsiteY2" fmla="*/ 779473 h 830273"/>
              <a:gd name="connsiteX3" fmla="*/ 286084 w 318168"/>
              <a:gd name="connsiteY3" fmla="*/ 779473 h 830273"/>
              <a:gd name="connsiteX4" fmla="*/ 221916 w 318168"/>
              <a:gd name="connsiteY4" fmla="*/ 474673 h 830273"/>
              <a:gd name="connsiteX5" fmla="*/ 265469 w 318168"/>
              <a:gd name="connsiteY5" fmla="*/ 129205 h 830273"/>
              <a:gd name="connsiteX6" fmla="*/ 29410 w 318168"/>
              <a:gd name="connsiteY6" fmla="*/ 57578 h 830273"/>
              <a:gd name="connsiteX0" fmla="*/ 29410 w 318168"/>
              <a:gd name="connsiteY0" fmla="*/ 75244 h 847939"/>
              <a:gd name="connsiteX1" fmla="*/ 109621 w 318168"/>
              <a:gd name="connsiteY1" fmla="*/ 492339 h 847939"/>
              <a:gd name="connsiteX2" fmla="*/ 29410 w 318168"/>
              <a:gd name="connsiteY2" fmla="*/ 797139 h 847939"/>
              <a:gd name="connsiteX3" fmla="*/ 286084 w 318168"/>
              <a:gd name="connsiteY3" fmla="*/ 797139 h 847939"/>
              <a:gd name="connsiteX4" fmla="*/ 221916 w 318168"/>
              <a:gd name="connsiteY4" fmla="*/ 492339 h 847939"/>
              <a:gd name="connsiteX5" fmla="*/ 265469 w 318168"/>
              <a:gd name="connsiteY5" fmla="*/ 74863 h 847939"/>
              <a:gd name="connsiteX6" fmla="*/ 29410 w 318168"/>
              <a:gd name="connsiteY6" fmla="*/ 75244 h 84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68" h="847939">
                <a:moveTo>
                  <a:pt x="29410" y="75244"/>
                </a:moveTo>
                <a:cubicBezTo>
                  <a:pt x="3435" y="144823"/>
                  <a:pt x="109621" y="372023"/>
                  <a:pt x="109621" y="492339"/>
                </a:cubicBezTo>
                <a:cubicBezTo>
                  <a:pt x="109621" y="612655"/>
                  <a:pt x="0" y="746339"/>
                  <a:pt x="29410" y="797139"/>
                </a:cubicBezTo>
                <a:cubicBezTo>
                  <a:pt x="58820" y="847939"/>
                  <a:pt x="254000" y="847939"/>
                  <a:pt x="286084" y="797139"/>
                </a:cubicBezTo>
                <a:cubicBezTo>
                  <a:pt x="318168" y="746339"/>
                  <a:pt x="225352" y="612718"/>
                  <a:pt x="221916" y="492339"/>
                </a:cubicBezTo>
                <a:cubicBezTo>
                  <a:pt x="218480" y="371960"/>
                  <a:pt x="294879" y="149726"/>
                  <a:pt x="265469" y="74863"/>
                </a:cubicBezTo>
                <a:cubicBezTo>
                  <a:pt x="236059" y="0"/>
                  <a:pt x="55385" y="5665"/>
                  <a:pt x="29410" y="75244"/>
                </a:cubicBezTo>
                <a:close/>
              </a:path>
            </a:pathLst>
          </a:custGeom>
          <a:solidFill>
            <a:srgbClr val="040404">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91" name="Group 190"/>
          <p:cNvGrpSpPr/>
          <p:nvPr/>
        </p:nvGrpSpPr>
        <p:grpSpPr>
          <a:xfrm rot="19640315">
            <a:off x="5866816" y="1257709"/>
            <a:ext cx="551754" cy="432048"/>
            <a:chOff x="6588224" y="5044240"/>
            <a:chExt cx="551754" cy="432048"/>
          </a:xfrm>
        </p:grpSpPr>
        <p:sp>
          <p:nvSpPr>
            <p:cNvPr id="192" name="TextBox 191"/>
            <p:cNvSpPr txBox="1"/>
            <p:nvPr/>
          </p:nvSpPr>
          <p:spPr>
            <a:xfrm>
              <a:off x="6588224" y="5085184"/>
              <a:ext cx="551754" cy="307777"/>
            </a:xfrm>
            <a:prstGeom prst="rect">
              <a:avLst/>
            </a:prstGeom>
            <a:noFill/>
          </p:spPr>
          <p:txBody>
            <a:bodyPr wrap="none" rtlCol="0">
              <a:spAutoFit/>
            </a:bodyPr>
            <a:lstStyle/>
            <a:p>
              <a:r>
                <a:rPr lang="en-GB" sz="1400" b="1" i="0" dirty="0" smtClean="0">
                  <a:solidFill>
                    <a:schemeClr val="accent5">
                      <a:lumMod val="75000"/>
                    </a:schemeClr>
                  </a:solidFill>
                  <a:latin typeface="+mn-lt"/>
                </a:rPr>
                <a:t>Ca</a:t>
              </a:r>
              <a:r>
                <a:rPr lang="en-GB" sz="1400" b="1" i="0" baseline="30000" dirty="0" smtClean="0">
                  <a:solidFill>
                    <a:schemeClr val="accent5">
                      <a:lumMod val="75000"/>
                    </a:schemeClr>
                  </a:solidFill>
                  <a:latin typeface="+mn-lt"/>
                </a:rPr>
                <a:t>2+</a:t>
              </a:r>
              <a:endParaRPr lang="en-US" sz="1400" b="1" i="0" dirty="0">
                <a:solidFill>
                  <a:schemeClr val="accent5">
                    <a:lumMod val="75000"/>
                  </a:schemeClr>
                </a:solidFill>
                <a:latin typeface="+mn-lt"/>
              </a:endParaRPr>
            </a:p>
          </p:txBody>
        </p:sp>
        <p:sp>
          <p:nvSpPr>
            <p:cNvPr id="193" name="Oval 192"/>
            <p:cNvSpPr/>
            <p:nvPr/>
          </p:nvSpPr>
          <p:spPr bwMode="auto">
            <a:xfrm>
              <a:off x="6632936" y="5044240"/>
              <a:ext cx="432048" cy="432048"/>
            </a:xfrm>
            <a:prstGeom prst="ellipse">
              <a:avLst/>
            </a:prstGeom>
            <a:solidFill>
              <a:schemeClr val="accent1">
                <a:alpha val="40000"/>
              </a:schemeClr>
            </a:solidFill>
            <a:ln w="9525" cap="flat" cmpd="sng" algn="ctr">
              <a:noFill/>
              <a:prstDash val="solid"/>
              <a:round/>
              <a:headEnd type="none" w="med" len="med"/>
              <a:tailEnd type="none" w="med" len="med"/>
            </a:ln>
            <a:effectLst/>
            <a:scene3d>
              <a:camera prst="orthographicFront"/>
              <a:lightRig rig="threePt" dir="t"/>
            </a:scene3d>
            <a:sp3d prstMaterial="flat">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94" name="Group 193"/>
          <p:cNvGrpSpPr/>
          <p:nvPr/>
        </p:nvGrpSpPr>
        <p:grpSpPr>
          <a:xfrm rot="806275">
            <a:off x="6802919" y="1257709"/>
            <a:ext cx="551754" cy="432048"/>
            <a:chOff x="6588224" y="5044240"/>
            <a:chExt cx="551754" cy="432048"/>
          </a:xfrm>
        </p:grpSpPr>
        <p:sp>
          <p:nvSpPr>
            <p:cNvPr id="195" name="TextBox 194"/>
            <p:cNvSpPr txBox="1"/>
            <p:nvPr/>
          </p:nvSpPr>
          <p:spPr>
            <a:xfrm>
              <a:off x="6588224" y="5085184"/>
              <a:ext cx="551754" cy="307777"/>
            </a:xfrm>
            <a:prstGeom prst="rect">
              <a:avLst/>
            </a:prstGeom>
            <a:noFill/>
          </p:spPr>
          <p:txBody>
            <a:bodyPr wrap="none" rtlCol="0">
              <a:spAutoFit/>
            </a:bodyPr>
            <a:lstStyle/>
            <a:p>
              <a:r>
                <a:rPr lang="en-GB" sz="1400" b="1" i="0" dirty="0" smtClean="0">
                  <a:solidFill>
                    <a:schemeClr val="accent5">
                      <a:lumMod val="75000"/>
                    </a:schemeClr>
                  </a:solidFill>
                  <a:latin typeface="+mn-lt"/>
                </a:rPr>
                <a:t>Ca</a:t>
              </a:r>
              <a:r>
                <a:rPr lang="en-GB" sz="1400" b="1" i="0" baseline="30000" dirty="0" smtClean="0">
                  <a:solidFill>
                    <a:schemeClr val="accent5">
                      <a:lumMod val="75000"/>
                    </a:schemeClr>
                  </a:solidFill>
                  <a:latin typeface="+mn-lt"/>
                </a:rPr>
                <a:t>2+</a:t>
              </a:r>
              <a:endParaRPr lang="en-US" sz="1400" b="1" i="0" dirty="0">
                <a:solidFill>
                  <a:schemeClr val="accent5">
                    <a:lumMod val="75000"/>
                  </a:schemeClr>
                </a:solidFill>
                <a:latin typeface="+mn-lt"/>
              </a:endParaRPr>
            </a:p>
          </p:txBody>
        </p:sp>
        <p:sp>
          <p:nvSpPr>
            <p:cNvPr id="196" name="Oval 195"/>
            <p:cNvSpPr/>
            <p:nvPr/>
          </p:nvSpPr>
          <p:spPr bwMode="auto">
            <a:xfrm>
              <a:off x="6632936" y="5044240"/>
              <a:ext cx="432048" cy="432048"/>
            </a:xfrm>
            <a:prstGeom prst="ellipse">
              <a:avLst/>
            </a:prstGeom>
            <a:solidFill>
              <a:schemeClr val="accent1">
                <a:alpha val="40000"/>
              </a:schemeClr>
            </a:solidFill>
            <a:ln w="9525" cap="flat" cmpd="sng" algn="ctr">
              <a:noFill/>
              <a:prstDash val="solid"/>
              <a:round/>
              <a:headEnd type="none" w="med" len="med"/>
              <a:tailEnd type="none" w="med" len="med"/>
            </a:ln>
            <a:effectLst/>
            <a:scene3d>
              <a:camera prst="orthographicFront"/>
              <a:lightRig rig="threePt" dir="t"/>
            </a:scene3d>
            <a:sp3d prstMaterial="flat">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97" name="Group 196"/>
          <p:cNvGrpSpPr/>
          <p:nvPr/>
        </p:nvGrpSpPr>
        <p:grpSpPr>
          <a:xfrm rot="1218954">
            <a:off x="7450991" y="1545742"/>
            <a:ext cx="551754" cy="432048"/>
            <a:chOff x="6588224" y="5044240"/>
            <a:chExt cx="551754" cy="432048"/>
          </a:xfrm>
        </p:grpSpPr>
        <p:sp>
          <p:nvSpPr>
            <p:cNvPr id="198" name="TextBox 197"/>
            <p:cNvSpPr txBox="1"/>
            <p:nvPr/>
          </p:nvSpPr>
          <p:spPr>
            <a:xfrm>
              <a:off x="6588224" y="5085184"/>
              <a:ext cx="551754" cy="307777"/>
            </a:xfrm>
            <a:prstGeom prst="rect">
              <a:avLst/>
            </a:prstGeom>
            <a:noFill/>
          </p:spPr>
          <p:txBody>
            <a:bodyPr wrap="none" rtlCol="0">
              <a:spAutoFit/>
            </a:bodyPr>
            <a:lstStyle/>
            <a:p>
              <a:r>
                <a:rPr lang="en-GB" sz="1400" b="1" i="0" dirty="0" smtClean="0">
                  <a:solidFill>
                    <a:schemeClr val="accent5">
                      <a:lumMod val="75000"/>
                    </a:schemeClr>
                  </a:solidFill>
                  <a:latin typeface="+mn-lt"/>
                </a:rPr>
                <a:t>Ca</a:t>
              </a:r>
              <a:r>
                <a:rPr lang="en-GB" sz="1400" b="1" i="0" baseline="30000" dirty="0" smtClean="0">
                  <a:solidFill>
                    <a:schemeClr val="accent5">
                      <a:lumMod val="75000"/>
                    </a:schemeClr>
                  </a:solidFill>
                  <a:latin typeface="+mn-lt"/>
                </a:rPr>
                <a:t>2+</a:t>
              </a:r>
              <a:endParaRPr lang="en-US" sz="1400" b="1" i="0" dirty="0">
                <a:solidFill>
                  <a:schemeClr val="accent5">
                    <a:lumMod val="75000"/>
                  </a:schemeClr>
                </a:solidFill>
                <a:latin typeface="+mn-lt"/>
              </a:endParaRPr>
            </a:p>
          </p:txBody>
        </p:sp>
        <p:sp>
          <p:nvSpPr>
            <p:cNvPr id="199" name="Oval 198"/>
            <p:cNvSpPr/>
            <p:nvPr/>
          </p:nvSpPr>
          <p:spPr bwMode="auto">
            <a:xfrm>
              <a:off x="6632936" y="5044240"/>
              <a:ext cx="432048" cy="432048"/>
            </a:xfrm>
            <a:prstGeom prst="ellipse">
              <a:avLst/>
            </a:prstGeom>
            <a:solidFill>
              <a:schemeClr val="accent1">
                <a:alpha val="40000"/>
              </a:schemeClr>
            </a:solidFill>
            <a:ln w="9525" cap="flat" cmpd="sng" algn="ctr">
              <a:noFill/>
              <a:prstDash val="solid"/>
              <a:round/>
              <a:headEnd type="none" w="med" len="med"/>
              <a:tailEnd type="none" w="med" len="med"/>
            </a:ln>
            <a:effectLst/>
            <a:scene3d>
              <a:camera prst="orthographicFront"/>
              <a:lightRig rig="threePt" dir="t"/>
            </a:scene3d>
            <a:sp3d prstMaterial="flat">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00" name="Oval 199"/>
          <p:cNvSpPr/>
          <p:nvPr/>
        </p:nvSpPr>
        <p:spPr bwMode="auto">
          <a:xfrm rot="19640315">
            <a:off x="6513936" y="2943186"/>
            <a:ext cx="559507" cy="594902"/>
          </a:xfrm>
          <a:prstGeom prst="ellipse">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prstMaterial="clear">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01" name="Oval 200"/>
          <p:cNvSpPr/>
          <p:nvPr/>
        </p:nvSpPr>
        <p:spPr bwMode="auto">
          <a:xfrm rot="19640315">
            <a:off x="6754057" y="3259218"/>
            <a:ext cx="150516" cy="165485"/>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02" name="Oval 201"/>
          <p:cNvSpPr/>
          <p:nvPr/>
        </p:nvSpPr>
        <p:spPr bwMode="auto">
          <a:xfrm rot="19640315">
            <a:off x="6574415" y="3223593"/>
            <a:ext cx="150516" cy="165485"/>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03" name="Oval 202"/>
          <p:cNvSpPr/>
          <p:nvPr/>
        </p:nvSpPr>
        <p:spPr bwMode="auto">
          <a:xfrm rot="19640315">
            <a:off x="6646423" y="3007569"/>
            <a:ext cx="150516" cy="165485"/>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04" name="Oval 203"/>
          <p:cNvSpPr/>
          <p:nvPr/>
        </p:nvSpPr>
        <p:spPr bwMode="auto">
          <a:xfrm rot="19640315">
            <a:off x="6862447" y="3151585"/>
            <a:ext cx="150516" cy="165485"/>
          </a:xfrm>
          <a:prstGeom prst="ellipse">
            <a:avLst/>
          </a:prstGeom>
          <a:solidFill>
            <a:srgbClr val="00B050">
              <a:alpha val="50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9" name="Rectangle 228"/>
          <p:cNvSpPr/>
          <p:nvPr/>
        </p:nvSpPr>
        <p:spPr bwMode="auto">
          <a:xfrm>
            <a:off x="6441928" y="3303226"/>
            <a:ext cx="827584" cy="531440"/>
          </a:xfrm>
          <a:prstGeom prst="rect">
            <a:avLst/>
          </a:prstGeom>
          <a:solidFill>
            <a:srgbClr val="FFFF99">
              <a:alpha val="10000"/>
            </a:srgb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336" name="Title 1"/>
          <p:cNvSpPr>
            <a:spLocks noGrp="1"/>
          </p:cNvSpPr>
          <p:nvPr>
            <p:ph type="title"/>
          </p:nvPr>
        </p:nvSpPr>
        <p:spPr>
          <a:xfrm>
            <a:off x="1691680" y="52083"/>
            <a:ext cx="7200800" cy="638175"/>
          </a:xfrm>
        </p:spPr>
        <p:txBody>
          <a:bodyPr/>
          <a:lstStyle/>
          <a:p>
            <a:pPr algn="ctr"/>
            <a:r>
              <a:rPr lang="en-GB" sz="3200" dirty="0" smtClean="0">
                <a:ln>
                  <a:solidFill>
                    <a:schemeClr val="accent1">
                      <a:lumMod val="75000"/>
                    </a:schemeClr>
                  </a:solidFill>
                </a:ln>
                <a:solidFill>
                  <a:schemeClr val="accent1">
                    <a:lumMod val="60000"/>
                    <a:lumOff val="40000"/>
                  </a:schemeClr>
                </a:solidFill>
                <a:latin typeface="+mn-lt"/>
              </a:rPr>
              <a:t>Neurotransmission: Synapse</a:t>
            </a:r>
            <a:endParaRPr lang="en-US" sz="3200" dirty="0">
              <a:ln>
                <a:solidFill>
                  <a:schemeClr val="accent1">
                    <a:lumMod val="75000"/>
                  </a:schemeClr>
                </a:solidFill>
              </a:ln>
              <a:solidFill>
                <a:schemeClr val="accent1">
                  <a:lumMod val="60000"/>
                  <a:lumOff val="40000"/>
                </a:schemeClr>
              </a:solidFill>
              <a:latin typeface="+mn-lt"/>
            </a:endParaRPr>
          </a:p>
        </p:txBody>
      </p:sp>
      <p:grpSp>
        <p:nvGrpSpPr>
          <p:cNvPr id="337" name="Group 336"/>
          <p:cNvGrpSpPr/>
          <p:nvPr/>
        </p:nvGrpSpPr>
        <p:grpSpPr>
          <a:xfrm>
            <a:off x="605081" y="1607725"/>
            <a:ext cx="569387" cy="1653761"/>
            <a:chOff x="3635896" y="1537949"/>
            <a:chExt cx="569387" cy="1653761"/>
          </a:xfrm>
        </p:grpSpPr>
        <p:cxnSp>
          <p:nvCxnSpPr>
            <p:cNvPr id="338" name="Straight Arrow Connector 337"/>
            <p:cNvCxnSpPr>
              <a:stCxn id="339" idx="2"/>
            </p:cNvCxnSpPr>
            <p:nvPr/>
          </p:nvCxnSpPr>
          <p:spPr bwMode="auto">
            <a:xfrm rot="5400000">
              <a:off x="3274731" y="2545850"/>
              <a:ext cx="1284428" cy="7291"/>
            </a:xfrm>
            <a:prstGeom prst="straightConnector1">
              <a:avLst/>
            </a:prstGeom>
            <a:solidFill>
              <a:schemeClr val="accent1"/>
            </a:solidFill>
            <a:ln w="76200" cap="sq" cmpd="dbl" algn="ctr">
              <a:solidFill>
                <a:srgbClr val="FFC000"/>
              </a:solidFill>
              <a:prstDash val="solid"/>
              <a:bevel/>
              <a:headEnd type="none" w="med" len="med"/>
              <a:tailEnd type="stealth" w="med" len="lg"/>
            </a:ln>
            <a:effectLst>
              <a:outerShdw blurRad="50800" dist="38100" dir="5400000" algn="t" rotWithShape="0">
                <a:prstClr val="black">
                  <a:alpha val="40000"/>
                </a:prstClr>
              </a:outerShdw>
            </a:effectLst>
          </p:spPr>
        </p:cxnSp>
        <p:sp>
          <p:nvSpPr>
            <p:cNvPr id="339" name="TextBox 338"/>
            <p:cNvSpPr txBox="1"/>
            <p:nvPr/>
          </p:nvSpPr>
          <p:spPr>
            <a:xfrm>
              <a:off x="3635896" y="1537949"/>
              <a:ext cx="569387" cy="369332"/>
            </a:xfrm>
            <a:prstGeom prst="rect">
              <a:avLst/>
            </a:prstGeom>
            <a:noFill/>
          </p:spPr>
          <p:txBody>
            <a:bodyPr wrap="none" rtlCol="0">
              <a:spAutoFit/>
            </a:bodyPr>
            <a:lstStyle/>
            <a:p>
              <a:r>
                <a:rPr lang="en-GB" sz="1800" b="1" i="0" dirty="0" smtClean="0">
                  <a:solidFill>
                    <a:srgbClr val="FFC000"/>
                  </a:solidFill>
                  <a:latin typeface="+mn-lt"/>
                </a:rPr>
                <a:t>Na</a:t>
              </a:r>
              <a:r>
                <a:rPr lang="en-GB" sz="1800" b="1" i="0" baseline="30000" dirty="0" smtClean="0">
                  <a:solidFill>
                    <a:srgbClr val="FFC000"/>
                  </a:solidFill>
                  <a:latin typeface="+mn-lt"/>
                </a:rPr>
                <a:t>+</a:t>
              </a:r>
              <a:endParaRPr lang="en-US" sz="1800" b="1" i="0" dirty="0">
                <a:solidFill>
                  <a:srgbClr val="FFC000"/>
                </a:solidFill>
                <a:latin typeface="+mn-lt"/>
              </a:endParaRPr>
            </a:p>
          </p:txBody>
        </p:sp>
      </p:grpSp>
      <p:grpSp>
        <p:nvGrpSpPr>
          <p:cNvPr id="340" name="Group 339"/>
          <p:cNvGrpSpPr/>
          <p:nvPr/>
        </p:nvGrpSpPr>
        <p:grpSpPr>
          <a:xfrm>
            <a:off x="1344004" y="1626568"/>
            <a:ext cx="569387" cy="1653761"/>
            <a:chOff x="3635896" y="1537949"/>
            <a:chExt cx="569387" cy="1653761"/>
          </a:xfrm>
        </p:grpSpPr>
        <p:cxnSp>
          <p:nvCxnSpPr>
            <p:cNvPr id="341" name="Straight Arrow Connector 340"/>
            <p:cNvCxnSpPr>
              <a:stCxn id="342" idx="2"/>
            </p:cNvCxnSpPr>
            <p:nvPr/>
          </p:nvCxnSpPr>
          <p:spPr bwMode="auto">
            <a:xfrm rot="5400000">
              <a:off x="3274731" y="2545850"/>
              <a:ext cx="1284428" cy="7291"/>
            </a:xfrm>
            <a:prstGeom prst="straightConnector1">
              <a:avLst/>
            </a:prstGeom>
            <a:solidFill>
              <a:schemeClr val="accent1"/>
            </a:solidFill>
            <a:ln w="76200" cap="sq" cmpd="dbl" algn="ctr">
              <a:solidFill>
                <a:srgbClr val="FFC000"/>
              </a:solidFill>
              <a:prstDash val="solid"/>
              <a:bevel/>
              <a:headEnd type="none" w="med" len="med"/>
              <a:tailEnd type="stealth" w="med" len="lg"/>
            </a:ln>
            <a:effectLst>
              <a:outerShdw blurRad="50800" dist="38100" dir="5400000" algn="t" rotWithShape="0">
                <a:prstClr val="black">
                  <a:alpha val="40000"/>
                </a:prstClr>
              </a:outerShdw>
            </a:effectLst>
          </p:spPr>
        </p:cxnSp>
        <p:sp>
          <p:nvSpPr>
            <p:cNvPr id="342" name="TextBox 341"/>
            <p:cNvSpPr txBox="1"/>
            <p:nvPr/>
          </p:nvSpPr>
          <p:spPr>
            <a:xfrm>
              <a:off x="3635896" y="1537949"/>
              <a:ext cx="569387" cy="369332"/>
            </a:xfrm>
            <a:prstGeom prst="rect">
              <a:avLst/>
            </a:prstGeom>
            <a:noFill/>
          </p:spPr>
          <p:txBody>
            <a:bodyPr wrap="none" rtlCol="0">
              <a:spAutoFit/>
            </a:bodyPr>
            <a:lstStyle/>
            <a:p>
              <a:r>
                <a:rPr lang="en-GB" sz="1800" b="1" i="0" dirty="0" smtClean="0">
                  <a:solidFill>
                    <a:srgbClr val="FFC000"/>
                  </a:solidFill>
                  <a:latin typeface="+mn-lt"/>
                </a:rPr>
                <a:t>Na</a:t>
              </a:r>
              <a:r>
                <a:rPr lang="en-GB" sz="1800" b="1" i="0" baseline="30000" dirty="0" smtClean="0">
                  <a:solidFill>
                    <a:srgbClr val="FFC000"/>
                  </a:solidFill>
                  <a:latin typeface="+mn-lt"/>
                </a:rPr>
                <a:t>+</a:t>
              </a:r>
              <a:endParaRPr lang="en-US" sz="1800" b="1" i="0" dirty="0">
                <a:solidFill>
                  <a:srgbClr val="FFC000"/>
                </a:solidFill>
                <a:latin typeface="+mn-lt"/>
              </a:endParaRPr>
            </a:p>
          </p:txBody>
        </p:sp>
      </p:grpSp>
      <p:grpSp>
        <p:nvGrpSpPr>
          <p:cNvPr id="343" name="Group 342"/>
          <p:cNvGrpSpPr/>
          <p:nvPr/>
        </p:nvGrpSpPr>
        <p:grpSpPr>
          <a:xfrm>
            <a:off x="2005132" y="1626568"/>
            <a:ext cx="569387" cy="1653761"/>
            <a:chOff x="3635896" y="1537949"/>
            <a:chExt cx="569387" cy="1653761"/>
          </a:xfrm>
        </p:grpSpPr>
        <p:cxnSp>
          <p:nvCxnSpPr>
            <p:cNvPr id="344" name="Straight Arrow Connector 343"/>
            <p:cNvCxnSpPr>
              <a:stCxn id="345" idx="2"/>
            </p:cNvCxnSpPr>
            <p:nvPr/>
          </p:nvCxnSpPr>
          <p:spPr bwMode="auto">
            <a:xfrm rot="5400000">
              <a:off x="3274731" y="2545850"/>
              <a:ext cx="1284428" cy="7291"/>
            </a:xfrm>
            <a:prstGeom prst="straightConnector1">
              <a:avLst/>
            </a:prstGeom>
            <a:solidFill>
              <a:schemeClr val="accent1"/>
            </a:solidFill>
            <a:ln w="76200" cap="sq" cmpd="dbl" algn="ctr">
              <a:solidFill>
                <a:srgbClr val="FFC000"/>
              </a:solidFill>
              <a:prstDash val="solid"/>
              <a:bevel/>
              <a:headEnd type="none" w="med" len="med"/>
              <a:tailEnd type="stealth" w="med" len="lg"/>
            </a:ln>
            <a:effectLst>
              <a:outerShdw blurRad="50800" dist="38100" dir="5400000" algn="t" rotWithShape="0">
                <a:prstClr val="black">
                  <a:alpha val="40000"/>
                </a:prstClr>
              </a:outerShdw>
            </a:effectLst>
          </p:spPr>
        </p:cxnSp>
        <p:sp>
          <p:nvSpPr>
            <p:cNvPr id="345" name="TextBox 344"/>
            <p:cNvSpPr txBox="1"/>
            <p:nvPr/>
          </p:nvSpPr>
          <p:spPr>
            <a:xfrm>
              <a:off x="3635896" y="1537949"/>
              <a:ext cx="569387" cy="369332"/>
            </a:xfrm>
            <a:prstGeom prst="rect">
              <a:avLst/>
            </a:prstGeom>
            <a:noFill/>
          </p:spPr>
          <p:txBody>
            <a:bodyPr wrap="none" rtlCol="0">
              <a:spAutoFit/>
            </a:bodyPr>
            <a:lstStyle/>
            <a:p>
              <a:r>
                <a:rPr lang="en-GB" sz="1800" b="1" i="0" dirty="0" smtClean="0">
                  <a:solidFill>
                    <a:srgbClr val="FFC000"/>
                  </a:solidFill>
                  <a:latin typeface="+mn-lt"/>
                </a:rPr>
                <a:t>Na</a:t>
              </a:r>
              <a:r>
                <a:rPr lang="en-GB" sz="1800" b="1" i="0" baseline="30000" dirty="0" smtClean="0">
                  <a:solidFill>
                    <a:srgbClr val="FFC000"/>
                  </a:solidFill>
                  <a:latin typeface="+mn-lt"/>
                </a:rPr>
                <a:t>+</a:t>
              </a:r>
              <a:endParaRPr lang="en-US" sz="1800" b="1" i="0" dirty="0">
                <a:solidFill>
                  <a:srgbClr val="FFC000"/>
                </a:solidFill>
                <a:latin typeface="+mn-lt"/>
              </a:endParaRPr>
            </a:p>
          </p:txBody>
        </p:sp>
      </p:grpSp>
      <p:grpSp>
        <p:nvGrpSpPr>
          <p:cNvPr id="346" name="Group 345"/>
          <p:cNvGrpSpPr/>
          <p:nvPr/>
        </p:nvGrpSpPr>
        <p:grpSpPr>
          <a:xfrm>
            <a:off x="2816063" y="1656044"/>
            <a:ext cx="569387" cy="1653761"/>
            <a:chOff x="3635896" y="1537949"/>
            <a:chExt cx="569387" cy="1653761"/>
          </a:xfrm>
        </p:grpSpPr>
        <p:cxnSp>
          <p:nvCxnSpPr>
            <p:cNvPr id="347" name="Straight Arrow Connector 346"/>
            <p:cNvCxnSpPr>
              <a:stCxn id="348" idx="2"/>
            </p:cNvCxnSpPr>
            <p:nvPr/>
          </p:nvCxnSpPr>
          <p:spPr bwMode="auto">
            <a:xfrm rot="5400000">
              <a:off x="3274731" y="2545850"/>
              <a:ext cx="1284428" cy="7291"/>
            </a:xfrm>
            <a:prstGeom prst="straightConnector1">
              <a:avLst/>
            </a:prstGeom>
            <a:solidFill>
              <a:schemeClr val="accent1"/>
            </a:solidFill>
            <a:ln w="76200" cap="sq" cmpd="dbl" algn="ctr">
              <a:solidFill>
                <a:srgbClr val="FFC000"/>
              </a:solidFill>
              <a:prstDash val="solid"/>
              <a:bevel/>
              <a:headEnd type="none" w="med" len="med"/>
              <a:tailEnd type="stealth" w="med" len="lg"/>
            </a:ln>
            <a:effectLst>
              <a:outerShdw blurRad="50800" dist="38100" dir="5400000" algn="t" rotWithShape="0">
                <a:prstClr val="black">
                  <a:alpha val="40000"/>
                </a:prstClr>
              </a:outerShdw>
            </a:effectLst>
          </p:spPr>
        </p:cxnSp>
        <p:sp>
          <p:nvSpPr>
            <p:cNvPr id="348" name="TextBox 347"/>
            <p:cNvSpPr txBox="1"/>
            <p:nvPr/>
          </p:nvSpPr>
          <p:spPr>
            <a:xfrm>
              <a:off x="3635896" y="1537949"/>
              <a:ext cx="569387" cy="369332"/>
            </a:xfrm>
            <a:prstGeom prst="rect">
              <a:avLst/>
            </a:prstGeom>
            <a:noFill/>
          </p:spPr>
          <p:txBody>
            <a:bodyPr wrap="none" rtlCol="0">
              <a:spAutoFit/>
            </a:bodyPr>
            <a:lstStyle/>
            <a:p>
              <a:r>
                <a:rPr lang="en-GB" sz="1800" b="1" i="0" dirty="0" smtClean="0">
                  <a:solidFill>
                    <a:srgbClr val="FFC000"/>
                  </a:solidFill>
                  <a:latin typeface="+mn-lt"/>
                </a:rPr>
                <a:t>Na</a:t>
              </a:r>
              <a:r>
                <a:rPr lang="en-GB" sz="1800" b="1" i="0" baseline="30000" dirty="0" smtClean="0">
                  <a:solidFill>
                    <a:srgbClr val="FFC000"/>
                  </a:solidFill>
                  <a:latin typeface="+mn-lt"/>
                </a:rPr>
                <a:t>+</a:t>
              </a:r>
              <a:endParaRPr lang="en-US" sz="1800" b="1" i="0" dirty="0">
                <a:solidFill>
                  <a:srgbClr val="FFC000"/>
                </a:solidFill>
                <a:latin typeface="+mn-lt"/>
              </a:endParaRPr>
            </a:p>
          </p:txBody>
        </p:sp>
      </p:grpSp>
      <p:grpSp>
        <p:nvGrpSpPr>
          <p:cNvPr id="349" name="Group 348"/>
          <p:cNvGrpSpPr/>
          <p:nvPr/>
        </p:nvGrpSpPr>
        <p:grpSpPr>
          <a:xfrm>
            <a:off x="3536143" y="1624145"/>
            <a:ext cx="569387" cy="1653761"/>
            <a:chOff x="3635896" y="1537949"/>
            <a:chExt cx="569387" cy="1653761"/>
          </a:xfrm>
        </p:grpSpPr>
        <p:cxnSp>
          <p:nvCxnSpPr>
            <p:cNvPr id="350" name="Straight Arrow Connector 349"/>
            <p:cNvCxnSpPr>
              <a:stCxn id="351" idx="2"/>
            </p:cNvCxnSpPr>
            <p:nvPr/>
          </p:nvCxnSpPr>
          <p:spPr bwMode="auto">
            <a:xfrm rot="5400000">
              <a:off x="3274731" y="2545850"/>
              <a:ext cx="1284428" cy="7291"/>
            </a:xfrm>
            <a:prstGeom prst="straightConnector1">
              <a:avLst/>
            </a:prstGeom>
            <a:solidFill>
              <a:schemeClr val="accent1"/>
            </a:solidFill>
            <a:ln w="76200" cap="sq" cmpd="dbl" algn="ctr">
              <a:solidFill>
                <a:srgbClr val="FFC000"/>
              </a:solidFill>
              <a:prstDash val="solid"/>
              <a:bevel/>
              <a:headEnd type="none" w="med" len="med"/>
              <a:tailEnd type="stealth" w="med" len="lg"/>
            </a:ln>
            <a:effectLst>
              <a:outerShdw blurRad="50800" dist="38100" dir="5400000" algn="t" rotWithShape="0">
                <a:prstClr val="black">
                  <a:alpha val="40000"/>
                </a:prstClr>
              </a:outerShdw>
            </a:effectLst>
          </p:spPr>
        </p:cxnSp>
        <p:sp>
          <p:nvSpPr>
            <p:cNvPr id="351" name="TextBox 350"/>
            <p:cNvSpPr txBox="1"/>
            <p:nvPr/>
          </p:nvSpPr>
          <p:spPr>
            <a:xfrm>
              <a:off x="3635896" y="1537949"/>
              <a:ext cx="569387" cy="369332"/>
            </a:xfrm>
            <a:prstGeom prst="rect">
              <a:avLst/>
            </a:prstGeom>
            <a:noFill/>
          </p:spPr>
          <p:txBody>
            <a:bodyPr wrap="none" rtlCol="0">
              <a:spAutoFit/>
            </a:bodyPr>
            <a:lstStyle/>
            <a:p>
              <a:r>
                <a:rPr lang="en-GB" sz="1800" b="1" i="0" dirty="0" smtClean="0">
                  <a:solidFill>
                    <a:srgbClr val="FFC000"/>
                  </a:solidFill>
                  <a:latin typeface="+mn-lt"/>
                </a:rPr>
                <a:t>Na</a:t>
              </a:r>
              <a:r>
                <a:rPr lang="en-GB" sz="1800" b="1" i="0" baseline="30000" dirty="0" smtClean="0">
                  <a:solidFill>
                    <a:srgbClr val="FFC000"/>
                  </a:solidFill>
                  <a:latin typeface="+mn-lt"/>
                </a:rPr>
                <a:t>+</a:t>
              </a:r>
              <a:endParaRPr lang="en-US" sz="1800" b="1" i="0" dirty="0">
                <a:solidFill>
                  <a:srgbClr val="FFC000"/>
                </a:solidFill>
                <a:latin typeface="+mn-lt"/>
              </a:endParaRPr>
            </a:p>
          </p:txBody>
        </p:sp>
      </p:grpSp>
      <p:grpSp>
        <p:nvGrpSpPr>
          <p:cNvPr id="416" name="Group 415"/>
          <p:cNvGrpSpPr/>
          <p:nvPr/>
        </p:nvGrpSpPr>
        <p:grpSpPr>
          <a:xfrm>
            <a:off x="4857751" y="4289268"/>
            <a:ext cx="3963807" cy="2448272"/>
            <a:chOff x="4857751" y="4289268"/>
            <a:chExt cx="3963807" cy="2448272"/>
          </a:xfrm>
        </p:grpSpPr>
        <p:grpSp>
          <p:nvGrpSpPr>
            <p:cNvPr id="206" name="Group 205"/>
            <p:cNvGrpSpPr/>
            <p:nvPr/>
          </p:nvGrpSpPr>
          <p:grpSpPr>
            <a:xfrm>
              <a:off x="4857751" y="4289268"/>
              <a:ext cx="3963807" cy="2448272"/>
              <a:chOff x="5000680" y="4293096"/>
              <a:chExt cx="3960440" cy="2448272"/>
            </a:xfrm>
          </p:grpSpPr>
          <p:sp>
            <p:nvSpPr>
              <p:cNvPr id="207" name="Rectangle 206"/>
              <p:cNvSpPr/>
              <p:nvPr/>
            </p:nvSpPr>
            <p:spPr bwMode="auto">
              <a:xfrm>
                <a:off x="5000680" y="4293096"/>
                <a:ext cx="3960440" cy="2448272"/>
              </a:xfrm>
              <a:prstGeom prst="rect">
                <a:avLst/>
              </a:prstGeom>
              <a:solidFill>
                <a:schemeClr val="bg1">
                  <a:lumMod val="95000"/>
                  <a:alpha val="70000"/>
                </a:schemeClr>
              </a:solidFill>
              <a:ln w="9525" cap="flat" cmpd="sng" algn="ctr">
                <a:solidFill>
                  <a:srgbClr val="006699"/>
                </a:solidFill>
                <a:prstDash val="sysDash"/>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r>
                  <a:rPr lang="en-GB" sz="1400" b="1" i="0" dirty="0" smtClean="0">
                    <a:ln>
                      <a:solidFill>
                        <a:srgbClr val="0066CC"/>
                      </a:solidFill>
                    </a:ln>
                    <a:solidFill>
                      <a:srgbClr val="00B0F0"/>
                    </a:solidFill>
                    <a:latin typeface="+mn-lt"/>
                  </a:rPr>
                  <a:t>3.  Activation of </a:t>
                </a:r>
              </a:p>
              <a:p>
                <a:pPr marL="0" marR="0" indent="0" defTabSz="914400" rtl="0" eaLnBrk="1" fontAlgn="base" latinLnBrk="0" hangingPunct="1">
                  <a:lnSpc>
                    <a:spcPct val="100000"/>
                  </a:lnSpc>
                  <a:spcBef>
                    <a:spcPct val="0"/>
                  </a:spcBef>
                  <a:spcAft>
                    <a:spcPct val="0"/>
                  </a:spcAft>
                  <a:buClrTx/>
                  <a:buSzTx/>
                  <a:buFontTx/>
                  <a:buNone/>
                  <a:tabLst/>
                </a:pPr>
                <a:r>
                  <a:rPr lang="en-GB" sz="1400" b="1" i="0" dirty="0" smtClean="0">
                    <a:ln>
                      <a:solidFill>
                        <a:srgbClr val="0066CC"/>
                      </a:solidFill>
                    </a:ln>
                    <a:solidFill>
                      <a:srgbClr val="00B0F0"/>
                    </a:solidFill>
                    <a:latin typeface="+mn-lt"/>
                  </a:rPr>
                  <a:t>postsynaptic receptors</a:t>
                </a:r>
                <a:endParaRPr kumimoji="0" lang="en-US" sz="1400" b="1" i="0" u="none" strike="noStrike" cap="none" normalizeH="0" baseline="0" dirty="0" smtClean="0">
                  <a:ln>
                    <a:solidFill>
                      <a:srgbClr val="0066CC"/>
                    </a:solidFill>
                  </a:ln>
                  <a:solidFill>
                    <a:srgbClr val="00B0F0"/>
                  </a:solidFill>
                  <a:effectLst/>
                  <a:latin typeface="+mn-lt"/>
                </a:endParaRPr>
              </a:p>
            </p:txBody>
          </p:sp>
          <p:sp>
            <p:nvSpPr>
              <p:cNvPr id="208" name="Freeform 207"/>
              <p:cNvSpPr/>
              <p:nvPr/>
            </p:nvSpPr>
            <p:spPr bwMode="auto">
              <a:xfrm>
                <a:off x="7107229" y="4296924"/>
                <a:ext cx="629710" cy="2430625"/>
              </a:xfrm>
              <a:custGeom>
                <a:avLst/>
                <a:gdLst>
                  <a:gd name="connsiteX0" fmla="*/ 75210 w 1159822"/>
                  <a:gd name="connsiteY0" fmla="*/ 0 h 2553195"/>
                  <a:gd name="connsiteX1" fmla="*/ 39584 w 1159822"/>
                  <a:gd name="connsiteY1" fmla="*/ 201880 h 2553195"/>
                  <a:gd name="connsiteX2" fmla="*/ 51459 w 1159822"/>
                  <a:gd name="connsiteY2" fmla="*/ 308758 h 2553195"/>
                  <a:gd name="connsiteX3" fmla="*/ 158337 w 1159822"/>
                  <a:gd name="connsiteY3" fmla="*/ 320634 h 2553195"/>
                  <a:gd name="connsiteX4" fmla="*/ 277090 w 1159822"/>
                  <a:gd name="connsiteY4" fmla="*/ 225631 h 2553195"/>
                  <a:gd name="connsiteX5" fmla="*/ 419594 w 1159822"/>
                  <a:gd name="connsiteY5" fmla="*/ 273132 h 2553195"/>
                  <a:gd name="connsiteX6" fmla="*/ 407719 w 1159822"/>
                  <a:gd name="connsiteY6" fmla="*/ 427512 h 2553195"/>
                  <a:gd name="connsiteX7" fmla="*/ 253340 w 1159822"/>
                  <a:gd name="connsiteY7" fmla="*/ 451262 h 2553195"/>
                  <a:gd name="connsiteX8" fmla="*/ 87085 w 1159822"/>
                  <a:gd name="connsiteY8" fmla="*/ 451262 h 2553195"/>
                  <a:gd name="connsiteX9" fmla="*/ 15833 w 1159822"/>
                  <a:gd name="connsiteY9" fmla="*/ 510639 h 2553195"/>
                  <a:gd name="connsiteX10" fmla="*/ 3958 w 1159822"/>
                  <a:gd name="connsiteY10" fmla="*/ 688769 h 2553195"/>
                  <a:gd name="connsiteX11" fmla="*/ 39584 w 1159822"/>
                  <a:gd name="connsiteY11" fmla="*/ 926275 h 2553195"/>
                  <a:gd name="connsiteX12" fmla="*/ 182088 w 1159822"/>
                  <a:gd name="connsiteY12" fmla="*/ 1045028 h 2553195"/>
                  <a:gd name="connsiteX13" fmla="*/ 407719 w 1159822"/>
                  <a:gd name="connsiteY13" fmla="*/ 926275 h 2553195"/>
                  <a:gd name="connsiteX14" fmla="*/ 562098 w 1159822"/>
                  <a:gd name="connsiteY14" fmla="*/ 807522 h 2553195"/>
                  <a:gd name="connsiteX15" fmla="*/ 704602 w 1159822"/>
                  <a:gd name="connsiteY15" fmla="*/ 890649 h 2553195"/>
                  <a:gd name="connsiteX16" fmla="*/ 704602 w 1159822"/>
                  <a:gd name="connsiteY16" fmla="*/ 1045028 h 2553195"/>
                  <a:gd name="connsiteX17" fmla="*/ 443345 w 1159822"/>
                  <a:gd name="connsiteY17" fmla="*/ 1128156 h 2553195"/>
                  <a:gd name="connsiteX18" fmla="*/ 300841 w 1159822"/>
                  <a:gd name="connsiteY18" fmla="*/ 1128156 h 2553195"/>
                  <a:gd name="connsiteX19" fmla="*/ 122711 w 1159822"/>
                  <a:gd name="connsiteY19" fmla="*/ 1151906 h 2553195"/>
                  <a:gd name="connsiteX20" fmla="*/ 98961 w 1159822"/>
                  <a:gd name="connsiteY20" fmla="*/ 1330036 h 2553195"/>
                  <a:gd name="connsiteX21" fmla="*/ 98961 w 1159822"/>
                  <a:gd name="connsiteY21" fmla="*/ 1531917 h 2553195"/>
                  <a:gd name="connsiteX22" fmla="*/ 170212 w 1159822"/>
                  <a:gd name="connsiteY22" fmla="*/ 1674421 h 2553195"/>
                  <a:gd name="connsiteX23" fmla="*/ 324592 w 1159822"/>
                  <a:gd name="connsiteY23" fmla="*/ 1828800 h 2553195"/>
                  <a:gd name="connsiteX24" fmla="*/ 490846 w 1159822"/>
                  <a:gd name="connsiteY24" fmla="*/ 1840675 h 2553195"/>
                  <a:gd name="connsiteX25" fmla="*/ 716477 w 1159822"/>
                  <a:gd name="connsiteY25" fmla="*/ 1721922 h 2553195"/>
                  <a:gd name="connsiteX26" fmla="*/ 752103 w 1159822"/>
                  <a:gd name="connsiteY26" fmla="*/ 1626919 h 2553195"/>
                  <a:gd name="connsiteX27" fmla="*/ 858981 w 1159822"/>
                  <a:gd name="connsiteY27" fmla="*/ 1591293 h 2553195"/>
                  <a:gd name="connsiteX28" fmla="*/ 965859 w 1159822"/>
                  <a:gd name="connsiteY28" fmla="*/ 1698171 h 2553195"/>
                  <a:gd name="connsiteX29" fmla="*/ 882732 w 1159822"/>
                  <a:gd name="connsiteY29" fmla="*/ 1852551 h 2553195"/>
                  <a:gd name="connsiteX30" fmla="*/ 740228 w 1159822"/>
                  <a:gd name="connsiteY30" fmla="*/ 1876301 h 2553195"/>
                  <a:gd name="connsiteX31" fmla="*/ 538348 w 1159822"/>
                  <a:gd name="connsiteY31" fmla="*/ 1959428 h 2553195"/>
                  <a:gd name="connsiteX32" fmla="*/ 562098 w 1159822"/>
                  <a:gd name="connsiteY32" fmla="*/ 2208810 h 2553195"/>
                  <a:gd name="connsiteX33" fmla="*/ 704602 w 1159822"/>
                  <a:gd name="connsiteY33" fmla="*/ 2315688 h 2553195"/>
                  <a:gd name="connsiteX34" fmla="*/ 918358 w 1159822"/>
                  <a:gd name="connsiteY34" fmla="*/ 2315688 h 2553195"/>
                  <a:gd name="connsiteX35" fmla="*/ 1096488 w 1159822"/>
                  <a:gd name="connsiteY35" fmla="*/ 2291938 h 2553195"/>
                  <a:gd name="connsiteX36" fmla="*/ 1155864 w 1159822"/>
                  <a:gd name="connsiteY36" fmla="*/ 2434441 h 2553195"/>
                  <a:gd name="connsiteX37" fmla="*/ 1072737 w 1159822"/>
                  <a:gd name="connsiteY37" fmla="*/ 2470067 h 2553195"/>
                  <a:gd name="connsiteX38" fmla="*/ 906483 w 1159822"/>
                  <a:gd name="connsiteY38" fmla="*/ 2446317 h 2553195"/>
                  <a:gd name="connsiteX39" fmla="*/ 775854 w 1159822"/>
                  <a:gd name="connsiteY39" fmla="*/ 2446317 h 2553195"/>
                  <a:gd name="connsiteX40" fmla="*/ 609599 w 1159822"/>
                  <a:gd name="connsiteY40" fmla="*/ 2493818 h 2553195"/>
                  <a:gd name="connsiteX41" fmla="*/ 585849 w 1159822"/>
                  <a:gd name="connsiteY41"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277090 w 1159822"/>
                  <a:gd name="connsiteY3" fmla="*/ 225631 h 2553195"/>
                  <a:gd name="connsiteX4" fmla="*/ 419594 w 1159822"/>
                  <a:gd name="connsiteY4" fmla="*/ 273132 h 2553195"/>
                  <a:gd name="connsiteX5" fmla="*/ 407719 w 1159822"/>
                  <a:gd name="connsiteY5" fmla="*/ 427512 h 2553195"/>
                  <a:gd name="connsiteX6" fmla="*/ 253340 w 1159822"/>
                  <a:gd name="connsiteY6" fmla="*/ 451262 h 2553195"/>
                  <a:gd name="connsiteX7" fmla="*/ 87085 w 1159822"/>
                  <a:gd name="connsiteY7" fmla="*/ 451262 h 2553195"/>
                  <a:gd name="connsiteX8" fmla="*/ 15833 w 1159822"/>
                  <a:gd name="connsiteY8" fmla="*/ 510639 h 2553195"/>
                  <a:gd name="connsiteX9" fmla="*/ 3958 w 1159822"/>
                  <a:gd name="connsiteY9" fmla="*/ 688769 h 2553195"/>
                  <a:gd name="connsiteX10" fmla="*/ 39584 w 1159822"/>
                  <a:gd name="connsiteY10" fmla="*/ 926275 h 2553195"/>
                  <a:gd name="connsiteX11" fmla="*/ 182088 w 1159822"/>
                  <a:gd name="connsiteY11" fmla="*/ 1045028 h 2553195"/>
                  <a:gd name="connsiteX12" fmla="*/ 407719 w 1159822"/>
                  <a:gd name="connsiteY12" fmla="*/ 926275 h 2553195"/>
                  <a:gd name="connsiteX13" fmla="*/ 562098 w 1159822"/>
                  <a:gd name="connsiteY13" fmla="*/ 807522 h 2553195"/>
                  <a:gd name="connsiteX14" fmla="*/ 704602 w 1159822"/>
                  <a:gd name="connsiteY14" fmla="*/ 890649 h 2553195"/>
                  <a:gd name="connsiteX15" fmla="*/ 704602 w 1159822"/>
                  <a:gd name="connsiteY15" fmla="*/ 1045028 h 2553195"/>
                  <a:gd name="connsiteX16" fmla="*/ 443345 w 1159822"/>
                  <a:gd name="connsiteY16" fmla="*/ 1128156 h 2553195"/>
                  <a:gd name="connsiteX17" fmla="*/ 300841 w 1159822"/>
                  <a:gd name="connsiteY17" fmla="*/ 1128156 h 2553195"/>
                  <a:gd name="connsiteX18" fmla="*/ 122711 w 1159822"/>
                  <a:gd name="connsiteY18" fmla="*/ 1151906 h 2553195"/>
                  <a:gd name="connsiteX19" fmla="*/ 98961 w 1159822"/>
                  <a:gd name="connsiteY19" fmla="*/ 1330036 h 2553195"/>
                  <a:gd name="connsiteX20" fmla="*/ 98961 w 1159822"/>
                  <a:gd name="connsiteY20" fmla="*/ 1531917 h 2553195"/>
                  <a:gd name="connsiteX21" fmla="*/ 170212 w 1159822"/>
                  <a:gd name="connsiteY21" fmla="*/ 1674421 h 2553195"/>
                  <a:gd name="connsiteX22" fmla="*/ 324592 w 1159822"/>
                  <a:gd name="connsiteY22" fmla="*/ 1828800 h 2553195"/>
                  <a:gd name="connsiteX23" fmla="*/ 490846 w 1159822"/>
                  <a:gd name="connsiteY23" fmla="*/ 1840675 h 2553195"/>
                  <a:gd name="connsiteX24" fmla="*/ 716477 w 1159822"/>
                  <a:gd name="connsiteY24" fmla="*/ 1721922 h 2553195"/>
                  <a:gd name="connsiteX25" fmla="*/ 752103 w 1159822"/>
                  <a:gd name="connsiteY25" fmla="*/ 1626919 h 2553195"/>
                  <a:gd name="connsiteX26" fmla="*/ 858981 w 1159822"/>
                  <a:gd name="connsiteY26" fmla="*/ 1591293 h 2553195"/>
                  <a:gd name="connsiteX27" fmla="*/ 965859 w 1159822"/>
                  <a:gd name="connsiteY27" fmla="*/ 1698171 h 2553195"/>
                  <a:gd name="connsiteX28" fmla="*/ 882732 w 1159822"/>
                  <a:gd name="connsiteY28" fmla="*/ 1852551 h 2553195"/>
                  <a:gd name="connsiteX29" fmla="*/ 740228 w 1159822"/>
                  <a:gd name="connsiteY29" fmla="*/ 1876301 h 2553195"/>
                  <a:gd name="connsiteX30" fmla="*/ 538348 w 1159822"/>
                  <a:gd name="connsiteY30" fmla="*/ 1959428 h 2553195"/>
                  <a:gd name="connsiteX31" fmla="*/ 562098 w 1159822"/>
                  <a:gd name="connsiteY31" fmla="*/ 2208810 h 2553195"/>
                  <a:gd name="connsiteX32" fmla="*/ 704602 w 1159822"/>
                  <a:gd name="connsiteY32" fmla="*/ 2315688 h 2553195"/>
                  <a:gd name="connsiteX33" fmla="*/ 918358 w 1159822"/>
                  <a:gd name="connsiteY33" fmla="*/ 2315688 h 2553195"/>
                  <a:gd name="connsiteX34" fmla="*/ 1096488 w 1159822"/>
                  <a:gd name="connsiteY34" fmla="*/ 2291938 h 2553195"/>
                  <a:gd name="connsiteX35" fmla="*/ 1155864 w 1159822"/>
                  <a:gd name="connsiteY35" fmla="*/ 2434441 h 2553195"/>
                  <a:gd name="connsiteX36" fmla="*/ 1072737 w 1159822"/>
                  <a:gd name="connsiteY36" fmla="*/ 2470067 h 2553195"/>
                  <a:gd name="connsiteX37" fmla="*/ 906483 w 1159822"/>
                  <a:gd name="connsiteY37" fmla="*/ 2446317 h 2553195"/>
                  <a:gd name="connsiteX38" fmla="*/ 775854 w 1159822"/>
                  <a:gd name="connsiteY38" fmla="*/ 2446317 h 2553195"/>
                  <a:gd name="connsiteX39" fmla="*/ 609599 w 1159822"/>
                  <a:gd name="connsiteY39" fmla="*/ 2493818 h 2553195"/>
                  <a:gd name="connsiteX40" fmla="*/ 585849 w 1159822"/>
                  <a:gd name="connsiteY40" fmla="*/ 2553195 h 2553195"/>
                  <a:gd name="connsiteX0" fmla="*/ 87086 w 1171698"/>
                  <a:gd name="connsiteY0" fmla="*/ 0 h 2553195"/>
                  <a:gd name="connsiteX1" fmla="*/ 51460 w 1171698"/>
                  <a:gd name="connsiteY1" fmla="*/ 201880 h 2553195"/>
                  <a:gd name="connsiteX2" fmla="*/ 63335 w 1171698"/>
                  <a:gd name="connsiteY2" fmla="*/ 308758 h 2553195"/>
                  <a:gd name="connsiteX3" fmla="*/ 431470 w 1171698"/>
                  <a:gd name="connsiteY3" fmla="*/ 273132 h 2553195"/>
                  <a:gd name="connsiteX4" fmla="*/ 419595 w 1171698"/>
                  <a:gd name="connsiteY4" fmla="*/ 427512 h 2553195"/>
                  <a:gd name="connsiteX5" fmla="*/ 265216 w 1171698"/>
                  <a:gd name="connsiteY5" fmla="*/ 451262 h 2553195"/>
                  <a:gd name="connsiteX6" fmla="*/ 98961 w 1171698"/>
                  <a:gd name="connsiteY6" fmla="*/ 451262 h 2553195"/>
                  <a:gd name="connsiteX7" fmla="*/ 27709 w 1171698"/>
                  <a:gd name="connsiteY7" fmla="*/ 510639 h 2553195"/>
                  <a:gd name="connsiteX8" fmla="*/ 15834 w 1171698"/>
                  <a:gd name="connsiteY8" fmla="*/ 688769 h 2553195"/>
                  <a:gd name="connsiteX9" fmla="*/ 51460 w 1171698"/>
                  <a:gd name="connsiteY9" fmla="*/ 926275 h 2553195"/>
                  <a:gd name="connsiteX10" fmla="*/ 193964 w 1171698"/>
                  <a:gd name="connsiteY10" fmla="*/ 1045028 h 2553195"/>
                  <a:gd name="connsiteX11" fmla="*/ 419595 w 1171698"/>
                  <a:gd name="connsiteY11" fmla="*/ 926275 h 2553195"/>
                  <a:gd name="connsiteX12" fmla="*/ 573974 w 1171698"/>
                  <a:gd name="connsiteY12" fmla="*/ 807522 h 2553195"/>
                  <a:gd name="connsiteX13" fmla="*/ 716478 w 1171698"/>
                  <a:gd name="connsiteY13" fmla="*/ 890649 h 2553195"/>
                  <a:gd name="connsiteX14" fmla="*/ 716478 w 1171698"/>
                  <a:gd name="connsiteY14" fmla="*/ 1045028 h 2553195"/>
                  <a:gd name="connsiteX15" fmla="*/ 455221 w 1171698"/>
                  <a:gd name="connsiteY15" fmla="*/ 1128156 h 2553195"/>
                  <a:gd name="connsiteX16" fmla="*/ 312717 w 1171698"/>
                  <a:gd name="connsiteY16" fmla="*/ 1128156 h 2553195"/>
                  <a:gd name="connsiteX17" fmla="*/ 134587 w 1171698"/>
                  <a:gd name="connsiteY17" fmla="*/ 1151906 h 2553195"/>
                  <a:gd name="connsiteX18" fmla="*/ 110837 w 1171698"/>
                  <a:gd name="connsiteY18" fmla="*/ 1330036 h 2553195"/>
                  <a:gd name="connsiteX19" fmla="*/ 110837 w 1171698"/>
                  <a:gd name="connsiteY19" fmla="*/ 1531917 h 2553195"/>
                  <a:gd name="connsiteX20" fmla="*/ 182088 w 1171698"/>
                  <a:gd name="connsiteY20" fmla="*/ 1674421 h 2553195"/>
                  <a:gd name="connsiteX21" fmla="*/ 336468 w 1171698"/>
                  <a:gd name="connsiteY21" fmla="*/ 1828800 h 2553195"/>
                  <a:gd name="connsiteX22" fmla="*/ 502722 w 1171698"/>
                  <a:gd name="connsiteY22" fmla="*/ 1840675 h 2553195"/>
                  <a:gd name="connsiteX23" fmla="*/ 728353 w 1171698"/>
                  <a:gd name="connsiteY23" fmla="*/ 1721922 h 2553195"/>
                  <a:gd name="connsiteX24" fmla="*/ 763979 w 1171698"/>
                  <a:gd name="connsiteY24" fmla="*/ 1626919 h 2553195"/>
                  <a:gd name="connsiteX25" fmla="*/ 870857 w 1171698"/>
                  <a:gd name="connsiteY25" fmla="*/ 1591293 h 2553195"/>
                  <a:gd name="connsiteX26" fmla="*/ 977735 w 1171698"/>
                  <a:gd name="connsiteY26" fmla="*/ 1698171 h 2553195"/>
                  <a:gd name="connsiteX27" fmla="*/ 894608 w 1171698"/>
                  <a:gd name="connsiteY27" fmla="*/ 1852551 h 2553195"/>
                  <a:gd name="connsiteX28" fmla="*/ 752104 w 1171698"/>
                  <a:gd name="connsiteY28" fmla="*/ 1876301 h 2553195"/>
                  <a:gd name="connsiteX29" fmla="*/ 550224 w 1171698"/>
                  <a:gd name="connsiteY29" fmla="*/ 1959428 h 2553195"/>
                  <a:gd name="connsiteX30" fmla="*/ 573974 w 1171698"/>
                  <a:gd name="connsiteY30" fmla="*/ 2208810 h 2553195"/>
                  <a:gd name="connsiteX31" fmla="*/ 716478 w 1171698"/>
                  <a:gd name="connsiteY31" fmla="*/ 2315688 h 2553195"/>
                  <a:gd name="connsiteX32" fmla="*/ 930234 w 1171698"/>
                  <a:gd name="connsiteY32" fmla="*/ 2315688 h 2553195"/>
                  <a:gd name="connsiteX33" fmla="*/ 1108364 w 1171698"/>
                  <a:gd name="connsiteY33" fmla="*/ 2291938 h 2553195"/>
                  <a:gd name="connsiteX34" fmla="*/ 1167740 w 1171698"/>
                  <a:gd name="connsiteY34" fmla="*/ 2434441 h 2553195"/>
                  <a:gd name="connsiteX35" fmla="*/ 1084613 w 1171698"/>
                  <a:gd name="connsiteY35" fmla="*/ 2470067 h 2553195"/>
                  <a:gd name="connsiteX36" fmla="*/ 918359 w 1171698"/>
                  <a:gd name="connsiteY36" fmla="*/ 2446317 h 2553195"/>
                  <a:gd name="connsiteX37" fmla="*/ 787730 w 1171698"/>
                  <a:gd name="connsiteY37" fmla="*/ 2446317 h 2553195"/>
                  <a:gd name="connsiteX38" fmla="*/ 621475 w 1171698"/>
                  <a:gd name="connsiteY38" fmla="*/ 2493818 h 2553195"/>
                  <a:gd name="connsiteX39" fmla="*/ 597725 w 1171698"/>
                  <a:gd name="connsiteY39" fmla="*/ 2553195 h 2553195"/>
                  <a:gd name="connsiteX0" fmla="*/ 85107 w 1169719"/>
                  <a:gd name="connsiteY0" fmla="*/ 0 h 2553195"/>
                  <a:gd name="connsiteX1" fmla="*/ 49481 w 1169719"/>
                  <a:gd name="connsiteY1" fmla="*/ 201880 h 2553195"/>
                  <a:gd name="connsiteX2" fmla="*/ 61356 w 1169719"/>
                  <a:gd name="connsiteY2" fmla="*/ 308758 h 2553195"/>
                  <a:gd name="connsiteX3" fmla="*/ 417616 w 1169719"/>
                  <a:gd name="connsiteY3" fmla="*/ 427512 h 2553195"/>
                  <a:gd name="connsiteX4" fmla="*/ 263237 w 1169719"/>
                  <a:gd name="connsiteY4" fmla="*/ 451262 h 2553195"/>
                  <a:gd name="connsiteX5" fmla="*/ 96982 w 1169719"/>
                  <a:gd name="connsiteY5" fmla="*/ 451262 h 2553195"/>
                  <a:gd name="connsiteX6" fmla="*/ 25730 w 1169719"/>
                  <a:gd name="connsiteY6" fmla="*/ 510639 h 2553195"/>
                  <a:gd name="connsiteX7" fmla="*/ 13855 w 1169719"/>
                  <a:gd name="connsiteY7" fmla="*/ 688769 h 2553195"/>
                  <a:gd name="connsiteX8" fmla="*/ 49481 w 1169719"/>
                  <a:gd name="connsiteY8" fmla="*/ 926275 h 2553195"/>
                  <a:gd name="connsiteX9" fmla="*/ 191985 w 1169719"/>
                  <a:gd name="connsiteY9" fmla="*/ 1045028 h 2553195"/>
                  <a:gd name="connsiteX10" fmla="*/ 417616 w 1169719"/>
                  <a:gd name="connsiteY10" fmla="*/ 926275 h 2553195"/>
                  <a:gd name="connsiteX11" fmla="*/ 571995 w 1169719"/>
                  <a:gd name="connsiteY11" fmla="*/ 807522 h 2553195"/>
                  <a:gd name="connsiteX12" fmla="*/ 714499 w 1169719"/>
                  <a:gd name="connsiteY12" fmla="*/ 890649 h 2553195"/>
                  <a:gd name="connsiteX13" fmla="*/ 714499 w 1169719"/>
                  <a:gd name="connsiteY13" fmla="*/ 1045028 h 2553195"/>
                  <a:gd name="connsiteX14" fmla="*/ 453242 w 1169719"/>
                  <a:gd name="connsiteY14" fmla="*/ 1128156 h 2553195"/>
                  <a:gd name="connsiteX15" fmla="*/ 310738 w 1169719"/>
                  <a:gd name="connsiteY15" fmla="*/ 1128156 h 2553195"/>
                  <a:gd name="connsiteX16" fmla="*/ 132608 w 1169719"/>
                  <a:gd name="connsiteY16" fmla="*/ 1151906 h 2553195"/>
                  <a:gd name="connsiteX17" fmla="*/ 108858 w 1169719"/>
                  <a:gd name="connsiteY17" fmla="*/ 1330036 h 2553195"/>
                  <a:gd name="connsiteX18" fmla="*/ 108858 w 1169719"/>
                  <a:gd name="connsiteY18" fmla="*/ 1531917 h 2553195"/>
                  <a:gd name="connsiteX19" fmla="*/ 180109 w 1169719"/>
                  <a:gd name="connsiteY19" fmla="*/ 1674421 h 2553195"/>
                  <a:gd name="connsiteX20" fmla="*/ 334489 w 1169719"/>
                  <a:gd name="connsiteY20" fmla="*/ 1828800 h 2553195"/>
                  <a:gd name="connsiteX21" fmla="*/ 500743 w 1169719"/>
                  <a:gd name="connsiteY21" fmla="*/ 1840675 h 2553195"/>
                  <a:gd name="connsiteX22" fmla="*/ 726374 w 1169719"/>
                  <a:gd name="connsiteY22" fmla="*/ 1721922 h 2553195"/>
                  <a:gd name="connsiteX23" fmla="*/ 762000 w 1169719"/>
                  <a:gd name="connsiteY23" fmla="*/ 1626919 h 2553195"/>
                  <a:gd name="connsiteX24" fmla="*/ 868878 w 1169719"/>
                  <a:gd name="connsiteY24" fmla="*/ 1591293 h 2553195"/>
                  <a:gd name="connsiteX25" fmla="*/ 975756 w 1169719"/>
                  <a:gd name="connsiteY25" fmla="*/ 1698171 h 2553195"/>
                  <a:gd name="connsiteX26" fmla="*/ 892629 w 1169719"/>
                  <a:gd name="connsiteY26" fmla="*/ 1852551 h 2553195"/>
                  <a:gd name="connsiteX27" fmla="*/ 750125 w 1169719"/>
                  <a:gd name="connsiteY27" fmla="*/ 1876301 h 2553195"/>
                  <a:gd name="connsiteX28" fmla="*/ 548245 w 1169719"/>
                  <a:gd name="connsiteY28" fmla="*/ 1959428 h 2553195"/>
                  <a:gd name="connsiteX29" fmla="*/ 571995 w 1169719"/>
                  <a:gd name="connsiteY29" fmla="*/ 2208810 h 2553195"/>
                  <a:gd name="connsiteX30" fmla="*/ 714499 w 1169719"/>
                  <a:gd name="connsiteY30" fmla="*/ 2315688 h 2553195"/>
                  <a:gd name="connsiteX31" fmla="*/ 928255 w 1169719"/>
                  <a:gd name="connsiteY31" fmla="*/ 2315688 h 2553195"/>
                  <a:gd name="connsiteX32" fmla="*/ 1106385 w 1169719"/>
                  <a:gd name="connsiteY32" fmla="*/ 2291938 h 2553195"/>
                  <a:gd name="connsiteX33" fmla="*/ 1165761 w 1169719"/>
                  <a:gd name="connsiteY33" fmla="*/ 2434441 h 2553195"/>
                  <a:gd name="connsiteX34" fmla="*/ 1082634 w 1169719"/>
                  <a:gd name="connsiteY34" fmla="*/ 2470067 h 2553195"/>
                  <a:gd name="connsiteX35" fmla="*/ 916380 w 1169719"/>
                  <a:gd name="connsiteY35" fmla="*/ 2446317 h 2553195"/>
                  <a:gd name="connsiteX36" fmla="*/ 785751 w 1169719"/>
                  <a:gd name="connsiteY36" fmla="*/ 2446317 h 2553195"/>
                  <a:gd name="connsiteX37" fmla="*/ 619496 w 1169719"/>
                  <a:gd name="connsiteY37" fmla="*/ 2493818 h 2553195"/>
                  <a:gd name="connsiteX38" fmla="*/ 595746 w 1169719"/>
                  <a:gd name="connsiteY38"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253340 w 1159822"/>
                  <a:gd name="connsiteY3" fmla="*/ 451262 h 2553195"/>
                  <a:gd name="connsiteX4" fmla="*/ 87085 w 1159822"/>
                  <a:gd name="connsiteY4" fmla="*/ 451262 h 2553195"/>
                  <a:gd name="connsiteX5" fmla="*/ 15833 w 1159822"/>
                  <a:gd name="connsiteY5" fmla="*/ 510639 h 2553195"/>
                  <a:gd name="connsiteX6" fmla="*/ 3958 w 1159822"/>
                  <a:gd name="connsiteY6" fmla="*/ 688769 h 2553195"/>
                  <a:gd name="connsiteX7" fmla="*/ 39584 w 1159822"/>
                  <a:gd name="connsiteY7" fmla="*/ 926275 h 2553195"/>
                  <a:gd name="connsiteX8" fmla="*/ 182088 w 1159822"/>
                  <a:gd name="connsiteY8" fmla="*/ 1045028 h 2553195"/>
                  <a:gd name="connsiteX9" fmla="*/ 407719 w 1159822"/>
                  <a:gd name="connsiteY9" fmla="*/ 926275 h 2553195"/>
                  <a:gd name="connsiteX10" fmla="*/ 562098 w 1159822"/>
                  <a:gd name="connsiteY10" fmla="*/ 807522 h 2553195"/>
                  <a:gd name="connsiteX11" fmla="*/ 704602 w 1159822"/>
                  <a:gd name="connsiteY11" fmla="*/ 890649 h 2553195"/>
                  <a:gd name="connsiteX12" fmla="*/ 704602 w 1159822"/>
                  <a:gd name="connsiteY12" fmla="*/ 1045028 h 2553195"/>
                  <a:gd name="connsiteX13" fmla="*/ 443345 w 1159822"/>
                  <a:gd name="connsiteY13" fmla="*/ 1128156 h 2553195"/>
                  <a:gd name="connsiteX14" fmla="*/ 300841 w 1159822"/>
                  <a:gd name="connsiteY14" fmla="*/ 1128156 h 2553195"/>
                  <a:gd name="connsiteX15" fmla="*/ 122711 w 1159822"/>
                  <a:gd name="connsiteY15" fmla="*/ 1151906 h 2553195"/>
                  <a:gd name="connsiteX16" fmla="*/ 98961 w 1159822"/>
                  <a:gd name="connsiteY16" fmla="*/ 1330036 h 2553195"/>
                  <a:gd name="connsiteX17" fmla="*/ 98961 w 1159822"/>
                  <a:gd name="connsiteY17" fmla="*/ 1531917 h 2553195"/>
                  <a:gd name="connsiteX18" fmla="*/ 170212 w 1159822"/>
                  <a:gd name="connsiteY18" fmla="*/ 1674421 h 2553195"/>
                  <a:gd name="connsiteX19" fmla="*/ 324592 w 1159822"/>
                  <a:gd name="connsiteY19" fmla="*/ 1828800 h 2553195"/>
                  <a:gd name="connsiteX20" fmla="*/ 490846 w 1159822"/>
                  <a:gd name="connsiteY20" fmla="*/ 1840675 h 2553195"/>
                  <a:gd name="connsiteX21" fmla="*/ 716477 w 1159822"/>
                  <a:gd name="connsiteY21" fmla="*/ 1721922 h 2553195"/>
                  <a:gd name="connsiteX22" fmla="*/ 752103 w 1159822"/>
                  <a:gd name="connsiteY22" fmla="*/ 1626919 h 2553195"/>
                  <a:gd name="connsiteX23" fmla="*/ 858981 w 1159822"/>
                  <a:gd name="connsiteY23" fmla="*/ 1591293 h 2553195"/>
                  <a:gd name="connsiteX24" fmla="*/ 965859 w 1159822"/>
                  <a:gd name="connsiteY24" fmla="*/ 1698171 h 2553195"/>
                  <a:gd name="connsiteX25" fmla="*/ 882732 w 1159822"/>
                  <a:gd name="connsiteY25" fmla="*/ 1852551 h 2553195"/>
                  <a:gd name="connsiteX26" fmla="*/ 740228 w 1159822"/>
                  <a:gd name="connsiteY26" fmla="*/ 1876301 h 2553195"/>
                  <a:gd name="connsiteX27" fmla="*/ 538348 w 1159822"/>
                  <a:gd name="connsiteY27" fmla="*/ 1959428 h 2553195"/>
                  <a:gd name="connsiteX28" fmla="*/ 562098 w 1159822"/>
                  <a:gd name="connsiteY28" fmla="*/ 2208810 h 2553195"/>
                  <a:gd name="connsiteX29" fmla="*/ 704602 w 1159822"/>
                  <a:gd name="connsiteY29" fmla="*/ 2315688 h 2553195"/>
                  <a:gd name="connsiteX30" fmla="*/ 918358 w 1159822"/>
                  <a:gd name="connsiteY30" fmla="*/ 2315688 h 2553195"/>
                  <a:gd name="connsiteX31" fmla="*/ 1096488 w 1159822"/>
                  <a:gd name="connsiteY31" fmla="*/ 2291938 h 2553195"/>
                  <a:gd name="connsiteX32" fmla="*/ 1155864 w 1159822"/>
                  <a:gd name="connsiteY32" fmla="*/ 2434441 h 2553195"/>
                  <a:gd name="connsiteX33" fmla="*/ 1072737 w 1159822"/>
                  <a:gd name="connsiteY33" fmla="*/ 2470067 h 2553195"/>
                  <a:gd name="connsiteX34" fmla="*/ 906483 w 1159822"/>
                  <a:gd name="connsiteY34" fmla="*/ 2446317 h 2553195"/>
                  <a:gd name="connsiteX35" fmla="*/ 775854 w 1159822"/>
                  <a:gd name="connsiteY35" fmla="*/ 2446317 h 2553195"/>
                  <a:gd name="connsiteX36" fmla="*/ 609599 w 1159822"/>
                  <a:gd name="connsiteY36" fmla="*/ 2493818 h 2553195"/>
                  <a:gd name="connsiteX37" fmla="*/ 585849 w 1159822"/>
                  <a:gd name="connsiteY37"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87085 w 1159822"/>
                  <a:gd name="connsiteY3" fmla="*/ 451262 h 2553195"/>
                  <a:gd name="connsiteX4" fmla="*/ 15833 w 1159822"/>
                  <a:gd name="connsiteY4" fmla="*/ 510639 h 2553195"/>
                  <a:gd name="connsiteX5" fmla="*/ 3958 w 1159822"/>
                  <a:gd name="connsiteY5" fmla="*/ 688769 h 2553195"/>
                  <a:gd name="connsiteX6" fmla="*/ 39584 w 1159822"/>
                  <a:gd name="connsiteY6" fmla="*/ 926275 h 2553195"/>
                  <a:gd name="connsiteX7" fmla="*/ 182088 w 1159822"/>
                  <a:gd name="connsiteY7" fmla="*/ 1045028 h 2553195"/>
                  <a:gd name="connsiteX8" fmla="*/ 407719 w 1159822"/>
                  <a:gd name="connsiteY8" fmla="*/ 926275 h 2553195"/>
                  <a:gd name="connsiteX9" fmla="*/ 562098 w 1159822"/>
                  <a:gd name="connsiteY9" fmla="*/ 807522 h 2553195"/>
                  <a:gd name="connsiteX10" fmla="*/ 704602 w 1159822"/>
                  <a:gd name="connsiteY10" fmla="*/ 890649 h 2553195"/>
                  <a:gd name="connsiteX11" fmla="*/ 704602 w 1159822"/>
                  <a:gd name="connsiteY11" fmla="*/ 1045028 h 2553195"/>
                  <a:gd name="connsiteX12" fmla="*/ 443345 w 1159822"/>
                  <a:gd name="connsiteY12" fmla="*/ 1128156 h 2553195"/>
                  <a:gd name="connsiteX13" fmla="*/ 300841 w 1159822"/>
                  <a:gd name="connsiteY13" fmla="*/ 1128156 h 2553195"/>
                  <a:gd name="connsiteX14" fmla="*/ 122711 w 1159822"/>
                  <a:gd name="connsiteY14" fmla="*/ 1151906 h 2553195"/>
                  <a:gd name="connsiteX15" fmla="*/ 98961 w 1159822"/>
                  <a:gd name="connsiteY15" fmla="*/ 1330036 h 2553195"/>
                  <a:gd name="connsiteX16" fmla="*/ 98961 w 1159822"/>
                  <a:gd name="connsiteY16" fmla="*/ 1531917 h 2553195"/>
                  <a:gd name="connsiteX17" fmla="*/ 170212 w 1159822"/>
                  <a:gd name="connsiteY17" fmla="*/ 1674421 h 2553195"/>
                  <a:gd name="connsiteX18" fmla="*/ 324592 w 1159822"/>
                  <a:gd name="connsiteY18" fmla="*/ 1828800 h 2553195"/>
                  <a:gd name="connsiteX19" fmla="*/ 490846 w 1159822"/>
                  <a:gd name="connsiteY19" fmla="*/ 1840675 h 2553195"/>
                  <a:gd name="connsiteX20" fmla="*/ 716477 w 1159822"/>
                  <a:gd name="connsiteY20" fmla="*/ 1721922 h 2553195"/>
                  <a:gd name="connsiteX21" fmla="*/ 752103 w 1159822"/>
                  <a:gd name="connsiteY21" fmla="*/ 1626919 h 2553195"/>
                  <a:gd name="connsiteX22" fmla="*/ 858981 w 1159822"/>
                  <a:gd name="connsiteY22" fmla="*/ 1591293 h 2553195"/>
                  <a:gd name="connsiteX23" fmla="*/ 965859 w 1159822"/>
                  <a:gd name="connsiteY23" fmla="*/ 1698171 h 2553195"/>
                  <a:gd name="connsiteX24" fmla="*/ 882732 w 1159822"/>
                  <a:gd name="connsiteY24" fmla="*/ 1852551 h 2553195"/>
                  <a:gd name="connsiteX25" fmla="*/ 740228 w 1159822"/>
                  <a:gd name="connsiteY25" fmla="*/ 1876301 h 2553195"/>
                  <a:gd name="connsiteX26" fmla="*/ 538348 w 1159822"/>
                  <a:gd name="connsiteY26" fmla="*/ 1959428 h 2553195"/>
                  <a:gd name="connsiteX27" fmla="*/ 562098 w 1159822"/>
                  <a:gd name="connsiteY27" fmla="*/ 2208810 h 2553195"/>
                  <a:gd name="connsiteX28" fmla="*/ 704602 w 1159822"/>
                  <a:gd name="connsiteY28" fmla="*/ 2315688 h 2553195"/>
                  <a:gd name="connsiteX29" fmla="*/ 918358 w 1159822"/>
                  <a:gd name="connsiteY29" fmla="*/ 2315688 h 2553195"/>
                  <a:gd name="connsiteX30" fmla="*/ 1096488 w 1159822"/>
                  <a:gd name="connsiteY30" fmla="*/ 2291938 h 2553195"/>
                  <a:gd name="connsiteX31" fmla="*/ 1155864 w 1159822"/>
                  <a:gd name="connsiteY31" fmla="*/ 2434441 h 2553195"/>
                  <a:gd name="connsiteX32" fmla="*/ 1072737 w 1159822"/>
                  <a:gd name="connsiteY32" fmla="*/ 2470067 h 2553195"/>
                  <a:gd name="connsiteX33" fmla="*/ 906483 w 1159822"/>
                  <a:gd name="connsiteY33" fmla="*/ 2446317 h 2553195"/>
                  <a:gd name="connsiteX34" fmla="*/ 775854 w 1159822"/>
                  <a:gd name="connsiteY34" fmla="*/ 2446317 h 2553195"/>
                  <a:gd name="connsiteX35" fmla="*/ 609599 w 1159822"/>
                  <a:gd name="connsiteY35" fmla="*/ 2493818 h 2553195"/>
                  <a:gd name="connsiteX36" fmla="*/ 585849 w 1159822"/>
                  <a:gd name="connsiteY36"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87085 w 1159822"/>
                  <a:gd name="connsiteY3" fmla="*/ 451262 h 2553195"/>
                  <a:gd name="connsiteX4" fmla="*/ 15833 w 1159822"/>
                  <a:gd name="connsiteY4" fmla="*/ 510639 h 2553195"/>
                  <a:gd name="connsiteX5" fmla="*/ 3958 w 1159822"/>
                  <a:gd name="connsiteY5" fmla="*/ 688769 h 2553195"/>
                  <a:gd name="connsiteX6" fmla="*/ 39584 w 1159822"/>
                  <a:gd name="connsiteY6" fmla="*/ 926275 h 2553195"/>
                  <a:gd name="connsiteX7" fmla="*/ 182088 w 1159822"/>
                  <a:gd name="connsiteY7" fmla="*/ 1045028 h 2553195"/>
                  <a:gd name="connsiteX8" fmla="*/ 562098 w 1159822"/>
                  <a:gd name="connsiteY8" fmla="*/ 807522 h 2553195"/>
                  <a:gd name="connsiteX9" fmla="*/ 704602 w 1159822"/>
                  <a:gd name="connsiteY9" fmla="*/ 890649 h 2553195"/>
                  <a:gd name="connsiteX10" fmla="*/ 704602 w 1159822"/>
                  <a:gd name="connsiteY10" fmla="*/ 1045028 h 2553195"/>
                  <a:gd name="connsiteX11" fmla="*/ 443345 w 1159822"/>
                  <a:gd name="connsiteY11" fmla="*/ 1128156 h 2553195"/>
                  <a:gd name="connsiteX12" fmla="*/ 300841 w 1159822"/>
                  <a:gd name="connsiteY12" fmla="*/ 1128156 h 2553195"/>
                  <a:gd name="connsiteX13" fmla="*/ 122711 w 1159822"/>
                  <a:gd name="connsiteY13" fmla="*/ 1151906 h 2553195"/>
                  <a:gd name="connsiteX14" fmla="*/ 98961 w 1159822"/>
                  <a:gd name="connsiteY14" fmla="*/ 1330036 h 2553195"/>
                  <a:gd name="connsiteX15" fmla="*/ 98961 w 1159822"/>
                  <a:gd name="connsiteY15" fmla="*/ 1531917 h 2553195"/>
                  <a:gd name="connsiteX16" fmla="*/ 170212 w 1159822"/>
                  <a:gd name="connsiteY16" fmla="*/ 1674421 h 2553195"/>
                  <a:gd name="connsiteX17" fmla="*/ 324592 w 1159822"/>
                  <a:gd name="connsiteY17" fmla="*/ 1828800 h 2553195"/>
                  <a:gd name="connsiteX18" fmla="*/ 490846 w 1159822"/>
                  <a:gd name="connsiteY18" fmla="*/ 1840675 h 2553195"/>
                  <a:gd name="connsiteX19" fmla="*/ 716477 w 1159822"/>
                  <a:gd name="connsiteY19" fmla="*/ 1721922 h 2553195"/>
                  <a:gd name="connsiteX20" fmla="*/ 752103 w 1159822"/>
                  <a:gd name="connsiteY20" fmla="*/ 1626919 h 2553195"/>
                  <a:gd name="connsiteX21" fmla="*/ 858981 w 1159822"/>
                  <a:gd name="connsiteY21" fmla="*/ 1591293 h 2553195"/>
                  <a:gd name="connsiteX22" fmla="*/ 965859 w 1159822"/>
                  <a:gd name="connsiteY22" fmla="*/ 1698171 h 2553195"/>
                  <a:gd name="connsiteX23" fmla="*/ 882732 w 1159822"/>
                  <a:gd name="connsiteY23" fmla="*/ 1852551 h 2553195"/>
                  <a:gd name="connsiteX24" fmla="*/ 740228 w 1159822"/>
                  <a:gd name="connsiteY24" fmla="*/ 1876301 h 2553195"/>
                  <a:gd name="connsiteX25" fmla="*/ 538348 w 1159822"/>
                  <a:gd name="connsiteY25" fmla="*/ 1959428 h 2553195"/>
                  <a:gd name="connsiteX26" fmla="*/ 562098 w 1159822"/>
                  <a:gd name="connsiteY26" fmla="*/ 2208810 h 2553195"/>
                  <a:gd name="connsiteX27" fmla="*/ 704602 w 1159822"/>
                  <a:gd name="connsiteY27" fmla="*/ 2315688 h 2553195"/>
                  <a:gd name="connsiteX28" fmla="*/ 918358 w 1159822"/>
                  <a:gd name="connsiteY28" fmla="*/ 2315688 h 2553195"/>
                  <a:gd name="connsiteX29" fmla="*/ 1096488 w 1159822"/>
                  <a:gd name="connsiteY29" fmla="*/ 2291938 h 2553195"/>
                  <a:gd name="connsiteX30" fmla="*/ 1155864 w 1159822"/>
                  <a:gd name="connsiteY30" fmla="*/ 2434441 h 2553195"/>
                  <a:gd name="connsiteX31" fmla="*/ 1072737 w 1159822"/>
                  <a:gd name="connsiteY31" fmla="*/ 2470067 h 2553195"/>
                  <a:gd name="connsiteX32" fmla="*/ 906483 w 1159822"/>
                  <a:gd name="connsiteY32" fmla="*/ 2446317 h 2553195"/>
                  <a:gd name="connsiteX33" fmla="*/ 775854 w 1159822"/>
                  <a:gd name="connsiteY33" fmla="*/ 2446317 h 2553195"/>
                  <a:gd name="connsiteX34" fmla="*/ 609599 w 1159822"/>
                  <a:gd name="connsiteY34" fmla="*/ 2493818 h 2553195"/>
                  <a:gd name="connsiteX35" fmla="*/ 585849 w 1159822"/>
                  <a:gd name="connsiteY35"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87085 w 1159822"/>
                  <a:gd name="connsiteY3" fmla="*/ 451262 h 2553195"/>
                  <a:gd name="connsiteX4" fmla="*/ 15833 w 1159822"/>
                  <a:gd name="connsiteY4" fmla="*/ 510639 h 2553195"/>
                  <a:gd name="connsiteX5" fmla="*/ 3958 w 1159822"/>
                  <a:gd name="connsiteY5" fmla="*/ 688769 h 2553195"/>
                  <a:gd name="connsiteX6" fmla="*/ 39584 w 1159822"/>
                  <a:gd name="connsiteY6" fmla="*/ 926275 h 2553195"/>
                  <a:gd name="connsiteX7" fmla="*/ 182088 w 1159822"/>
                  <a:gd name="connsiteY7" fmla="*/ 1045028 h 2553195"/>
                  <a:gd name="connsiteX8" fmla="*/ 704602 w 1159822"/>
                  <a:gd name="connsiteY8" fmla="*/ 890649 h 2553195"/>
                  <a:gd name="connsiteX9" fmla="*/ 704602 w 1159822"/>
                  <a:gd name="connsiteY9" fmla="*/ 1045028 h 2553195"/>
                  <a:gd name="connsiteX10" fmla="*/ 443345 w 1159822"/>
                  <a:gd name="connsiteY10" fmla="*/ 1128156 h 2553195"/>
                  <a:gd name="connsiteX11" fmla="*/ 300841 w 1159822"/>
                  <a:gd name="connsiteY11" fmla="*/ 1128156 h 2553195"/>
                  <a:gd name="connsiteX12" fmla="*/ 122711 w 1159822"/>
                  <a:gd name="connsiteY12" fmla="*/ 1151906 h 2553195"/>
                  <a:gd name="connsiteX13" fmla="*/ 98961 w 1159822"/>
                  <a:gd name="connsiteY13" fmla="*/ 1330036 h 2553195"/>
                  <a:gd name="connsiteX14" fmla="*/ 98961 w 1159822"/>
                  <a:gd name="connsiteY14" fmla="*/ 1531917 h 2553195"/>
                  <a:gd name="connsiteX15" fmla="*/ 170212 w 1159822"/>
                  <a:gd name="connsiteY15" fmla="*/ 1674421 h 2553195"/>
                  <a:gd name="connsiteX16" fmla="*/ 324592 w 1159822"/>
                  <a:gd name="connsiteY16" fmla="*/ 1828800 h 2553195"/>
                  <a:gd name="connsiteX17" fmla="*/ 490846 w 1159822"/>
                  <a:gd name="connsiteY17" fmla="*/ 1840675 h 2553195"/>
                  <a:gd name="connsiteX18" fmla="*/ 716477 w 1159822"/>
                  <a:gd name="connsiteY18" fmla="*/ 1721922 h 2553195"/>
                  <a:gd name="connsiteX19" fmla="*/ 752103 w 1159822"/>
                  <a:gd name="connsiteY19" fmla="*/ 1626919 h 2553195"/>
                  <a:gd name="connsiteX20" fmla="*/ 858981 w 1159822"/>
                  <a:gd name="connsiteY20" fmla="*/ 1591293 h 2553195"/>
                  <a:gd name="connsiteX21" fmla="*/ 965859 w 1159822"/>
                  <a:gd name="connsiteY21" fmla="*/ 1698171 h 2553195"/>
                  <a:gd name="connsiteX22" fmla="*/ 882732 w 1159822"/>
                  <a:gd name="connsiteY22" fmla="*/ 1852551 h 2553195"/>
                  <a:gd name="connsiteX23" fmla="*/ 740228 w 1159822"/>
                  <a:gd name="connsiteY23" fmla="*/ 1876301 h 2553195"/>
                  <a:gd name="connsiteX24" fmla="*/ 538348 w 1159822"/>
                  <a:gd name="connsiteY24" fmla="*/ 1959428 h 2553195"/>
                  <a:gd name="connsiteX25" fmla="*/ 562098 w 1159822"/>
                  <a:gd name="connsiteY25" fmla="*/ 2208810 h 2553195"/>
                  <a:gd name="connsiteX26" fmla="*/ 704602 w 1159822"/>
                  <a:gd name="connsiteY26" fmla="*/ 2315688 h 2553195"/>
                  <a:gd name="connsiteX27" fmla="*/ 918358 w 1159822"/>
                  <a:gd name="connsiteY27" fmla="*/ 2315688 h 2553195"/>
                  <a:gd name="connsiteX28" fmla="*/ 1096488 w 1159822"/>
                  <a:gd name="connsiteY28" fmla="*/ 2291938 h 2553195"/>
                  <a:gd name="connsiteX29" fmla="*/ 1155864 w 1159822"/>
                  <a:gd name="connsiteY29" fmla="*/ 2434441 h 2553195"/>
                  <a:gd name="connsiteX30" fmla="*/ 1072737 w 1159822"/>
                  <a:gd name="connsiteY30" fmla="*/ 2470067 h 2553195"/>
                  <a:gd name="connsiteX31" fmla="*/ 906483 w 1159822"/>
                  <a:gd name="connsiteY31" fmla="*/ 2446317 h 2553195"/>
                  <a:gd name="connsiteX32" fmla="*/ 775854 w 1159822"/>
                  <a:gd name="connsiteY32" fmla="*/ 2446317 h 2553195"/>
                  <a:gd name="connsiteX33" fmla="*/ 609599 w 1159822"/>
                  <a:gd name="connsiteY33" fmla="*/ 2493818 h 2553195"/>
                  <a:gd name="connsiteX34" fmla="*/ 585849 w 1159822"/>
                  <a:gd name="connsiteY34"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87085 w 1159822"/>
                  <a:gd name="connsiteY3" fmla="*/ 451262 h 2553195"/>
                  <a:gd name="connsiteX4" fmla="*/ 15833 w 1159822"/>
                  <a:gd name="connsiteY4" fmla="*/ 510639 h 2553195"/>
                  <a:gd name="connsiteX5" fmla="*/ 3958 w 1159822"/>
                  <a:gd name="connsiteY5" fmla="*/ 688769 h 2553195"/>
                  <a:gd name="connsiteX6" fmla="*/ 39584 w 1159822"/>
                  <a:gd name="connsiteY6" fmla="*/ 926275 h 2553195"/>
                  <a:gd name="connsiteX7" fmla="*/ 182088 w 1159822"/>
                  <a:gd name="connsiteY7" fmla="*/ 1045028 h 2553195"/>
                  <a:gd name="connsiteX8" fmla="*/ 704602 w 1159822"/>
                  <a:gd name="connsiteY8" fmla="*/ 1045028 h 2553195"/>
                  <a:gd name="connsiteX9" fmla="*/ 443345 w 1159822"/>
                  <a:gd name="connsiteY9" fmla="*/ 1128156 h 2553195"/>
                  <a:gd name="connsiteX10" fmla="*/ 300841 w 1159822"/>
                  <a:gd name="connsiteY10" fmla="*/ 1128156 h 2553195"/>
                  <a:gd name="connsiteX11" fmla="*/ 122711 w 1159822"/>
                  <a:gd name="connsiteY11" fmla="*/ 1151906 h 2553195"/>
                  <a:gd name="connsiteX12" fmla="*/ 98961 w 1159822"/>
                  <a:gd name="connsiteY12" fmla="*/ 1330036 h 2553195"/>
                  <a:gd name="connsiteX13" fmla="*/ 98961 w 1159822"/>
                  <a:gd name="connsiteY13" fmla="*/ 1531917 h 2553195"/>
                  <a:gd name="connsiteX14" fmla="*/ 170212 w 1159822"/>
                  <a:gd name="connsiteY14" fmla="*/ 1674421 h 2553195"/>
                  <a:gd name="connsiteX15" fmla="*/ 324592 w 1159822"/>
                  <a:gd name="connsiteY15" fmla="*/ 1828800 h 2553195"/>
                  <a:gd name="connsiteX16" fmla="*/ 490846 w 1159822"/>
                  <a:gd name="connsiteY16" fmla="*/ 1840675 h 2553195"/>
                  <a:gd name="connsiteX17" fmla="*/ 716477 w 1159822"/>
                  <a:gd name="connsiteY17" fmla="*/ 1721922 h 2553195"/>
                  <a:gd name="connsiteX18" fmla="*/ 752103 w 1159822"/>
                  <a:gd name="connsiteY18" fmla="*/ 1626919 h 2553195"/>
                  <a:gd name="connsiteX19" fmla="*/ 858981 w 1159822"/>
                  <a:gd name="connsiteY19" fmla="*/ 1591293 h 2553195"/>
                  <a:gd name="connsiteX20" fmla="*/ 965859 w 1159822"/>
                  <a:gd name="connsiteY20" fmla="*/ 1698171 h 2553195"/>
                  <a:gd name="connsiteX21" fmla="*/ 882732 w 1159822"/>
                  <a:gd name="connsiteY21" fmla="*/ 1852551 h 2553195"/>
                  <a:gd name="connsiteX22" fmla="*/ 740228 w 1159822"/>
                  <a:gd name="connsiteY22" fmla="*/ 1876301 h 2553195"/>
                  <a:gd name="connsiteX23" fmla="*/ 538348 w 1159822"/>
                  <a:gd name="connsiteY23" fmla="*/ 1959428 h 2553195"/>
                  <a:gd name="connsiteX24" fmla="*/ 562098 w 1159822"/>
                  <a:gd name="connsiteY24" fmla="*/ 2208810 h 2553195"/>
                  <a:gd name="connsiteX25" fmla="*/ 704602 w 1159822"/>
                  <a:gd name="connsiteY25" fmla="*/ 2315688 h 2553195"/>
                  <a:gd name="connsiteX26" fmla="*/ 918358 w 1159822"/>
                  <a:gd name="connsiteY26" fmla="*/ 2315688 h 2553195"/>
                  <a:gd name="connsiteX27" fmla="*/ 1096488 w 1159822"/>
                  <a:gd name="connsiteY27" fmla="*/ 2291938 h 2553195"/>
                  <a:gd name="connsiteX28" fmla="*/ 1155864 w 1159822"/>
                  <a:gd name="connsiteY28" fmla="*/ 2434441 h 2553195"/>
                  <a:gd name="connsiteX29" fmla="*/ 1072737 w 1159822"/>
                  <a:gd name="connsiteY29" fmla="*/ 2470067 h 2553195"/>
                  <a:gd name="connsiteX30" fmla="*/ 906483 w 1159822"/>
                  <a:gd name="connsiteY30" fmla="*/ 2446317 h 2553195"/>
                  <a:gd name="connsiteX31" fmla="*/ 775854 w 1159822"/>
                  <a:gd name="connsiteY31" fmla="*/ 2446317 h 2553195"/>
                  <a:gd name="connsiteX32" fmla="*/ 609599 w 1159822"/>
                  <a:gd name="connsiteY32" fmla="*/ 2493818 h 2553195"/>
                  <a:gd name="connsiteX33" fmla="*/ 585849 w 1159822"/>
                  <a:gd name="connsiteY33" fmla="*/ 2553195 h 2553195"/>
                  <a:gd name="connsiteX0" fmla="*/ 75210 w 1159822"/>
                  <a:gd name="connsiteY0" fmla="*/ 0 h 2553195"/>
                  <a:gd name="connsiteX1" fmla="*/ 39584 w 1159822"/>
                  <a:gd name="connsiteY1" fmla="*/ 201880 h 2553195"/>
                  <a:gd name="connsiteX2" fmla="*/ 51459 w 1159822"/>
                  <a:gd name="connsiteY2" fmla="*/ 308758 h 2553195"/>
                  <a:gd name="connsiteX3" fmla="*/ 87085 w 1159822"/>
                  <a:gd name="connsiteY3" fmla="*/ 451262 h 2553195"/>
                  <a:gd name="connsiteX4" fmla="*/ 15833 w 1159822"/>
                  <a:gd name="connsiteY4" fmla="*/ 510639 h 2553195"/>
                  <a:gd name="connsiteX5" fmla="*/ 3958 w 1159822"/>
                  <a:gd name="connsiteY5" fmla="*/ 688769 h 2553195"/>
                  <a:gd name="connsiteX6" fmla="*/ 39584 w 1159822"/>
                  <a:gd name="connsiteY6" fmla="*/ 926275 h 2553195"/>
                  <a:gd name="connsiteX7" fmla="*/ 182088 w 1159822"/>
                  <a:gd name="connsiteY7" fmla="*/ 1045028 h 2553195"/>
                  <a:gd name="connsiteX8" fmla="*/ 443345 w 1159822"/>
                  <a:gd name="connsiteY8" fmla="*/ 1128156 h 2553195"/>
                  <a:gd name="connsiteX9" fmla="*/ 300841 w 1159822"/>
                  <a:gd name="connsiteY9" fmla="*/ 1128156 h 2553195"/>
                  <a:gd name="connsiteX10" fmla="*/ 122711 w 1159822"/>
                  <a:gd name="connsiteY10" fmla="*/ 1151906 h 2553195"/>
                  <a:gd name="connsiteX11" fmla="*/ 98961 w 1159822"/>
                  <a:gd name="connsiteY11" fmla="*/ 1330036 h 2553195"/>
                  <a:gd name="connsiteX12" fmla="*/ 98961 w 1159822"/>
                  <a:gd name="connsiteY12" fmla="*/ 1531917 h 2553195"/>
                  <a:gd name="connsiteX13" fmla="*/ 170212 w 1159822"/>
                  <a:gd name="connsiteY13" fmla="*/ 1674421 h 2553195"/>
                  <a:gd name="connsiteX14" fmla="*/ 324592 w 1159822"/>
                  <a:gd name="connsiteY14" fmla="*/ 1828800 h 2553195"/>
                  <a:gd name="connsiteX15" fmla="*/ 490846 w 1159822"/>
                  <a:gd name="connsiteY15" fmla="*/ 1840675 h 2553195"/>
                  <a:gd name="connsiteX16" fmla="*/ 716477 w 1159822"/>
                  <a:gd name="connsiteY16" fmla="*/ 1721922 h 2553195"/>
                  <a:gd name="connsiteX17" fmla="*/ 752103 w 1159822"/>
                  <a:gd name="connsiteY17" fmla="*/ 1626919 h 2553195"/>
                  <a:gd name="connsiteX18" fmla="*/ 858981 w 1159822"/>
                  <a:gd name="connsiteY18" fmla="*/ 1591293 h 2553195"/>
                  <a:gd name="connsiteX19" fmla="*/ 965859 w 1159822"/>
                  <a:gd name="connsiteY19" fmla="*/ 1698171 h 2553195"/>
                  <a:gd name="connsiteX20" fmla="*/ 882732 w 1159822"/>
                  <a:gd name="connsiteY20" fmla="*/ 1852551 h 2553195"/>
                  <a:gd name="connsiteX21" fmla="*/ 740228 w 1159822"/>
                  <a:gd name="connsiteY21" fmla="*/ 1876301 h 2553195"/>
                  <a:gd name="connsiteX22" fmla="*/ 538348 w 1159822"/>
                  <a:gd name="connsiteY22" fmla="*/ 1959428 h 2553195"/>
                  <a:gd name="connsiteX23" fmla="*/ 562098 w 1159822"/>
                  <a:gd name="connsiteY23" fmla="*/ 2208810 h 2553195"/>
                  <a:gd name="connsiteX24" fmla="*/ 704602 w 1159822"/>
                  <a:gd name="connsiteY24" fmla="*/ 2315688 h 2553195"/>
                  <a:gd name="connsiteX25" fmla="*/ 918358 w 1159822"/>
                  <a:gd name="connsiteY25" fmla="*/ 2315688 h 2553195"/>
                  <a:gd name="connsiteX26" fmla="*/ 1096488 w 1159822"/>
                  <a:gd name="connsiteY26" fmla="*/ 2291938 h 2553195"/>
                  <a:gd name="connsiteX27" fmla="*/ 1155864 w 1159822"/>
                  <a:gd name="connsiteY27" fmla="*/ 2434441 h 2553195"/>
                  <a:gd name="connsiteX28" fmla="*/ 1072737 w 1159822"/>
                  <a:gd name="connsiteY28" fmla="*/ 2470067 h 2553195"/>
                  <a:gd name="connsiteX29" fmla="*/ 906483 w 1159822"/>
                  <a:gd name="connsiteY29" fmla="*/ 2446317 h 2553195"/>
                  <a:gd name="connsiteX30" fmla="*/ 775854 w 1159822"/>
                  <a:gd name="connsiteY30" fmla="*/ 2446317 h 2553195"/>
                  <a:gd name="connsiteX31" fmla="*/ 609599 w 1159822"/>
                  <a:gd name="connsiteY31" fmla="*/ 2493818 h 2553195"/>
                  <a:gd name="connsiteX32" fmla="*/ 585849 w 1159822"/>
                  <a:gd name="connsiteY32"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750124 w 1193469"/>
                  <a:gd name="connsiteY15" fmla="*/ 1721922 h 2553195"/>
                  <a:gd name="connsiteX16" fmla="*/ 785750 w 1193469"/>
                  <a:gd name="connsiteY16" fmla="*/ 1626919 h 2553195"/>
                  <a:gd name="connsiteX17" fmla="*/ 892628 w 1193469"/>
                  <a:gd name="connsiteY17" fmla="*/ 1591293 h 2553195"/>
                  <a:gd name="connsiteX18" fmla="*/ 999506 w 1193469"/>
                  <a:gd name="connsiteY18" fmla="*/ 1698171 h 2553195"/>
                  <a:gd name="connsiteX19" fmla="*/ 916379 w 1193469"/>
                  <a:gd name="connsiteY19" fmla="*/ 1852551 h 2553195"/>
                  <a:gd name="connsiteX20" fmla="*/ 773875 w 1193469"/>
                  <a:gd name="connsiteY20" fmla="*/ 1876301 h 2553195"/>
                  <a:gd name="connsiteX21" fmla="*/ 571995 w 1193469"/>
                  <a:gd name="connsiteY21" fmla="*/ 1959428 h 2553195"/>
                  <a:gd name="connsiteX22" fmla="*/ 595745 w 1193469"/>
                  <a:gd name="connsiteY22" fmla="*/ 2208810 h 2553195"/>
                  <a:gd name="connsiteX23" fmla="*/ 738249 w 1193469"/>
                  <a:gd name="connsiteY23" fmla="*/ 2315688 h 2553195"/>
                  <a:gd name="connsiteX24" fmla="*/ 952005 w 1193469"/>
                  <a:gd name="connsiteY24" fmla="*/ 2315688 h 2553195"/>
                  <a:gd name="connsiteX25" fmla="*/ 1130135 w 1193469"/>
                  <a:gd name="connsiteY25" fmla="*/ 2291938 h 2553195"/>
                  <a:gd name="connsiteX26" fmla="*/ 1189511 w 1193469"/>
                  <a:gd name="connsiteY26" fmla="*/ 2434441 h 2553195"/>
                  <a:gd name="connsiteX27" fmla="*/ 1106384 w 1193469"/>
                  <a:gd name="connsiteY27" fmla="*/ 2470067 h 2553195"/>
                  <a:gd name="connsiteX28" fmla="*/ 940130 w 1193469"/>
                  <a:gd name="connsiteY28" fmla="*/ 2446317 h 2553195"/>
                  <a:gd name="connsiteX29" fmla="*/ 809501 w 1193469"/>
                  <a:gd name="connsiteY29" fmla="*/ 2446317 h 2553195"/>
                  <a:gd name="connsiteX30" fmla="*/ 643246 w 1193469"/>
                  <a:gd name="connsiteY30" fmla="*/ 2493818 h 2553195"/>
                  <a:gd name="connsiteX31" fmla="*/ 619496 w 1193469"/>
                  <a:gd name="connsiteY31"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785750 w 1193469"/>
                  <a:gd name="connsiteY15" fmla="*/ 1626919 h 2553195"/>
                  <a:gd name="connsiteX16" fmla="*/ 892628 w 1193469"/>
                  <a:gd name="connsiteY16" fmla="*/ 1591293 h 2553195"/>
                  <a:gd name="connsiteX17" fmla="*/ 999506 w 1193469"/>
                  <a:gd name="connsiteY17" fmla="*/ 1698171 h 2553195"/>
                  <a:gd name="connsiteX18" fmla="*/ 916379 w 1193469"/>
                  <a:gd name="connsiteY18" fmla="*/ 1852551 h 2553195"/>
                  <a:gd name="connsiteX19" fmla="*/ 773875 w 1193469"/>
                  <a:gd name="connsiteY19" fmla="*/ 1876301 h 2553195"/>
                  <a:gd name="connsiteX20" fmla="*/ 571995 w 1193469"/>
                  <a:gd name="connsiteY20" fmla="*/ 1959428 h 2553195"/>
                  <a:gd name="connsiteX21" fmla="*/ 595745 w 1193469"/>
                  <a:gd name="connsiteY21" fmla="*/ 2208810 h 2553195"/>
                  <a:gd name="connsiteX22" fmla="*/ 738249 w 1193469"/>
                  <a:gd name="connsiteY22" fmla="*/ 2315688 h 2553195"/>
                  <a:gd name="connsiteX23" fmla="*/ 952005 w 1193469"/>
                  <a:gd name="connsiteY23" fmla="*/ 2315688 h 2553195"/>
                  <a:gd name="connsiteX24" fmla="*/ 1130135 w 1193469"/>
                  <a:gd name="connsiteY24" fmla="*/ 2291938 h 2553195"/>
                  <a:gd name="connsiteX25" fmla="*/ 1189511 w 1193469"/>
                  <a:gd name="connsiteY25" fmla="*/ 2434441 h 2553195"/>
                  <a:gd name="connsiteX26" fmla="*/ 1106384 w 1193469"/>
                  <a:gd name="connsiteY26" fmla="*/ 2470067 h 2553195"/>
                  <a:gd name="connsiteX27" fmla="*/ 940130 w 1193469"/>
                  <a:gd name="connsiteY27" fmla="*/ 2446317 h 2553195"/>
                  <a:gd name="connsiteX28" fmla="*/ 809501 w 1193469"/>
                  <a:gd name="connsiteY28" fmla="*/ 2446317 h 2553195"/>
                  <a:gd name="connsiteX29" fmla="*/ 643246 w 1193469"/>
                  <a:gd name="connsiteY29" fmla="*/ 2493818 h 2553195"/>
                  <a:gd name="connsiteX30" fmla="*/ 619496 w 1193469"/>
                  <a:gd name="connsiteY30"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892628 w 1193469"/>
                  <a:gd name="connsiteY15" fmla="*/ 1591293 h 2553195"/>
                  <a:gd name="connsiteX16" fmla="*/ 999506 w 1193469"/>
                  <a:gd name="connsiteY16" fmla="*/ 1698171 h 2553195"/>
                  <a:gd name="connsiteX17" fmla="*/ 916379 w 1193469"/>
                  <a:gd name="connsiteY17" fmla="*/ 1852551 h 2553195"/>
                  <a:gd name="connsiteX18" fmla="*/ 773875 w 1193469"/>
                  <a:gd name="connsiteY18" fmla="*/ 1876301 h 2553195"/>
                  <a:gd name="connsiteX19" fmla="*/ 571995 w 1193469"/>
                  <a:gd name="connsiteY19" fmla="*/ 1959428 h 2553195"/>
                  <a:gd name="connsiteX20" fmla="*/ 595745 w 1193469"/>
                  <a:gd name="connsiteY20" fmla="*/ 2208810 h 2553195"/>
                  <a:gd name="connsiteX21" fmla="*/ 738249 w 1193469"/>
                  <a:gd name="connsiteY21" fmla="*/ 2315688 h 2553195"/>
                  <a:gd name="connsiteX22" fmla="*/ 952005 w 1193469"/>
                  <a:gd name="connsiteY22" fmla="*/ 2315688 h 2553195"/>
                  <a:gd name="connsiteX23" fmla="*/ 1130135 w 1193469"/>
                  <a:gd name="connsiteY23" fmla="*/ 2291938 h 2553195"/>
                  <a:gd name="connsiteX24" fmla="*/ 1189511 w 1193469"/>
                  <a:gd name="connsiteY24" fmla="*/ 2434441 h 2553195"/>
                  <a:gd name="connsiteX25" fmla="*/ 1106384 w 1193469"/>
                  <a:gd name="connsiteY25" fmla="*/ 2470067 h 2553195"/>
                  <a:gd name="connsiteX26" fmla="*/ 940130 w 1193469"/>
                  <a:gd name="connsiteY26" fmla="*/ 2446317 h 2553195"/>
                  <a:gd name="connsiteX27" fmla="*/ 809501 w 1193469"/>
                  <a:gd name="connsiteY27" fmla="*/ 2446317 h 2553195"/>
                  <a:gd name="connsiteX28" fmla="*/ 643246 w 1193469"/>
                  <a:gd name="connsiteY28" fmla="*/ 2493818 h 2553195"/>
                  <a:gd name="connsiteX29" fmla="*/ 619496 w 1193469"/>
                  <a:gd name="connsiteY29"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999506 w 1193469"/>
                  <a:gd name="connsiteY15" fmla="*/ 1698171 h 2553195"/>
                  <a:gd name="connsiteX16" fmla="*/ 916379 w 1193469"/>
                  <a:gd name="connsiteY16" fmla="*/ 1852551 h 2553195"/>
                  <a:gd name="connsiteX17" fmla="*/ 773875 w 1193469"/>
                  <a:gd name="connsiteY17" fmla="*/ 1876301 h 2553195"/>
                  <a:gd name="connsiteX18" fmla="*/ 571995 w 1193469"/>
                  <a:gd name="connsiteY18" fmla="*/ 1959428 h 2553195"/>
                  <a:gd name="connsiteX19" fmla="*/ 595745 w 1193469"/>
                  <a:gd name="connsiteY19" fmla="*/ 2208810 h 2553195"/>
                  <a:gd name="connsiteX20" fmla="*/ 738249 w 1193469"/>
                  <a:gd name="connsiteY20" fmla="*/ 2315688 h 2553195"/>
                  <a:gd name="connsiteX21" fmla="*/ 952005 w 1193469"/>
                  <a:gd name="connsiteY21" fmla="*/ 2315688 h 2553195"/>
                  <a:gd name="connsiteX22" fmla="*/ 1130135 w 1193469"/>
                  <a:gd name="connsiteY22" fmla="*/ 2291938 h 2553195"/>
                  <a:gd name="connsiteX23" fmla="*/ 1189511 w 1193469"/>
                  <a:gd name="connsiteY23" fmla="*/ 2434441 h 2553195"/>
                  <a:gd name="connsiteX24" fmla="*/ 1106384 w 1193469"/>
                  <a:gd name="connsiteY24" fmla="*/ 2470067 h 2553195"/>
                  <a:gd name="connsiteX25" fmla="*/ 940130 w 1193469"/>
                  <a:gd name="connsiteY25" fmla="*/ 2446317 h 2553195"/>
                  <a:gd name="connsiteX26" fmla="*/ 809501 w 1193469"/>
                  <a:gd name="connsiteY26" fmla="*/ 2446317 h 2553195"/>
                  <a:gd name="connsiteX27" fmla="*/ 643246 w 1193469"/>
                  <a:gd name="connsiteY27" fmla="*/ 2493818 h 2553195"/>
                  <a:gd name="connsiteX28" fmla="*/ 619496 w 1193469"/>
                  <a:gd name="connsiteY28"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916379 w 1193469"/>
                  <a:gd name="connsiteY15" fmla="*/ 1852551 h 2553195"/>
                  <a:gd name="connsiteX16" fmla="*/ 773875 w 1193469"/>
                  <a:gd name="connsiteY16" fmla="*/ 1876301 h 2553195"/>
                  <a:gd name="connsiteX17" fmla="*/ 571995 w 1193469"/>
                  <a:gd name="connsiteY17" fmla="*/ 1959428 h 2553195"/>
                  <a:gd name="connsiteX18" fmla="*/ 595745 w 1193469"/>
                  <a:gd name="connsiteY18" fmla="*/ 2208810 h 2553195"/>
                  <a:gd name="connsiteX19" fmla="*/ 738249 w 1193469"/>
                  <a:gd name="connsiteY19" fmla="*/ 2315688 h 2553195"/>
                  <a:gd name="connsiteX20" fmla="*/ 952005 w 1193469"/>
                  <a:gd name="connsiteY20" fmla="*/ 2315688 h 2553195"/>
                  <a:gd name="connsiteX21" fmla="*/ 1130135 w 1193469"/>
                  <a:gd name="connsiteY21" fmla="*/ 2291938 h 2553195"/>
                  <a:gd name="connsiteX22" fmla="*/ 1189511 w 1193469"/>
                  <a:gd name="connsiteY22" fmla="*/ 2434441 h 2553195"/>
                  <a:gd name="connsiteX23" fmla="*/ 1106384 w 1193469"/>
                  <a:gd name="connsiteY23" fmla="*/ 2470067 h 2553195"/>
                  <a:gd name="connsiteX24" fmla="*/ 940130 w 1193469"/>
                  <a:gd name="connsiteY24" fmla="*/ 2446317 h 2553195"/>
                  <a:gd name="connsiteX25" fmla="*/ 809501 w 1193469"/>
                  <a:gd name="connsiteY25" fmla="*/ 2446317 h 2553195"/>
                  <a:gd name="connsiteX26" fmla="*/ 643246 w 1193469"/>
                  <a:gd name="connsiteY26" fmla="*/ 2493818 h 2553195"/>
                  <a:gd name="connsiteX27" fmla="*/ 619496 w 1193469"/>
                  <a:gd name="connsiteY27"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773875 w 1193469"/>
                  <a:gd name="connsiteY15" fmla="*/ 1876301 h 2553195"/>
                  <a:gd name="connsiteX16" fmla="*/ 571995 w 1193469"/>
                  <a:gd name="connsiteY16" fmla="*/ 1959428 h 2553195"/>
                  <a:gd name="connsiteX17" fmla="*/ 595745 w 1193469"/>
                  <a:gd name="connsiteY17" fmla="*/ 2208810 h 2553195"/>
                  <a:gd name="connsiteX18" fmla="*/ 738249 w 1193469"/>
                  <a:gd name="connsiteY18" fmla="*/ 2315688 h 2553195"/>
                  <a:gd name="connsiteX19" fmla="*/ 952005 w 1193469"/>
                  <a:gd name="connsiteY19" fmla="*/ 2315688 h 2553195"/>
                  <a:gd name="connsiteX20" fmla="*/ 1130135 w 1193469"/>
                  <a:gd name="connsiteY20" fmla="*/ 2291938 h 2553195"/>
                  <a:gd name="connsiteX21" fmla="*/ 1189511 w 1193469"/>
                  <a:gd name="connsiteY21" fmla="*/ 2434441 h 2553195"/>
                  <a:gd name="connsiteX22" fmla="*/ 1106384 w 1193469"/>
                  <a:gd name="connsiteY22" fmla="*/ 2470067 h 2553195"/>
                  <a:gd name="connsiteX23" fmla="*/ 940130 w 1193469"/>
                  <a:gd name="connsiteY23" fmla="*/ 2446317 h 2553195"/>
                  <a:gd name="connsiteX24" fmla="*/ 809501 w 1193469"/>
                  <a:gd name="connsiteY24" fmla="*/ 2446317 h 2553195"/>
                  <a:gd name="connsiteX25" fmla="*/ 643246 w 1193469"/>
                  <a:gd name="connsiteY25" fmla="*/ 2493818 h 2553195"/>
                  <a:gd name="connsiteX26" fmla="*/ 619496 w 1193469"/>
                  <a:gd name="connsiteY26" fmla="*/ 2553195 h 2553195"/>
                  <a:gd name="connsiteX0" fmla="*/ 108857 w 1193469"/>
                  <a:gd name="connsiteY0" fmla="*/ 0 h 2553195"/>
                  <a:gd name="connsiteX1" fmla="*/ 73231 w 1193469"/>
                  <a:gd name="connsiteY1" fmla="*/ 201880 h 2553195"/>
                  <a:gd name="connsiteX2" fmla="*/ 85106 w 1193469"/>
                  <a:gd name="connsiteY2" fmla="*/ 308758 h 2553195"/>
                  <a:gd name="connsiteX3" fmla="*/ 120732 w 1193469"/>
                  <a:gd name="connsiteY3" fmla="*/ 451262 h 2553195"/>
                  <a:gd name="connsiteX4" fmla="*/ 49480 w 1193469"/>
                  <a:gd name="connsiteY4" fmla="*/ 510639 h 2553195"/>
                  <a:gd name="connsiteX5" fmla="*/ 37605 w 1193469"/>
                  <a:gd name="connsiteY5" fmla="*/ 688769 h 2553195"/>
                  <a:gd name="connsiteX6" fmla="*/ 73231 w 1193469"/>
                  <a:gd name="connsiteY6" fmla="*/ 926275 h 2553195"/>
                  <a:gd name="connsiteX7" fmla="*/ 476992 w 1193469"/>
                  <a:gd name="connsiteY7" fmla="*/ 1128156 h 2553195"/>
                  <a:gd name="connsiteX8" fmla="*/ 334488 w 1193469"/>
                  <a:gd name="connsiteY8" fmla="*/ 1128156 h 2553195"/>
                  <a:gd name="connsiteX9" fmla="*/ 156358 w 1193469"/>
                  <a:gd name="connsiteY9" fmla="*/ 1151906 h 2553195"/>
                  <a:gd name="connsiteX10" fmla="*/ 132608 w 1193469"/>
                  <a:gd name="connsiteY10" fmla="*/ 1330036 h 2553195"/>
                  <a:gd name="connsiteX11" fmla="*/ 132608 w 1193469"/>
                  <a:gd name="connsiteY11" fmla="*/ 1531917 h 2553195"/>
                  <a:gd name="connsiteX12" fmla="*/ 203859 w 1193469"/>
                  <a:gd name="connsiteY12" fmla="*/ 1674421 h 2553195"/>
                  <a:gd name="connsiteX13" fmla="*/ 358239 w 1193469"/>
                  <a:gd name="connsiteY13" fmla="*/ 1828800 h 2553195"/>
                  <a:gd name="connsiteX14" fmla="*/ 524493 w 1193469"/>
                  <a:gd name="connsiteY14" fmla="*/ 1840675 h 2553195"/>
                  <a:gd name="connsiteX15" fmla="*/ 571995 w 1193469"/>
                  <a:gd name="connsiteY15" fmla="*/ 1959428 h 2553195"/>
                  <a:gd name="connsiteX16" fmla="*/ 595745 w 1193469"/>
                  <a:gd name="connsiteY16" fmla="*/ 2208810 h 2553195"/>
                  <a:gd name="connsiteX17" fmla="*/ 738249 w 1193469"/>
                  <a:gd name="connsiteY17" fmla="*/ 2315688 h 2553195"/>
                  <a:gd name="connsiteX18" fmla="*/ 952005 w 1193469"/>
                  <a:gd name="connsiteY18" fmla="*/ 2315688 h 2553195"/>
                  <a:gd name="connsiteX19" fmla="*/ 1130135 w 1193469"/>
                  <a:gd name="connsiteY19" fmla="*/ 2291938 h 2553195"/>
                  <a:gd name="connsiteX20" fmla="*/ 1189511 w 1193469"/>
                  <a:gd name="connsiteY20" fmla="*/ 2434441 h 2553195"/>
                  <a:gd name="connsiteX21" fmla="*/ 1106384 w 1193469"/>
                  <a:gd name="connsiteY21" fmla="*/ 2470067 h 2553195"/>
                  <a:gd name="connsiteX22" fmla="*/ 940130 w 1193469"/>
                  <a:gd name="connsiteY22" fmla="*/ 2446317 h 2553195"/>
                  <a:gd name="connsiteX23" fmla="*/ 809501 w 1193469"/>
                  <a:gd name="connsiteY23" fmla="*/ 2446317 h 2553195"/>
                  <a:gd name="connsiteX24" fmla="*/ 643246 w 1193469"/>
                  <a:gd name="connsiteY24" fmla="*/ 2493818 h 2553195"/>
                  <a:gd name="connsiteX25" fmla="*/ 619496 w 1193469"/>
                  <a:gd name="connsiteY25" fmla="*/ 2553195 h 2553195"/>
                  <a:gd name="connsiteX0" fmla="*/ 108857 w 1155865"/>
                  <a:gd name="connsiteY0" fmla="*/ 0 h 2553195"/>
                  <a:gd name="connsiteX1" fmla="*/ 73231 w 1155865"/>
                  <a:gd name="connsiteY1" fmla="*/ 201880 h 2553195"/>
                  <a:gd name="connsiteX2" fmla="*/ 85106 w 1155865"/>
                  <a:gd name="connsiteY2" fmla="*/ 308758 h 2553195"/>
                  <a:gd name="connsiteX3" fmla="*/ 120732 w 1155865"/>
                  <a:gd name="connsiteY3" fmla="*/ 451262 h 2553195"/>
                  <a:gd name="connsiteX4" fmla="*/ 49480 w 1155865"/>
                  <a:gd name="connsiteY4" fmla="*/ 510639 h 2553195"/>
                  <a:gd name="connsiteX5" fmla="*/ 37605 w 1155865"/>
                  <a:gd name="connsiteY5" fmla="*/ 688769 h 2553195"/>
                  <a:gd name="connsiteX6" fmla="*/ 73231 w 1155865"/>
                  <a:gd name="connsiteY6" fmla="*/ 926275 h 2553195"/>
                  <a:gd name="connsiteX7" fmla="*/ 476992 w 1155865"/>
                  <a:gd name="connsiteY7" fmla="*/ 1128156 h 2553195"/>
                  <a:gd name="connsiteX8" fmla="*/ 334488 w 1155865"/>
                  <a:gd name="connsiteY8" fmla="*/ 1128156 h 2553195"/>
                  <a:gd name="connsiteX9" fmla="*/ 156358 w 1155865"/>
                  <a:gd name="connsiteY9" fmla="*/ 1151906 h 2553195"/>
                  <a:gd name="connsiteX10" fmla="*/ 132608 w 1155865"/>
                  <a:gd name="connsiteY10" fmla="*/ 1330036 h 2553195"/>
                  <a:gd name="connsiteX11" fmla="*/ 132608 w 1155865"/>
                  <a:gd name="connsiteY11" fmla="*/ 1531917 h 2553195"/>
                  <a:gd name="connsiteX12" fmla="*/ 203859 w 1155865"/>
                  <a:gd name="connsiteY12" fmla="*/ 1674421 h 2553195"/>
                  <a:gd name="connsiteX13" fmla="*/ 358239 w 1155865"/>
                  <a:gd name="connsiteY13" fmla="*/ 1828800 h 2553195"/>
                  <a:gd name="connsiteX14" fmla="*/ 524493 w 1155865"/>
                  <a:gd name="connsiteY14" fmla="*/ 1840675 h 2553195"/>
                  <a:gd name="connsiteX15" fmla="*/ 571995 w 1155865"/>
                  <a:gd name="connsiteY15" fmla="*/ 1959428 h 2553195"/>
                  <a:gd name="connsiteX16" fmla="*/ 595745 w 1155865"/>
                  <a:gd name="connsiteY16" fmla="*/ 2208810 h 2553195"/>
                  <a:gd name="connsiteX17" fmla="*/ 738249 w 1155865"/>
                  <a:gd name="connsiteY17" fmla="*/ 2315688 h 2553195"/>
                  <a:gd name="connsiteX18" fmla="*/ 952005 w 1155865"/>
                  <a:gd name="connsiteY18" fmla="*/ 2315688 h 2553195"/>
                  <a:gd name="connsiteX19" fmla="*/ 1130135 w 1155865"/>
                  <a:gd name="connsiteY19" fmla="*/ 2291938 h 2553195"/>
                  <a:gd name="connsiteX20" fmla="*/ 1106384 w 1155865"/>
                  <a:gd name="connsiteY20" fmla="*/ 2470067 h 2553195"/>
                  <a:gd name="connsiteX21" fmla="*/ 940130 w 1155865"/>
                  <a:gd name="connsiteY21" fmla="*/ 2446317 h 2553195"/>
                  <a:gd name="connsiteX22" fmla="*/ 809501 w 1155865"/>
                  <a:gd name="connsiteY22" fmla="*/ 2446317 h 2553195"/>
                  <a:gd name="connsiteX23" fmla="*/ 643246 w 1155865"/>
                  <a:gd name="connsiteY23" fmla="*/ 2493818 h 2553195"/>
                  <a:gd name="connsiteX24" fmla="*/ 619496 w 1155865"/>
                  <a:gd name="connsiteY24" fmla="*/ 2553195 h 2553195"/>
                  <a:gd name="connsiteX0" fmla="*/ 108857 w 1108363"/>
                  <a:gd name="connsiteY0" fmla="*/ 0 h 2553195"/>
                  <a:gd name="connsiteX1" fmla="*/ 73231 w 1108363"/>
                  <a:gd name="connsiteY1" fmla="*/ 201880 h 2553195"/>
                  <a:gd name="connsiteX2" fmla="*/ 85106 w 1108363"/>
                  <a:gd name="connsiteY2" fmla="*/ 308758 h 2553195"/>
                  <a:gd name="connsiteX3" fmla="*/ 120732 w 1108363"/>
                  <a:gd name="connsiteY3" fmla="*/ 451262 h 2553195"/>
                  <a:gd name="connsiteX4" fmla="*/ 49480 w 1108363"/>
                  <a:gd name="connsiteY4" fmla="*/ 510639 h 2553195"/>
                  <a:gd name="connsiteX5" fmla="*/ 37605 w 1108363"/>
                  <a:gd name="connsiteY5" fmla="*/ 688769 h 2553195"/>
                  <a:gd name="connsiteX6" fmla="*/ 73231 w 1108363"/>
                  <a:gd name="connsiteY6" fmla="*/ 926275 h 2553195"/>
                  <a:gd name="connsiteX7" fmla="*/ 476992 w 1108363"/>
                  <a:gd name="connsiteY7" fmla="*/ 1128156 h 2553195"/>
                  <a:gd name="connsiteX8" fmla="*/ 334488 w 1108363"/>
                  <a:gd name="connsiteY8" fmla="*/ 1128156 h 2553195"/>
                  <a:gd name="connsiteX9" fmla="*/ 156358 w 1108363"/>
                  <a:gd name="connsiteY9" fmla="*/ 1151906 h 2553195"/>
                  <a:gd name="connsiteX10" fmla="*/ 132608 w 1108363"/>
                  <a:gd name="connsiteY10" fmla="*/ 1330036 h 2553195"/>
                  <a:gd name="connsiteX11" fmla="*/ 132608 w 1108363"/>
                  <a:gd name="connsiteY11" fmla="*/ 1531917 h 2553195"/>
                  <a:gd name="connsiteX12" fmla="*/ 203859 w 1108363"/>
                  <a:gd name="connsiteY12" fmla="*/ 1674421 h 2553195"/>
                  <a:gd name="connsiteX13" fmla="*/ 358239 w 1108363"/>
                  <a:gd name="connsiteY13" fmla="*/ 1828800 h 2553195"/>
                  <a:gd name="connsiteX14" fmla="*/ 524493 w 1108363"/>
                  <a:gd name="connsiteY14" fmla="*/ 1840675 h 2553195"/>
                  <a:gd name="connsiteX15" fmla="*/ 571995 w 1108363"/>
                  <a:gd name="connsiteY15" fmla="*/ 1959428 h 2553195"/>
                  <a:gd name="connsiteX16" fmla="*/ 595745 w 1108363"/>
                  <a:gd name="connsiteY16" fmla="*/ 2208810 h 2553195"/>
                  <a:gd name="connsiteX17" fmla="*/ 738249 w 1108363"/>
                  <a:gd name="connsiteY17" fmla="*/ 2315688 h 2553195"/>
                  <a:gd name="connsiteX18" fmla="*/ 952005 w 1108363"/>
                  <a:gd name="connsiteY18" fmla="*/ 2315688 h 2553195"/>
                  <a:gd name="connsiteX19" fmla="*/ 1106384 w 1108363"/>
                  <a:gd name="connsiteY19" fmla="*/ 2470067 h 2553195"/>
                  <a:gd name="connsiteX20" fmla="*/ 940130 w 1108363"/>
                  <a:gd name="connsiteY20" fmla="*/ 2446317 h 2553195"/>
                  <a:gd name="connsiteX21" fmla="*/ 809501 w 1108363"/>
                  <a:gd name="connsiteY21" fmla="*/ 2446317 h 2553195"/>
                  <a:gd name="connsiteX22" fmla="*/ 643246 w 1108363"/>
                  <a:gd name="connsiteY22" fmla="*/ 2493818 h 2553195"/>
                  <a:gd name="connsiteX23" fmla="*/ 619496 w 1108363"/>
                  <a:gd name="connsiteY23" fmla="*/ 2553195 h 2553195"/>
                  <a:gd name="connsiteX0" fmla="*/ 108857 w 985652"/>
                  <a:gd name="connsiteY0" fmla="*/ 0 h 2553195"/>
                  <a:gd name="connsiteX1" fmla="*/ 73231 w 985652"/>
                  <a:gd name="connsiteY1" fmla="*/ 201880 h 2553195"/>
                  <a:gd name="connsiteX2" fmla="*/ 85106 w 985652"/>
                  <a:gd name="connsiteY2" fmla="*/ 308758 h 2553195"/>
                  <a:gd name="connsiteX3" fmla="*/ 120732 w 985652"/>
                  <a:gd name="connsiteY3" fmla="*/ 451262 h 2553195"/>
                  <a:gd name="connsiteX4" fmla="*/ 49480 w 985652"/>
                  <a:gd name="connsiteY4" fmla="*/ 510639 h 2553195"/>
                  <a:gd name="connsiteX5" fmla="*/ 37605 w 985652"/>
                  <a:gd name="connsiteY5" fmla="*/ 688769 h 2553195"/>
                  <a:gd name="connsiteX6" fmla="*/ 73231 w 985652"/>
                  <a:gd name="connsiteY6" fmla="*/ 926275 h 2553195"/>
                  <a:gd name="connsiteX7" fmla="*/ 476992 w 985652"/>
                  <a:gd name="connsiteY7" fmla="*/ 1128156 h 2553195"/>
                  <a:gd name="connsiteX8" fmla="*/ 334488 w 985652"/>
                  <a:gd name="connsiteY8" fmla="*/ 1128156 h 2553195"/>
                  <a:gd name="connsiteX9" fmla="*/ 156358 w 985652"/>
                  <a:gd name="connsiteY9" fmla="*/ 1151906 h 2553195"/>
                  <a:gd name="connsiteX10" fmla="*/ 132608 w 985652"/>
                  <a:gd name="connsiteY10" fmla="*/ 1330036 h 2553195"/>
                  <a:gd name="connsiteX11" fmla="*/ 132608 w 985652"/>
                  <a:gd name="connsiteY11" fmla="*/ 1531917 h 2553195"/>
                  <a:gd name="connsiteX12" fmla="*/ 203859 w 985652"/>
                  <a:gd name="connsiteY12" fmla="*/ 1674421 h 2553195"/>
                  <a:gd name="connsiteX13" fmla="*/ 358239 w 985652"/>
                  <a:gd name="connsiteY13" fmla="*/ 1828800 h 2553195"/>
                  <a:gd name="connsiteX14" fmla="*/ 524493 w 985652"/>
                  <a:gd name="connsiteY14" fmla="*/ 1840675 h 2553195"/>
                  <a:gd name="connsiteX15" fmla="*/ 571995 w 985652"/>
                  <a:gd name="connsiteY15" fmla="*/ 1959428 h 2553195"/>
                  <a:gd name="connsiteX16" fmla="*/ 595745 w 985652"/>
                  <a:gd name="connsiteY16" fmla="*/ 2208810 h 2553195"/>
                  <a:gd name="connsiteX17" fmla="*/ 738249 w 985652"/>
                  <a:gd name="connsiteY17" fmla="*/ 2315688 h 2553195"/>
                  <a:gd name="connsiteX18" fmla="*/ 952005 w 985652"/>
                  <a:gd name="connsiteY18" fmla="*/ 2315688 h 2553195"/>
                  <a:gd name="connsiteX19" fmla="*/ 940130 w 985652"/>
                  <a:gd name="connsiteY19" fmla="*/ 2446317 h 2553195"/>
                  <a:gd name="connsiteX20" fmla="*/ 809501 w 985652"/>
                  <a:gd name="connsiteY20" fmla="*/ 2446317 h 2553195"/>
                  <a:gd name="connsiteX21" fmla="*/ 643246 w 985652"/>
                  <a:gd name="connsiteY21" fmla="*/ 2493818 h 2553195"/>
                  <a:gd name="connsiteX22" fmla="*/ 619496 w 985652"/>
                  <a:gd name="connsiteY22" fmla="*/ 2553195 h 2553195"/>
                  <a:gd name="connsiteX0" fmla="*/ 108857 w 952005"/>
                  <a:gd name="connsiteY0" fmla="*/ 0 h 2553195"/>
                  <a:gd name="connsiteX1" fmla="*/ 73231 w 952005"/>
                  <a:gd name="connsiteY1" fmla="*/ 201880 h 2553195"/>
                  <a:gd name="connsiteX2" fmla="*/ 85106 w 952005"/>
                  <a:gd name="connsiteY2" fmla="*/ 308758 h 2553195"/>
                  <a:gd name="connsiteX3" fmla="*/ 120732 w 952005"/>
                  <a:gd name="connsiteY3" fmla="*/ 451262 h 2553195"/>
                  <a:gd name="connsiteX4" fmla="*/ 49480 w 952005"/>
                  <a:gd name="connsiteY4" fmla="*/ 510639 h 2553195"/>
                  <a:gd name="connsiteX5" fmla="*/ 37605 w 952005"/>
                  <a:gd name="connsiteY5" fmla="*/ 688769 h 2553195"/>
                  <a:gd name="connsiteX6" fmla="*/ 73231 w 952005"/>
                  <a:gd name="connsiteY6" fmla="*/ 926275 h 2553195"/>
                  <a:gd name="connsiteX7" fmla="*/ 476992 w 952005"/>
                  <a:gd name="connsiteY7" fmla="*/ 1128156 h 2553195"/>
                  <a:gd name="connsiteX8" fmla="*/ 334488 w 952005"/>
                  <a:gd name="connsiteY8" fmla="*/ 1128156 h 2553195"/>
                  <a:gd name="connsiteX9" fmla="*/ 156358 w 952005"/>
                  <a:gd name="connsiteY9" fmla="*/ 1151906 h 2553195"/>
                  <a:gd name="connsiteX10" fmla="*/ 132608 w 952005"/>
                  <a:gd name="connsiteY10" fmla="*/ 1330036 h 2553195"/>
                  <a:gd name="connsiteX11" fmla="*/ 132608 w 952005"/>
                  <a:gd name="connsiteY11" fmla="*/ 1531917 h 2553195"/>
                  <a:gd name="connsiteX12" fmla="*/ 203859 w 952005"/>
                  <a:gd name="connsiteY12" fmla="*/ 1674421 h 2553195"/>
                  <a:gd name="connsiteX13" fmla="*/ 358239 w 952005"/>
                  <a:gd name="connsiteY13" fmla="*/ 1828800 h 2553195"/>
                  <a:gd name="connsiteX14" fmla="*/ 524493 w 952005"/>
                  <a:gd name="connsiteY14" fmla="*/ 1840675 h 2553195"/>
                  <a:gd name="connsiteX15" fmla="*/ 571995 w 952005"/>
                  <a:gd name="connsiteY15" fmla="*/ 1959428 h 2553195"/>
                  <a:gd name="connsiteX16" fmla="*/ 595745 w 952005"/>
                  <a:gd name="connsiteY16" fmla="*/ 2208810 h 2553195"/>
                  <a:gd name="connsiteX17" fmla="*/ 738249 w 952005"/>
                  <a:gd name="connsiteY17" fmla="*/ 2315688 h 2553195"/>
                  <a:gd name="connsiteX18" fmla="*/ 940130 w 952005"/>
                  <a:gd name="connsiteY18" fmla="*/ 2446317 h 2553195"/>
                  <a:gd name="connsiteX19" fmla="*/ 809501 w 952005"/>
                  <a:gd name="connsiteY19" fmla="*/ 2446317 h 2553195"/>
                  <a:gd name="connsiteX20" fmla="*/ 643246 w 952005"/>
                  <a:gd name="connsiteY20" fmla="*/ 2493818 h 2553195"/>
                  <a:gd name="connsiteX21" fmla="*/ 619496 w 952005"/>
                  <a:gd name="connsiteY21" fmla="*/ 2553195 h 2553195"/>
                  <a:gd name="connsiteX0" fmla="*/ 108857 w 825335"/>
                  <a:gd name="connsiteY0" fmla="*/ 0 h 2553195"/>
                  <a:gd name="connsiteX1" fmla="*/ 73231 w 825335"/>
                  <a:gd name="connsiteY1" fmla="*/ 201880 h 2553195"/>
                  <a:gd name="connsiteX2" fmla="*/ 85106 w 825335"/>
                  <a:gd name="connsiteY2" fmla="*/ 308758 h 2553195"/>
                  <a:gd name="connsiteX3" fmla="*/ 120732 w 825335"/>
                  <a:gd name="connsiteY3" fmla="*/ 451262 h 2553195"/>
                  <a:gd name="connsiteX4" fmla="*/ 49480 w 825335"/>
                  <a:gd name="connsiteY4" fmla="*/ 510639 h 2553195"/>
                  <a:gd name="connsiteX5" fmla="*/ 37605 w 825335"/>
                  <a:gd name="connsiteY5" fmla="*/ 688769 h 2553195"/>
                  <a:gd name="connsiteX6" fmla="*/ 73231 w 825335"/>
                  <a:gd name="connsiteY6" fmla="*/ 926275 h 2553195"/>
                  <a:gd name="connsiteX7" fmla="*/ 476992 w 825335"/>
                  <a:gd name="connsiteY7" fmla="*/ 1128156 h 2553195"/>
                  <a:gd name="connsiteX8" fmla="*/ 334488 w 825335"/>
                  <a:gd name="connsiteY8" fmla="*/ 1128156 h 2553195"/>
                  <a:gd name="connsiteX9" fmla="*/ 156358 w 825335"/>
                  <a:gd name="connsiteY9" fmla="*/ 1151906 h 2553195"/>
                  <a:gd name="connsiteX10" fmla="*/ 132608 w 825335"/>
                  <a:gd name="connsiteY10" fmla="*/ 1330036 h 2553195"/>
                  <a:gd name="connsiteX11" fmla="*/ 132608 w 825335"/>
                  <a:gd name="connsiteY11" fmla="*/ 1531917 h 2553195"/>
                  <a:gd name="connsiteX12" fmla="*/ 203859 w 825335"/>
                  <a:gd name="connsiteY12" fmla="*/ 1674421 h 2553195"/>
                  <a:gd name="connsiteX13" fmla="*/ 358239 w 825335"/>
                  <a:gd name="connsiteY13" fmla="*/ 1828800 h 2553195"/>
                  <a:gd name="connsiteX14" fmla="*/ 524493 w 825335"/>
                  <a:gd name="connsiteY14" fmla="*/ 1840675 h 2553195"/>
                  <a:gd name="connsiteX15" fmla="*/ 571995 w 825335"/>
                  <a:gd name="connsiteY15" fmla="*/ 1959428 h 2553195"/>
                  <a:gd name="connsiteX16" fmla="*/ 595745 w 825335"/>
                  <a:gd name="connsiteY16" fmla="*/ 2208810 h 2553195"/>
                  <a:gd name="connsiteX17" fmla="*/ 738249 w 825335"/>
                  <a:gd name="connsiteY17" fmla="*/ 2315688 h 2553195"/>
                  <a:gd name="connsiteX18" fmla="*/ 809501 w 825335"/>
                  <a:gd name="connsiteY18" fmla="*/ 2446317 h 2553195"/>
                  <a:gd name="connsiteX19" fmla="*/ 643246 w 825335"/>
                  <a:gd name="connsiteY19" fmla="*/ 2493818 h 2553195"/>
                  <a:gd name="connsiteX20" fmla="*/ 619496 w 825335"/>
                  <a:gd name="connsiteY20" fmla="*/ 2553195 h 2553195"/>
                  <a:gd name="connsiteX0" fmla="*/ 108857 w 746166"/>
                  <a:gd name="connsiteY0" fmla="*/ 0 h 2553195"/>
                  <a:gd name="connsiteX1" fmla="*/ 73231 w 746166"/>
                  <a:gd name="connsiteY1" fmla="*/ 201880 h 2553195"/>
                  <a:gd name="connsiteX2" fmla="*/ 85106 w 746166"/>
                  <a:gd name="connsiteY2" fmla="*/ 308758 h 2553195"/>
                  <a:gd name="connsiteX3" fmla="*/ 120732 w 746166"/>
                  <a:gd name="connsiteY3" fmla="*/ 451262 h 2553195"/>
                  <a:gd name="connsiteX4" fmla="*/ 49480 w 746166"/>
                  <a:gd name="connsiteY4" fmla="*/ 510639 h 2553195"/>
                  <a:gd name="connsiteX5" fmla="*/ 37605 w 746166"/>
                  <a:gd name="connsiteY5" fmla="*/ 688769 h 2553195"/>
                  <a:gd name="connsiteX6" fmla="*/ 73231 w 746166"/>
                  <a:gd name="connsiteY6" fmla="*/ 926275 h 2553195"/>
                  <a:gd name="connsiteX7" fmla="*/ 476992 w 746166"/>
                  <a:gd name="connsiteY7" fmla="*/ 1128156 h 2553195"/>
                  <a:gd name="connsiteX8" fmla="*/ 334488 w 746166"/>
                  <a:gd name="connsiteY8" fmla="*/ 1128156 h 2553195"/>
                  <a:gd name="connsiteX9" fmla="*/ 156358 w 746166"/>
                  <a:gd name="connsiteY9" fmla="*/ 1151906 h 2553195"/>
                  <a:gd name="connsiteX10" fmla="*/ 132608 w 746166"/>
                  <a:gd name="connsiteY10" fmla="*/ 1330036 h 2553195"/>
                  <a:gd name="connsiteX11" fmla="*/ 132608 w 746166"/>
                  <a:gd name="connsiteY11" fmla="*/ 1531917 h 2553195"/>
                  <a:gd name="connsiteX12" fmla="*/ 203859 w 746166"/>
                  <a:gd name="connsiteY12" fmla="*/ 1674421 h 2553195"/>
                  <a:gd name="connsiteX13" fmla="*/ 358239 w 746166"/>
                  <a:gd name="connsiteY13" fmla="*/ 1828800 h 2553195"/>
                  <a:gd name="connsiteX14" fmla="*/ 524493 w 746166"/>
                  <a:gd name="connsiteY14" fmla="*/ 1840675 h 2553195"/>
                  <a:gd name="connsiteX15" fmla="*/ 571995 w 746166"/>
                  <a:gd name="connsiteY15" fmla="*/ 1959428 h 2553195"/>
                  <a:gd name="connsiteX16" fmla="*/ 595745 w 746166"/>
                  <a:gd name="connsiteY16" fmla="*/ 2208810 h 2553195"/>
                  <a:gd name="connsiteX17" fmla="*/ 738249 w 746166"/>
                  <a:gd name="connsiteY17" fmla="*/ 2315688 h 2553195"/>
                  <a:gd name="connsiteX18" fmla="*/ 643246 w 746166"/>
                  <a:gd name="connsiteY18" fmla="*/ 2493818 h 2553195"/>
                  <a:gd name="connsiteX19" fmla="*/ 619496 w 746166"/>
                  <a:gd name="connsiteY19" fmla="*/ 2553195 h 2553195"/>
                  <a:gd name="connsiteX0" fmla="*/ 108857 w 643246"/>
                  <a:gd name="connsiteY0" fmla="*/ 0 h 2553195"/>
                  <a:gd name="connsiteX1" fmla="*/ 73231 w 643246"/>
                  <a:gd name="connsiteY1" fmla="*/ 201880 h 2553195"/>
                  <a:gd name="connsiteX2" fmla="*/ 85106 w 643246"/>
                  <a:gd name="connsiteY2" fmla="*/ 308758 h 2553195"/>
                  <a:gd name="connsiteX3" fmla="*/ 120732 w 643246"/>
                  <a:gd name="connsiteY3" fmla="*/ 451262 h 2553195"/>
                  <a:gd name="connsiteX4" fmla="*/ 49480 w 643246"/>
                  <a:gd name="connsiteY4" fmla="*/ 510639 h 2553195"/>
                  <a:gd name="connsiteX5" fmla="*/ 37605 w 643246"/>
                  <a:gd name="connsiteY5" fmla="*/ 688769 h 2553195"/>
                  <a:gd name="connsiteX6" fmla="*/ 73231 w 643246"/>
                  <a:gd name="connsiteY6" fmla="*/ 926275 h 2553195"/>
                  <a:gd name="connsiteX7" fmla="*/ 476992 w 643246"/>
                  <a:gd name="connsiteY7" fmla="*/ 1128156 h 2553195"/>
                  <a:gd name="connsiteX8" fmla="*/ 334488 w 643246"/>
                  <a:gd name="connsiteY8" fmla="*/ 1128156 h 2553195"/>
                  <a:gd name="connsiteX9" fmla="*/ 156358 w 643246"/>
                  <a:gd name="connsiteY9" fmla="*/ 1151906 h 2553195"/>
                  <a:gd name="connsiteX10" fmla="*/ 132608 w 643246"/>
                  <a:gd name="connsiteY10" fmla="*/ 1330036 h 2553195"/>
                  <a:gd name="connsiteX11" fmla="*/ 132608 w 643246"/>
                  <a:gd name="connsiteY11" fmla="*/ 1531917 h 2553195"/>
                  <a:gd name="connsiteX12" fmla="*/ 203859 w 643246"/>
                  <a:gd name="connsiteY12" fmla="*/ 1674421 h 2553195"/>
                  <a:gd name="connsiteX13" fmla="*/ 358239 w 643246"/>
                  <a:gd name="connsiteY13" fmla="*/ 1828800 h 2553195"/>
                  <a:gd name="connsiteX14" fmla="*/ 524493 w 643246"/>
                  <a:gd name="connsiteY14" fmla="*/ 1840675 h 2553195"/>
                  <a:gd name="connsiteX15" fmla="*/ 571995 w 643246"/>
                  <a:gd name="connsiteY15" fmla="*/ 1959428 h 2553195"/>
                  <a:gd name="connsiteX16" fmla="*/ 595745 w 643246"/>
                  <a:gd name="connsiteY16" fmla="*/ 2208810 h 2553195"/>
                  <a:gd name="connsiteX17" fmla="*/ 643246 w 643246"/>
                  <a:gd name="connsiteY17" fmla="*/ 2493818 h 2553195"/>
                  <a:gd name="connsiteX18" fmla="*/ 619496 w 643246"/>
                  <a:gd name="connsiteY18" fmla="*/ 2553195 h 2553195"/>
                  <a:gd name="connsiteX0" fmla="*/ 85106 w 619495"/>
                  <a:gd name="connsiteY0" fmla="*/ 0 h 2553195"/>
                  <a:gd name="connsiteX1" fmla="*/ 49480 w 619495"/>
                  <a:gd name="connsiteY1" fmla="*/ 201880 h 2553195"/>
                  <a:gd name="connsiteX2" fmla="*/ 61355 w 619495"/>
                  <a:gd name="connsiteY2" fmla="*/ 308758 h 2553195"/>
                  <a:gd name="connsiteX3" fmla="*/ 96981 w 619495"/>
                  <a:gd name="connsiteY3" fmla="*/ 451262 h 2553195"/>
                  <a:gd name="connsiteX4" fmla="*/ 25729 w 619495"/>
                  <a:gd name="connsiteY4" fmla="*/ 510639 h 2553195"/>
                  <a:gd name="connsiteX5" fmla="*/ 13854 w 619495"/>
                  <a:gd name="connsiteY5" fmla="*/ 688769 h 2553195"/>
                  <a:gd name="connsiteX6" fmla="*/ 49480 w 619495"/>
                  <a:gd name="connsiteY6" fmla="*/ 926275 h 2553195"/>
                  <a:gd name="connsiteX7" fmla="*/ 310737 w 619495"/>
                  <a:gd name="connsiteY7" fmla="*/ 1128156 h 2553195"/>
                  <a:gd name="connsiteX8" fmla="*/ 132607 w 619495"/>
                  <a:gd name="connsiteY8" fmla="*/ 1151906 h 2553195"/>
                  <a:gd name="connsiteX9" fmla="*/ 108857 w 619495"/>
                  <a:gd name="connsiteY9" fmla="*/ 1330036 h 2553195"/>
                  <a:gd name="connsiteX10" fmla="*/ 108857 w 619495"/>
                  <a:gd name="connsiteY10" fmla="*/ 1531917 h 2553195"/>
                  <a:gd name="connsiteX11" fmla="*/ 180108 w 619495"/>
                  <a:gd name="connsiteY11" fmla="*/ 1674421 h 2553195"/>
                  <a:gd name="connsiteX12" fmla="*/ 334488 w 619495"/>
                  <a:gd name="connsiteY12" fmla="*/ 1828800 h 2553195"/>
                  <a:gd name="connsiteX13" fmla="*/ 500742 w 619495"/>
                  <a:gd name="connsiteY13" fmla="*/ 1840675 h 2553195"/>
                  <a:gd name="connsiteX14" fmla="*/ 548244 w 619495"/>
                  <a:gd name="connsiteY14" fmla="*/ 1959428 h 2553195"/>
                  <a:gd name="connsiteX15" fmla="*/ 571994 w 619495"/>
                  <a:gd name="connsiteY15" fmla="*/ 2208810 h 2553195"/>
                  <a:gd name="connsiteX16" fmla="*/ 619495 w 619495"/>
                  <a:gd name="connsiteY16" fmla="*/ 2493818 h 2553195"/>
                  <a:gd name="connsiteX17" fmla="*/ 595745 w 619495"/>
                  <a:gd name="connsiteY17" fmla="*/ 2553195 h 2553195"/>
                  <a:gd name="connsiteX0" fmla="*/ 75210 w 609599"/>
                  <a:gd name="connsiteY0" fmla="*/ 0 h 2553195"/>
                  <a:gd name="connsiteX1" fmla="*/ 39584 w 609599"/>
                  <a:gd name="connsiteY1" fmla="*/ 201880 h 2553195"/>
                  <a:gd name="connsiteX2" fmla="*/ 51459 w 609599"/>
                  <a:gd name="connsiteY2" fmla="*/ 308758 h 2553195"/>
                  <a:gd name="connsiteX3" fmla="*/ 87085 w 609599"/>
                  <a:gd name="connsiteY3" fmla="*/ 451262 h 2553195"/>
                  <a:gd name="connsiteX4" fmla="*/ 15833 w 609599"/>
                  <a:gd name="connsiteY4" fmla="*/ 510639 h 2553195"/>
                  <a:gd name="connsiteX5" fmla="*/ 3958 w 609599"/>
                  <a:gd name="connsiteY5" fmla="*/ 688769 h 2553195"/>
                  <a:gd name="connsiteX6" fmla="*/ 39584 w 609599"/>
                  <a:gd name="connsiteY6" fmla="*/ 926275 h 2553195"/>
                  <a:gd name="connsiteX7" fmla="*/ 122711 w 609599"/>
                  <a:gd name="connsiteY7" fmla="*/ 1151906 h 2553195"/>
                  <a:gd name="connsiteX8" fmla="*/ 98961 w 609599"/>
                  <a:gd name="connsiteY8" fmla="*/ 1330036 h 2553195"/>
                  <a:gd name="connsiteX9" fmla="*/ 98961 w 609599"/>
                  <a:gd name="connsiteY9" fmla="*/ 1531917 h 2553195"/>
                  <a:gd name="connsiteX10" fmla="*/ 170212 w 609599"/>
                  <a:gd name="connsiteY10" fmla="*/ 1674421 h 2553195"/>
                  <a:gd name="connsiteX11" fmla="*/ 324592 w 609599"/>
                  <a:gd name="connsiteY11" fmla="*/ 1828800 h 2553195"/>
                  <a:gd name="connsiteX12" fmla="*/ 490846 w 609599"/>
                  <a:gd name="connsiteY12" fmla="*/ 1840675 h 2553195"/>
                  <a:gd name="connsiteX13" fmla="*/ 538348 w 609599"/>
                  <a:gd name="connsiteY13" fmla="*/ 1959428 h 2553195"/>
                  <a:gd name="connsiteX14" fmla="*/ 562098 w 609599"/>
                  <a:gd name="connsiteY14" fmla="*/ 2208810 h 2553195"/>
                  <a:gd name="connsiteX15" fmla="*/ 609599 w 609599"/>
                  <a:gd name="connsiteY15" fmla="*/ 2493818 h 2553195"/>
                  <a:gd name="connsiteX16" fmla="*/ 585849 w 609599"/>
                  <a:gd name="connsiteY16" fmla="*/ 2553195 h 2553195"/>
                  <a:gd name="connsiteX0" fmla="*/ 75210 w 609599"/>
                  <a:gd name="connsiteY0" fmla="*/ 0 h 2553195"/>
                  <a:gd name="connsiteX1" fmla="*/ 39584 w 609599"/>
                  <a:gd name="connsiteY1" fmla="*/ 201880 h 2553195"/>
                  <a:gd name="connsiteX2" fmla="*/ 51459 w 609599"/>
                  <a:gd name="connsiteY2" fmla="*/ 308758 h 2553195"/>
                  <a:gd name="connsiteX3" fmla="*/ 15833 w 609599"/>
                  <a:gd name="connsiteY3" fmla="*/ 510639 h 2553195"/>
                  <a:gd name="connsiteX4" fmla="*/ 3958 w 609599"/>
                  <a:gd name="connsiteY4" fmla="*/ 688769 h 2553195"/>
                  <a:gd name="connsiteX5" fmla="*/ 39584 w 609599"/>
                  <a:gd name="connsiteY5" fmla="*/ 926275 h 2553195"/>
                  <a:gd name="connsiteX6" fmla="*/ 122711 w 609599"/>
                  <a:gd name="connsiteY6" fmla="*/ 1151906 h 2553195"/>
                  <a:gd name="connsiteX7" fmla="*/ 98961 w 609599"/>
                  <a:gd name="connsiteY7" fmla="*/ 1330036 h 2553195"/>
                  <a:gd name="connsiteX8" fmla="*/ 98961 w 609599"/>
                  <a:gd name="connsiteY8" fmla="*/ 1531917 h 2553195"/>
                  <a:gd name="connsiteX9" fmla="*/ 170212 w 609599"/>
                  <a:gd name="connsiteY9" fmla="*/ 1674421 h 2553195"/>
                  <a:gd name="connsiteX10" fmla="*/ 324592 w 609599"/>
                  <a:gd name="connsiteY10" fmla="*/ 1828800 h 2553195"/>
                  <a:gd name="connsiteX11" fmla="*/ 490846 w 609599"/>
                  <a:gd name="connsiteY11" fmla="*/ 1840675 h 2553195"/>
                  <a:gd name="connsiteX12" fmla="*/ 538348 w 609599"/>
                  <a:gd name="connsiteY12" fmla="*/ 1959428 h 2553195"/>
                  <a:gd name="connsiteX13" fmla="*/ 562098 w 609599"/>
                  <a:gd name="connsiteY13" fmla="*/ 2208810 h 2553195"/>
                  <a:gd name="connsiteX14" fmla="*/ 609599 w 609599"/>
                  <a:gd name="connsiteY14" fmla="*/ 2493818 h 2553195"/>
                  <a:gd name="connsiteX15" fmla="*/ 585849 w 609599"/>
                  <a:gd name="connsiteY15" fmla="*/ 2553195 h 2553195"/>
                  <a:gd name="connsiteX0" fmla="*/ 75210 w 609599"/>
                  <a:gd name="connsiteY0" fmla="*/ 0 h 2553195"/>
                  <a:gd name="connsiteX1" fmla="*/ 39584 w 609599"/>
                  <a:gd name="connsiteY1" fmla="*/ 201880 h 2553195"/>
                  <a:gd name="connsiteX2" fmla="*/ 15833 w 609599"/>
                  <a:gd name="connsiteY2" fmla="*/ 510639 h 2553195"/>
                  <a:gd name="connsiteX3" fmla="*/ 3958 w 609599"/>
                  <a:gd name="connsiteY3" fmla="*/ 688769 h 2553195"/>
                  <a:gd name="connsiteX4" fmla="*/ 39584 w 609599"/>
                  <a:gd name="connsiteY4" fmla="*/ 926275 h 2553195"/>
                  <a:gd name="connsiteX5" fmla="*/ 122711 w 609599"/>
                  <a:gd name="connsiteY5" fmla="*/ 1151906 h 2553195"/>
                  <a:gd name="connsiteX6" fmla="*/ 98961 w 609599"/>
                  <a:gd name="connsiteY6" fmla="*/ 1330036 h 2553195"/>
                  <a:gd name="connsiteX7" fmla="*/ 98961 w 609599"/>
                  <a:gd name="connsiteY7" fmla="*/ 1531917 h 2553195"/>
                  <a:gd name="connsiteX8" fmla="*/ 170212 w 609599"/>
                  <a:gd name="connsiteY8" fmla="*/ 1674421 h 2553195"/>
                  <a:gd name="connsiteX9" fmla="*/ 324592 w 609599"/>
                  <a:gd name="connsiteY9" fmla="*/ 1828800 h 2553195"/>
                  <a:gd name="connsiteX10" fmla="*/ 490846 w 609599"/>
                  <a:gd name="connsiteY10" fmla="*/ 1840675 h 2553195"/>
                  <a:gd name="connsiteX11" fmla="*/ 538348 w 609599"/>
                  <a:gd name="connsiteY11" fmla="*/ 1959428 h 2553195"/>
                  <a:gd name="connsiteX12" fmla="*/ 562098 w 609599"/>
                  <a:gd name="connsiteY12" fmla="*/ 2208810 h 2553195"/>
                  <a:gd name="connsiteX13" fmla="*/ 609599 w 609599"/>
                  <a:gd name="connsiteY13" fmla="*/ 2493818 h 2553195"/>
                  <a:gd name="connsiteX14" fmla="*/ 585849 w 609599"/>
                  <a:gd name="connsiteY14"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112816 w 623454"/>
                  <a:gd name="connsiteY5" fmla="*/ 1330036 h 2553195"/>
                  <a:gd name="connsiteX6" fmla="*/ 112816 w 623454"/>
                  <a:gd name="connsiteY6" fmla="*/ 1531917 h 2553195"/>
                  <a:gd name="connsiteX7" fmla="*/ 184067 w 623454"/>
                  <a:gd name="connsiteY7" fmla="*/ 1674421 h 2553195"/>
                  <a:gd name="connsiteX8" fmla="*/ 338447 w 623454"/>
                  <a:gd name="connsiteY8" fmla="*/ 1828800 h 2553195"/>
                  <a:gd name="connsiteX9" fmla="*/ 504701 w 623454"/>
                  <a:gd name="connsiteY9" fmla="*/ 1840675 h 2553195"/>
                  <a:gd name="connsiteX10" fmla="*/ 552203 w 623454"/>
                  <a:gd name="connsiteY10" fmla="*/ 1959428 h 2553195"/>
                  <a:gd name="connsiteX11" fmla="*/ 575953 w 623454"/>
                  <a:gd name="connsiteY11" fmla="*/ 2208810 h 2553195"/>
                  <a:gd name="connsiteX12" fmla="*/ 623454 w 623454"/>
                  <a:gd name="connsiteY12" fmla="*/ 2493818 h 2553195"/>
                  <a:gd name="connsiteX13" fmla="*/ 599704 w 623454"/>
                  <a:gd name="connsiteY13"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112816 w 623454"/>
                  <a:gd name="connsiteY5" fmla="*/ 1531917 h 2553195"/>
                  <a:gd name="connsiteX6" fmla="*/ 184067 w 623454"/>
                  <a:gd name="connsiteY6" fmla="*/ 1674421 h 2553195"/>
                  <a:gd name="connsiteX7" fmla="*/ 338447 w 623454"/>
                  <a:gd name="connsiteY7" fmla="*/ 1828800 h 2553195"/>
                  <a:gd name="connsiteX8" fmla="*/ 504701 w 623454"/>
                  <a:gd name="connsiteY8" fmla="*/ 1840675 h 2553195"/>
                  <a:gd name="connsiteX9" fmla="*/ 552203 w 623454"/>
                  <a:gd name="connsiteY9" fmla="*/ 1959428 h 2553195"/>
                  <a:gd name="connsiteX10" fmla="*/ 575953 w 623454"/>
                  <a:gd name="connsiteY10" fmla="*/ 2208810 h 2553195"/>
                  <a:gd name="connsiteX11" fmla="*/ 623454 w 623454"/>
                  <a:gd name="connsiteY11" fmla="*/ 2493818 h 2553195"/>
                  <a:gd name="connsiteX12" fmla="*/ 599704 w 623454"/>
                  <a:gd name="connsiteY12"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184067 w 623454"/>
                  <a:gd name="connsiteY5" fmla="*/ 1674421 h 2553195"/>
                  <a:gd name="connsiteX6" fmla="*/ 338447 w 623454"/>
                  <a:gd name="connsiteY6" fmla="*/ 1828800 h 2553195"/>
                  <a:gd name="connsiteX7" fmla="*/ 504701 w 623454"/>
                  <a:gd name="connsiteY7" fmla="*/ 1840675 h 2553195"/>
                  <a:gd name="connsiteX8" fmla="*/ 552203 w 623454"/>
                  <a:gd name="connsiteY8" fmla="*/ 1959428 h 2553195"/>
                  <a:gd name="connsiteX9" fmla="*/ 575953 w 623454"/>
                  <a:gd name="connsiteY9" fmla="*/ 2208810 h 2553195"/>
                  <a:gd name="connsiteX10" fmla="*/ 623454 w 623454"/>
                  <a:gd name="connsiteY10" fmla="*/ 2493818 h 2553195"/>
                  <a:gd name="connsiteX11" fmla="*/ 599704 w 623454"/>
                  <a:gd name="connsiteY11"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338447 w 623454"/>
                  <a:gd name="connsiteY5" fmla="*/ 1828800 h 2553195"/>
                  <a:gd name="connsiteX6" fmla="*/ 504701 w 623454"/>
                  <a:gd name="connsiteY6" fmla="*/ 1840675 h 2553195"/>
                  <a:gd name="connsiteX7" fmla="*/ 552203 w 623454"/>
                  <a:gd name="connsiteY7" fmla="*/ 1959428 h 2553195"/>
                  <a:gd name="connsiteX8" fmla="*/ 575953 w 623454"/>
                  <a:gd name="connsiteY8" fmla="*/ 2208810 h 2553195"/>
                  <a:gd name="connsiteX9" fmla="*/ 623454 w 623454"/>
                  <a:gd name="connsiteY9" fmla="*/ 2493818 h 2553195"/>
                  <a:gd name="connsiteX10" fmla="*/ 599704 w 623454"/>
                  <a:gd name="connsiteY10"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504701 w 623454"/>
                  <a:gd name="connsiteY5" fmla="*/ 1840675 h 2553195"/>
                  <a:gd name="connsiteX6" fmla="*/ 552203 w 623454"/>
                  <a:gd name="connsiteY6" fmla="*/ 1959428 h 2553195"/>
                  <a:gd name="connsiteX7" fmla="*/ 575953 w 623454"/>
                  <a:gd name="connsiteY7" fmla="*/ 2208810 h 2553195"/>
                  <a:gd name="connsiteX8" fmla="*/ 623454 w 623454"/>
                  <a:gd name="connsiteY8" fmla="*/ 2493818 h 2553195"/>
                  <a:gd name="connsiteX9" fmla="*/ 599704 w 623454"/>
                  <a:gd name="connsiteY9" fmla="*/ 2553195 h 2553195"/>
                  <a:gd name="connsiteX0" fmla="*/ 89065 w 623454"/>
                  <a:gd name="connsiteY0" fmla="*/ 0 h 2553195"/>
                  <a:gd name="connsiteX1" fmla="*/ 53439 w 623454"/>
                  <a:gd name="connsiteY1" fmla="*/ 201880 h 2553195"/>
                  <a:gd name="connsiteX2" fmla="*/ 29688 w 623454"/>
                  <a:gd name="connsiteY2" fmla="*/ 510639 h 2553195"/>
                  <a:gd name="connsiteX3" fmla="*/ 17813 w 623454"/>
                  <a:gd name="connsiteY3" fmla="*/ 688769 h 2553195"/>
                  <a:gd name="connsiteX4" fmla="*/ 136566 w 623454"/>
                  <a:gd name="connsiteY4" fmla="*/ 1151906 h 2553195"/>
                  <a:gd name="connsiteX5" fmla="*/ 504701 w 623454"/>
                  <a:gd name="connsiteY5" fmla="*/ 1840675 h 2553195"/>
                  <a:gd name="connsiteX6" fmla="*/ 575953 w 623454"/>
                  <a:gd name="connsiteY6" fmla="*/ 2208810 h 2553195"/>
                  <a:gd name="connsiteX7" fmla="*/ 623454 w 623454"/>
                  <a:gd name="connsiteY7" fmla="*/ 2493818 h 2553195"/>
                  <a:gd name="connsiteX8" fmla="*/ 599704 w 623454"/>
                  <a:gd name="connsiteY8" fmla="*/ 2553195 h 2553195"/>
                  <a:gd name="connsiteX0" fmla="*/ 89065 w 639604"/>
                  <a:gd name="connsiteY0" fmla="*/ 0 h 2553195"/>
                  <a:gd name="connsiteX1" fmla="*/ 53439 w 639604"/>
                  <a:gd name="connsiteY1" fmla="*/ 201880 h 2553195"/>
                  <a:gd name="connsiteX2" fmla="*/ 29688 w 639604"/>
                  <a:gd name="connsiteY2" fmla="*/ 510639 h 2553195"/>
                  <a:gd name="connsiteX3" fmla="*/ 17813 w 639604"/>
                  <a:gd name="connsiteY3" fmla="*/ 688769 h 2553195"/>
                  <a:gd name="connsiteX4" fmla="*/ 136566 w 639604"/>
                  <a:gd name="connsiteY4" fmla="*/ 1151906 h 2553195"/>
                  <a:gd name="connsiteX5" fmla="*/ 504701 w 639604"/>
                  <a:gd name="connsiteY5" fmla="*/ 1840675 h 2553195"/>
                  <a:gd name="connsiteX6" fmla="*/ 627729 w 639604"/>
                  <a:gd name="connsiteY6" fmla="*/ 2193536 h 2553195"/>
                  <a:gd name="connsiteX7" fmla="*/ 623454 w 639604"/>
                  <a:gd name="connsiteY7" fmla="*/ 2493818 h 2553195"/>
                  <a:gd name="connsiteX8" fmla="*/ 599704 w 639604"/>
                  <a:gd name="connsiteY8" fmla="*/ 2553195 h 2553195"/>
                  <a:gd name="connsiteX0" fmla="*/ 85106 w 635645"/>
                  <a:gd name="connsiteY0" fmla="*/ 0 h 2553195"/>
                  <a:gd name="connsiteX1" fmla="*/ 49480 w 635645"/>
                  <a:gd name="connsiteY1" fmla="*/ 201880 h 2553195"/>
                  <a:gd name="connsiteX2" fmla="*/ 13854 w 635645"/>
                  <a:gd name="connsiteY2" fmla="*/ 688769 h 2553195"/>
                  <a:gd name="connsiteX3" fmla="*/ 132607 w 635645"/>
                  <a:gd name="connsiteY3" fmla="*/ 1151906 h 2553195"/>
                  <a:gd name="connsiteX4" fmla="*/ 500742 w 635645"/>
                  <a:gd name="connsiteY4" fmla="*/ 1840675 h 2553195"/>
                  <a:gd name="connsiteX5" fmla="*/ 623770 w 635645"/>
                  <a:gd name="connsiteY5" fmla="*/ 2193536 h 2553195"/>
                  <a:gd name="connsiteX6" fmla="*/ 619495 w 635645"/>
                  <a:gd name="connsiteY6" fmla="*/ 2493818 h 2553195"/>
                  <a:gd name="connsiteX7" fmla="*/ 595745 w 635645"/>
                  <a:gd name="connsiteY7" fmla="*/ 2553195 h 2553195"/>
                  <a:gd name="connsiteX0" fmla="*/ 79169 w 629708"/>
                  <a:gd name="connsiteY0" fmla="*/ 0 h 2553195"/>
                  <a:gd name="connsiteX1" fmla="*/ 7917 w 629708"/>
                  <a:gd name="connsiteY1" fmla="*/ 688769 h 2553195"/>
                  <a:gd name="connsiteX2" fmla="*/ 126670 w 629708"/>
                  <a:gd name="connsiteY2" fmla="*/ 1151906 h 2553195"/>
                  <a:gd name="connsiteX3" fmla="*/ 494805 w 629708"/>
                  <a:gd name="connsiteY3" fmla="*/ 1840675 h 2553195"/>
                  <a:gd name="connsiteX4" fmla="*/ 617833 w 629708"/>
                  <a:gd name="connsiteY4" fmla="*/ 2193536 h 2553195"/>
                  <a:gd name="connsiteX5" fmla="*/ 613558 w 629708"/>
                  <a:gd name="connsiteY5" fmla="*/ 2493818 h 2553195"/>
                  <a:gd name="connsiteX6" fmla="*/ 589808 w 629708"/>
                  <a:gd name="connsiteY6" fmla="*/ 2553195 h 25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708" h="2553195">
                    <a:moveTo>
                      <a:pt x="79169" y="0"/>
                    </a:moveTo>
                    <a:cubicBezTo>
                      <a:pt x="64325" y="143494"/>
                      <a:pt x="0" y="496785"/>
                      <a:pt x="7917" y="688769"/>
                    </a:cubicBezTo>
                    <a:cubicBezTo>
                      <a:pt x="15834" y="880753"/>
                      <a:pt x="45522" y="959922"/>
                      <a:pt x="126670" y="1151906"/>
                    </a:cubicBezTo>
                    <a:cubicBezTo>
                      <a:pt x="207818" y="1343890"/>
                      <a:pt x="412944" y="1667070"/>
                      <a:pt x="494805" y="1840675"/>
                    </a:cubicBezTo>
                    <a:cubicBezTo>
                      <a:pt x="576666" y="2014280"/>
                      <a:pt x="598041" y="2084679"/>
                      <a:pt x="617833" y="2193536"/>
                    </a:cubicBezTo>
                    <a:cubicBezTo>
                      <a:pt x="629708" y="2282601"/>
                      <a:pt x="609600" y="2436421"/>
                      <a:pt x="613558" y="2493818"/>
                    </a:cubicBezTo>
                    <a:cubicBezTo>
                      <a:pt x="581891" y="2511631"/>
                      <a:pt x="585849" y="2532413"/>
                      <a:pt x="589808" y="2553195"/>
                    </a:cubicBezTo>
                  </a:path>
                </a:pathLst>
              </a:custGeom>
              <a:noFill/>
              <a:ln w="92075" cap="flat" cmpd="dbl"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352" name="Group 257"/>
            <p:cNvGrpSpPr>
              <a:grpSpLocks noChangeAspect="1"/>
            </p:cNvGrpSpPr>
            <p:nvPr/>
          </p:nvGrpSpPr>
          <p:grpSpPr>
            <a:xfrm rot="561823">
              <a:off x="6804248" y="4437112"/>
              <a:ext cx="415999" cy="318275"/>
              <a:chOff x="2627784" y="4725144"/>
              <a:chExt cx="1738122" cy="1224136"/>
            </a:xfrm>
          </p:grpSpPr>
          <p:sp>
            <p:nvSpPr>
              <p:cNvPr id="353" name="Rounded Rectangle 352"/>
              <p:cNvSpPr/>
              <p:nvPr/>
            </p:nvSpPr>
            <p:spPr bwMode="auto">
              <a:xfrm rot="16200000">
                <a:off x="3448960" y="50594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4" name="Rounded Rectangle 353"/>
              <p:cNvSpPr/>
              <p:nvPr/>
            </p:nvSpPr>
            <p:spPr bwMode="auto">
              <a:xfrm rot="16200000">
                <a:off x="3591278" y="52118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5" name="Rounded Rectangle 354"/>
              <p:cNvSpPr/>
              <p:nvPr/>
            </p:nvSpPr>
            <p:spPr bwMode="auto">
              <a:xfrm rot="16200000">
                <a:off x="3549827" y="487938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6" name="Rounded Rectangle 355"/>
              <p:cNvSpPr/>
              <p:nvPr/>
            </p:nvSpPr>
            <p:spPr bwMode="auto">
              <a:xfrm rot="16200000">
                <a:off x="3415338" y="531143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7" name="Rounded Rectangle 356"/>
              <p:cNvSpPr/>
              <p:nvPr/>
            </p:nvSpPr>
            <p:spPr bwMode="auto">
              <a:xfrm rot="16200000">
                <a:off x="3348093" y="495139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8" name="Rounded Rectangle 357"/>
              <p:cNvSpPr/>
              <p:nvPr/>
            </p:nvSpPr>
            <p:spPr bwMode="auto">
              <a:xfrm rot="16200000">
                <a:off x="3387812" y="4644522"/>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9" name="Rounded Rectangle 358"/>
              <p:cNvSpPr/>
              <p:nvPr/>
            </p:nvSpPr>
            <p:spPr bwMode="auto">
              <a:xfrm rot="16200000">
                <a:off x="3559756" y="477137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360" name="Curved Connector 229"/>
              <p:cNvCxnSpPr>
                <a:stCxn id="356" idx="2"/>
                <a:endCxn id="354" idx="2"/>
              </p:cNvCxnSpPr>
              <p:nvPr/>
            </p:nvCxnSpPr>
            <p:spPr bwMode="auto">
              <a:xfrm flipV="1">
                <a:off x="3892004" y="5598465"/>
                <a:ext cx="175940" cy="99628"/>
              </a:xfrm>
              <a:prstGeom prst="curvedConnector5">
                <a:avLst>
                  <a:gd name="adj1" fmla="val 143312"/>
                  <a:gd name="adj2" fmla="val -108736"/>
                  <a:gd name="adj3" fmla="val 384997"/>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1" name="Curved Connector 229"/>
              <p:cNvCxnSpPr>
                <a:stCxn id="354" idx="0"/>
                <a:endCxn id="353" idx="0"/>
              </p:cNvCxnSpPr>
              <p:nvPr/>
            </p:nvCxnSpPr>
            <p:spPr bwMode="auto">
              <a:xfrm rot="10800000">
                <a:off x="3152315" y="5446065"/>
                <a:ext cx="142318" cy="152400"/>
              </a:xfrm>
              <a:prstGeom prst="curvedConnector3">
                <a:avLst>
                  <a:gd name="adj1" fmla="val 31644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2" name="Curved Connector 229"/>
              <p:cNvCxnSpPr>
                <a:endCxn id="353" idx="2"/>
              </p:cNvCxnSpPr>
              <p:nvPr/>
            </p:nvCxnSpPr>
            <p:spPr bwMode="auto">
              <a:xfrm>
                <a:off x="3791137" y="5392059"/>
                <a:ext cx="134489" cy="54006"/>
              </a:xfrm>
              <a:prstGeom prst="curvedConnector3">
                <a:avLst>
                  <a:gd name="adj1" fmla="val 158732"/>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363" name="Curved Connector 229"/>
              <p:cNvCxnSpPr>
                <a:stCxn id="357" idx="0"/>
                <a:endCxn id="359" idx="0"/>
              </p:cNvCxnSpPr>
              <p:nvPr/>
            </p:nvCxnSpPr>
            <p:spPr bwMode="auto">
              <a:xfrm rot="10800000" flipH="1">
                <a:off x="3051447" y="5158033"/>
                <a:ext cx="211663" cy="180020"/>
              </a:xfrm>
              <a:prstGeom prst="curvedConnector5">
                <a:avLst>
                  <a:gd name="adj1" fmla="val -204060"/>
                  <a:gd name="adj2" fmla="val 103015"/>
                  <a:gd name="adj3" fmla="val -22872"/>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4" name="Curved Connector 229"/>
              <p:cNvCxnSpPr>
                <a:stCxn id="355" idx="2"/>
                <a:endCxn id="359" idx="2"/>
              </p:cNvCxnSpPr>
              <p:nvPr/>
            </p:nvCxnSpPr>
            <p:spPr bwMode="auto">
              <a:xfrm flipV="1">
                <a:off x="4026492" y="5158033"/>
                <a:ext cx="9930" cy="108012"/>
              </a:xfrm>
              <a:prstGeom prst="curvedConnector3">
                <a:avLst>
                  <a:gd name="adj1" fmla="val 400225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5" name="Curved Connector 229"/>
              <p:cNvCxnSpPr>
                <a:stCxn id="358" idx="0"/>
              </p:cNvCxnSpPr>
              <p:nvPr/>
            </p:nvCxnSpPr>
            <p:spPr bwMode="auto">
              <a:xfrm rot="10800000" flipH="1" flipV="1">
                <a:off x="3091166" y="5031177"/>
                <a:ext cx="229259" cy="216865"/>
              </a:xfrm>
              <a:prstGeom prst="curvedConnector3">
                <a:avLst>
                  <a:gd name="adj1" fmla="val -13603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6" name="Curved Connector 365"/>
              <p:cNvCxnSpPr/>
              <p:nvPr/>
            </p:nvCxnSpPr>
            <p:spPr bwMode="auto">
              <a:xfrm flipV="1">
                <a:off x="2627784" y="5661248"/>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67" name="Curved Connector 229"/>
              <p:cNvCxnSpPr/>
              <p:nvPr/>
            </p:nvCxnSpPr>
            <p:spPr bwMode="auto">
              <a:xfrm flipV="1">
                <a:off x="3851920" y="4725144"/>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grpSp>
        <p:grpSp>
          <p:nvGrpSpPr>
            <p:cNvPr id="368" name="Group 257"/>
            <p:cNvGrpSpPr>
              <a:grpSpLocks noChangeAspect="1"/>
            </p:cNvGrpSpPr>
            <p:nvPr/>
          </p:nvGrpSpPr>
          <p:grpSpPr>
            <a:xfrm rot="20815926">
              <a:off x="6834844" y="5056085"/>
              <a:ext cx="415999" cy="318275"/>
              <a:chOff x="2627784" y="4725144"/>
              <a:chExt cx="1738122" cy="1224136"/>
            </a:xfrm>
          </p:grpSpPr>
          <p:sp>
            <p:nvSpPr>
              <p:cNvPr id="369" name="Rounded Rectangle 368"/>
              <p:cNvSpPr/>
              <p:nvPr/>
            </p:nvSpPr>
            <p:spPr bwMode="auto">
              <a:xfrm rot="16200000">
                <a:off x="3448960" y="50594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0" name="Rounded Rectangle 369"/>
              <p:cNvSpPr/>
              <p:nvPr/>
            </p:nvSpPr>
            <p:spPr bwMode="auto">
              <a:xfrm rot="16200000">
                <a:off x="3591278" y="52118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1" name="Rounded Rectangle 370"/>
              <p:cNvSpPr/>
              <p:nvPr/>
            </p:nvSpPr>
            <p:spPr bwMode="auto">
              <a:xfrm rot="16200000">
                <a:off x="3549827" y="487938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2" name="Rounded Rectangle 371"/>
              <p:cNvSpPr/>
              <p:nvPr/>
            </p:nvSpPr>
            <p:spPr bwMode="auto">
              <a:xfrm rot="16200000">
                <a:off x="3415338" y="531143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3" name="Rounded Rectangle 372"/>
              <p:cNvSpPr/>
              <p:nvPr/>
            </p:nvSpPr>
            <p:spPr bwMode="auto">
              <a:xfrm rot="16200000">
                <a:off x="3348093" y="495139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4" name="Rounded Rectangle 373"/>
              <p:cNvSpPr/>
              <p:nvPr/>
            </p:nvSpPr>
            <p:spPr bwMode="auto">
              <a:xfrm rot="16200000">
                <a:off x="3387812" y="4644522"/>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5" name="Rounded Rectangle 374"/>
              <p:cNvSpPr/>
              <p:nvPr/>
            </p:nvSpPr>
            <p:spPr bwMode="auto">
              <a:xfrm rot="16200000">
                <a:off x="3559756" y="477137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376" name="Curved Connector 229"/>
              <p:cNvCxnSpPr>
                <a:stCxn id="372" idx="2"/>
                <a:endCxn id="370" idx="2"/>
              </p:cNvCxnSpPr>
              <p:nvPr/>
            </p:nvCxnSpPr>
            <p:spPr bwMode="auto">
              <a:xfrm flipV="1">
                <a:off x="3892004" y="5598465"/>
                <a:ext cx="175940" cy="99628"/>
              </a:xfrm>
              <a:prstGeom prst="curvedConnector5">
                <a:avLst>
                  <a:gd name="adj1" fmla="val 143312"/>
                  <a:gd name="adj2" fmla="val -108736"/>
                  <a:gd name="adj3" fmla="val 384997"/>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77" name="Curved Connector 229"/>
              <p:cNvCxnSpPr>
                <a:stCxn id="370" idx="0"/>
                <a:endCxn id="369" idx="0"/>
              </p:cNvCxnSpPr>
              <p:nvPr/>
            </p:nvCxnSpPr>
            <p:spPr bwMode="auto">
              <a:xfrm rot="10800000">
                <a:off x="3152315" y="5446065"/>
                <a:ext cx="142318" cy="152400"/>
              </a:xfrm>
              <a:prstGeom prst="curvedConnector3">
                <a:avLst>
                  <a:gd name="adj1" fmla="val 31644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78" name="Curved Connector 229"/>
              <p:cNvCxnSpPr>
                <a:endCxn id="369" idx="2"/>
              </p:cNvCxnSpPr>
              <p:nvPr/>
            </p:nvCxnSpPr>
            <p:spPr bwMode="auto">
              <a:xfrm>
                <a:off x="3791137" y="5392059"/>
                <a:ext cx="134489" cy="54006"/>
              </a:xfrm>
              <a:prstGeom prst="curvedConnector3">
                <a:avLst>
                  <a:gd name="adj1" fmla="val 158732"/>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379" name="Curved Connector 229"/>
              <p:cNvCxnSpPr>
                <a:stCxn id="373" idx="0"/>
                <a:endCxn id="375" idx="0"/>
              </p:cNvCxnSpPr>
              <p:nvPr/>
            </p:nvCxnSpPr>
            <p:spPr bwMode="auto">
              <a:xfrm rot="10800000" flipH="1">
                <a:off x="3051447" y="5158033"/>
                <a:ext cx="211663" cy="180020"/>
              </a:xfrm>
              <a:prstGeom prst="curvedConnector5">
                <a:avLst>
                  <a:gd name="adj1" fmla="val -204060"/>
                  <a:gd name="adj2" fmla="val 103015"/>
                  <a:gd name="adj3" fmla="val -22872"/>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80" name="Curved Connector 229"/>
              <p:cNvCxnSpPr>
                <a:stCxn id="371" idx="2"/>
                <a:endCxn id="375" idx="2"/>
              </p:cNvCxnSpPr>
              <p:nvPr/>
            </p:nvCxnSpPr>
            <p:spPr bwMode="auto">
              <a:xfrm flipV="1">
                <a:off x="4026492" y="5158033"/>
                <a:ext cx="9930" cy="108012"/>
              </a:xfrm>
              <a:prstGeom prst="curvedConnector3">
                <a:avLst>
                  <a:gd name="adj1" fmla="val 400225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81" name="Curved Connector 229"/>
              <p:cNvCxnSpPr>
                <a:stCxn id="374" idx="0"/>
              </p:cNvCxnSpPr>
              <p:nvPr/>
            </p:nvCxnSpPr>
            <p:spPr bwMode="auto">
              <a:xfrm rot="10800000" flipH="1" flipV="1">
                <a:off x="3091166" y="5031177"/>
                <a:ext cx="229259" cy="216865"/>
              </a:xfrm>
              <a:prstGeom prst="curvedConnector3">
                <a:avLst>
                  <a:gd name="adj1" fmla="val -13603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82" name="Curved Connector 381"/>
              <p:cNvCxnSpPr/>
              <p:nvPr/>
            </p:nvCxnSpPr>
            <p:spPr bwMode="auto">
              <a:xfrm flipV="1">
                <a:off x="2627784" y="5661248"/>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83" name="Curved Connector 229"/>
              <p:cNvCxnSpPr/>
              <p:nvPr/>
            </p:nvCxnSpPr>
            <p:spPr bwMode="auto">
              <a:xfrm flipV="1">
                <a:off x="3851920" y="4725144"/>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grpSp>
        <p:grpSp>
          <p:nvGrpSpPr>
            <p:cNvPr id="384" name="Group 257"/>
            <p:cNvGrpSpPr>
              <a:grpSpLocks noChangeAspect="1"/>
            </p:cNvGrpSpPr>
            <p:nvPr/>
          </p:nvGrpSpPr>
          <p:grpSpPr>
            <a:xfrm rot="19869005">
              <a:off x="7004399" y="5453829"/>
              <a:ext cx="415999" cy="318275"/>
              <a:chOff x="2627784" y="4725144"/>
              <a:chExt cx="1738122" cy="1224136"/>
            </a:xfrm>
          </p:grpSpPr>
          <p:sp>
            <p:nvSpPr>
              <p:cNvPr id="385" name="Rounded Rectangle 384"/>
              <p:cNvSpPr/>
              <p:nvPr/>
            </p:nvSpPr>
            <p:spPr bwMode="auto">
              <a:xfrm rot="16200000">
                <a:off x="3448960" y="50594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6" name="Rounded Rectangle 385"/>
              <p:cNvSpPr/>
              <p:nvPr/>
            </p:nvSpPr>
            <p:spPr bwMode="auto">
              <a:xfrm rot="16200000">
                <a:off x="3591278" y="52118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7" name="Rounded Rectangle 386"/>
              <p:cNvSpPr/>
              <p:nvPr/>
            </p:nvSpPr>
            <p:spPr bwMode="auto">
              <a:xfrm rot="16200000">
                <a:off x="3549827" y="487938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8" name="Rounded Rectangle 387"/>
              <p:cNvSpPr/>
              <p:nvPr/>
            </p:nvSpPr>
            <p:spPr bwMode="auto">
              <a:xfrm rot="16200000">
                <a:off x="3415338" y="531143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9" name="Rounded Rectangle 388"/>
              <p:cNvSpPr/>
              <p:nvPr/>
            </p:nvSpPr>
            <p:spPr bwMode="auto">
              <a:xfrm rot="16200000">
                <a:off x="3348093" y="495139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90" name="Rounded Rectangle 389"/>
              <p:cNvSpPr/>
              <p:nvPr/>
            </p:nvSpPr>
            <p:spPr bwMode="auto">
              <a:xfrm rot="16200000">
                <a:off x="3387812" y="4644522"/>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91" name="Rounded Rectangle 390"/>
              <p:cNvSpPr/>
              <p:nvPr/>
            </p:nvSpPr>
            <p:spPr bwMode="auto">
              <a:xfrm rot="16200000">
                <a:off x="3559756" y="477137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392" name="Curved Connector 229"/>
              <p:cNvCxnSpPr>
                <a:stCxn id="388" idx="2"/>
                <a:endCxn id="386" idx="2"/>
              </p:cNvCxnSpPr>
              <p:nvPr/>
            </p:nvCxnSpPr>
            <p:spPr bwMode="auto">
              <a:xfrm flipV="1">
                <a:off x="3892004" y="5598465"/>
                <a:ext cx="175940" cy="99628"/>
              </a:xfrm>
              <a:prstGeom prst="curvedConnector5">
                <a:avLst>
                  <a:gd name="adj1" fmla="val 143312"/>
                  <a:gd name="adj2" fmla="val -108736"/>
                  <a:gd name="adj3" fmla="val 384997"/>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3" name="Curved Connector 229"/>
              <p:cNvCxnSpPr>
                <a:stCxn id="386" idx="0"/>
                <a:endCxn id="385" idx="0"/>
              </p:cNvCxnSpPr>
              <p:nvPr/>
            </p:nvCxnSpPr>
            <p:spPr bwMode="auto">
              <a:xfrm rot="10800000">
                <a:off x="3152315" y="5446065"/>
                <a:ext cx="142318" cy="152400"/>
              </a:xfrm>
              <a:prstGeom prst="curvedConnector3">
                <a:avLst>
                  <a:gd name="adj1" fmla="val 31644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4" name="Curved Connector 229"/>
              <p:cNvCxnSpPr>
                <a:endCxn id="385" idx="2"/>
              </p:cNvCxnSpPr>
              <p:nvPr/>
            </p:nvCxnSpPr>
            <p:spPr bwMode="auto">
              <a:xfrm>
                <a:off x="3791137" y="5392059"/>
                <a:ext cx="134489" cy="54006"/>
              </a:xfrm>
              <a:prstGeom prst="curvedConnector3">
                <a:avLst>
                  <a:gd name="adj1" fmla="val 158732"/>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395" name="Curved Connector 229"/>
              <p:cNvCxnSpPr>
                <a:stCxn id="389" idx="0"/>
                <a:endCxn id="391" idx="0"/>
              </p:cNvCxnSpPr>
              <p:nvPr/>
            </p:nvCxnSpPr>
            <p:spPr bwMode="auto">
              <a:xfrm rot="10800000" flipH="1">
                <a:off x="3051447" y="5158033"/>
                <a:ext cx="211663" cy="180020"/>
              </a:xfrm>
              <a:prstGeom prst="curvedConnector5">
                <a:avLst>
                  <a:gd name="adj1" fmla="val -204060"/>
                  <a:gd name="adj2" fmla="val 103015"/>
                  <a:gd name="adj3" fmla="val -22872"/>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6" name="Curved Connector 229"/>
              <p:cNvCxnSpPr>
                <a:stCxn id="387" idx="2"/>
                <a:endCxn id="391" idx="2"/>
              </p:cNvCxnSpPr>
              <p:nvPr/>
            </p:nvCxnSpPr>
            <p:spPr bwMode="auto">
              <a:xfrm flipV="1">
                <a:off x="4026492" y="5158033"/>
                <a:ext cx="9930" cy="108012"/>
              </a:xfrm>
              <a:prstGeom prst="curvedConnector3">
                <a:avLst>
                  <a:gd name="adj1" fmla="val 400225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7" name="Curved Connector 229"/>
              <p:cNvCxnSpPr>
                <a:stCxn id="390" idx="0"/>
              </p:cNvCxnSpPr>
              <p:nvPr/>
            </p:nvCxnSpPr>
            <p:spPr bwMode="auto">
              <a:xfrm rot="10800000" flipH="1" flipV="1">
                <a:off x="3091166" y="5031177"/>
                <a:ext cx="229259" cy="216865"/>
              </a:xfrm>
              <a:prstGeom prst="curvedConnector3">
                <a:avLst>
                  <a:gd name="adj1" fmla="val -13603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8" name="Curved Connector 397"/>
              <p:cNvCxnSpPr/>
              <p:nvPr/>
            </p:nvCxnSpPr>
            <p:spPr bwMode="auto">
              <a:xfrm flipV="1">
                <a:off x="2627784" y="5661248"/>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399" name="Curved Connector 229"/>
              <p:cNvCxnSpPr/>
              <p:nvPr/>
            </p:nvCxnSpPr>
            <p:spPr bwMode="auto">
              <a:xfrm flipV="1">
                <a:off x="3851920" y="4725144"/>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grpSp>
        <p:grpSp>
          <p:nvGrpSpPr>
            <p:cNvPr id="400" name="Group 257"/>
            <p:cNvGrpSpPr>
              <a:grpSpLocks noChangeAspect="1"/>
            </p:cNvGrpSpPr>
            <p:nvPr/>
          </p:nvGrpSpPr>
          <p:grpSpPr>
            <a:xfrm>
              <a:off x="7317829" y="6021288"/>
              <a:ext cx="415999" cy="318275"/>
              <a:chOff x="2627784" y="4725144"/>
              <a:chExt cx="1738122" cy="1224136"/>
            </a:xfrm>
          </p:grpSpPr>
          <p:sp>
            <p:nvSpPr>
              <p:cNvPr id="401" name="Rounded Rectangle 400"/>
              <p:cNvSpPr/>
              <p:nvPr/>
            </p:nvSpPr>
            <p:spPr bwMode="auto">
              <a:xfrm rot="16200000">
                <a:off x="3448960" y="50594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2" name="Rounded Rectangle 401"/>
              <p:cNvSpPr/>
              <p:nvPr/>
            </p:nvSpPr>
            <p:spPr bwMode="auto">
              <a:xfrm rot="16200000">
                <a:off x="3591278" y="52118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3" name="Rounded Rectangle 402"/>
              <p:cNvSpPr/>
              <p:nvPr/>
            </p:nvSpPr>
            <p:spPr bwMode="auto">
              <a:xfrm rot="16200000">
                <a:off x="3549827" y="487938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4" name="Rounded Rectangle 403"/>
              <p:cNvSpPr/>
              <p:nvPr/>
            </p:nvSpPr>
            <p:spPr bwMode="auto">
              <a:xfrm rot="16200000">
                <a:off x="3415338" y="531143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5" name="Rounded Rectangle 404"/>
              <p:cNvSpPr/>
              <p:nvPr/>
            </p:nvSpPr>
            <p:spPr bwMode="auto">
              <a:xfrm rot="16200000">
                <a:off x="3348093" y="495139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6" name="Rounded Rectangle 405"/>
              <p:cNvSpPr/>
              <p:nvPr/>
            </p:nvSpPr>
            <p:spPr bwMode="auto">
              <a:xfrm rot="16200000">
                <a:off x="3387812" y="4644522"/>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7" name="Rounded Rectangle 406"/>
              <p:cNvSpPr/>
              <p:nvPr/>
            </p:nvSpPr>
            <p:spPr bwMode="auto">
              <a:xfrm rot="16200000">
                <a:off x="3559756" y="477137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morning" dir="t"/>
              </a:scene3d>
              <a:sp3d prstMaterial="flat">
                <a:bevelT h="101600"/>
                <a:bevelB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408" name="Curved Connector 229"/>
              <p:cNvCxnSpPr>
                <a:stCxn id="404" idx="2"/>
                <a:endCxn id="402" idx="2"/>
              </p:cNvCxnSpPr>
              <p:nvPr/>
            </p:nvCxnSpPr>
            <p:spPr bwMode="auto">
              <a:xfrm flipV="1">
                <a:off x="3892004" y="5598465"/>
                <a:ext cx="175940" cy="99628"/>
              </a:xfrm>
              <a:prstGeom prst="curvedConnector5">
                <a:avLst>
                  <a:gd name="adj1" fmla="val 143312"/>
                  <a:gd name="adj2" fmla="val -108736"/>
                  <a:gd name="adj3" fmla="val 384997"/>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09" name="Curved Connector 229"/>
              <p:cNvCxnSpPr>
                <a:stCxn id="402" idx="0"/>
                <a:endCxn id="401" idx="0"/>
              </p:cNvCxnSpPr>
              <p:nvPr/>
            </p:nvCxnSpPr>
            <p:spPr bwMode="auto">
              <a:xfrm rot="10800000">
                <a:off x="3152315" y="5446065"/>
                <a:ext cx="142318" cy="152400"/>
              </a:xfrm>
              <a:prstGeom prst="curvedConnector3">
                <a:avLst>
                  <a:gd name="adj1" fmla="val 31644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10" name="Curved Connector 229"/>
              <p:cNvCxnSpPr>
                <a:endCxn id="401" idx="2"/>
              </p:cNvCxnSpPr>
              <p:nvPr/>
            </p:nvCxnSpPr>
            <p:spPr bwMode="auto">
              <a:xfrm>
                <a:off x="3791137" y="5392059"/>
                <a:ext cx="134489" cy="54006"/>
              </a:xfrm>
              <a:prstGeom prst="curvedConnector3">
                <a:avLst>
                  <a:gd name="adj1" fmla="val 158732"/>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411" name="Curved Connector 229"/>
              <p:cNvCxnSpPr>
                <a:stCxn id="405" idx="0"/>
                <a:endCxn id="407" idx="0"/>
              </p:cNvCxnSpPr>
              <p:nvPr/>
            </p:nvCxnSpPr>
            <p:spPr bwMode="auto">
              <a:xfrm rot="10800000" flipH="1">
                <a:off x="3051447" y="5158033"/>
                <a:ext cx="211663" cy="180020"/>
              </a:xfrm>
              <a:prstGeom prst="curvedConnector5">
                <a:avLst>
                  <a:gd name="adj1" fmla="val -204060"/>
                  <a:gd name="adj2" fmla="val 103015"/>
                  <a:gd name="adj3" fmla="val -22872"/>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12" name="Curved Connector 229"/>
              <p:cNvCxnSpPr>
                <a:stCxn id="403" idx="2"/>
                <a:endCxn id="407" idx="2"/>
              </p:cNvCxnSpPr>
              <p:nvPr/>
            </p:nvCxnSpPr>
            <p:spPr bwMode="auto">
              <a:xfrm flipV="1">
                <a:off x="4026492" y="5158033"/>
                <a:ext cx="9930" cy="108012"/>
              </a:xfrm>
              <a:prstGeom prst="curvedConnector3">
                <a:avLst>
                  <a:gd name="adj1" fmla="val 400225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13" name="Curved Connector 229"/>
              <p:cNvCxnSpPr>
                <a:stCxn id="406" idx="0"/>
              </p:cNvCxnSpPr>
              <p:nvPr/>
            </p:nvCxnSpPr>
            <p:spPr bwMode="auto">
              <a:xfrm rot="10800000" flipH="1" flipV="1">
                <a:off x="3091166" y="5031177"/>
                <a:ext cx="229259" cy="216865"/>
              </a:xfrm>
              <a:prstGeom prst="curvedConnector3">
                <a:avLst>
                  <a:gd name="adj1" fmla="val -136038"/>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14" name="Curved Connector 413"/>
              <p:cNvCxnSpPr/>
              <p:nvPr/>
            </p:nvCxnSpPr>
            <p:spPr bwMode="auto">
              <a:xfrm flipV="1">
                <a:off x="2627784" y="5661248"/>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cxnSp>
            <p:nvCxnSpPr>
              <p:cNvPr id="415" name="Curved Connector 229"/>
              <p:cNvCxnSpPr/>
              <p:nvPr/>
            </p:nvCxnSpPr>
            <p:spPr bwMode="auto">
              <a:xfrm flipV="1">
                <a:off x="3851920" y="4725144"/>
                <a:ext cx="513986" cy="288032"/>
              </a:xfrm>
              <a:prstGeom prst="curvedConnector3">
                <a:avLst>
                  <a:gd name="adj1" fmla="val 50000"/>
                </a:avLst>
              </a:prstGeom>
              <a:solidFill>
                <a:schemeClr val="accent1"/>
              </a:solidFill>
              <a:ln w="12700" cap="flat" cmpd="sng" algn="ctr">
                <a:solidFill>
                  <a:schemeClr val="bg2">
                    <a:lumMod val="75000"/>
                    <a:alpha val="80000"/>
                  </a:schemeClr>
                </a:solidFill>
                <a:prstDash val="solid"/>
                <a:round/>
                <a:headEnd type="none" w="med" len="med"/>
                <a:tailEnd type="none" w="med" len="med"/>
              </a:ln>
              <a:effectLst/>
            </p:spPr>
          </p:cxnSp>
        </p:grpSp>
      </p:grpSp>
      <p:sp>
        <p:nvSpPr>
          <p:cNvPr id="221" name="Oval 220"/>
          <p:cNvSpPr/>
          <p:nvPr/>
        </p:nvSpPr>
        <p:spPr bwMode="auto">
          <a:xfrm rot="19640315">
            <a:off x="5541946" y="5684952"/>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2" name="Oval 221"/>
          <p:cNvSpPr/>
          <p:nvPr/>
        </p:nvSpPr>
        <p:spPr bwMode="auto">
          <a:xfrm rot="19640315">
            <a:off x="5252826" y="4824684"/>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3" name="Oval 222"/>
          <p:cNvSpPr/>
          <p:nvPr/>
        </p:nvSpPr>
        <p:spPr bwMode="auto">
          <a:xfrm rot="19640315">
            <a:off x="5540858" y="4532823"/>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4" name="Oval 223"/>
          <p:cNvSpPr/>
          <p:nvPr/>
        </p:nvSpPr>
        <p:spPr bwMode="auto">
          <a:xfrm rot="19640315">
            <a:off x="5324834" y="5396223"/>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5" name="Oval 224"/>
          <p:cNvSpPr/>
          <p:nvPr/>
        </p:nvSpPr>
        <p:spPr bwMode="auto">
          <a:xfrm rot="19640315">
            <a:off x="5540858" y="5108887"/>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6" name="Oval 225"/>
          <p:cNvSpPr/>
          <p:nvPr/>
        </p:nvSpPr>
        <p:spPr bwMode="auto">
          <a:xfrm rot="19640315">
            <a:off x="5684874" y="6120828"/>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8" name="Oval 227"/>
          <p:cNvSpPr/>
          <p:nvPr/>
        </p:nvSpPr>
        <p:spPr bwMode="auto">
          <a:xfrm rot="19640315">
            <a:off x="5325921" y="5828968"/>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27" name="Oval 226"/>
          <p:cNvSpPr/>
          <p:nvPr/>
        </p:nvSpPr>
        <p:spPr bwMode="auto">
          <a:xfrm rot="19640315">
            <a:off x="6404953" y="6336851"/>
            <a:ext cx="150516" cy="165485"/>
          </a:xfrm>
          <a:prstGeom prst="ellipse">
            <a:avLst/>
          </a:prstGeom>
          <a:solidFill>
            <a:srgbClr val="00B050">
              <a:alpha val="44000"/>
            </a:srgbClr>
          </a:solidFill>
          <a:ln w="9525" cap="flat" cmpd="sng" algn="ctr">
            <a:noFill/>
            <a:prstDash val="solid"/>
            <a:round/>
            <a:headEnd type="none" w="med" len="med"/>
            <a:tailEnd type="none" w="med" len="med"/>
          </a:ln>
          <a:effectLst/>
          <a:scene3d>
            <a:camera prst="orthographicFront"/>
            <a:lightRig rig="sunse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417" name="Rectangle 416"/>
          <p:cNvSpPr/>
          <p:nvPr/>
        </p:nvSpPr>
        <p:spPr bwMode="auto">
          <a:xfrm>
            <a:off x="6588224" y="4941168"/>
            <a:ext cx="827584" cy="531440"/>
          </a:xfrm>
          <a:prstGeom prst="rect">
            <a:avLst/>
          </a:prstGeom>
          <a:solidFill>
            <a:srgbClr val="FFFF99">
              <a:alpha val="10000"/>
            </a:srgbClr>
          </a:solidFill>
          <a:ln w="9525" cap="flat" cmpd="sng" algn="ctr">
            <a:solidFill>
              <a:srgbClr val="00669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grpSp>
        <p:nvGrpSpPr>
          <p:cNvPr id="437" name="Group 436"/>
          <p:cNvGrpSpPr/>
          <p:nvPr/>
        </p:nvGrpSpPr>
        <p:grpSpPr>
          <a:xfrm>
            <a:off x="179512" y="4281182"/>
            <a:ext cx="4321050" cy="2433966"/>
            <a:chOff x="179512" y="4281182"/>
            <a:chExt cx="4321050" cy="2433966"/>
          </a:xfrm>
        </p:grpSpPr>
        <p:sp>
          <p:nvSpPr>
            <p:cNvPr id="4" name="Rectangle 3"/>
            <p:cNvSpPr/>
            <p:nvPr/>
          </p:nvSpPr>
          <p:spPr bwMode="auto">
            <a:xfrm>
              <a:off x="179512" y="4281182"/>
              <a:ext cx="4321050" cy="2433966"/>
            </a:xfrm>
            <a:prstGeom prst="rect">
              <a:avLst/>
            </a:prstGeom>
            <a:solidFill>
              <a:schemeClr val="bg1">
                <a:lumMod val="95000"/>
                <a:alpha val="70000"/>
              </a:schemeClr>
            </a:solidFill>
            <a:ln w="9525" cap="flat" cmpd="sng" algn="ctr">
              <a:solidFill>
                <a:srgbClr val="006699"/>
              </a:solidFill>
              <a:prstDash val="sysDash"/>
              <a:round/>
              <a:headEnd type="none" w="med" len="med"/>
              <a:tailEnd type="none" w="med" len="med"/>
            </a:ln>
            <a:effectLst/>
          </p:spPr>
          <p:txBody>
            <a:bodyPr vert="horz" wrap="none" lIns="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endParaRPr lang="en-GB" sz="1400" b="1" i="0" dirty="0" smtClean="0">
                <a:ln>
                  <a:solidFill>
                    <a:srgbClr val="0066CC"/>
                  </a:solidFill>
                </a:ln>
                <a:solidFill>
                  <a:srgbClr val="00B0F0"/>
                </a:solidFill>
                <a:latin typeface="+mn-lt"/>
              </a:endParaRPr>
            </a:p>
            <a:p>
              <a:pPr marL="0" marR="0" indent="0" defTabSz="914400" rtl="0" eaLnBrk="1" fontAlgn="base" latinLnBrk="0" hangingPunct="1">
                <a:lnSpc>
                  <a:spcPct val="100000"/>
                </a:lnSpc>
                <a:spcBef>
                  <a:spcPct val="0"/>
                </a:spcBef>
                <a:spcAft>
                  <a:spcPct val="0"/>
                </a:spcAft>
                <a:buClrTx/>
                <a:buSzTx/>
                <a:buFontTx/>
                <a:buNone/>
                <a:tabLst/>
              </a:pPr>
              <a:r>
                <a:rPr lang="en-GB" sz="1400" b="1" i="0" dirty="0" smtClean="0">
                  <a:ln>
                    <a:solidFill>
                      <a:srgbClr val="0066CC"/>
                    </a:solidFill>
                  </a:ln>
                  <a:solidFill>
                    <a:srgbClr val="00B0F0"/>
                  </a:solidFill>
                  <a:latin typeface="+mn-lt"/>
                </a:rPr>
                <a:t>	4. Neurotransmitter reuptake</a:t>
              </a:r>
              <a:endParaRPr kumimoji="0" lang="en-US" sz="1400" b="1" i="0" u="none" strike="noStrike" cap="none" normalizeH="0" baseline="0" dirty="0" smtClean="0">
                <a:ln>
                  <a:solidFill>
                    <a:srgbClr val="0066CC"/>
                  </a:solidFill>
                </a:ln>
                <a:solidFill>
                  <a:srgbClr val="00B0F0"/>
                </a:solidFill>
                <a:effectLst/>
                <a:latin typeface="+mn-lt"/>
              </a:endParaRPr>
            </a:p>
          </p:txBody>
        </p:sp>
        <p:grpSp>
          <p:nvGrpSpPr>
            <p:cNvPr id="230" name="Group 229"/>
            <p:cNvGrpSpPr/>
            <p:nvPr/>
          </p:nvGrpSpPr>
          <p:grpSpPr>
            <a:xfrm>
              <a:off x="3348604" y="4329800"/>
              <a:ext cx="719641" cy="2304256"/>
              <a:chOff x="3060571" y="4464078"/>
              <a:chExt cx="719641" cy="2304256"/>
            </a:xfrm>
          </p:grpSpPr>
          <p:sp>
            <p:nvSpPr>
              <p:cNvPr id="231" name="Rectangle 230"/>
              <p:cNvSpPr/>
              <p:nvPr/>
            </p:nvSpPr>
            <p:spPr bwMode="auto">
              <a:xfrm rot="16200000">
                <a:off x="2304457" y="5275919"/>
                <a:ext cx="2232249" cy="698649"/>
              </a:xfrm>
              <a:prstGeom prst="rect">
                <a:avLst/>
              </a:prstGeom>
              <a:solidFill>
                <a:srgbClr val="FFFFCC">
                  <a:alpha val="28000"/>
                </a:srgbClr>
              </a:solidFill>
              <a:ln w="9525" cap="flat" cmpd="sng" algn="ctr">
                <a:noFill/>
                <a:prstDash val="solid"/>
                <a:round/>
                <a:headEnd type="none" w="med" len="med"/>
                <a:tailEnd type="none" w="med" len="med"/>
              </a:ln>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2" name="Freeform 231"/>
              <p:cNvSpPr/>
              <p:nvPr/>
            </p:nvSpPr>
            <p:spPr bwMode="auto">
              <a:xfrm rot="16200000">
                <a:off x="3431730" y="6586395"/>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3" name="Freeform 232"/>
              <p:cNvSpPr/>
              <p:nvPr/>
            </p:nvSpPr>
            <p:spPr bwMode="auto">
              <a:xfrm rot="16200000">
                <a:off x="3440457" y="6379745"/>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4" name="Freeform 233"/>
              <p:cNvSpPr/>
              <p:nvPr/>
            </p:nvSpPr>
            <p:spPr bwMode="auto">
              <a:xfrm rot="16200000">
                <a:off x="3433078" y="6163630"/>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5" name="Freeform 234"/>
              <p:cNvSpPr/>
              <p:nvPr/>
            </p:nvSpPr>
            <p:spPr bwMode="auto">
              <a:xfrm rot="16200000">
                <a:off x="3440457" y="5116240"/>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6" name="Freeform 235"/>
              <p:cNvSpPr/>
              <p:nvPr/>
            </p:nvSpPr>
            <p:spPr bwMode="auto">
              <a:xfrm rot="16200000">
                <a:off x="3436767" y="4491126"/>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7" name="Freeform 236"/>
              <p:cNvSpPr/>
              <p:nvPr/>
            </p:nvSpPr>
            <p:spPr bwMode="auto">
              <a:xfrm rot="16200000">
                <a:off x="3454404" y="4700603"/>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8" name="Freeform 237"/>
              <p:cNvSpPr/>
              <p:nvPr/>
            </p:nvSpPr>
            <p:spPr bwMode="auto">
              <a:xfrm rot="16200000">
                <a:off x="3429388" y="5534467"/>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9" name="Freeform 238"/>
              <p:cNvSpPr/>
              <p:nvPr/>
            </p:nvSpPr>
            <p:spPr bwMode="auto">
              <a:xfrm rot="16200000">
                <a:off x="3433078" y="5750583"/>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0" name="Freeform 239"/>
              <p:cNvSpPr/>
              <p:nvPr/>
            </p:nvSpPr>
            <p:spPr bwMode="auto">
              <a:xfrm rot="16200000">
                <a:off x="3429388" y="5329037"/>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1" name="Freeform 240"/>
              <p:cNvSpPr/>
              <p:nvPr/>
            </p:nvSpPr>
            <p:spPr bwMode="auto">
              <a:xfrm rot="16200000">
                <a:off x="3436066" y="4918884"/>
                <a:ext cx="33515" cy="16654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2" name="Freeform 241"/>
              <p:cNvSpPr/>
              <p:nvPr/>
            </p:nvSpPr>
            <p:spPr bwMode="auto">
              <a:xfrm rot="16200000">
                <a:off x="3450825" y="5960949"/>
                <a:ext cx="33515" cy="16654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3" name="Freeform 242"/>
              <p:cNvSpPr/>
              <p:nvPr/>
            </p:nvSpPr>
            <p:spPr bwMode="auto">
              <a:xfrm rot="16200000">
                <a:off x="3362049" y="5763643"/>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4" name="Freeform 243"/>
              <p:cNvSpPr/>
              <p:nvPr/>
            </p:nvSpPr>
            <p:spPr bwMode="auto">
              <a:xfrm rot="16200000">
                <a:off x="3359754" y="6603180"/>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5" name="Freeform 244"/>
              <p:cNvSpPr/>
              <p:nvPr/>
            </p:nvSpPr>
            <p:spPr bwMode="auto">
              <a:xfrm rot="16200000">
                <a:off x="3359754" y="6194180"/>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6" name="Freeform 245"/>
              <p:cNvSpPr/>
              <p:nvPr/>
            </p:nvSpPr>
            <p:spPr bwMode="auto">
              <a:xfrm rot="16200000">
                <a:off x="3345806" y="5571655"/>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7" name="Freeform 246"/>
              <p:cNvSpPr/>
              <p:nvPr/>
            </p:nvSpPr>
            <p:spPr bwMode="auto">
              <a:xfrm rot="16200000">
                <a:off x="3359754" y="4946540"/>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8" name="Freeform 247"/>
              <p:cNvSpPr/>
              <p:nvPr/>
            </p:nvSpPr>
            <p:spPr bwMode="auto">
              <a:xfrm rot="16200000">
                <a:off x="3367133" y="4730425"/>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9" name="Freeform 248"/>
              <p:cNvSpPr/>
              <p:nvPr/>
            </p:nvSpPr>
            <p:spPr bwMode="auto">
              <a:xfrm rot="16200000">
                <a:off x="3349947" y="4474623"/>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0" name="Freeform 249"/>
              <p:cNvSpPr/>
              <p:nvPr/>
            </p:nvSpPr>
            <p:spPr bwMode="auto">
              <a:xfrm rot="16200000">
                <a:off x="3349947" y="5115602"/>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1" name="Freeform 250"/>
              <p:cNvSpPr/>
              <p:nvPr/>
            </p:nvSpPr>
            <p:spPr bwMode="auto">
              <a:xfrm rot="16200000">
                <a:off x="3346257" y="5322490"/>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2" name="Freeform 251"/>
              <p:cNvSpPr/>
              <p:nvPr/>
            </p:nvSpPr>
            <p:spPr bwMode="auto">
              <a:xfrm rot="16200000">
                <a:off x="3370025" y="5955214"/>
                <a:ext cx="66242" cy="198391"/>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3" name="Freeform 252"/>
              <p:cNvSpPr/>
              <p:nvPr/>
            </p:nvSpPr>
            <p:spPr bwMode="auto">
              <a:xfrm rot="16200000">
                <a:off x="3358957" y="6380807"/>
                <a:ext cx="66242" cy="198391"/>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4" name="Oval 253"/>
              <p:cNvSpPr/>
              <p:nvPr/>
            </p:nvSpPr>
            <p:spPr bwMode="auto">
              <a:xfrm rot="16200000">
                <a:off x="3082770" y="654715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5" name="Oval 254"/>
              <p:cNvSpPr/>
              <p:nvPr/>
            </p:nvSpPr>
            <p:spPr bwMode="auto">
              <a:xfrm rot="16200000">
                <a:off x="3093266" y="633767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6" name="Oval 255"/>
              <p:cNvSpPr/>
              <p:nvPr/>
            </p:nvSpPr>
            <p:spPr bwMode="auto">
              <a:xfrm rot="16200000">
                <a:off x="3082770" y="612819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7" name="Oval 256"/>
              <p:cNvSpPr/>
              <p:nvPr/>
            </p:nvSpPr>
            <p:spPr bwMode="auto">
              <a:xfrm rot="16200000">
                <a:off x="3103762" y="5918720"/>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8" name="Oval 257"/>
              <p:cNvSpPr/>
              <p:nvPr/>
            </p:nvSpPr>
            <p:spPr bwMode="auto">
              <a:xfrm rot="16200000">
                <a:off x="3082770" y="570924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9" name="Oval 258"/>
              <p:cNvSpPr/>
              <p:nvPr/>
            </p:nvSpPr>
            <p:spPr bwMode="auto">
              <a:xfrm rot="16200000">
                <a:off x="3072274" y="5499764"/>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0" name="Oval 259"/>
              <p:cNvSpPr/>
              <p:nvPr/>
            </p:nvSpPr>
            <p:spPr bwMode="auto">
              <a:xfrm rot="16200000">
                <a:off x="3082770" y="5290286"/>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1" name="Oval 260"/>
              <p:cNvSpPr/>
              <p:nvPr/>
            </p:nvSpPr>
            <p:spPr bwMode="auto">
              <a:xfrm rot="16200000">
                <a:off x="3093266" y="508080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2" name="Oval 261"/>
              <p:cNvSpPr/>
              <p:nvPr/>
            </p:nvSpPr>
            <p:spPr bwMode="auto">
              <a:xfrm rot="16200000">
                <a:off x="3082770" y="4871331"/>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3" name="Oval 262"/>
              <p:cNvSpPr/>
              <p:nvPr/>
            </p:nvSpPr>
            <p:spPr bwMode="auto">
              <a:xfrm rot="16200000">
                <a:off x="3103762" y="466185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4" name="Oval 263"/>
              <p:cNvSpPr/>
              <p:nvPr/>
            </p:nvSpPr>
            <p:spPr bwMode="auto">
              <a:xfrm rot="16200000">
                <a:off x="3082770" y="445237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5" name="Oval 264"/>
              <p:cNvSpPr/>
              <p:nvPr/>
            </p:nvSpPr>
            <p:spPr bwMode="auto">
              <a:xfrm rot="16200000">
                <a:off x="3538040" y="654715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6" name="Oval 265"/>
              <p:cNvSpPr/>
              <p:nvPr/>
            </p:nvSpPr>
            <p:spPr bwMode="auto">
              <a:xfrm rot="16200000">
                <a:off x="3548536" y="633767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7" name="Oval 266"/>
              <p:cNvSpPr/>
              <p:nvPr/>
            </p:nvSpPr>
            <p:spPr bwMode="auto">
              <a:xfrm rot="16200000">
                <a:off x="3538040" y="612819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8" name="Oval 267"/>
              <p:cNvSpPr/>
              <p:nvPr/>
            </p:nvSpPr>
            <p:spPr bwMode="auto">
              <a:xfrm rot="16200000">
                <a:off x="3559032" y="5918720"/>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9" name="Oval 268"/>
              <p:cNvSpPr/>
              <p:nvPr/>
            </p:nvSpPr>
            <p:spPr bwMode="auto">
              <a:xfrm rot="16200000">
                <a:off x="3538040" y="570924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0" name="Oval 269"/>
              <p:cNvSpPr/>
              <p:nvPr/>
            </p:nvSpPr>
            <p:spPr bwMode="auto">
              <a:xfrm rot="16200000">
                <a:off x="3527544" y="5499764"/>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1" name="Oval 270"/>
              <p:cNvSpPr/>
              <p:nvPr/>
            </p:nvSpPr>
            <p:spPr bwMode="auto">
              <a:xfrm rot="16200000">
                <a:off x="3538040" y="5290286"/>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2" name="Oval 271"/>
              <p:cNvSpPr/>
              <p:nvPr/>
            </p:nvSpPr>
            <p:spPr bwMode="auto">
              <a:xfrm rot="16200000">
                <a:off x="3548536" y="508080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3" name="Oval 272"/>
              <p:cNvSpPr/>
              <p:nvPr/>
            </p:nvSpPr>
            <p:spPr bwMode="auto">
              <a:xfrm rot="16200000">
                <a:off x="3538040" y="4871331"/>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4" name="Oval 273"/>
              <p:cNvSpPr/>
              <p:nvPr/>
            </p:nvSpPr>
            <p:spPr bwMode="auto">
              <a:xfrm rot="16200000">
                <a:off x="3559032" y="466185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5" name="Oval 274"/>
              <p:cNvSpPr/>
              <p:nvPr/>
            </p:nvSpPr>
            <p:spPr bwMode="auto">
              <a:xfrm rot="16200000">
                <a:off x="3538040" y="445237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2" name="Group 281"/>
            <p:cNvGrpSpPr/>
            <p:nvPr/>
          </p:nvGrpSpPr>
          <p:grpSpPr>
            <a:xfrm>
              <a:off x="319088" y="4372635"/>
              <a:ext cx="1081208" cy="2201862"/>
              <a:chOff x="319088" y="4506913"/>
              <a:chExt cx="1081208" cy="2201862"/>
            </a:xfrm>
          </p:grpSpPr>
          <p:grpSp>
            <p:nvGrpSpPr>
              <p:cNvPr id="283" name="Group 193"/>
              <p:cNvGrpSpPr/>
              <p:nvPr/>
            </p:nvGrpSpPr>
            <p:grpSpPr>
              <a:xfrm rot="364792">
                <a:off x="414582" y="6496032"/>
                <a:ext cx="688153" cy="209478"/>
                <a:chOff x="638614" y="6531890"/>
                <a:chExt cx="688153" cy="209478"/>
              </a:xfrm>
            </p:grpSpPr>
            <p:sp>
              <p:nvSpPr>
                <p:cNvPr id="330" name="Freeform 329"/>
                <p:cNvSpPr/>
                <p:nvPr/>
              </p:nvSpPr>
              <p:spPr bwMode="auto">
                <a:xfrm rot="16200000">
                  <a:off x="999277" y="6559429"/>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1" name="Freeform 330"/>
                <p:cNvSpPr/>
                <p:nvPr/>
              </p:nvSpPr>
              <p:spPr bwMode="auto">
                <a:xfrm rot="16200000">
                  <a:off x="927301" y="6576214"/>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2" name="Oval 331"/>
                <p:cNvSpPr/>
                <p:nvPr/>
              </p:nvSpPr>
              <p:spPr bwMode="auto">
                <a:xfrm rot="16200000">
                  <a:off x="650317" y="6520187"/>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3" name="Oval 332"/>
                <p:cNvSpPr/>
                <p:nvPr/>
              </p:nvSpPr>
              <p:spPr bwMode="auto">
                <a:xfrm rot="16200000">
                  <a:off x="1105587" y="6520187"/>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4" name="Group 191"/>
              <p:cNvGrpSpPr/>
              <p:nvPr/>
            </p:nvGrpSpPr>
            <p:grpSpPr>
              <a:xfrm rot="370331">
                <a:off x="611564" y="6097367"/>
                <a:ext cx="688153" cy="209478"/>
                <a:chOff x="638614" y="6112935"/>
                <a:chExt cx="688153" cy="209478"/>
              </a:xfrm>
            </p:grpSpPr>
            <p:sp>
              <p:nvSpPr>
                <p:cNvPr id="326" name="Freeform 325"/>
                <p:cNvSpPr/>
                <p:nvPr/>
              </p:nvSpPr>
              <p:spPr bwMode="auto">
                <a:xfrm rot="16200000">
                  <a:off x="1000625" y="6136664"/>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7" name="Freeform 326"/>
                <p:cNvSpPr/>
                <p:nvPr/>
              </p:nvSpPr>
              <p:spPr bwMode="auto">
                <a:xfrm rot="16200000">
                  <a:off x="927301" y="6167214"/>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8" name="Oval 327"/>
                <p:cNvSpPr/>
                <p:nvPr/>
              </p:nvSpPr>
              <p:spPr bwMode="auto">
                <a:xfrm rot="16200000">
                  <a:off x="650317" y="610123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9" name="Oval 328"/>
                <p:cNvSpPr/>
                <p:nvPr/>
              </p:nvSpPr>
              <p:spPr bwMode="auto">
                <a:xfrm rot="16200000">
                  <a:off x="1105587" y="610123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5" name="Group 190"/>
              <p:cNvGrpSpPr/>
              <p:nvPr/>
            </p:nvGrpSpPr>
            <p:grpSpPr>
              <a:xfrm rot="399659">
                <a:off x="539556" y="6294466"/>
                <a:ext cx="688153" cy="209478"/>
                <a:chOff x="659606" y="5903457"/>
                <a:chExt cx="688153" cy="209478"/>
              </a:xfrm>
            </p:grpSpPr>
            <p:sp>
              <p:nvSpPr>
                <p:cNvPr id="322" name="Freeform 321"/>
                <p:cNvSpPr/>
                <p:nvPr/>
              </p:nvSpPr>
              <p:spPr bwMode="auto">
                <a:xfrm rot="16200000">
                  <a:off x="1018372" y="5933983"/>
                  <a:ext cx="33515" cy="16654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3" name="Freeform 322"/>
                <p:cNvSpPr/>
                <p:nvPr/>
              </p:nvSpPr>
              <p:spPr bwMode="auto">
                <a:xfrm rot="16200000">
                  <a:off x="937572" y="5928248"/>
                  <a:ext cx="66242" cy="198391"/>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 name="connsiteX0" fmla="*/ 11693 w 65747"/>
                    <a:gd name="connsiteY0" fmla="*/ 0 h 243430"/>
                    <a:gd name="connsiteX1" fmla="*/ 64993 w 65747"/>
                    <a:gd name="connsiteY1" fmla="*/ 95061 h 243430"/>
                    <a:gd name="connsiteX2" fmla="*/ 7167 w 65747"/>
                    <a:gd name="connsiteY2" fmla="*/ 243430 h 243430"/>
                    <a:gd name="connsiteX0" fmla="*/ 90362 w 90362"/>
                    <a:gd name="connsiteY0" fmla="*/ 0 h 243430"/>
                    <a:gd name="connsiteX1" fmla="*/ 754 w 90362"/>
                    <a:gd name="connsiteY1" fmla="*/ 95061 h 243430"/>
                    <a:gd name="connsiteX2" fmla="*/ 85836 w 90362"/>
                    <a:gd name="connsiteY2" fmla="*/ 243430 h 243430"/>
                  </a:gdLst>
                  <a:ahLst/>
                  <a:cxnLst>
                    <a:cxn ang="0">
                      <a:pos x="connsiteX0" y="connsiteY0"/>
                    </a:cxn>
                    <a:cxn ang="0">
                      <a:pos x="connsiteX1" y="connsiteY1"/>
                    </a:cxn>
                    <a:cxn ang="0">
                      <a:pos x="connsiteX2" y="connsiteY2"/>
                    </a:cxn>
                  </a:cxnLst>
                  <a:rect l="l" t="t" r="r" b="b"/>
                  <a:pathLst>
                    <a:path w="90362" h="243430">
                      <a:moveTo>
                        <a:pt x="90362" y="0"/>
                      </a:moveTo>
                      <a:cubicBezTo>
                        <a:pt x="81686" y="33196"/>
                        <a:pt x="1508" y="54489"/>
                        <a:pt x="754" y="95061"/>
                      </a:cubicBezTo>
                      <a:cubicBezTo>
                        <a:pt x="0" y="135633"/>
                        <a:pt x="78669" y="219287"/>
                        <a:pt x="85836" y="24343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4" name="Oval 323"/>
                <p:cNvSpPr/>
                <p:nvPr/>
              </p:nvSpPr>
              <p:spPr bwMode="auto">
                <a:xfrm rot="16200000">
                  <a:off x="671309" y="5891754"/>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5" name="Oval 324"/>
                <p:cNvSpPr/>
                <p:nvPr/>
              </p:nvSpPr>
              <p:spPr bwMode="auto">
                <a:xfrm rot="16200000">
                  <a:off x="1126579" y="5891754"/>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6" name="Group 189"/>
              <p:cNvGrpSpPr/>
              <p:nvPr/>
            </p:nvGrpSpPr>
            <p:grpSpPr>
              <a:xfrm rot="151521">
                <a:off x="683568" y="5877276"/>
                <a:ext cx="688153" cy="209478"/>
                <a:chOff x="638614" y="5693979"/>
                <a:chExt cx="688153" cy="209478"/>
              </a:xfrm>
            </p:grpSpPr>
            <p:sp>
              <p:nvSpPr>
                <p:cNvPr id="318" name="Freeform 317"/>
                <p:cNvSpPr/>
                <p:nvPr/>
              </p:nvSpPr>
              <p:spPr bwMode="auto">
                <a:xfrm rot="16200000">
                  <a:off x="1000625" y="5723617"/>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9" name="Freeform 318"/>
                <p:cNvSpPr/>
                <p:nvPr/>
              </p:nvSpPr>
              <p:spPr bwMode="auto">
                <a:xfrm rot="16200000">
                  <a:off x="929596" y="5736677"/>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0" name="Oval 319"/>
                <p:cNvSpPr/>
                <p:nvPr/>
              </p:nvSpPr>
              <p:spPr bwMode="auto">
                <a:xfrm rot="16200000">
                  <a:off x="650317" y="5682276"/>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1" name="Oval 320"/>
                <p:cNvSpPr/>
                <p:nvPr/>
              </p:nvSpPr>
              <p:spPr bwMode="auto">
                <a:xfrm rot="16200000">
                  <a:off x="1105587" y="5682276"/>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7" name="Group 188"/>
              <p:cNvGrpSpPr/>
              <p:nvPr/>
            </p:nvGrpSpPr>
            <p:grpSpPr>
              <a:xfrm>
                <a:off x="712143" y="5661248"/>
                <a:ext cx="688153" cy="209478"/>
                <a:chOff x="628118" y="5484501"/>
                <a:chExt cx="688153" cy="209478"/>
              </a:xfrm>
            </p:grpSpPr>
            <p:sp>
              <p:nvSpPr>
                <p:cNvPr id="314" name="Freeform 313"/>
                <p:cNvSpPr/>
                <p:nvPr/>
              </p:nvSpPr>
              <p:spPr bwMode="auto">
                <a:xfrm rot="16200000">
                  <a:off x="996935" y="5507501"/>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5" name="Freeform 314"/>
                <p:cNvSpPr/>
                <p:nvPr/>
              </p:nvSpPr>
              <p:spPr bwMode="auto">
                <a:xfrm rot="16200000">
                  <a:off x="913353" y="5544689"/>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6" name="Oval 315"/>
                <p:cNvSpPr/>
                <p:nvPr/>
              </p:nvSpPr>
              <p:spPr bwMode="auto">
                <a:xfrm rot="16200000">
                  <a:off x="639821" y="547279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7" name="Oval 316"/>
                <p:cNvSpPr/>
                <p:nvPr/>
              </p:nvSpPr>
              <p:spPr bwMode="auto">
                <a:xfrm rot="16200000">
                  <a:off x="1095091" y="5472798"/>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8" name="Group 187"/>
              <p:cNvGrpSpPr/>
              <p:nvPr/>
            </p:nvGrpSpPr>
            <p:grpSpPr>
              <a:xfrm rot="21344715">
                <a:off x="712143" y="5435699"/>
                <a:ext cx="688153" cy="209478"/>
                <a:chOff x="638614" y="5275023"/>
                <a:chExt cx="688153" cy="209478"/>
              </a:xfrm>
            </p:grpSpPr>
            <p:sp>
              <p:nvSpPr>
                <p:cNvPr id="310" name="Freeform 309"/>
                <p:cNvSpPr/>
                <p:nvPr/>
              </p:nvSpPr>
              <p:spPr bwMode="auto">
                <a:xfrm rot="16200000">
                  <a:off x="996935" y="5302071"/>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1" name="Freeform 310"/>
                <p:cNvSpPr/>
                <p:nvPr/>
              </p:nvSpPr>
              <p:spPr bwMode="auto">
                <a:xfrm rot="16200000">
                  <a:off x="913804" y="5295524"/>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2" name="Oval 311"/>
                <p:cNvSpPr/>
                <p:nvPr/>
              </p:nvSpPr>
              <p:spPr bwMode="auto">
                <a:xfrm rot="16200000">
                  <a:off x="650317" y="5263320"/>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3" name="Oval 312"/>
                <p:cNvSpPr/>
                <p:nvPr/>
              </p:nvSpPr>
              <p:spPr bwMode="auto">
                <a:xfrm rot="16200000">
                  <a:off x="1105587" y="5263320"/>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89" name="Group 186"/>
              <p:cNvGrpSpPr/>
              <p:nvPr/>
            </p:nvGrpSpPr>
            <p:grpSpPr>
              <a:xfrm rot="20955904">
                <a:off x="582985" y="4975076"/>
                <a:ext cx="688153" cy="209478"/>
                <a:chOff x="649110" y="5065545"/>
                <a:chExt cx="688153" cy="209478"/>
              </a:xfrm>
            </p:grpSpPr>
            <p:sp>
              <p:nvSpPr>
                <p:cNvPr id="306" name="Freeform 305"/>
                <p:cNvSpPr/>
                <p:nvPr/>
              </p:nvSpPr>
              <p:spPr bwMode="auto">
                <a:xfrm rot="16200000">
                  <a:off x="1008004" y="5089274"/>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7" name="Freeform 306"/>
                <p:cNvSpPr/>
                <p:nvPr/>
              </p:nvSpPr>
              <p:spPr bwMode="auto">
                <a:xfrm rot="16200000">
                  <a:off x="917494" y="5088636"/>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8" name="Oval 307"/>
                <p:cNvSpPr/>
                <p:nvPr/>
              </p:nvSpPr>
              <p:spPr bwMode="auto">
                <a:xfrm rot="16200000">
                  <a:off x="660813" y="505384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9" name="Oval 308"/>
                <p:cNvSpPr/>
                <p:nvPr/>
              </p:nvSpPr>
              <p:spPr bwMode="auto">
                <a:xfrm rot="16200000">
                  <a:off x="1116083" y="5053842"/>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90" name="Group 185"/>
              <p:cNvGrpSpPr/>
              <p:nvPr/>
            </p:nvGrpSpPr>
            <p:grpSpPr>
              <a:xfrm rot="21020321">
                <a:off x="674043" y="5200621"/>
                <a:ext cx="688153" cy="209478"/>
                <a:chOff x="638614" y="4856068"/>
                <a:chExt cx="688153" cy="209478"/>
              </a:xfrm>
            </p:grpSpPr>
            <p:sp>
              <p:nvSpPr>
                <p:cNvPr id="302" name="Freeform 301"/>
                <p:cNvSpPr/>
                <p:nvPr/>
              </p:nvSpPr>
              <p:spPr bwMode="auto">
                <a:xfrm rot="16200000">
                  <a:off x="1003613" y="4891918"/>
                  <a:ext cx="33515" cy="166549"/>
                </a:xfrm>
                <a:custGeom>
                  <a:avLst/>
                  <a:gdLst>
                    <a:gd name="connsiteX0" fmla="*/ 35781 w 35781"/>
                    <a:gd name="connsiteY0" fmla="*/ 278296 h 278296"/>
                    <a:gd name="connsiteX1" fmla="*/ 27830 w 35781"/>
                    <a:gd name="connsiteY1" fmla="*/ 155051 h 278296"/>
                    <a:gd name="connsiteX2" fmla="*/ 23854 w 35781"/>
                    <a:gd name="connsiteY2" fmla="*/ 99392 h 278296"/>
                    <a:gd name="connsiteX3" fmla="*/ 19878 w 35781"/>
                    <a:gd name="connsiteY3" fmla="*/ 87465 h 278296"/>
                    <a:gd name="connsiteX4" fmla="*/ 11927 w 35781"/>
                    <a:gd name="connsiteY4" fmla="*/ 43732 h 278296"/>
                    <a:gd name="connsiteX5" fmla="*/ 7951 w 35781"/>
                    <a:gd name="connsiteY5" fmla="*/ 23854 h 278296"/>
                    <a:gd name="connsiteX6" fmla="*/ 0 w 35781"/>
                    <a:gd name="connsiteY6" fmla="*/ 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1" h="278296">
                      <a:moveTo>
                        <a:pt x="35781" y="278296"/>
                      </a:moveTo>
                      <a:cubicBezTo>
                        <a:pt x="33131" y="237214"/>
                        <a:pt x="30763" y="196113"/>
                        <a:pt x="27830" y="155051"/>
                      </a:cubicBezTo>
                      <a:cubicBezTo>
                        <a:pt x="26505" y="136498"/>
                        <a:pt x="26027" y="117865"/>
                        <a:pt x="23854" y="99392"/>
                      </a:cubicBezTo>
                      <a:cubicBezTo>
                        <a:pt x="23364" y="95230"/>
                        <a:pt x="21203" y="91441"/>
                        <a:pt x="19878" y="87465"/>
                      </a:cubicBezTo>
                      <a:cubicBezTo>
                        <a:pt x="12989" y="39233"/>
                        <a:pt x="19425" y="77468"/>
                        <a:pt x="11927" y="43732"/>
                      </a:cubicBezTo>
                      <a:cubicBezTo>
                        <a:pt x="10461" y="37136"/>
                        <a:pt x="9729" y="30373"/>
                        <a:pt x="7951" y="23854"/>
                      </a:cubicBezTo>
                      <a:cubicBezTo>
                        <a:pt x="5746" y="15768"/>
                        <a:pt x="0" y="0"/>
                        <a:pt x="0" y="0"/>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3" name="Freeform 302"/>
                <p:cNvSpPr/>
                <p:nvPr/>
              </p:nvSpPr>
              <p:spPr bwMode="auto">
                <a:xfrm rot="16200000">
                  <a:off x="927301" y="4919574"/>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4" name="Oval 303"/>
                <p:cNvSpPr/>
                <p:nvPr/>
              </p:nvSpPr>
              <p:spPr bwMode="auto">
                <a:xfrm rot="16200000">
                  <a:off x="650317" y="484436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5" name="Oval 304"/>
                <p:cNvSpPr/>
                <p:nvPr/>
              </p:nvSpPr>
              <p:spPr bwMode="auto">
                <a:xfrm rot="16200000">
                  <a:off x="1105587" y="4844365"/>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91" name="Group 184"/>
              <p:cNvGrpSpPr/>
              <p:nvPr/>
            </p:nvGrpSpPr>
            <p:grpSpPr>
              <a:xfrm rot="20716757">
                <a:off x="480123" y="4772661"/>
                <a:ext cx="688153" cy="209478"/>
                <a:chOff x="659606" y="4646590"/>
                <a:chExt cx="688153" cy="209478"/>
              </a:xfrm>
            </p:grpSpPr>
            <p:sp>
              <p:nvSpPr>
                <p:cNvPr id="298" name="Freeform 297"/>
                <p:cNvSpPr/>
                <p:nvPr/>
              </p:nvSpPr>
              <p:spPr bwMode="auto">
                <a:xfrm rot="16200000">
                  <a:off x="1021951" y="4673637"/>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9" name="Freeform 298"/>
                <p:cNvSpPr/>
                <p:nvPr/>
              </p:nvSpPr>
              <p:spPr bwMode="auto">
                <a:xfrm rot="16200000">
                  <a:off x="934680" y="4703459"/>
                  <a:ext cx="13826" cy="140190"/>
                </a:xfrm>
                <a:custGeom>
                  <a:avLst/>
                  <a:gdLst>
                    <a:gd name="connsiteX0" fmla="*/ 18860 w 18860"/>
                    <a:gd name="connsiteY0" fmla="*/ 0 h 172016"/>
                    <a:gd name="connsiteX1" fmla="*/ 754 w 18860"/>
                    <a:gd name="connsiteY1" fmla="*/ 95061 h 172016"/>
                    <a:gd name="connsiteX2" fmla="*/ 14334 w 18860"/>
                    <a:gd name="connsiteY2" fmla="*/ 172016 h 172016"/>
                  </a:gdLst>
                  <a:ahLst/>
                  <a:cxnLst>
                    <a:cxn ang="0">
                      <a:pos x="connsiteX0" y="connsiteY0"/>
                    </a:cxn>
                    <a:cxn ang="0">
                      <a:pos x="connsiteX1" y="connsiteY1"/>
                    </a:cxn>
                    <a:cxn ang="0">
                      <a:pos x="connsiteX2" y="connsiteY2"/>
                    </a:cxn>
                  </a:cxnLst>
                  <a:rect l="l" t="t" r="r" b="b"/>
                  <a:pathLst>
                    <a:path w="18860" h="172016">
                      <a:moveTo>
                        <a:pt x="18860" y="0"/>
                      </a:moveTo>
                      <a:cubicBezTo>
                        <a:pt x="10184" y="33196"/>
                        <a:pt x="1508" y="66392"/>
                        <a:pt x="754" y="95061"/>
                      </a:cubicBezTo>
                      <a:cubicBezTo>
                        <a:pt x="0" y="123730"/>
                        <a:pt x="7167" y="147873"/>
                        <a:pt x="14334"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0" name="Oval 299"/>
                <p:cNvSpPr/>
                <p:nvPr/>
              </p:nvSpPr>
              <p:spPr bwMode="auto">
                <a:xfrm rot="16200000">
                  <a:off x="671309" y="4634887"/>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1" name="Oval 300"/>
                <p:cNvSpPr/>
                <p:nvPr/>
              </p:nvSpPr>
              <p:spPr bwMode="auto">
                <a:xfrm rot="16200000">
                  <a:off x="1126579" y="4634887"/>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92" name="Freeform 291"/>
              <p:cNvSpPr/>
              <p:nvPr/>
            </p:nvSpPr>
            <p:spPr bwMode="auto">
              <a:xfrm>
                <a:off x="319088" y="4506913"/>
                <a:ext cx="1065212" cy="2201862"/>
              </a:xfrm>
              <a:custGeom>
                <a:avLst/>
                <a:gdLst>
                  <a:gd name="connsiteX0" fmla="*/ 52387 w 1065212"/>
                  <a:gd name="connsiteY0" fmla="*/ 150812 h 2201862"/>
                  <a:gd name="connsiteX1" fmla="*/ 338137 w 1065212"/>
                  <a:gd name="connsiteY1" fmla="*/ 74612 h 2201862"/>
                  <a:gd name="connsiteX2" fmla="*/ 595312 w 1065212"/>
                  <a:gd name="connsiteY2" fmla="*/ 26987 h 2201862"/>
                  <a:gd name="connsiteX3" fmla="*/ 700087 w 1065212"/>
                  <a:gd name="connsiteY3" fmla="*/ 84137 h 2201862"/>
                  <a:gd name="connsiteX4" fmla="*/ 928687 w 1065212"/>
                  <a:gd name="connsiteY4" fmla="*/ 531812 h 2201862"/>
                  <a:gd name="connsiteX5" fmla="*/ 1042987 w 1065212"/>
                  <a:gd name="connsiteY5" fmla="*/ 912812 h 2201862"/>
                  <a:gd name="connsiteX6" fmla="*/ 1052512 w 1065212"/>
                  <a:gd name="connsiteY6" fmla="*/ 1265237 h 2201862"/>
                  <a:gd name="connsiteX7" fmla="*/ 966787 w 1065212"/>
                  <a:gd name="connsiteY7" fmla="*/ 1636712 h 2201862"/>
                  <a:gd name="connsiteX8" fmla="*/ 814387 w 1065212"/>
                  <a:gd name="connsiteY8" fmla="*/ 2017712 h 2201862"/>
                  <a:gd name="connsiteX9" fmla="*/ 709612 w 1065212"/>
                  <a:gd name="connsiteY9" fmla="*/ 2160587 h 2201862"/>
                  <a:gd name="connsiteX10" fmla="*/ 633412 w 1065212"/>
                  <a:gd name="connsiteY10" fmla="*/ 2198687 h 2201862"/>
                  <a:gd name="connsiteX11" fmla="*/ 319087 w 1065212"/>
                  <a:gd name="connsiteY11" fmla="*/ 2179637 h 2201862"/>
                  <a:gd name="connsiteX12" fmla="*/ 138112 w 1065212"/>
                  <a:gd name="connsiteY12" fmla="*/ 2132012 h 2201862"/>
                  <a:gd name="connsiteX13" fmla="*/ 80962 w 1065212"/>
                  <a:gd name="connsiteY13" fmla="*/ 2036762 h 2201862"/>
                  <a:gd name="connsiteX14" fmla="*/ 233362 w 1065212"/>
                  <a:gd name="connsiteY14" fmla="*/ 1855787 h 2201862"/>
                  <a:gd name="connsiteX15" fmla="*/ 366712 w 1065212"/>
                  <a:gd name="connsiteY15" fmla="*/ 1512887 h 2201862"/>
                  <a:gd name="connsiteX16" fmla="*/ 433387 w 1065212"/>
                  <a:gd name="connsiteY16" fmla="*/ 1198562 h 2201862"/>
                  <a:gd name="connsiteX17" fmla="*/ 395287 w 1065212"/>
                  <a:gd name="connsiteY17" fmla="*/ 855662 h 2201862"/>
                  <a:gd name="connsiteX18" fmla="*/ 319087 w 1065212"/>
                  <a:gd name="connsiteY18" fmla="*/ 655637 h 2201862"/>
                  <a:gd name="connsiteX19" fmla="*/ 223837 w 1065212"/>
                  <a:gd name="connsiteY19" fmla="*/ 474662 h 2201862"/>
                  <a:gd name="connsiteX20" fmla="*/ 71437 w 1065212"/>
                  <a:gd name="connsiteY20" fmla="*/ 303212 h 2201862"/>
                  <a:gd name="connsiteX21" fmla="*/ 23812 w 1065212"/>
                  <a:gd name="connsiteY21" fmla="*/ 217487 h 2201862"/>
                  <a:gd name="connsiteX22" fmla="*/ 52387 w 1065212"/>
                  <a:gd name="connsiteY22" fmla="*/ 150812 h 220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5212" h="2201862">
                    <a:moveTo>
                      <a:pt x="52387" y="150812"/>
                    </a:moveTo>
                    <a:cubicBezTo>
                      <a:pt x="104774" y="127000"/>
                      <a:pt x="247650" y="95250"/>
                      <a:pt x="338137" y="74612"/>
                    </a:cubicBezTo>
                    <a:cubicBezTo>
                      <a:pt x="428625" y="53975"/>
                      <a:pt x="534987" y="25400"/>
                      <a:pt x="595312" y="26987"/>
                    </a:cubicBezTo>
                    <a:cubicBezTo>
                      <a:pt x="655637" y="28574"/>
                      <a:pt x="644525" y="0"/>
                      <a:pt x="700087" y="84137"/>
                    </a:cubicBezTo>
                    <a:cubicBezTo>
                      <a:pt x="755649" y="168274"/>
                      <a:pt x="871537" y="393700"/>
                      <a:pt x="928687" y="531812"/>
                    </a:cubicBezTo>
                    <a:cubicBezTo>
                      <a:pt x="985837" y="669925"/>
                      <a:pt x="1022350" y="790575"/>
                      <a:pt x="1042987" y="912812"/>
                    </a:cubicBezTo>
                    <a:cubicBezTo>
                      <a:pt x="1063625" y="1035050"/>
                      <a:pt x="1065212" y="1144587"/>
                      <a:pt x="1052512" y="1265237"/>
                    </a:cubicBezTo>
                    <a:cubicBezTo>
                      <a:pt x="1039812" y="1385887"/>
                      <a:pt x="1006475" y="1511300"/>
                      <a:pt x="966787" y="1636712"/>
                    </a:cubicBezTo>
                    <a:cubicBezTo>
                      <a:pt x="927100" y="1762125"/>
                      <a:pt x="857249" y="1930400"/>
                      <a:pt x="814387" y="2017712"/>
                    </a:cubicBezTo>
                    <a:cubicBezTo>
                      <a:pt x="771525" y="2105024"/>
                      <a:pt x="739774" y="2130425"/>
                      <a:pt x="709612" y="2160587"/>
                    </a:cubicBezTo>
                    <a:cubicBezTo>
                      <a:pt x="679450" y="2190749"/>
                      <a:pt x="698500" y="2195512"/>
                      <a:pt x="633412" y="2198687"/>
                    </a:cubicBezTo>
                    <a:cubicBezTo>
                      <a:pt x="568325" y="2201862"/>
                      <a:pt x="401637" y="2190749"/>
                      <a:pt x="319087" y="2179637"/>
                    </a:cubicBezTo>
                    <a:cubicBezTo>
                      <a:pt x="236537" y="2168525"/>
                      <a:pt x="177800" y="2155825"/>
                      <a:pt x="138112" y="2132012"/>
                    </a:cubicBezTo>
                    <a:cubicBezTo>
                      <a:pt x="98425" y="2108200"/>
                      <a:pt x="65087" y="2082800"/>
                      <a:pt x="80962" y="2036762"/>
                    </a:cubicBezTo>
                    <a:cubicBezTo>
                      <a:pt x="96837" y="1990725"/>
                      <a:pt x="185737" y="1943100"/>
                      <a:pt x="233362" y="1855787"/>
                    </a:cubicBezTo>
                    <a:cubicBezTo>
                      <a:pt x="280987" y="1768474"/>
                      <a:pt x="333375" y="1622424"/>
                      <a:pt x="366712" y="1512887"/>
                    </a:cubicBezTo>
                    <a:cubicBezTo>
                      <a:pt x="400049" y="1403350"/>
                      <a:pt x="428625" y="1308099"/>
                      <a:pt x="433387" y="1198562"/>
                    </a:cubicBezTo>
                    <a:cubicBezTo>
                      <a:pt x="438149" y="1089025"/>
                      <a:pt x="414337" y="946150"/>
                      <a:pt x="395287" y="855662"/>
                    </a:cubicBezTo>
                    <a:cubicBezTo>
                      <a:pt x="376237" y="765174"/>
                      <a:pt x="347662" y="719137"/>
                      <a:pt x="319087" y="655637"/>
                    </a:cubicBezTo>
                    <a:cubicBezTo>
                      <a:pt x="290512" y="592137"/>
                      <a:pt x="265112" y="533399"/>
                      <a:pt x="223837" y="474662"/>
                    </a:cubicBezTo>
                    <a:cubicBezTo>
                      <a:pt x="182562" y="415925"/>
                      <a:pt x="104774" y="346074"/>
                      <a:pt x="71437" y="303212"/>
                    </a:cubicBezTo>
                    <a:cubicBezTo>
                      <a:pt x="38100" y="260350"/>
                      <a:pt x="26987" y="239712"/>
                      <a:pt x="23812" y="217487"/>
                    </a:cubicBezTo>
                    <a:cubicBezTo>
                      <a:pt x="20637" y="195262"/>
                      <a:pt x="0" y="174624"/>
                      <a:pt x="52387" y="150812"/>
                    </a:cubicBezTo>
                    <a:close/>
                  </a:path>
                </a:pathLst>
              </a:custGeom>
              <a:solidFill>
                <a:schemeClr val="bg1">
                  <a:lumMod val="65000"/>
                  <a:alpha val="28000"/>
                </a:schemeClr>
              </a:solidFill>
              <a:ln w="9525" cap="flat" cmpd="sng" algn="ctr">
                <a:noFill/>
                <a:prstDash val="solid"/>
                <a:round/>
                <a:headEnd type="none" w="med" len="med"/>
                <a:tailEnd type="none" w="med" len="med"/>
              </a:ln>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293" name="Group 183"/>
              <p:cNvGrpSpPr/>
              <p:nvPr/>
            </p:nvGrpSpPr>
            <p:grpSpPr>
              <a:xfrm rot="20586924">
                <a:off x="333053" y="4598169"/>
                <a:ext cx="688153" cy="209478"/>
                <a:chOff x="323528" y="4515666"/>
                <a:chExt cx="688153" cy="209478"/>
              </a:xfrm>
            </p:grpSpPr>
            <p:sp>
              <p:nvSpPr>
                <p:cNvPr id="294" name="Freeform 293"/>
                <p:cNvSpPr/>
                <p:nvPr/>
              </p:nvSpPr>
              <p:spPr bwMode="auto">
                <a:xfrm rot="16200000">
                  <a:off x="689228" y="4542714"/>
                  <a:ext cx="37764" cy="157441"/>
                </a:xfrm>
                <a:custGeom>
                  <a:avLst/>
                  <a:gdLst>
                    <a:gd name="connsiteX0" fmla="*/ 51515 w 51515"/>
                    <a:gd name="connsiteY0" fmla="*/ 0 h 193183"/>
                    <a:gd name="connsiteX1" fmla="*/ 12879 w 51515"/>
                    <a:gd name="connsiteY1" fmla="*/ 12878 h 193183"/>
                    <a:gd name="connsiteX2" fmla="*/ 0 w 51515"/>
                    <a:gd name="connsiteY2" fmla="*/ 51515 h 193183"/>
                    <a:gd name="connsiteX3" fmla="*/ 25758 w 51515"/>
                    <a:gd name="connsiteY3" fmla="*/ 154546 h 193183"/>
                    <a:gd name="connsiteX4" fmla="*/ 25758 w 51515"/>
                    <a:gd name="connsiteY4" fmla="*/ 193183 h 19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5" h="193183">
                      <a:moveTo>
                        <a:pt x="51515" y="0"/>
                      </a:moveTo>
                      <a:cubicBezTo>
                        <a:pt x="38636" y="4293"/>
                        <a:pt x="22478" y="3279"/>
                        <a:pt x="12879" y="12878"/>
                      </a:cubicBezTo>
                      <a:cubicBezTo>
                        <a:pt x="3280" y="22477"/>
                        <a:pt x="0" y="37939"/>
                        <a:pt x="0" y="51515"/>
                      </a:cubicBezTo>
                      <a:cubicBezTo>
                        <a:pt x="0" y="131756"/>
                        <a:pt x="15595" y="93570"/>
                        <a:pt x="25758" y="154546"/>
                      </a:cubicBezTo>
                      <a:cubicBezTo>
                        <a:pt x="27875" y="167250"/>
                        <a:pt x="25758" y="180304"/>
                        <a:pt x="25758" y="193183"/>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woPt" dir="t"/>
                </a:scene3d>
                <a:sp3d prstMaterial="clear">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5" name="Freeform 294"/>
                <p:cNvSpPr/>
                <p:nvPr/>
              </p:nvSpPr>
              <p:spPr bwMode="auto">
                <a:xfrm rot="16200000">
                  <a:off x="602408" y="4526211"/>
                  <a:ext cx="48198" cy="140190"/>
                </a:xfrm>
                <a:custGeom>
                  <a:avLst/>
                  <a:gdLst>
                    <a:gd name="connsiteX0" fmla="*/ 18860 w 18860"/>
                    <a:gd name="connsiteY0" fmla="*/ 0 h 172016"/>
                    <a:gd name="connsiteX1" fmla="*/ 754 w 18860"/>
                    <a:gd name="connsiteY1" fmla="*/ 95061 h 172016"/>
                    <a:gd name="connsiteX2" fmla="*/ 14334 w 18860"/>
                    <a:gd name="connsiteY2" fmla="*/ 172016 h 172016"/>
                    <a:gd name="connsiteX0" fmla="*/ 18860 w 18860"/>
                    <a:gd name="connsiteY0" fmla="*/ 0 h 172016"/>
                    <a:gd name="connsiteX1" fmla="*/ 754 w 18860"/>
                    <a:gd name="connsiteY1" fmla="*/ 95061 h 172016"/>
                    <a:gd name="connsiteX2" fmla="*/ 14334 w 18860"/>
                    <a:gd name="connsiteY2" fmla="*/ 172016 h 172016"/>
                    <a:gd name="connsiteX0" fmla="*/ 11693 w 65747"/>
                    <a:gd name="connsiteY0" fmla="*/ 0 h 172016"/>
                    <a:gd name="connsiteX1" fmla="*/ 64993 w 65747"/>
                    <a:gd name="connsiteY1" fmla="*/ 95061 h 172016"/>
                    <a:gd name="connsiteX2" fmla="*/ 7167 w 65747"/>
                    <a:gd name="connsiteY2" fmla="*/ 172016 h 172016"/>
                  </a:gdLst>
                  <a:ahLst/>
                  <a:cxnLst>
                    <a:cxn ang="0">
                      <a:pos x="connsiteX0" y="connsiteY0"/>
                    </a:cxn>
                    <a:cxn ang="0">
                      <a:pos x="connsiteX1" y="connsiteY1"/>
                    </a:cxn>
                    <a:cxn ang="0">
                      <a:pos x="connsiteX2" y="connsiteY2"/>
                    </a:cxn>
                  </a:cxnLst>
                  <a:rect l="l" t="t" r="r" b="b"/>
                  <a:pathLst>
                    <a:path w="65747" h="172016">
                      <a:moveTo>
                        <a:pt x="11693" y="0"/>
                      </a:moveTo>
                      <a:cubicBezTo>
                        <a:pt x="3017" y="33196"/>
                        <a:pt x="65747" y="66392"/>
                        <a:pt x="64993" y="95061"/>
                      </a:cubicBezTo>
                      <a:cubicBezTo>
                        <a:pt x="64239" y="123730"/>
                        <a:pt x="0" y="147873"/>
                        <a:pt x="7167" y="172016"/>
                      </a:cubicBezTo>
                    </a:path>
                  </a:pathLst>
                </a:custGeom>
                <a:noFill/>
                <a:ln w="98425" cap="flat" cmpd="dbl" algn="ctr">
                  <a:solidFill>
                    <a:schemeClr val="bg1">
                      <a:lumMod val="95000"/>
                    </a:schemeClr>
                  </a:solidFill>
                  <a:prstDash val="solid"/>
                  <a:round/>
                  <a:headEnd type="none" w="med" len="med"/>
                  <a:tailEnd type="none" w="med" len="med"/>
                </a:ln>
                <a:effectLst/>
                <a:scene3d>
                  <a:camera prst="orthographicFront"/>
                  <a:lightRig rig="threePt" dir="t"/>
                </a:scene3d>
                <a:sp3d prstMaterial="clear"/>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6" name="Oval 295"/>
                <p:cNvSpPr/>
                <p:nvPr/>
              </p:nvSpPr>
              <p:spPr bwMode="auto">
                <a:xfrm rot="16200000">
                  <a:off x="335231" y="450396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7" name="Oval 296"/>
                <p:cNvSpPr/>
                <p:nvPr/>
              </p:nvSpPr>
              <p:spPr bwMode="auto">
                <a:xfrm rot="16200000">
                  <a:off x="790501" y="4503963"/>
                  <a:ext cx="209478" cy="232883"/>
                </a:xfrm>
                <a:prstGeom prst="ellipse">
                  <a:avLst/>
                </a:prstGeom>
                <a:solidFill>
                  <a:schemeClr val="bg1">
                    <a:lumMod val="75000"/>
                  </a:schemeClr>
                </a:solidFill>
                <a:ln w="9525" cap="flat" cmpd="sng" algn="ctr">
                  <a:noFill/>
                  <a:prstDash val="solid"/>
                  <a:round/>
                  <a:headEnd type="none" w="med" len="med"/>
                  <a:tailEnd type="none" w="med" len="med"/>
                </a:ln>
                <a:effectLst/>
                <a:scene3d>
                  <a:camera prst="orthographicFront"/>
                  <a:lightRig rig="threePt" dir="t"/>
                </a:scene3d>
                <a:sp3d prstMaterial="clear">
                  <a:bevelT w="88900"/>
                  <a:bevelB w="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grpSp>
          <p:nvGrpSpPr>
            <p:cNvPr id="418" name="Group 257"/>
            <p:cNvGrpSpPr>
              <a:grpSpLocks noChangeAspect="1"/>
            </p:cNvGrpSpPr>
            <p:nvPr/>
          </p:nvGrpSpPr>
          <p:grpSpPr>
            <a:xfrm>
              <a:off x="2915816" y="4365104"/>
              <a:ext cx="1455994" cy="967293"/>
              <a:chOff x="2627784" y="4725144"/>
              <a:chExt cx="1738122" cy="1062959"/>
            </a:xfrm>
          </p:grpSpPr>
          <p:sp>
            <p:nvSpPr>
              <p:cNvPr id="419" name="Rounded Rectangle 418"/>
              <p:cNvSpPr/>
              <p:nvPr/>
            </p:nvSpPr>
            <p:spPr bwMode="auto">
              <a:xfrm rot="16200000">
                <a:off x="3448960" y="50594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0" name="Rounded Rectangle 419"/>
              <p:cNvSpPr/>
              <p:nvPr/>
            </p:nvSpPr>
            <p:spPr bwMode="auto">
              <a:xfrm rot="16200000">
                <a:off x="3591278" y="521180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1" name="Rounded Rectangle 420"/>
              <p:cNvSpPr/>
              <p:nvPr/>
            </p:nvSpPr>
            <p:spPr bwMode="auto">
              <a:xfrm rot="16200000">
                <a:off x="3549827" y="4879389"/>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2" name="Rounded Rectangle 421"/>
              <p:cNvSpPr/>
              <p:nvPr/>
            </p:nvSpPr>
            <p:spPr bwMode="auto">
              <a:xfrm rot="16200000">
                <a:off x="3415338" y="531143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3" name="Rounded Rectangle 422"/>
              <p:cNvSpPr/>
              <p:nvPr/>
            </p:nvSpPr>
            <p:spPr bwMode="auto">
              <a:xfrm rot="16200000">
                <a:off x="3348093" y="495139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4" name="Rounded Rectangle 423"/>
              <p:cNvSpPr/>
              <p:nvPr/>
            </p:nvSpPr>
            <p:spPr bwMode="auto">
              <a:xfrm rot="16200000">
                <a:off x="3387812" y="4644522"/>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5" name="Rounded Rectangle 424"/>
              <p:cNvSpPr/>
              <p:nvPr/>
            </p:nvSpPr>
            <p:spPr bwMode="auto">
              <a:xfrm rot="16200000">
                <a:off x="3559756" y="4771377"/>
                <a:ext cx="180020" cy="773311"/>
              </a:xfrm>
              <a:prstGeom prst="roundRect">
                <a:avLst>
                  <a:gd name="adj" fmla="val 50000"/>
                </a:avLst>
              </a:prstGeom>
              <a:solidFill>
                <a:schemeClr val="bg2">
                  <a:lumMod val="75000"/>
                  <a:alpha val="85000"/>
                </a:schemeClr>
              </a:solidFill>
              <a:ln w="9525" cap="flat" cmpd="sng" algn="ctr">
                <a:noFill/>
                <a:prstDash val="solid"/>
                <a:round/>
                <a:headEnd type="none" w="med" len="med"/>
                <a:tailEnd type="none" w="med" len="med"/>
              </a:ln>
              <a:effectLst/>
              <a:scene3d>
                <a:camera prst="orthographicFront"/>
                <a:lightRig rig="chilly" dir="t"/>
              </a:scene3d>
              <a:sp3d prstMaterial="flat">
                <a:bevelT w="101600" h="114300"/>
                <a:bevelB w="101600" h="1143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426" name="Curved Connector 229"/>
              <p:cNvCxnSpPr>
                <a:stCxn id="422" idx="2"/>
                <a:endCxn id="420" idx="2"/>
              </p:cNvCxnSpPr>
              <p:nvPr/>
            </p:nvCxnSpPr>
            <p:spPr bwMode="auto">
              <a:xfrm flipV="1">
                <a:off x="3892004" y="5598465"/>
                <a:ext cx="175940" cy="99628"/>
              </a:xfrm>
              <a:prstGeom prst="curvedConnector5">
                <a:avLst>
                  <a:gd name="adj1" fmla="val 143312"/>
                  <a:gd name="adj2" fmla="val -108736"/>
                  <a:gd name="adj3" fmla="val 282492"/>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27" name="Curved Connector 229"/>
              <p:cNvCxnSpPr>
                <a:stCxn id="420" idx="0"/>
                <a:endCxn id="419" idx="0"/>
              </p:cNvCxnSpPr>
              <p:nvPr/>
            </p:nvCxnSpPr>
            <p:spPr bwMode="auto">
              <a:xfrm rot="10800000">
                <a:off x="3152315" y="5446065"/>
                <a:ext cx="142318" cy="152400"/>
              </a:xfrm>
              <a:prstGeom prst="curvedConnector3">
                <a:avLst>
                  <a:gd name="adj1" fmla="val 316448"/>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28" name="Curved Connector 229"/>
              <p:cNvCxnSpPr>
                <a:endCxn id="419" idx="2"/>
              </p:cNvCxnSpPr>
              <p:nvPr/>
            </p:nvCxnSpPr>
            <p:spPr bwMode="auto">
              <a:xfrm>
                <a:off x="3791137" y="5392059"/>
                <a:ext cx="134489" cy="54006"/>
              </a:xfrm>
              <a:prstGeom prst="curvedConnector3">
                <a:avLst>
                  <a:gd name="adj1" fmla="val 158732"/>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29" name="Curved Connector 229"/>
              <p:cNvCxnSpPr>
                <a:stCxn id="423" idx="0"/>
                <a:endCxn id="425" idx="0"/>
              </p:cNvCxnSpPr>
              <p:nvPr/>
            </p:nvCxnSpPr>
            <p:spPr bwMode="auto">
              <a:xfrm rot="10800000" flipH="1">
                <a:off x="3051447" y="5158033"/>
                <a:ext cx="211663" cy="180020"/>
              </a:xfrm>
              <a:prstGeom prst="curvedConnector5">
                <a:avLst>
                  <a:gd name="adj1" fmla="val -204060"/>
                  <a:gd name="adj2" fmla="val 103015"/>
                  <a:gd name="adj3" fmla="val -22872"/>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30" name="Curved Connector 229"/>
              <p:cNvCxnSpPr>
                <a:stCxn id="421" idx="2"/>
                <a:endCxn id="425" idx="2"/>
              </p:cNvCxnSpPr>
              <p:nvPr/>
            </p:nvCxnSpPr>
            <p:spPr bwMode="auto">
              <a:xfrm flipV="1">
                <a:off x="4026492" y="5158033"/>
                <a:ext cx="9930" cy="108012"/>
              </a:xfrm>
              <a:prstGeom prst="curvedConnector3">
                <a:avLst>
                  <a:gd name="adj1" fmla="val 2759570"/>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31" name="Curved Connector 229"/>
              <p:cNvCxnSpPr>
                <a:stCxn id="424" idx="0"/>
              </p:cNvCxnSpPr>
              <p:nvPr/>
            </p:nvCxnSpPr>
            <p:spPr bwMode="auto">
              <a:xfrm rot="10800000" flipH="1" flipV="1">
                <a:off x="3091166" y="5031177"/>
                <a:ext cx="229259" cy="216865"/>
              </a:xfrm>
              <a:prstGeom prst="curvedConnector3">
                <a:avLst>
                  <a:gd name="adj1" fmla="val -136038"/>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32" name="Curved Connector 431"/>
              <p:cNvCxnSpPr/>
              <p:nvPr/>
            </p:nvCxnSpPr>
            <p:spPr bwMode="auto">
              <a:xfrm flipV="1">
                <a:off x="2627784" y="5661249"/>
                <a:ext cx="513986" cy="92580"/>
              </a:xfrm>
              <a:prstGeom prst="curvedConnector3">
                <a:avLst>
                  <a:gd name="adj1" fmla="val 50000"/>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33" name="Curved Connector 229"/>
              <p:cNvCxnSpPr/>
              <p:nvPr/>
            </p:nvCxnSpPr>
            <p:spPr bwMode="auto">
              <a:xfrm flipV="1">
                <a:off x="3851920" y="4725144"/>
                <a:ext cx="513986" cy="288032"/>
              </a:xfrm>
              <a:prstGeom prst="curvedConnector3">
                <a:avLst>
                  <a:gd name="adj1" fmla="val 50000"/>
                </a:avLst>
              </a:prstGeom>
              <a:solidFill>
                <a:schemeClr val="accent1"/>
              </a:solidFill>
              <a:ln w="19050" cap="flat" cmpd="sng" algn="ctr">
                <a:solidFill>
                  <a:srgbClr val="00B050"/>
                </a:solidFill>
                <a:prstDash val="solid"/>
                <a:round/>
                <a:headEnd type="none" w="med" len="med"/>
                <a:tailEnd type="none" w="med" len="med"/>
              </a:ln>
              <a:effectLst/>
            </p:spPr>
          </p:cxnSp>
        </p:grpSp>
      </p:grpSp>
      <p:sp>
        <p:nvSpPr>
          <p:cNvPr id="280" name="Oval 279"/>
          <p:cNvSpPr/>
          <p:nvPr/>
        </p:nvSpPr>
        <p:spPr bwMode="auto">
          <a:xfrm rot="19640315">
            <a:off x="2785759" y="5344889"/>
            <a:ext cx="247535" cy="265459"/>
          </a:xfrm>
          <a:prstGeom prst="ellipse">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81" name="Oval 280"/>
          <p:cNvSpPr/>
          <p:nvPr/>
        </p:nvSpPr>
        <p:spPr bwMode="auto">
          <a:xfrm rot="19640315">
            <a:off x="2848024" y="5149582"/>
            <a:ext cx="351607" cy="385506"/>
          </a:xfrm>
          <a:prstGeom prst="ellipse">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prstMaterial="flat">
            <a:bevelT w="177800"/>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334" name="Freeform 333"/>
          <p:cNvSpPr/>
          <p:nvPr/>
        </p:nvSpPr>
        <p:spPr bwMode="auto">
          <a:xfrm rot="11502454">
            <a:off x="1547612" y="4879402"/>
            <a:ext cx="600278" cy="606424"/>
          </a:xfrm>
          <a:custGeom>
            <a:avLst/>
            <a:gdLst>
              <a:gd name="connsiteX0" fmla="*/ 231775 w 595312"/>
              <a:gd name="connsiteY0" fmla="*/ 11112 h 606424"/>
              <a:gd name="connsiteX1" fmla="*/ 203200 w 595312"/>
              <a:gd name="connsiteY1" fmla="*/ 153987 h 606424"/>
              <a:gd name="connsiteX2" fmla="*/ 260350 w 595312"/>
              <a:gd name="connsiteY2" fmla="*/ 258762 h 606424"/>
              <a:gd name="connsiteX3" fmla="*/ 365125 w 595312"/>
              <a:gd name="connsiteY3" fmla="*/ 325437 h 606424"/>
              <a:gd name="connsiteX4" fmla="*/ 460375 w 595312"/>
              <a:gd name="connsiteY4" fmla="*/ 344487 h 606424"/>
              <a:gd name="connsiteX5" fmla="*/ 574675 w 595312"/>
              <a:gd name="connsiteY5" fmla="*/ 306387 h 606424"/>
              <a:gd name="connsiteX6" fmla="*/ 584200 w 595312"/>
              <a:gd name="connsiteY6" fmla="*/ 354012 h 606424"/>
              <a:gd name="connsiteX7" fmla="*/ 555625 w 595312"/>
              <a:gd name="connsiteY7" fmla="*/ 458787 h 606424"/>
              <a:gd name="connsiteX8" fmla="*/ 460375 w 595312"/>
              <a:gd name="connsiteY8" fmla="*/ 554037 h 606424"/>
              <a:gd name="connsiteX9" fmla="*/ 307975 w 595312"/>
              <a:gd name="connsiteY9" fmla="*/ 601662 h 606424"/>
              <a:gd name="connsiteX10" fmla="*/ 174625 w 595312"/>
              <a:gd name="connsiteY10" fmla="*/ 582612 h 606424"/>
              <a:gd name="connsiteX11" fmla="*/ 60325 w 595312"/>
              <a:gd name="connsiteY11" fmla="*/ 477837 h 606424"/>
              <a:gd name="connsiteX12" fmla="*/ 3175 w 595312"/>
              <a:gd name="connsiteY12" fmla="*/ 363537 h 606424"/>
              <a:gd name="connsiteX13" fmla="*/ 41275 w 595312"/>
              <a:gd name="connsiteY13" fmla="*/ 182562 h 606424"/>
              <a:gd name="connsiteX14" fmla="*/ 88900 w 595312"/>
              <a:gd name="connsiteY14" fmla="*/ 87312 h 606424"/>
              <a:gd name="connsiteX15" fmla="*/ 231775 w 595312"/>
              <a:gd name="connsiteY15" fmla="*/ 11112 h 606424"/>
              <a:gd name="connsiteX0" fmla="*/ 236741 w 600278"/>
              <a:gd name="connsiteY0" fmla="*/ 11112 h 606424"/>
              <a:gd name="connsiteX1" fmla="*/ 208166 w 600278"/>
              <a:gd name="connsiteY1" fmla="*/ 153987 h 606424"/>
              <a:gd name="connsiteX2" fmla="*/ 265316 w 600278"/>
              <a:gd name="connsiteY2" fmla="*/ 258762 h 606424"/>
              <a:gd name="connsiteX3" fmla="*/ 370091 w 600278"/>
              <a:gd name="connsiteY3" fmla="*/ 325437 h 606424"/>
              <a:gd name="connsiteX4" fmla="*/ 465341 w 600278"/>
              <a:gd name="connsiteY4" fmla="*/ 344487 h 606424"/>
              <a:gd name="connsiteX5" fmla="*/ 579641 w 600278"/>
              <a:gd name="connsiteY5" fmla="*/ 306387 h 606424"/>
              <a:gd name="connsiteX6" fmla="*/ 589166 w 600278"/>
              <a:gd name="connsiteY6" fmla="*/ 354012 h 606424"/>
              <a:gd name="connsiteX7" fmla="*/ 560591 w 600278"/>
              <a:gd name="connsiteY7" fmla="*/ 458787 h 606424"/>
              <a:gd name="connsiteX8" fmla="*/ 465341 w 600278"/>
              <a:gd name="connsiteY8" fmla="*/ 554037 h 606424"/>
              <a:gd name="connsiteX9" fmla="*/ 312941 w 600278"/>
              <a:gd name="connsiteY9" fmla="*/ 601662 h 606424"/>
              <a:gd name="connsiteX10" fmla="*/ 179591 w 600278"/>
              <a:gd name="connsiteY10" fmla="*/ 582612 h 606424"/>
              <a:gd name="connsiteX11" fmla="*/ 65291 w 600278"/>
              <a:gd name="connsiteY11" fmla="*/ 477837 h 606424"/>
              <a:gd name="connsiteX12" fmla="*/ 8141 w 600278"/>
              <a:gd name="connsiteY12" fmla="*/ 363537 h 606424"/>
              <a:gd name="connsiteX13" fmla="*/ 16445 w 600278"/>
              <a:gd name="connsiteY13" fmla="*/ 248028 h 606424"/>
              <a:gd name="connsiteX14" fmla="*/ 93866 w 600278"/>
              <a:gd name="connsiteY14" fmla="*/ 87312 h 606424"/>
              <a:gd name="connsiteX15" fmla="*/ 236741 w 600278"/>
              <a:gd name="connsiteY15" fmla="*/ 11112 h 6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278" h="606424">
                <a:moveTo>
                  <a:pt x="236741" y="11112"/>
                </a:moveTo>
                <a:cubicBezTo>
                  <a:pt x="255791" y="22224"/>
                  <a:pt x="203404" y="112712"/>
                  <a:pt x="208166" y="153987"/>
                </a:cubicBezTo>
                <a:cubicBezTo>
                  <a:pt x="212928" y="195262"/>
                  <a:pt x="238329" y="230187"/>
                  <a:pt x="265316" y="258762"/>
                </a:cubicBezTo>
                <a:cubicBezTo>
                  <a:pt x="292304" y="287337"/>
                  <a:pt x="336754" y="311150"/>
                  <a:pt x="370091" y="325437"/>
                </a:cubicBezTo>
                <a:cubicBezTo>
                  <a:pt x="403428" y="339724"/>
                  <a:pt x="430416" y="347662"/>
                  <a:pt x="465341" y="344487"/>
                </a:cubicBezTo>
                <a:cubicBezTo>
                  <a:pt x="500266" y="341312"/>
                  <a:pt x="559004" y="304800"/>
                  <a:pt x="579641" y="306387"/>
                </a:cubicBezTo>
                <a:cubicBezTo>
                  <a:pt x="600278" y="307974"/>
                  <a:pt x="592341" y="328612"/>
                  <a:pt x="589166" y="354012"/>
                </a:cubicBezTo>
                <a:cubicBezTo>
                  <a:pt x="585991" y="379412"/>
                  <a:pt x="581229" y="425450"/>
                  <a:pt x="560591" y="458787"/>
                </a:cubicBezTo>
                <a:cubicBezTo>
                  <a:pt x="539954" y="492125"/>
                  <a:pt x="506616" y="530225"/>
                  <a:pt x="465341" y="554037"/>
                </a:cubicBezTo>
                <a:cubicBezTo>
                  <a:pt x="424066" y="577849"/>
                  <a:pt x="360566" y="596900"/>
                  <a:pt x="312941" y="601662"/>
                </a:cubicBezTo>
                <a:cubicBezTo>
                  <a:pt x="265316" y="606424"/>
                  <a:pt x="220866" y="603250"/>
                  <a:pt x="179591" y="582612"/>
                </a:cubicBezTo>
                <a:cubicBezTo>
                  <a:pt x="138316" y="561975"/>
                  <a:pt x="93866" y="514349"/>
                  <a:pt x="65291" y="477837"/>
                </a:cubicBezTo>
                <a:cubicBezTo>
                  <a:pt x="36716" y="441325"/>
                  <a:pt x="16282" y="401838"/>
                  <a:pt x="8141" y="363537"/>
                </a:cubicBezTo>
                <a:cubicBezTo>
                  <a:pt x="0" y="325236"/>
                  <a:pt x="2158" y="294065"/>
                  <a:pt x="16445" y="248028"/>
                </a:cubicBezTo>
                <a:cubicBezTo>
                  <a:pt x="30732" y="201991"/>
                  <a:pt x="57150" y="126798"/>
                  <a:pt x="93866" y="87312"/>
                </a:cubicBezTo>
                <a:cubicBezTo>
                  <a:pt x="130582" y="47826"/>
                  <a:pt x="217691" y="0"/>
                  <a:pt x="236741" y="11112"/>
                </a:cubicBezTo>
                <a:close/>
              </a:path>
            </a:pathLst>
          </a:custGeom>
          <a:solidFill>
            <a:schemeClr val="accent5">
              <a:lumMod val="40000"/>
              <a:lumOff val="60000"/>
              <a:alpha val="76000"/>
            </a:schemeClr>
          </a:solidFill>
          <a:ln w="9525" cap="flat" cmpd="sng" algn="ctr">
            <a:noFill/>
            <a:prstDash val="solid"/>
            <a:round/>
            <a:headEnd type="none" w="med" len="med"/>
            <a:tailEnd type="none" w="med" len="med"/>
          </a:ln>
          <a:effectLst/>
          <a:scene3d>
            <a:camera prst="orthographicFront"/>
            <a:lightRig rig="threePt" dir="t"/>
          </a:scene3d>
          <a:sp3d prstMaterial="flat">
            <a:bevelT w="139700" h="88900"/>
            <a:bevelB w="13970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23781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2000" fill="hold"/>
                                        <p:tgtEl>
                                          <p:spTgt spid="90"/>
                                        </p:tgtEl>
                                        <p:attrNameLst>
                                          <p:attrName>ppt_w</p:attrName>
                                        </p:attrNameLst>
                                      </p:cBhvr>
                                      <p:tavLst>
                                        <p:tav tm="0">
                                          <p:val>
                                            <p:fltVal val="0"/>
                                          </p:val>
                                        </p:tav>
                                        <p:tav tm="100000">
                                          <p:val>
                                            <p:strVal val="#ppt_w"/>
                                          </p:val>
                                        </p:tav>
                                      </p:tavLst>
                                    </p:anim>
                                    <p:anim calcmode="lin" valueType="num">
                                      <p:cBhvr>
                                        <p:cTn id="11" dur="2000" fill="hold"/>
                                        <p:tgtEl>
                                          <p:spTgt spid="90"/>
                                        </p:tgtEl>
                                        <p:attrNameLst>
                                          <p:attrName>ppt_h</p:attrName>
                                        </p:attrNameLst>
                                      </p:cBhvr>
                                      <p:tavLst>
                                        <p:tav tm="0">
                                          <p:val>
                                            <p:fltVal val="0"/>
                                          </p:val>
                                        </p:tav>
                                        <p:tav tm="100000">
                                          <p:val>
                                            <p:strVal val="#ppt_h"/>
                                          </p:val>
                                        </p:tav>
                                      </p:tavLst>
                                    </p:anim>
                                  </p:childTnLst>
                                </p:cTn>
                              </p:par>
                              <p:par>
                                <p:cTn id="12" presetID="9" presetClass="emph" presetSubtype="0" grpId="0" nodeType="withEffect">
                                  <p:stCondLst>
                                    <p:cond delay="0"/>
                                  </p:stCondLst>
                                  <p:childTnLst>
                                    <p:set>
                                      <p:cBhvr rctx="PPT">
                                        <p:cTn id="13" dur="indefinite"/>
                                        <p:tgtEl>
                                          <p:spTgt spid="3"/>
                                        </p:tgtEl>
                                        <p:attrNameLst>
                                          <p:attrName>style.opacity</p:attrName>
                                        </p:attrNameLst>
                                      </p:cBhvr>
                                      <p:to>
                                        <p:strVal val="0.25"/>
                                      </p:to>
                                    </p:set>
                                    <p:animEffect filter="image" prLst="opacity: 0.25">
                                      <p:cBhvr rctx="IE">
                                        <p:cTn id="14" dur="indefinite"/>
                                        <p:tgtEl>
                                          <p:spTgt spid="3"/>
                                        </p:tgtEl>
                                      </p:cBhvr>
                                    </p:animEffect>
                                  </p:childTnLst>
                                </p:cTn>
                              </p:par>
                              <p:par>
                                <p:cTn id="15" presetID="9" presetClass="emph" presetSubtype="0" grpId="0" nodeType="withEffect">
                                  <p:stCondLst>
                                    <p:cond delay="0"/>
                                  </p:stCondLst>
                                  <p:childTnLst>
                                    <p:set>
                                      <p:cBhvr rctx="PPT">
                                        <p:cTn id="16" dur="indefinite"/>
                                        <p:tgtEl>
                                          <p:spTgt spid="7"/>
                                        </p:tgtEl>
                                        <p:attrNameLst>
                                          <p:attrName>style.opacity</p:attrName>
                                        </p:attrNameLst>
                                      </p:cBhvr>
                                      <p:to>
                                        <p:strVal val="0.25"/>
                                      </p:to>
                                    </p:set>
                                    <p:animEffect filter="image" prLst="opacity: 0.25">
                                      <p:cBhvr rctx="IE">
                                        <p:cTn id="17" dur="indefinite"/>
                                        <p:tgtEl>
                                          <p:spTgt spid="7"/>
                                        </p:tgtEl>
                                      </p:cBhvr>
                                    </p:animEffect>
                                  </p:childTnLst>
                                </p:cTn>
                              </p:par>
                              <p:par>
                                <p:cTn id="18" presetID="0" presetClass="path" presetSubtype="0" accel="50000" decel="50000" fill="hold" nodeType="withEffect">
                                  <p:stCondLst>
                                    <p:cond delay="0"/>
                                  </p:stCondLst>
                                  <p:childTnLst>
                                    <p:animMotion origin="layout" path="M -0.11007 0.1313 L 1.11111E-6 3.58761E-6 " pathEditMode="relative" rAng="0" ptsTypes="AA">
                                      <p:cBhvr>
                                        <p:cTn id="19" dur="2000" fill="hold"/>
                                        <p:tgtEl>
                                          <p:spTgt spid="90"/>
                                        </p:tgtEl>
                                        <p:attrNameLst>
                                          <p:attrName>ppt_x</p:attrName>
                                          <p:attrName>ppt_y</p:attrName>
                                        </p:attrNameLst>
                                      </p:cBhvr>
                                      <p:rCtr x="5500" y="-6600"/>
                                    </p:animMotion>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200"/>
                                        <p:tgtEl>
                                          <p:spTgt spid="12"/>
                                        </p:tgtEl>
                                      </p:cBhvr>
                                    </p:animEffect>
                                  </p:childTnLst>
                                </p:cTn>
                              </p:par>
                              <p:par>
                                <p:cTn id="24" presetID="22" presetClass="entr" presetSubtype="1" fill="hold" grpId="0" nodeType="withEffect">
                                  <p:stCondLst>
                                    <p:cond delay="200"/>
                                  </p:stCondLst>
                                  <p:childTnLst>
                                    <p:set>
                                      <p:cBhvr>
                                        <p:cTn id="25" dur="1" fill="hold">
                                          <p:stCondLst>
                                            <p:cond delay="0"/>
                                          </p:stCondLst>
                                        </p:cTn>
                                        <p:tgtEl>
                                          <p:spTgt spid="176"/>
                                        </p:tgtEl>
                                        <p:attrNameLst>
                                          <p:attrName>style.visibility</p:attrName>
                                        </p:attrNameLst>
                                      </p:cBhvr>
                                      <p:to>
                                        <p:strVal val="visible"/>
                                      </p:to>
                                    </p:set>
                                    <p:animEffect transition="in" filter="wipe(up)">
                                      <p:cBhvr>
                                        <p:cTn id="26" dur="500"/>
                                        <p:tgtEl>
                                          <p:spTgt spid="176"/>
                                        </p:tgtEl>
                                      </p:cBhvr>
                                    </p:animEffect>
                                  </p:childTnLst>
                                </p:cTn>
                              </p:par>
                              <p:par>
                                <p:cTn id="27" presetID="1" presetClass="entr" presetSubtype="0" fill="hold" nodeType="withEffect">
                                  <p:stCondLst>
                                    <p:cond delay="200"/>
                                  </p:stCondLst>
                                  <p:childTnLst>
                                    <p:set>
                                      <p:cBhvr>
                                        <p:cTn id="28" dur="1" fill="hold">
                                          <p:stCondLst>
                                            <p:cond delay="0"/>
                                          </p:stCondLst>
                                        </p:cTn>
                                        <p:tgtEl>
                                          <p:spTgt spid="337"/>
                                        </p:tgtEl>
                                        <p:attrNameLst>
                                          <p:attrName>style.visibility</p:attrName>
                                        </p:attrNameLst>
                                      </p:cBhvr>
                                      <p:to>
                                        <p:strVal val="visible"/>
                                      </p:to>
                                    </p:set>
                                  </p:childTnLst>
                                </p:cTn>
                              </p:par>
                              <p:par>
                                <p:cTn id="29" presetID="22" presetClass="entr" presetSubtype="1" fill="hold" grpId="0" nodeType="withEffect">
                                  <p:stCondLst>
                                    <p:cond delay="400"/>
                                  </p:stCondLst>
                                  <p:childTnLst>
                                    <p:set>
                                      <p:cBhvr>
                                        <p:cTn id="30" dur="1" fill="hold">
                                          <p:stCondLst>
                                            <p:cond delay="0"/>
                                          </p:stCondLst>
                                        </p:cTn>
                                        <p:tgtEl>
                                          <p:spTgt spid="177"/>
                                        </p:tgtEl>
                                        <p:attrNameLst>
                                          <p:attrName>style.visibility</p:attrName>
                                        </p:attrNameLst>
                                      </p:cBhvr>
                                      <p:to>
                                        <p:strVal val="visible"/>
                                      </p:to>
                                    </p:set>
                                    <p:animEffect transition="in" filter="wipe(up)">
                                      <p:cBhvr>
                                        <p:cTn id="31" dur="500"/>
                                        <p:tgtEl>
                                          <p:spTgt spid="177"/>
                                        </p:tgtEl>
                                      </p:cBhvr>
                                    </p:animEffect>
                                  </p:childTnLst>
                                </p:cTn>
                              </p:par>
                              <p:par>
                                <p:cTn id="32" presetID="1" presetClass="entr" presetSubtype="0" fill="hold" nodeType="withEffect">
                                  <p:stCondLst>
                                    <p:cond delay="400"/>
                                  </p:stCondLst>
                                  <p:childTnLst>
                                    <p:set>
                                      <p:cBhvr>
                                        <p:cTn id="33" dur="1" fill="hold">
                                          <p:stCondLst>
                                            <p:cond delay="0"/>
                                          </p:stCondLst>
                                        </p:cTn>
                                        <p:tgtEl>
                                          <p:spTgt spid="340"/>
                                        </p:tgtEl>
                                        <p:attrNameLst>
                                          <p:attrName>style.visibility</p:attrName>
                                        </p:attrNameLst>
                                      </p:cBhvr>
                                      <p:to>
                                        <p:strVal val="visible"/>
                                      </p:to>
                                    </p:set>
                                  </p:childTnLst>
                                </p:cTn>
                              </p:par>
                              <p:par>
                                <p:cTn id="34" presetID="22" presetClass="entr" presetSubtype="1" fill="hold" grpId="0" nodeType="withEffect">
                                  <p:stCondLst>
                                    <p:cond delay="600"/>
                                  </p:stCondLst>
                                  <p:childTnLst>
                                    <p:set>
                                      <p:cBhvr>
                                        <p:cTn id="35" dur="1" fill="hold">
                                          <p:stCondLst>
                                            <p:cond delay="0"/>
                                          </p:stCondLst>
                                        </p:cTn>
                                        <p:tgtEl>
                                          <p:spTgt spid="178"/>
                                        </p:tgtEl>
                                        <p:attrNameLst>
                                          <p:attrName>style.visibility</p:attrName>
                                        </p:attrNameLst>
                                      </p:cBhvr>
                                      <p:to>
                                        <p:strVal val="visible"/>
                                      </p:to>
                                    </p:set>
                                    <p:animEffect transition="in" filter="wipe(up)">
                                      <p:cBhvr>
                                        <p:cTn id="36" dur="500"/>
                                        <p:tgtEl>
                                          <p:spTgt spid="178"/>
                                        </p:tgtEl>
                                      </p:cBhvr>
                                    </p:animEffect>
                                  </p:childTnLst>
                                </p:cTn>
                              </p:par>
                              <p:par>
                                <p:cTn id="37" presetID="1" presetClass="entr" presetSubtype="0" fill="hold" nodeType="withEffect">
                                  <p:stCondLst>
                                    <p:cond delay="600"/>
                                  </p:stCondLst>
                                  <p:childTnLst>
                                    <p:set>
                                      <p:cBhvr>
                                        <p:cTn id="38" dur="1" fill="hold">
                                          <p:stCondLst>
                                            <p:cond delay="0"/>
                                          </p:stCondLst>
                                        </p:cTn>
                                        <p:tgtEl>
                                          <p:spTgt spid="343"/>
                                        </p:tgtEl>
                                        <p:attrNameLst>
                                          <p:attrName>style.visibility</p:attrName>
                                        </p:attrNameLst>
                                      </p:cBhvr>
                                      <p:to>
                                        <p:strVal val="visible"/>
                                      </p:to>
                                    </p:set>
                                  </p:childTnLst>
                                </p:cTn>
                              </p:par>
                              <p:par>
                                <p:cTn id="39" presetID="22" presetClass="entr" presetSubtype="1" fill="hold" grpId="0" nodeType="withEffect">
                                  <p:stCondLst>
                                    <p:cond delay="800"/>
                                  </p:stCondLst>
                                  <p:childTnLst>
                                    <p:set>
                                      <p:cBhvr>
                                        <p:cTn id="40" dur="1" fill="hold">
                                          <p:stCondLst>
                                            <p:cond delay="0"/>
                                          </p:stCondLst>
                                        </p:cTn>
                                        <p:tgtEl>
                                          <p:spTgt spid="179"/>
                                        </p:tgtEl>
                                        <p:attrNameLst>
                                          <p:attrName>style.visibility</p:attrName>
                                        </p:attrNameLst>
                                      </p:cBhvr>
                                      <p:to>
                                        <p:strVal val="visible"/>
                                      </p:to>
                                    </p:set>
                                    <p:animEffect transition="in" filter="wipe(up)">
                                      <p:cBhvr>
                                        <p:cTn id="41" dur="500"/>
                                        <p:tgtEl>
                                          <p:spTgt spid="179"/>
                                        </p:tgtEl>
                                      </p:cBhvr>
                                    </p:animEffect>
                                  </p:childTnLst>
                                </p:cTn>
                              </p:par>
                              <p:par>
                                <p:cTn id="42" presetID="1" presetClass="entr" presetSubtype="0" fill="hold" nodeType="withEffect">
                                  <p:stCondLst>
                                    <p:cond delay="800"/>
                                  </p:stCondLst>
                                  <p:childTnLst>
                                    <p:set>
                                      <p:cBhvr>
                                        <p:cTn id="43" dur="1" fill="hold">
                                          <p:stCondLst>
                                            <p:cond delay="0"/>
                                          </p:stCondLst>
                                        </p:cTn>
                                        <p:tgtEl>
                                          <p:spTgt spid="346"/>
                                        </p:tgtEl>
                                        <p:attrNameLst>
                                          <p:attrName>style.visibility</p:attrName>
                                        </p:attrNameLst>
                                      </p:cBhvr>
                                      <p:to>
                                        <p:strVal val="visible"/>
                                      </p:to>
                                    </p:set>
                                  </p:childTnLst>
                                </p:cTn>
                              </p:par>
                              <p:par>
                                <p:cTn id="44" presetID="22" presetClass="entr" presetSubtype="1" fill="hold" grpId="0" nodeType="withEffect">
                                  <p:stCondLst>
                                    <p:cond delay="1000"/>
                                  </p:stCondLst>
                                  <p:childTnLst>
                                    <p:set>
                                      <p:cBhvr>
                                        <p:cTn id="45" dur="1" fill="hold">
                                          <p:stCondLst>
                                            <p:cond delay="0"/>
                                          </p:stCondLst>
                                        </p:cTn>
                                        <p:tgtEl>
                                          <p:spTgt spid="180"/>
                                        </p:tgtEl>
                                        <p:attrNameLst>
                                          <p:attrName>style.visibility</p:attrName>
                                        </p:attrNameLst>
                                      </p:cBhvr>
                                      <p:to>
                                        <p:strVal val="visible"/>
                                      </p:to>
                                    </p:set>
                                    <p:animEffect transition="in" filter="wipe(up)">
                                      <p:cBhvr>
                                        <p:cTn id="46" dur="500"/>
                                        <p:tgtEl>
                                          <p:spTgt spid="180"/>
                                        </p:tgtEl>
                                      </p:cBhvr>
                                    </p:animEffect>
                                  </p:childTnLst>
                                </p:cTn>
                              </p:par>
                              <p:par>
                                <p:cTn id="47" presetID="1" presetClass="entr" presetSubtype="0" fill="hold" nodeType="withEffect">
                                  <p:stCondLst>
                                    <p:cond delay="1000"/>
                                  </p:stCondLst>
                                  <p:childTnLst>
                                    <p:set>
                                      <p:cBhvr>
                                        <p:cTn id="48" dur="1" fill="hold">
                                          <p:stCondLst>
                                            <p:cond delay="0"/>
                                          </p:stCondLst>
                                        </p:cTn>
                                        <p:tgtEl>
                                          <p:spTgt spid="349"/>
                                        </p:tgtEl>
                                        <p:attrNameLst>
                                          <p:attrName>style.visibility</p:attrName>
                                        </p:attrNameLst>
                                      </p:cBhvr>
                                      <p:to>
                                        <p:strVal val="visible"/>
                                      </p:to>
                                    </p:set>
                                  </p:childTnLst>
                                </p:cTn>
                              </p:par>
                            </p:childTnLst>
                          </p:cTn>
                        </p:par>
                        <p:par>
                          <p:cTn id="49" fill="hold">
                            <p:stCondLst>
                              <p:cond delay="3500"/>
                            </p:stCondLst>
                            <p:childTnLst>
                              <p:par>
                                <p:cTn id="50" presetID="22" presetClass="exit" presetSubtype="8" fill="hold" nodeType="afterEffect">
                                  <p:stCondLst>
                                    <p:cond delay="0"/>
                                  </p:stCondLst>
                                  <p:childTnLst>
                                    <p:animEffect transition="out" filter="wipe(left)">
                                      <p:cBhvr>
                                        <p:cTn id="51" dur="1300"/>
                                        <p:tgtEl>
                                          <p:spTgt spid="12"/>
                                        </p:tgtEl>
                                      </p:cBhvr>
                                    </p:animEffect>
                                    <p:set>
                                      <p:cBhvr>
                                        <p:cTn id="52" dur="1" fill="hold">
                                          <p:stCondLst>
                                            <p:cond delay="1299"/>
                                          </p:stCondLst>
                                        </p:cTn>
                                        <p:tgtEl>
                                          <p:spTgt spid="12"/>
                                        </p:tgtEl>
                                        <p:attrNameLst>
                                          <p:attrName>style.visibility</p:attrName>
                                        </p:attrNameLst>
                                      </p:cBhvr>
                                      <p:to>
                                        <p:strVal val="hidden"/>
                                      </p:to>
                                    </p:set>
                                  </p:childTnLst>
                                </p:cTn>
                              </p:par>
                              <p:par>
                                <p:cTn id="53" presetID="1" presetClass="exit" presetSubtype="0" fill="hold" nodeType="withEffect">
                                  <p:stCondLst>
                                    <p:cond delay="200"/>
                                  </p:stCondLst>
                                  <p:childTnLst>
                                    <p:set>
                                      <p:cBhvr>
                                        <p:cTn id="54" dur="1" fill="hold">
                                          <p:stCondLst>
                                            <p:cond delay="0"/>
                                          </p:stCondLst>
                                        </p:cTn>
                                        <p:tgtEl>
                                          <p:spTgt spid="337"/>
                                        </p:tgtEl>
                                        <p:attrNameLst>
                                          <p:attrName>style.visibility</p:attrName>
                                        </p:attrNameLst>
                                      </p:cBhvr>
                                      <p:to>
                                        <p:strVal val="hidden"/>
                                      </p:to>
                                    </p:set>
                                  </p:childTnLst>
                                </p:cTn>
                              </p:par>
                              <p:par>
                                <p:cTn id="55" presetID="10" presetClass="exit" presetSubtype="0" fill="hold" grpId="1" nodeType="withEffect">
                                  <p:stCondLst>
                                    <p:cond delay="200"/>
                                  </p:stCondLst>
                                  <p:childTnLst>
                                    <p:animEffect transition="out" filter="fade">
                                      <p:cBhvr>
                                        <p:cTn id="56" dur="500"/>
                                        <p:tgtEl>
                                          <p:spTgt spid="176"/>
                                        </p:tgtEl>
                                      </p:cBhvr>
                                    </p:animEffect>
                                    <p:set>
                                      <p:cBhvr>
                                        <p:cTn id="57" dur="1" fill="hold">
                                          <p:stCondLst>
                                            <p:cond delay="499"/>
                                          </p:stCondLst>
                                        </p:cTn>
                                        <p:tgtEl>
                                          <p:spTgt spid="176"/>
                                        </p:tgtEl>
                                        <p:attrNameLst>
                                          <p:attrName>style.visibility</p:attrName>
                                        </p:attrNameLst>
                                      </p:cBhvr>
                                      <p:to>
                                        <p:strVal val="hidden"/>
                                      </p:to>
                                    </p:set>
                                  </p:childTnLst>
                                </p:cTn>
                              </p:par>
                              <p:par>
                                <p:cTn id="58" presetID="1" presetClass="exit" presetSubtype="0" fill="hold" nodeType="withEffect">
                                  <p:stCondLst>
                                    <p:cond delay="400"/>
                                  </p:stCondLst>
                                  <p:childTnLst>
                                    <p:set>
                                      <p:cBhvr>
                                        <p:cTn id="59" dur="1" fill="hold">
                                          <p:stCondLst>
                                            <p:cond delay="0"/>
                                          </p:stCondLst>
                                        </p:cTn>
                                        <p:tgtEl>
                                          <p:spTgt spid="340"/>
                                        </p:tgtEl>
                                        <p:attrNameLst>
                                          <p:attrName>style.visibility</p:attrName>
                                        </p:attrNameLst>
                                      </p:cBhvr>
                                      <p:to>
                                        <p:strVal val="hidden"/>
                                      </p:to>
                                    </p:set>
                                  </p:childTnLst>
                                </p:cTn>
                              </p:par>
                              <p:par>
                                <p:cTn id="60" presetID="10" presetClass="exit" presetSubtype="0" fill="hold" grpId="1" nodeType="withEffect">
                                  <p:stCondLst>
                                    <p:cond delay="400"/>
                                  </p:stCondLst>
                                  <p:childTnLst>
                                    <p:animEffect transition="out" filter="fade">
                                      <p:cBhvr>
                                        <p:cTn id="61" dur="500"/>
                                        <p:tgtEl>
                                          <p:spTgt spid="177"/>
                                        </p:tgtEl>
                                      </p:cBhvr>
                                    </p:animEffect>
                                    <p:set>
                                      <p:cBhvr>
                                        <p:cTn id="62" dur="1" fill="hold">
                                          <p:stCondLst>
                                            <p:cond delay="499"/>
                                          </p:stCondLst>
                                        </p:cTn>
                                        <p:tgtEl>
                                          <p:spTgt spid="177"/>
                                        </p:tgtEl>
                                        <p:attrNameLst>
                                          <p:attrName>style.visibility</p:attrName>
                                        </p:attrNameLst>
                                      </p:cBhvr>
                                      <p:to>
                                        <p:strVal val="hidden"/>
                                      </p:to>
                                    </p:set>
                                  </p:childTnLst>
                                </p:cTn>
                              </p:par>
                              <p:par>
                                <p:cTn id="63" presetID="1" presetClass="exit" presetSubtype="0" fill="hold" nodeType="withEffect">
                                  <p:stCondLst>
                                    <p:cond delay="600"/>
                                  </p:stCondLst>
                                  <p:childTnLst>
                                    <p:set>
                                      <p:cBhvr>
                                        <p:cTn id="64" dur="1" fill="hold">
                                          <p:stCondLst>
                                            <p:cond delay="0"/>
                                          </p:stCondLst>
                                        </p:cTn>
                                        <p:tgtEl>
                                          <p:spTgt spid="343"/>
                                        </p:tgtEl>
                                        <p:attrNameLst>
                                          <p:attrName>style.visibility</p:attrName>
                                        </p:attrNameLst>
                                      </p:cBhvr>
                                      <p:to>
                                        <p:strVal val="hidden"/>
                                      </p:to>
                                    </p:set>
                                  </p:childTnLst>
                                </p:cTn>
                              </p:par>
                              <p:par>
                                <p:cTn id="65" presetID="10" presetClass="exit" presetSubtype="0" fill="hold" grpId="1" nodeType="withEffect">
                                  <p:stCondLst>
                                    <p:cond delay="600"/>
                                  </p:stCondLst>
                                  <p:childTnLst>
                                    <p:animEffect transition="out" filter="fade">
                                      <p:cBhvr>
                                        <p:cTn id="66" dur="500"/>
                                        <p:tgtEl>
                                          <p:spTgt spid="178"/>
                                        </p:tgtEl>
                                      </p:cBhvr>
                                    </p:animEffect>
                                    <p:set>
                                      <p:cBhvr>
                                        <p:cTn id="67" dur="1" fill="hold">
                                          <p:stCondLst>
                                            <p:cond delay="499"/>
                                          </p:stCondLst>
                                        </p:cTn>
                                        <p:tgtEl>
                                          <p:spTgt spid="178"/>
                                        </p:tgtEl>
                                        <p:attrNameLst>
                                          <p:attrName>style.visibility</p:attrName>
                                        </p:attrNameLst>
                                      </p:cBhvr>
                                      <p:to>
                                        <p:strVal val="hidden"/>
                                      </p:to>
                                    </p:set>
                                  </p:childTnLst>
                                </p:cTn>
                              </p:par>
                              <p:par>
                                <p:cTn id="68" presetID="1" presetClass="exit" presetSubtype="0" fill="hold" nodeType="withEffect">
                                  <p:stCondLst>
                                    <p:cond delay="800"/>
                                  </p:stCondLst>
                                  <p:childTnLst>
                                    <p:set>
                                      <p:cBhvr>
                                        <p:cTn id="69" dur="1" fill="hold">
                                          <p:stCondLst>
                                            <p:cond delay="0"/>
                                          </p:stCondLst>
                                        </p:cTn>
                                        <p:tgtEl>
                                          <p:spTgt spid="346"/>
                                        </p:tgtEl>
                                        <p:attrNameLst>
                                          <p:attrName>style.visibility</p:attrName>
                                        </p:attrNameLst>
                                      </p:cBhvr>
                                      <p:to>
                                        <p:strVal val="hidden"/>
                                      </p:to>
                                    </p:set>
                                  </p:childTnLst>
                                </p:cTn>
                              </p:par>
                              <p:par>
                                <p:cTn id="70" presetID="10" presetClass="exit" presetSubtype="0" fill="hold" grpId="1" nodeType="withEffect">
                                  <p:stCondLst>
                                    <p:cond delay="800"/>
                                  </p:stCondLst>
                                  <p:childTnLst>
                                    <p:animEffect transition="out" filter="fade">
                                      <p:cBhvr>
                                        <p:cTn id="71" dur="500"/>
                                        <p:tgtEl>
                                          <p:spTgt spid="179"/>
                                        </p:tgtEl>
                                      </p:cBhvr>
                                    </p:animEffect>
                                    <p:set>
                                      <p:cBhvr>
                                        <p:cTn id="72" dur="1" fill="hold">
                                          <p:stCondLst>
                                            <p:cond delay="499"/>
                                          </p:stCondLst>
                                        </p:cTn>
                                        <p:tgtEl>
                                          <p:spTgt spid="179"/>
                                        </p:tgtEl>
                                        <p:attrNameLst>
                                          <p:attrName>style.visibility</p:attrName>
                                        </p:attrNameLst>
                                      </p:cBhvr>
                                      <p:to>
                                        <p:strVal val="hidden"/>
                                      </p:to>
                                    </p:set>
                                  </p:childTnLst>
                                </p:cTn>
                              </p:par>
                              <p:par>
                                <p:cTn id="73" presetID="1" presetClass="exit" presetSubtype="0" fill="hold" nodeType="withEffect">
                                  <p:stCondLst>
                                    <p:cond delay="1000"/>
                                  </p:stCondLst>
                                  <p:childTnLst>
                                    <p:set>
                                      <p:cBhvr>
                                        <p:cTn id="74" dur="1" fill="hold">
                                          <p:stCondLst>
                                            <p:cond delay="0"/>
                                          </p:stCondLst>
                                        </p:cTn>
                                        <p:tgtEl>
                                          <p:spTgt spid="349"/>
                                        </p:tgtEl>
                                        <p:attrNameLst>
                                          <p:attrName>style.visibility</p:attrName>
                                        </p:attrNameLst>
                                      </p:cBhvr>
                                      <p:to>
                                        <p:strVal val="hidden"/>
                                      </p:to>
                                    </p:set>
                                  </p:childTnLst>
                                </p:cTn>
                              </p:par>
                              <p:par>
                                <p:cTn id="75" presetID="10" presetClass="exit" presetSubtype="0" fill="hold" grpId="1" nodeType="withEffect">
                                  <p:stCondLst>
                                    <p:cond delay="1000"/>
                                  </p:stCondLst>
                                  <p:childTnLst>
                                    <p:animEffect transition="out" filter="fade">
                                      <p:cBhvr>
                                        <p:cTn id="76" dur="500"/>
                                        <p:tgtEl>
                                          <p:spTgt spid="180"/>
                                        </p:tgtEl>
                                      </p:cBhvr>
                                    </p:animEffect>
                                    <p:set>
                                      <p:cBhvr>
                                        <p:cTn id="77" dur="1" fill="hold">
                                          <p:stCondLst>
                                            <p:cond delay="499"/>
                                          </p:stCondLst>
                                        </p:cTn>
                                        <p:tgtEl>
                                          <p:spTgt spid="18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par>
                          <p:cTn id="82" fill="hold">
                            <p:stCondLst>
                              <p:cond delay="0"/>
                            </p:stCondLst>
                            <p:childTnLst>
                              <p:par>
                                <p:cTn id="83" presetID="23" presetClass="entr" presetSubtype="16"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2000" fill="hold"/>
                                        <p:tgtEl>
                                          <p:spTgt spid="8"/>
                                        </p:tgtEl>
                                        <p:attrNameLst>
                                          <p:attrName>ppt_w</p:attrName>
                                        </p:attrNameLst>
                                      </p:cBhvr>
                                      <p:tavLst>
                                        <p:tav tm="0">
                                          <p:val>
                                            <p:fltVal val="0"/>
                                          </p:val>
                                        </p:tav>
                                        <p:tav tm="100000">
                                          <p:val>
                                            <p:strVal val="#ppt_w"/>
                                          </p:val>
                                        </p:tav>
                                      </p:tavLst>
                                    </p:anim>
                                    <p:anim calcmode="lin" valueType="num">
                                      <p:cBhvr>
                                        <p:cTn id="86" dur="2000" fill="hold"/>
                                        <p:tgtEl>
                                          <p:spTgt spid="8"/>
                                        </p:tgtEl>
                                        <p:attrNameLst>
                                          <p:attrName>ppt_h</p:attrName>
                                        </p:attrNameLst>
                                      </p:cBhvr>
                                      <p:tavLst>
                                        <p:tav tm="0">
                                          <p:val>
                                            <p:fltVal val="0"/>
                                          </p:val>
                                        </p:tav>
                                        <p:tav tm="100000">
                                          <p:val>
                                            <p:strVal val="#ppt_h"/>
                                          </p:val>
                                        </p:tav>
                                      </p:tavLst>
                                    </p:anim>
                                  </p:childTnLst>
                                </p:cTn>
                              </p:par>
                              <p:par>
                                <p:cTn id="87" presetID="0" presetClass="path" presetSubtype="0" accel="50000" decel="50000" fill="hold" nodeType="withEffect">
                                  <p:stCondLst>
                                    <p:cond delay="0"/>
                                  </p:stCondLst>
                                  <p:childTnLst>
                                    <p:animMotion origin="layout" path="M -0.24011 -0.04717 L 4.72222E-6 7.51445E-7 " pathEditMode="relative" rAng="0" ptsTypes="AA">
                                      <p:cBhvr>
                                        <p:cTn id="88" dur="2000" fill="hold"/>
                                        <p:tgtEl>
                                          <p:spTgt spid="8"/>
                                        </p:tgtEl>
                                        <p:attrNameLst>
                                          <p:attrName>ppt_x</p:attrName>
                                          <p:attrName>ppt_y</p:attrName>
                                        </p:attrNameLst>
                                      </p:cBhvr>
                                      <p:rCtr x="12000" y="2400"/>
                                    </p:animMotion>
                                  </p:childTnLst>
                                </p:cTn>
                              </p:par>
                            </p:childTnLst>
                          </p:cTn>
                        </p:par>
                        <p:par>
                          <p:cTn id="89" fill="hold">
                            <p:stCondLst>
                              <p:cond delay="2000"/>
                            </p:stCondLst>
                            <p:childTnLst>
                              <p:par>
                                <p:cTn id="90" presetID="1" presetClass="entr" presetSubtype="0" fill="hold" nodeType="afterEffect">
                                  <p:stCondLst>
                                    <p:cond delay="0"/>
                                  </p:stCondLst>
                                  <p:childTnLst>
                                    <p:set>
                                      <p:cBhvr>
                                        <p:cTn id="91" dur="1" fill="hold">
                                          <p:stCondLst>
                                            <p:cond delay="0"/>
                                          </p:stCondLst>
                                        </p:cTn>
                                        <p:tgtEl>
                                          <p:spTgt spid="18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2000"/>
                                        <p:tgtEl>
                                          <p:spTgt spid="11"/>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90"/>
                                        </p:tgtEl>
                                        <p:attrNameLst>
                                          <p:attrName>style.visibility</p:attrName>
                                        </p:attrNameLst>
                                      </p:cBhvr>
                                      <p:to>
                                        <p:strVal val="visible"/>
                                      </p:to>
                                    </p:set>
                                    <p:animEffect transition="in" filter="wipe(up)">
                                      <p:cBhvr>
                                        <p:cTn id="99" dur="2000"/>
                                        <p:tgtEl>
                                          <p:spTgt spid="190"/>
                                        </p:tgtEl>
                                      </p:cBhvr>
                                    </p:animEffect>
                                  </p:childTnLst>
                                </p:cTn>
                              </p:par>
                              <p:par>
                                <p:cTn id="100" presetID="22" presetClass="entr" presetSubtype="1" fill="hold" grpId="0" nodeType="withEffect">
                                  <p:stCondLst>
                                    <p:cond delay="200"/>
                                  </p:stCondLst>
                                  <p:childTnLst>
                                    <p:set>
                                      <p:cBhvr>
                                        <p:cTn id="101" dur="1" fill="hold">
                                          <p:stCondLst>
                                            <p:cond delay="0"/>
                                          </p:stCondLst>
                                        </p:cTn>
                                        <p:tgtEl>
                                          <p:spTgt spid="188"/>
                                        </p:tgtEl>
                                        <p:attrNameLst>
                                          <p:attrName>style.visibility</p:attrName>
                                        </p:attrNameLst>
                                      </p:cBhvr>
                                      <p:to>
                                        <p:strVal val="visible"/>
                                      </p:to>
                                    </p:set>
                                    <p:animEffect transition="in" filter="wipe(up)">
                                      <p:cBhvr>
                                        <p:cTn id="102" dur="2000"/>
                                        <p:tgtEl>
                                          <p:spTgt spid="188"/>
                                        </p:tgtEl>
                                      </p:cBhvr>
                                    </p:animEffect>
                                  </p:childTnLst>
                                </p:cTn>
                              </p:par>
                              <p:par>
                                <p:cTn id="103" presetID="22" presetClass="entr" presetSubtype="1" fill="hold" grpId="0" nodeType="withEffect">
                                  <p:stCondLst>
                                    <p:cond delay="400"/>
                                  </p:stCondLst>
                                  <p:childTnLst>
                                    <p:set>
                                      <p:cBhvr>
                                        <p:cTn id="104" dur="1" fill="hold">
                                          <p:stCondLst>
                                            <p:cond delay="0"/>
                                          </p:stCondLst>
                                        </p:cTn>
                                        <p:tgtEl>
                                          <p:spTgt spid="189"/>
                                        </p:tgtEl>
                                        <p:attrNameLst>
                                          <p:attrName>style.visibility</p:attrName>
                                        </p:attrNameLst>
                                      </p:cBhvr>
                                      <p:to>
                                        <p:strVal val="visible"/>
                                      </p:to>
                                    </p:set>
                                    <p:animEffect transition="in" filter="wipe(up)">
                                      <p:cBhvr>
                                        <p:cTn id="105" dur="2000"/>
                                        <p:tgtEl>
                                          <p:spTgt spid="189"/>
                                        </p:tgtEl>
                                      </p:cBhvr>
                                    </p:animEffect>
                                  </p:childTnLst>
                                </p:cTn>
                              </p:par>
                              <p:par>
                                <p:cTn id="106" presetID="10" presetClass="entr" presetSubtype="0" fill="hold" nodeType="withEffect">
                                  <p:stCondLst>
                                    <p:cond delay="0"/>
                                  </p:stCondLst>
                                  <p:childTnLst>
                                    <p:set>
                                      <p:cBhvr>
                                        <p:cTn id="107" dur="1" fill="hold">
                                          <p:stCondLst>
                                            <p:cond delay="0"/>
                                          </p:stCondLst>
                                        </p:cTn>
                                        <p:tgtEl>
                                          <p:spTgt spid="181"/>
                                        </p:tgtEl>
                                        <p:attrNameLst>
                                          <p:attrName>style.visibility</p:attrName>
                                        </p:attrNameLst>
                                      </p:cBhvr>
                                      <p:to>
                                        <p:strVal val="visible"/>
                                      </p:to>
                                    </p:set>
                                    <p:animEffect transition="in" filter="fade">
                                      <p:cBhvr>
                                        <p:cTn id="108" dur="1000"/>
                                        <p:tgtEl>
                                          <p:spTgt spid="181"/>
                                        </p:tgtEl>
                                      </p:cBhvr>
                                    </p:animEffect>
                                  </p:childTnLst>
                                </p:cTn>
                              </p:par>
                              <p:par>
                                <p:cTn id="109" presetID="0" presetClass="path" presetSubtype="0" accel="50000" decel="50000" fill="hold" nodeType="withEffect">
                                  <p:stCondLst>
                                    <p:cond delay="200"/>
                                  </p:stCondLst>
                                  <p:childTnLst>
                                    <p:animMotion origin="layout" path="M 8.33333E-7 3.68178E-6 C 0.00486 0.01642 0.00973 0.03284 0.01684 0.04671 C 0.02396 0.06059 0.03403 0.07354 0.04289 0.08302 C 0.05174 0.0925 0.05886 0.09643 0.07014 0.10384 C 0.08143 0.11124 0.09584 0.11956 0.11042 0.12789 " pathEditMode="relative" ptsTypes="aaaaA">
                                      <p:cBhvr>
                                        <p:cTn id="110" dur="2000" fill="hold"/>
                                        <p:tgtEl>
                                          <p:spTgt spid="181"/>
                                        </p:tgtEl>
                                        <p:attrNameLst>
                                          <p:attrName>ppt_x</p:attrName>
                                          <p:attrName>ppt_y</p:attrName>
                                        </p:attrNameLst>
                                      </p:cBhvr>
                                    </p:animMotion>
                                  </p:childTnLst>
                                </p:cTn>
                              </p:par>
                              <p:par>
                                <p:cTn id="111" presetID="10" presetClass="entr" presetSubtype="0" fill="hold" nodeType="withEffect">
                                  <p:stCondLst>
                                    <p:cond delay="200"/>
                                  </p:stCondLst>
                                  <p:childTnLst>
                                    <p:set>
                                      <p:cBhvr>
                                        <p:cTn id="112" dur="1" fill="hold">
                                          <p:stCondLst>
                                            <p:cond delay="0"/>
                                          </p:stCondLst>
                                        </p:cTn>
                                        <p:tgtEl>
                                          <p:spTgt spid="191"/>
                                        </p:tgtEl>
                                        <p:attrNameLst>
                                          <p:attrName>style.visibility</p:attrName>
                                        </p:attrNameLst>
                                      </p:cBhvr>
                                      <p:to>
                                        <p:strVal val="visible"/>
                                      </p:to>
                                    </p:set>
                                    <p:animEffect transition="in" filter="fade">
                                      <p:cBhvr>
                                        <p:cTn id="113" dur="1000"/>
                                        <p:tgtEl>
                                          <p:spTgt spid="191"/>
                                        </p:tgtEl>
                                      </p:cBhvr>
                                    </p:animEffect>
                                  </p:childTnLst>
                                </p:cTn>
                              </p:par>
                              <p:par>
                                <p:cTn id="114" presetID="0" presetClass="path" presetSubtype="0" accel="50000" decel="50000" fill="hold" nodeType="withEffect">
                                  <p:stCondLst>
                                    <p:cond delay="300"/>
                                  </p:stCondLst>
                                  <p:childTnLst>
                                    <p:animMotion origin="layout" path="M -0.00121 -2.20167E-6 C 0.004 -0.00208 0.02379 -0.01688 0.03056 -0.01225 C 0.03733 -0.00763 0.03525 0.00532 0.03976 0.02752 C 0.04427 0.04972 0.05348 0.09575 0.05782 0.12096 C 0.06216 0.14616 0.06407 0.16744 0.06563 0.1797 " pathEditMode="relative" rAng="0" ptsTypes="aaaaa">
                                      <p:cBhvr>
                                        <p:cTn id="115" dur="2000" fill="hold"/>
                                        <p:tgtEl>
                                          <p:spTgt spid="191"/>
                                        </p:tgtEl>
                                        <p:attrNameLst>
                                          <p:attrName>ppt_x</p:attrName>
                                          <p:attrName>ppt_y</p:attrName>
                                        </p:attrNameLst>
                                      </p:cBhvr>
                                      <p:rCtr x="3300" y="8100"/>
                                    </p:animMotion>
                                  </p:childTnLst>
                                </p:cTn>
                              </p:par>
                              <p:par>
                                <p:cTn id="116" presetID="10" presetClass="entr" presetSubtype="0" fill="hold" nodeType="withEffect">
                                  <p:stCondLst>
                                    <p:cond delay="300"/>
                                  </p:stCondLst>
                                  <p:childTnLst>
                                    <p:set>
                                      <p:cBhvr>
                                        <p:cTn id="117" dur="1" fill="hold">
                                          <p:stCondLst>
                                            <p:cond delay="0"/>
                                          </p:stCondLst>
                                        </p:cTn>
                                        <p:tgtEl>
                                          <p:spTgt spid="194"/>
                                        </p:tgtEl>
                                        <p:attrNameLst>
                                          <p:attrName>style.visibility</p:attrName>
                                        </p:attrNameLst>
                                      </p:cBhvr>
                                      <p:to>
                                        <p:strVal val="visible"/>
                                      </p:to>
                                    </p:set>
                                    <p:animEffect transition="in" filter="fade">
                                      <p:cBhvr>
                                        <p:cTn id="118" dur="1000"/>
                                        <p:tgtEl>
                                          <p:spTgt spid="194"/>
                                        </p:tgtEl>
                                      </p:cBhvr>
                                    </p:animEffect>
                                  </p:childTnLst>
                                </p:cTn>
                              </p:par>
                              <p:par>
                                <p:cTn id="119" presetID="0" presetClass="path" presetSubtype="0" accel="50000" decel="50000" fill="hold" nodeType="withEffect">
                                  <p:stCondLst>
                                    <p:cond delay="400"/>
                                  </p:stCondLst>
                                  <p:childTnLst>
                                    <p:animMotion origin="layout" path="M -4.16667E-6 -2.20167E-6 C -0.00816 -0.00115 -0.03854 -0.01156 -0.04861 -0.00717 C -0.05868 -0.00277 -0.06145 0.00231 -0.06024 0.02567 C -0.05902 0.04903 -0.04947 0.10615 -0.04079 0.13298 C -0.03211 0.15981 -0.0151 0.17553 -0.00833 0.18663 " pathEditMode="relative" rAng="0" ptsTypes="aaaaa">
                                      <p:cBhvr>
                                        <p:cTn id="120" dur="2000" fill="hold"/>
                                        <p:tgtEl>
                                          <p:spTgt spid="194"/>
                                        </p:tgtEl>
                                        <p:attrNameLst>
                                          <p:attrName>ppt_x</p:attrName>
                                          <p:attrName>ppt_y</p:attrName>
                                        </p:attrNameLst>
                                      </p:cBhvr>
                                      <p:rCtr x="-3100" y="8700"/>
                                    </p:animMotion>
                                  </p:childTnLst>
                                </p:cTn>
                              </p:par>
                              <p:par>
                                <p:cTn id="121" presetID="10" presetClass="entr" presetSubtype="0" fill="hold" nodeType="withEffect">
                                  <p:stCondLst>
                                    <p:cond delay="400"/>
                                  </p:stCondLst>
                                  <p:childTnLst>
                                    <p:set>
                                      <p:cBhvr>
                                        <p:cTn id="122" dur="1" fill="hold">
                                          <p:stCondLst>
                                            <p:cond delay="0"/>
                                          </p:stCondLst>
                                        </p:cTn>
                                        <p:tgtEl>
                                          <p:spTgt spid="197"/>
                                        </p:tgtEl>
                                        <p:attrNameLst>
                                          <p:attrName>style.visibility</p:attrName>
                                        </p:attrNameLst>
                                      </p:cBhvr>
                                      <p:to>
                                        <p:strVal val="visible"/>
                                      </p:to>
                                    </p:set>
                                    <p:animEffect transition="in" filter="fade">
                                      <p:cBhvr>
                                        <p:cTn id="123" dur="1000"/>
                                        <p:tgtEl>
                                          <p:spTgt spid="197"/>
                                        </p:tgtEl>
                                      </p:cBhvr>
                                    </p:animEffect>
                                  </p:childTnLst>
                                </p:cTn>
                              </p:par>
                              <p:par>
                                <p:cTn id="124" presetID="0" presetClass="path" presetSubtype="0" accel="50000" decel="50000" fill="hold" nodeType="withEffect">
                                  <p:stCondLst>
                                    <p:cond delay="500"/>
                                  </p:stCondLst>
                                  <p:childTnLst>
                                    <p:animMotion origin="layout" path="M 2.5E-6 -1.59112E-6 C -0.00295 0.00625 -0.01111 0.02313 -0.01806 0.03747 C -0.025 0.05181 -0.03299 0.07008 -0.0415 0.08603 C -0.05 0.10199 -0.06025 0.12095 -0.06875 0.13275 C -0.07726 0.14454 -0.08733 0.15171 -0.09219 0.1568 " pathEditMode="relative" rAng="0" ptsTypes="aaaaa">
                                      <p:cBhvr>
                                        <p:cTn id="125" dur="1500" fill="hold"/>
                                        <p:tgtEl>
                                          <p:spTgt spid="197"/>
                                        </p:tgtEl>
                                        <p:attrNameLst>
                                          <p:attrName>ppt_x</p:attrName>
                                          <p:attrName>ppt_y</p:attrName>
                                        </p:attrNameLst>
                                      </p:cBhvr>
                                      <p:rCtr x="-4600" y="7800"/>
                                    </p:animMotion>
                                  </p:childTnLst>
                                </p:cTn>
                              </p:par>
                              <p:par>
                                <p:cTn id="126" presetID="10" presetClass="entr" presetSubtype="0" fill="hold" grpId="0" nodeType="withEffect">
                                  <p:stCondLst>
                                    <p:cond delay="500"/>
                                  </p:stCondLst>
                                  <p:childTnLst>
                                    <p:set>
                                      <p:cBhvr>
                                        <p:cTn id="127" dur="1" fill="hold">
                                          <p:stCondLst>
                                            <p:cond delay="0"/>
                                          </p:stCondLst>
                                        </p:cTn>
                                        <p:tgtEl>
                                          <p:spTgt spid="200"/>
                                        </p:tgtEl>
                                        <p:attrNameLst>
                                          <p:attrName>style.visibility</p:attrName>
                                        </p:attrNameLst>
                                      </p:cBhvr>
                                      <p:to>
                                        <p:strVal val="visible"/>
                                      </p:to>
                                    </p:set>
                                    <p:animEffect transition="in" filter="fade">
                                      <p:cBhvr>
                                        <p:cTn id="128" dur="2000"/>
                                        <p:tgtEl>
                                          <p:spTgt spid="200"/>
                                        </p:tgtEl>
                                      </p:cBhvr>
                                    </p:animEffect>
                                  </p:childTnLst>
                                </p:cTn>
                              </p:par>
                              <p:par>
                                <p:cTn id="129" presetID="10" presetClass="entr" presetSubtype="0" fill="hold" grpId="0" nodeType="withEffect">
                                  <p:stCondLst>
                                    <p:cond delay="500"/>
                                  </p:stCondLst>
                                  <p:childTnLst>
                                    <p:set>
                                      <p:cBhvr>
                                        <p:cTn id="130" dur="1" fill="hold">
                                          <p:stCondLst>
                                            <p:cond delay="0"/>
                                          </p:stCondLst>
                                        </p:cTn>
                                        <p:tgtEl>
                                          <p:spTgt spid="201"/>
                                        </p:tgtEl>
                                        <p:attrNameLst>
                                          <p:attrName>style.visibility</p:attrName>
                                        </p:attrNameLst>
                                      </p:cBhvr>
                                      <p:to>
                                        <p:strVal val="visible"/>
                                      </p:to>
                                    </p:set>
                                    <p:animEffect transition="in" filter="fade">
                                      <p:cBhvr>
                                        <p:cTn id="131" dur="2000"/>
                                        <p:tgtEl>
                                          <p:spTgt spid="201"/>
                                        </p:tgtEl>
                                      </p:cBhvr>
                                    </p:animEffect>
                                  </p:childTnLst>
                                </p:cTn>
                              </p:par>
                              <p:par>
                                <p:cTn id="132" presetID="10" presetClass="entr" presetSubtype="0" fill="hold" grpId="0" nodeType="withEffect">
                                  <p:stCondLst>
                                    <p:cond delay="500"/>
                                  </p:stCondLst>
                                  <p:childTnLst>
                                    <p:set>
                                      <p:cBhvr>
                                        <p:cTn id="133" dur="1" fill="hold">
                                          <p:stCondLst>
                                            <p:cond delay="0"/>
                                          </p:stCondLst>
                                        </p:cTn>
                                        <p:tgtEl>
                                          <p:spTgt spid="202"/>
                                        </p:tgtEl>
                                        <p:attrNameLst>
                                          <p:attrName>style.visibility</p:attrName>
                                        </p:attrNameLst>
                                      </p:cBhvr>
                                      <p:to>
                                        <p:strVal val="visible"/>
                                      </p:to>
                                    </p:set>
                                    <p:animEffect transition="in" filter="fade">
                                      <p:cBhvr>
                                        <p:cTn id="134" dur="2000"/>
                                        <p:tgtEl>
                                          <p:spTgt spid="202"/>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203"/>
                                        </p:tgtEl>
                                        <p:attrNameLst>
                                          <p:attrName>style.visibility</p:attrName>
                                        </p:attrNameLst>
                                      </p:cBhvr>
                                      <p:to>
                                        <p:strVal val="visible"/>
                                      </p:to>
                                    </p:set>
                                    <p:animEffect transition="in" filter="fade">
                                      <p:cBhvr>
                                        <p:cTn id="137" dur="2000"/>
                                        <p:tgtEl>
                                          <p:spTgt spid="203"/>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204"/>
                                        </p:tgtEl>
                                        <p:attrNameLst>
                                          <p:attrName>style.visibility</p:attrName>
                                        </p:attrNameLst>
                                      </p:cBhvr>
                                      <p:to>
                                        <p:strVal val="visible"/>
                                      </p:to>
                                    </p:set>
                                    <p:animEffect transition="in" filter="fade">
                                      <p:cBhvr>
                                        <p:cTn id="140" dur="2000"/>
                                        <p:tgtEl>
                                          <p:spTgt spid="204"/>
                                        </p:tgtEl>
                                      </p:cBhvr>
                                    </p:animEffect>
                                  </p:childTnLst>
                                </p:cTn>
                              </p:par>
                            </p:childTnLst>
                          </p:cTn>
                        </p:par>
                      </p:childTnLst>
                    </p:cTn>
                  </p:par>
                  <p:par>
                    <p:cTn id="141" fill="hold">
                      <p:stCondLst>
                        <p:cond delay="indefinite"/>
                      </p:stCondLst>
                      <p:childTnLst>
                        <p:par>
                          <p:cTn id="142" fill="hold">
                            <p:stCondLst>
                              <p:cond delay="0"/>
                            </p:stCondLst>
                            <p:childTnLst>
                              <p:par>
                                <p:cTn id="143" presetID="0" presetClass="path" presetSubtype="0" accel="50000" decel="50000" fill="hold" grpId="1" nodeType="clickEffect">
                                  <p:stCondLst>
                                    <p:cond delay="0"/>
                                  </p:stCondLst>
                                  <p:childTnLst>
                                    <p:animMotion origin="layout" path="M 0 0 C 0.02032 0.00162 0.0408 0.00324 0.05591 0 C 0.07101 -0.00323 0.08021 -0.01064 0.09098 -0.01896 C 0.10174 -0.02729 0.1066 -0.03931 0.12084 -0.05018 C 0.13507 -0.06105 0.15573 -0.07285 0.17657 -0.08464 " pathEditMode="relative" ptsTypes="aaaaA">
                                      <p:cBhvr>
                                        <p:cTn id="144" dur="2000" fill="hold"/>
                                        <p:tgtEl>
                                          <p:spTgt spid="200"/>
                                        </p:tgtEl>
                                        <p:attrNameLst>
                                          <p:attrName>ppt_x</p:attrName>
                                          <p:attrName>ppt_y</p:attrName>
                                        </p:attrNameLst>
                                      </p:cBhvr>
                                    </p:animMotion>
                                  </p:childTnLst>
                                </p:cTn>
                              </p:par>
                              <p:par>
                                <p:cTn id="145" presetID="0" presetClass="path" presetSubtype="0" accel="50000" decel="50000" fill="hold" grpId="1" nodeType="withEffect">
                                  <p:stCondLst>
                                    <p:cond delay="0"/>
                                  </p:stCondLst>
                                  <p:childTnLst>
                                    <p:animMotion origin="layout" path="M 2.77778E-6 4.81481E-6 C 0.02031 0.00162 0.0408 0.00324 0.0559 4.81481E-6 C 0.071 -0.00325 0.07778 -0.01297 0.09097 -0.01899 C 0.10416 -0.025 0.11892 -0.04028 0.13507 -0.03658 C 0.15121 -0.03288 0.17708 -0.00463 0.18819 0.0037 " pathEditMode="relative" rAng="0" ptsTypes="aaaaa">
                                      <p:cBhvr>
                                        <p:cTn id="146" dur="2000" fill="hold"/>
                                        <p:tgtEl>
                                          <p:spTgt spid="201"/>
                                        </p:tgtEl>
                                        <p:attrNameLst>
                                          <p:attrName>ppt_x</p:attrName>
                                          <p:attrName>ppt_y</p:attrName>
                                        </p:attrNameLst>
                                      </p:cBhvr>
                                      <p:rCtr x="9400" y="-1800"/>
                                    </p:animMotion>
                                  </p:childTnLst>
                                </p:cTn>
                              </p:par>
                              <p:par>
                                <p:cTn id="147" presetID="0" presetClass="path" presetSubtype="0" accel="50000" decel="50000" fill="hold" grpId="1" nodeType="withEffect">
                                  <p:stCondLst>
                                    <p:cond delay="0"/>
                                  </p:stCondLst>
                                  <p:childTnLst>
                                    <p:animMotion origin="layout" path="M 8.33333E-7 -1.11111E-6 C 0.02031 0.00162 0.0408 0.00324 0.0559 -1.11111E-6 C 0.07101 -0.00324 0.08021 -0.01065 0.09097 -0.01898 C 0.10174 -0.02731 0.10851 -0.03449 0.12083 -0.05023 C 0.13316 -0.06597 0.1559 -0.1 0.1651 -0.11319 " pathEditMode="relative" rAng="0" ptsTypes="aaaaa">
                                      <p:cBhvr>
                                        <p:cTn id="148" dur="2000" fill="hold"/>
                                        <p:tgtEl>
                                          <p:spTgt spid="202"/>
                                        </p:tgtEl>
                                        <p:attrNameLst>
                                          <p:attrName>ppt_x</p:attrName>
                                          <p:attrName>ppt_y</p:attrName>
                                        </p:attrNameLst>
                                      </p:cBhvr>
                                      <p:rCtr x="8200" y="-5500"/>
                                    </p:animMotion>
                                  </p:childTnLst>
                                </p:cTn>
                              </p:par>
                              <p:par>
                                <p:cTn id="149" presetID="0" presetClass="path" presetSubtype="0" accel="50000" decel="50000" fill="hold" grpId="1" nodeType="withEffect">
                                  <p:stCondLst>
                                    <p:cond delay="0"/>
                                  </p:stCondLst>
                                  <p:childTnLst>
                                    <p:animMotion origin="layout" path="M -1.66667E-6 3.7037E-7 C 0.02031 0.00162 0.0408 0.00324 0.0559 3.7037E-7 C 0.07101 -0.00324 0.08021 -0.01065 0.09097 -0.01898 C 0.10174 -0.02732 0.11181 -0.03148 0.12084 -0.05023 C 0.12986 -0.06898 0.13976 -0.11482 0.14479 -0.13171 " pathEditMode="relative" rAng="0" ptsTypes="aaaaa">
                                      <p:cBhvr>
                                        <p:cTn id="150" dur="2000" fill="hold"/>
                                        <p:tgtEl>
                                          <p:spTgt spid="203"/>
                                        </p:tgtEl>
                                        <p:attrNameLst>
                                          <p:attrName>ppt_x</p:attrName>
                                          <p:attrName>ppt_y</p:attrName>
                                        </p:attrNameLst>
                                      </p:cBhvr>
                                      <p:rCtr x="7200" y="-6400"/>
                                    </p:animMotion>
                                  </p:childTnLst>
                                </p:cTn>
                              </p:par>
                              <p:par>
                                <p:cTn id="151" presetID="0" presetClass="path" presetSubtype="0" accel="50000" decel="50000" fill="hold" grpId="1" nodeType="withEffect">
                                  <p:stCondLst>
                                    <p:cond delay="0"/>
                                  </p:stCondLst>
                                  <p:childTnLst>
                                    <p:animMotion origin="layout" path="M -2.77778E-6 -4.44444E-6 C 0.02032 0.00162 0.0408 0.00325 0.05591 -4.44444E-6 C 0.07101 -0.00324 0.08021 -0.01064 0.09098 -0.01898 C 0.10174 -0.02731 0.10538 -0.04814 0.12084 -0.05023 C 0.13629 -0.05231 0.17066 -0.03564 0.18368 -0.03194 " pathEditMode="relative" rAng="0" ptsTypes="aaaaa">
                                      <p:cBhvr>
                                        <p:cTn id="152" dur="2000" fill="hold"/>
                                        <p:tgtEl>
                                          <p:spTgt spid="204"/>
                                        </p:tgtEl>
                                        <p:attrNameLst>
                                          <p:attrName>ppt_x</p:attrName>
                                          <p:attrName>ppt_y</p:attrName>
                                        </p:attrNameLst>
                                      </p:cBhvr>
                                      <p:rCtr x="9200" y="-2500"/>
                                    </p:animMotion>
                                  </p:childTnLst>
                                </p:cTn>
                              </p:par>
                              <p:par>
                                <p:cTn id="153" presetID="9" presetClass="exit" presetSubtype="0" fill="hold" grpId="2" nodeType="withEffect">
                                  <p:stCondLst>
                                    <p:cond delay="600"/>
                                  </p:stCondLst>
                                  <p:childTnLst>
                                    <p:animEffect transition="out" filter="dissolve">
                                      <p:cBhvr>
                                        <p:cTn id="154" dur="500"/>
                                        <p:tgtEl>
                                          <p:spTgt spid="200"/>
                                        </p:tgtEl>
                                      </p:cBhvr>
                                    </p:animEffect>
                                    <p:set>
                                      <p:cBhvr>
                                        <p:cTn id="155" dur="1" fill="hold">
                                          <p:stCondLst>
                                            <p:cond delay="499"/>
                                          </p:stCondLst>
                                        </p:cTn>
                                        <p:tgtEl>
                                          <p:spTgt spid="200"/>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29"/>
                                        </p:tgtEl>
                                        <p:attrNameLst>
                                          <p:attrName>style.visibility</p:attrName>
                                        </p:attrNameLst>
                                      </p:cBhvr>
                                      <p:to>
                                        <p:strVal val="visible"/>
                                      </p:to>
                                    </p:set>
                                  </p:childTnLst>
                                </p:cTn>
                              </p:par>
                            </p:childTnLst>
                          </p:cTn>
                        </p:par>
                        <p:par>
                          <p:cTn id="160" fill="hold">
                            <p:stCondLst>
                              <p:cond delay="0"/>
                            </p:stCondLst>
                            <p:childTnLst>
                              <p:par>
                                <p:cTn id="161" presetID="23" presetClass="entr" presetSubtype="16" fill="hold" nodeType="afterEffect">
                                  <p:stCondLst>
                                    <p:cond delay="0"/>
                                  </p:stCondLst>
                                  <p:childTnLst>
                                    <p:set>
                                      <p:cBhvr>
                                        <p:cTn id="162" dur="1" fill="hold">
                                          <p:stCondLst>
                                            <p:cond delay="0"/>
                                          </p:stCondLst>
                                        </p:cTn>
                                        <p:tgtEl>
                                          <p:spTgt spid="416"/>
                                        </p:tgtEl>
                                        <p:attrNameLst>
                                          <p:attrName>style.visibility</p:attrName>
                                        </p:attrNameLst>
                                      </p:cBhvr>
                                      <p:to>
                                        <p:strVal val="visible"/>
                                      </p:to>
                                    </p:set>
                                    <p:anim calcmode="lin" valueType="num">
                                      <p:cBhvr>
                                        <p:cTn id="163" dur="2000" fill="hold"/>
                                        <p:tgtEl>
                                          <p:spTgt spid="416"/>
                                        </p:tgtEl>
                                        <p:attrNameLst>
                                          <p:attrName>ppt_w</p:attrName>
                                        </p:attrNameLst>
                                      </p:cBhvr>
                                      <p:tavLst>
                                        <p:tav tm="0">
                                          <p:val>
                                            <p:fltVal val="0"/>
                                          </p:val>
                                        </p:tav>
                                        <p:tav tm="100000">
                                          <p:val>
                                            <p:strVal val="#ppt_w"/>
                                          </p:val>
                                        </p:tav>
                                      </p:tavLst>
                                    </p:anim>
                                    <p:anim calcmode="lin" valueType="num">
                                      <p:cBhvr>
                                        <p:cTn id="164" dur="2000" fill="hold"/>
                                        <p:tgtEl>
                                          <p:spTgt spid="416"/>
                                        </p:tgtEl>
                                        <p:attrNameLst>
                                          <p:attrName>ppt_h</p:attrName>
                                        </p:attrNameLst>
                                      </p:cBhvr>
                                      <p:tavLst>
                                        <p:tav tm="0">
                                          <p:val>
                                            <p:fltVal val="0"/>
                                          </p:val>
                                        </p:tav>
                                        <p:tav tm="100000">
                                          <p:val>
                                            <p:strVal val="#ppt_h"/>
                                          </p:val>
                                        </p:tav>
                                      </p:tavLst>
                                    </p:anim>
                                  </p:childTnLst>
                                </p:cTn>
                              </p:par>
                              <p:par>
                                <p:cTn id="165" presetID="0" presetClass="path" presetSubtype="0" accel="50000" decel="50000" fill="hold" nodeType="withEffect">
                                  <p:stCondLst>
                                    <p:cond delay="0"/>
                                  </p:stCondLst>
                                  <p:childTnLst>
                                    <p:animMotion origin="layout" path="M 3.33333E-6 -0.28288 L 3.33333E-6 -0.00996 " pathEditMode="relative" rAng="0" ptsTypes="AA">
                                      <p:cBhvr>
                                        <p:cTn id="166" dur="2000" fill="hold"/>
                                        <p:tgtEl>
                                          <p:spTgt spid="416"/>
                                        </p:tgtEl>
                                        <p:attrNameLst>
                                          <p:attrName>ppt_x</p:attrName>
                                          <p:attrName>ppt_y</p:attrName>
                                        </p:attrNameLst>
                                      </p:cBhvr>
                                      <p:rCtr x="0" y="136"/>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1" nodeType="clickEffect">
                                  <p:stCondLst>
                                    <p:cond delay="0"/>
                                  </p:stCondLst>
                                  <p:childTnLst>
                                    <p:set>
                                      <p:cBhvr>
                                        <p:cTn id="170" dur="1" fill="hold">
                                          <p:stCondLst>
                                            <p:cond delay="0"/>
                                          </p:stCondLst>
                                        </p:cTn>
                                        <p:tgtEl>
                                          <p:spTgt spid="223"/>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222"/>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225"/>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24"/>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221"/>
                                        </p:tgtEl>
                                        <p:attrNameLst>
                                          <p:attrName>style.visibility</p:attrName>
                                        </p:attrNameLst>
                                      </p:cBhvr>
                                      <p:to>
                                        <p:strVal val="visible"/>
                                      </p:to>
                                    </p:set>
                                  </p:childTnLst>
                                </p:cTn>
                              </p:par>
                              <p:par>
                                <p:cTn id="179" presetID="1" presetClass="entr" presetSubtype="0" fill="hold" grpId="1" nodeType="withEffect">
                                  <p:stCondLst>
                                    <p:cond delay="0"/>
                                  </p:stCondLst>
                                  <p:childTnLst>
                                    <p:set>
                                      <p:cBhvr>
                                        <p:cTn id="180" dur="1" fill="hold">
                                          <p:stCondLst>
                                            <p:cond delay="0"/>
                                          </p:stCondLst>
                                        </p:cTn>
                                        <p:tgtEl>
                                          <p:spTgt spid="228"/>
                                        </p:tgtEl>
                                        <p:attrNameLst>
                                          <p:attrName>style.visibility</p:attrName>
                                        </p:attrNameLst>
                                      </p:cBhvr>
                                      <p:to>
                                        <p:strVal val="visible"/>
                                      </p:to>
                                    </p:set>
                                  </p:childTnLst>
                                </p:cTn>
                              </p:par>
                              <p:par>
                                <p:cTn id="181" presetID="1" presetClass="entr" presetSubtype="0" fill="hold" grpId="1" nodeType="withEffect">
                                  <p:stCondLst>
                                    <p:cond delay="0"/>
                                  </p:stCondLst>
                                  <p:childTnLst>
                                    <p:set>
                                      <p:cBhvr>
                                        <p:cTn id="182" dur="1" fill="hold">
                                          <p:stCondLst>
                                            <p:cond delay="0"/>
                                          </p:stCondLst>
                                        </p:cTn>
                                        <p:tgtEl>
                                          <p:spTgt spid="226"/>
                                        </p:tgtEl>
                                        <p:attrNameLst>
                                          <p:attrName>style.visibility</p:attrName>
                                        </p:attrNameLst>
                                      </p:cBhvr>
                                      <p:to>
                                        <p:strVal val="visible"/>
                                      </p:to>
                                    </p:set>
                                  </p:childTnLst>
                                </p:cTn>
                              </p:par>
                              <p:par>
                                <p:cTn id="183" presetID="1" presetClass="entr" presetSubtype="0" fill="hold" grpId="1" nodeType="withEffect">
                                  <p:stCondLst>
                                    <p:cond delay="0"/>
                                  </p:stCondLst>
                                  <p:childTnLst>
                                    <p:set>
                                      <p:cBhvr>
                                        <p:cTn id="184" dur="1" fill="hold">
                                          <p:stCondLst>
                                            <p:cond delay="0"/>
                                          </p:stCondLst>
                                        </p:cTn>
                                        <p:tgtEl>
                                          <p:spTgt spid="227"/>
                                        </p:tgtEl>
                                        <p:attrNameLst>
                                          <p:attrName>style.visibility</p:attrName>
                                        </p:attrNameLst>
                                      </p:cBhvr>
                                      <p:to>
                                        <p:strVal val="visible"/>
                                      </p:to>
                                    </p:set>
                                  </p:childTnLst>
                                </p:cTn>
                              </p:par>
                            </p:childTnLst>
                          </p:cTn>
                        </p:par>
                        <p:par>
                          <p:cTn id="185" fill="hold">
                            <p:stCondLst>
                              <p:cond delay="0"/>
                            </p:stCondLst>
                            <p:childTnLst>
                              <p:par>
                                <p:cTn id="186" presetID="0" presetClass="path" presetSubtype="0" accel="50000" decel="50000" fill="hold" grpId="0" nodeType="afterEffect">
                                  <p:stCondLst>
                                    <p:cond delay="0"/>
                                  </p:stCondLst>
                                  <p:childTnLst>
                                    <p:animMotion origin="layout" path="M -1.11111E-6 -1.2607E-6 C 0.00538 0.00162 0.02274 0.01203 0.03281 0.00949 C 0.04288 0.00694 0.0559 -0.0118 0.06059 -0.01596 " pathEditMode="relative" rAng="0" ptsTypes="aaa">
                                      <p:cBhvr>
                                        <p:cTn id="187" dur="2000" fill="hold"/>
                                        <p:tgtEl>
                                          <p:spTgt spid="221"/>
                                        </p:tgtEl>
                                        <p:attrNameLst>
                                          <p:attrName>ppt_x</p:attrName>
                                          <p:attrName>ppt_y</p:attrName>
                                        </p:attrNameLst>
                                      </p:cBhvr>
                                      <p:rCtr x="3000" y="-200"/>
                                    </p:animMotion>
                                  </p:childTnLst>
                                </p:cTn>
                              </p:par>
                              <p:par>
                                <p:cTn id="188" presetID="0" presetClass="path" presetSubtype="0" accel="50000" decel="50000" fill="hold" grpId="0" nodeType="withEffect">
                                  <p:stCondLst>
                                    <p:cond delay="300"/>
                                  </p:stCondLst>
                                  <p:childTnLst>
                                    <p:animMotion origin="layout" path="M 1.11111E-6 1.84174E-6 C 0.00538 -0.00023 0.02031 -0.00139 0.03281 -0.00162 C 0.04531 -0.00185 0.0592 -0.00278 0.07465 -0.00162 C 0.0901 -0.00046 0.11528 0.00416 0.12604 0.00578 " pathEditMode="relative" rAng="0" ptsTypes="aaaa">
                                      <p:cBhvr>
                                        <p:cTn id="189" dur="2000" fill="hold"/>
                                        <p:tgtEl>
                                          <p:spTgt spid="222"/>
                                        </p:tgtEl>
                                        <p:attrNameLst>
                                          <p:attrName>ppt_x</p:attrName>
                                          <p:attrName>ppt_y</p:attrName>
                                        </p:attrNameLst>
                                      </p:cBhvr>
                                      <p:rCtr x="63" y="1"/>
                                    </p:animMotion>
                                  </p:childTnLst>
                                </p:cTn>
                              </p:par>
                              <p:par>
                                <p:cTn id="190" presetID="0" presetClass="path" presetSubtype="0" accel="50000" decel="50000" fill="hold" grpId="0" nodeType="withEffect">
                                  <p:stCondLst>
                                    <p:cond delay="500"/>
                                  </p:stCondLst>
                                  <p:childTnLst>
                                    <p:animMotion origin="layout" path="M -2.5E-6 3.33333E-6 C 0.00573 0.00139 0.02066 0.00717 0.03455 0.0081 C 0.04844 0.00902 0.06893 0.00416 0.08299 0.00532 C 0.09705 0.00648 0.11181 0.01273 0.11927 0.01458 " pathEditMode="relative" rAng="0" ptsTypes="aaaa">
                                      <p:cBhvr>
                                        <p:cTn id="191" dur="2000" fill="hold"/>
                                        <p:tgtEl>
                                          <p:spTgt spid="223"/>
                                        </p:tgtEl>
                                        <p:attrNameLst>
                                          <p:attrName>ppt_x</p:attrName>
                                          <p:attrName>ppt_y</p:attrName>
                                        </p:attrNameLst>
                                      </p:cBhvr>
                                      <p:rCtr x="60" y="7"/>
                                    </p:animMotion>
                                  </p:childTnLst>
                                </p:cTn>
                              </p:par>
                              <p:par>
                                <p:cTn id="192" presetID="0" presetClass="path" presetSubtype="0" accel="50000" decel="50000" fill="hold" grpId="0" nodeType="withEffect">
                                  <p:stCondLst>
                                    <p:cond delay="300"/>
                                  </p:stCondLst>
                                  <p:childTnLst>
                                    <p:animMotion origin="layout" path="M -1.38889E-6 -2.7504E-6 C 0.00573 0.00093 0.02361 0.00324 0.03472 0.00509 C 0.04583 0.00694 0.05573 0.00972 0.06702 0.01087 C 0.0783 0.01203 0.09323 0.01064 0.10261 0.01203 C 0.11198 0.01342 0.1191 0.01758 0.12344 0.01897 " pathEditMode="relative" rAng="0" ptsTypes="aaaaa">
                                      <p:cBhvr>
                                        <p:cTn id="193" dur="2000" fill="hold"/>
                                        <p:tgtEl>
                                          <p:spTgt spid="224"/>
                                        </p:tgtEl>
                                        <p:attrNameLst>
                                          <p:attrName>ppt_x</p:attrName>
                                          <p:attrName>ppt_y</p:attrName>
                                        </p:attrNameLst>
                                      </p:cBhvr>
                                      <p:rCtr x="6200" y="900"/>
                                    </p:animMotion>
                                  </p:childTnLst>
                                </p:cTn>
                              </p:par>
                              <p:par>
                                <p:cTn id="194" presetID="0" presetClass="path" presetSubtype="0" accel="50000" decel="50000" fill="hold" grpId="0" nodeType="withEffect">
                                  <p:stCondLst>
                                    <p:cond delay="700"/>
                                  </p:stCondLst>
                                  <p:childTnLst>
                                    <p:animMotion origin="layout" path="M -2.5E-6 -4.44444E-6 C 0.02032 0.00162 0.04097 -0.00416 0.05591 -4.44444E-6 C 0.07084 0.00417 0.07986 0.02037 0.09011 0.025 C 0.10035 0.02963 0.1092 0.02709 0.11702 0.02732 C 0.12483 0.02755 0.13282 0.02662 0.13698 0.02639 " pathEditMode="relative" rAng="0" ptsTypes="aaaaa">
                                      <p:cBhvr>
                                        <p:cTn id="195" dur="2000" fill="hold"/>
                                        <p:tgtEl>
                                          <p:spTgt spid="225"/>
                                        </p:tgtEl>
                                        <p:attrNameLst>
                                          <p:attrName>ppt_x</p:attrName>
                                          <p:attrName>ppt_y</p:attrName>
                                        </p:attrNameLst>
                                      </p:cBhvr>
                                      <p:rCtr x="68" y="13"/>
                                    </p:animMotion>
                                  </p:childTnLst>
                                </p:cTn>
                              </p:par>
                              <p:par>
                                <p:cTn id="196" presetID="0" presetClass="path" presetSubtype="0" accel="50000" decel="50000" fill="hold" grpId="0" nodeType="withEffect">
                                  <p:stCondLst>
                                    <p:cond delay="300"/>
                                  </p:stCondLst>
                                  <p:childTnLst>
                                    <p:animMotion origin="layout" path="M -1.11111E-6 3.7037E-7 C 0.00642 -0.00093 0.02795 -0.00301 0.03889 -0.00602 C 0.04983 -0.00903 0.05608 -0.01458 0.06597 -0.01759 C 0.07587 -0.0206 0.08542 -0.01921 0.09809 -0.02454 C 0.11077 -0.02986 0.13281 -0.04398 0.14202 -0.04907 " pathEditMode="relative" rAng="0" ptsTypes="aaaaa">
                                      <p:cBhvr>
                                        <p:cTn id="197" dur="1700" fill="hold"/>
                                        <p:tgtEl>
                                          <p:spTgt spid="226"/>
                                        </p:tgtEl>
                                        <p:attrNameLst>
                                          <p:attrName>ppt_x</p:attrName>
                                          <p:attrName>ppt_y</p:attrName>
                                        </p:attrNameLst>
                                      </p:cBhvr>
                                      <p:rCtr x="71" y="-25"/>
                                    </p:animMotion>
                                  </p:childTnLst>
                                </p:cTn>
                              </p:par>
                              <p:par>
                                <p:cTn id="198" presetID="0" presetClass="path" presetSubtype="0" accel="50000" decel="50000" fill="hold" grpId="0" nodeType="withEffect">
                                  <p:stCondLst>
                                    <p:cond delay="700"/>
                                  </p:stCondLst>
                                  <p:childTnLst>
                                    <p:animMotion origin="layout" path="M -5.55556E-7 -1.11111E-6 C 0.00347 0.00093 0.01441 0.00486 0.02118 0.00625 C 0.02795 0.00764 0.03472 0.00972 0.04115 0.00857 C 0.04757 0.00741 0.05122 0.00232 0.05938 -0.00069 C 0.06754 -0.0037 0.08385 -0.00787 0.09028 -0.00972 " pathEditMode="relative" rAng="0" ptsTypes="aaaaa">
                                      <p:cBhvr>
                                        <p:cTn id="199" dur="2000" fill="hold"/>
                                        <p:tgtEl>
                                          <p:spTgt spid="227"/>
                                        </p:tgtEl>
                                        <p:attrNameLst>
                                          <p:attrName>ppt_x</p:attrName>
                                          <p:attrName>ppt_y</p:attrName>
                                        </p:attrNameLst>
                                      </p:cBhvr>
                                      <p:rCtr x="45" y="0"/>
                                    </p:animMotion>
                                  </p:childTnLst>
                                </p:cTn>
                              </p:par>
                              <p:par>
                                <p:cTn id="200" presetID="0" presetClass="path" presetSubtype="0" accel="50000" decel="50000" fill="hold" grpId="0" nodeType="withEffect">
                                  <p:stCondLst>
                                    <p:cond delay="900"/>
                                  </p:stCondLst>
                                  <p:childTnLst>
                                    <p:animMotion origin="layout" path="M 0 -1.45732E-6 C 0.0059 0.00301 0.02292 0.01573 0.03542 0.01758 C 0.04792 0.01943 0.06372 0.01573 0.07465 0.0118 C 0.08559 0.00787 0.09635 -0.00277 0.10069 -0.00578 " pathEditMode="relative" rAng="0" ptsTypes="aaaa">
                                      <p:cBhvr>
                                        <p:cTn id="201" dur="1900" fill="hold"/>
                                        <p:tgtEl>
                                          <p:spTgt spid="228"/>
                                        </p:tgtEl>
                                        <p:attrNameLst>
                                          <p:attrName>ppt_x</p:attrName>
                                          <p:attrName>ppt_y</p:attrName>
                                        </p:attrNameLst>
                                      </p:cBhvr>
                                      <p:rCtr x="5000" y="700"/>
                                    </p:animMotion>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417"/>
                                        </p:tgtEl>
                                        <p:attrNameLst>
                                          <p:attrName>style.visibility</p:attrName>
                                        </p:attrNameLst>
                                      </p:cBhvr>
                                      <p:to>
                                        <p:strVal val="visible"/>
                                      </p:to>
                                    </p:set>
                                  </p:childTnLst>
                                </p:cTn>
                              </p:par>
                            </p:childTnLst>
                          </p:cTn>
                        </p:par>
                        <p:par>
                          <p:cTn id="206" fill="hold">
                            <p:stCondLst>
                              <p:cond delay="0"/>
                            </p:stCondLst>
                            <p:childTnLst>
                              <p:par>
                                <p:cTn id="207" presetID="23" presetClass="entr" presetSubtype="16" fill="hold" nodeType="afterEffect">
                                  <p:stCondLst>
                                    <p:cond delay="0"/>
                                  </p:stCondLst>
                                  <p:childTnLst>
                                    <p:set>
                                      <p:cBhvr>
                                        <p:cTn id="208" dur="1" fill="hold">
                                          <p:stCondLst>
                                            <p:cond delay="0"/>
                                          </p:stCondLst>
                                        </p:cTn>
                                        <p:tgtEl>
                                          <p:spTgt spid="437"/>
                                        </p:tgtEl>
                                        <p:attrNameLst>
                                          <p:attrName>style.visibility</p:attrName>
                                        </p:attrNameLst>
                                      </p:cBhvr>
                                      <p:to>
                                        <p:strVal val="visible"/>
                                      </p:to>
                                    </p:set>
                                    <p:anim calcmode="lin" valueType="num">
                                      <p:cBhvr>
                                        <p:cTn id="209" dur="2000" fill="hold"/>
                                        <p:tgtEl>
                                          <p:spTgt spid="437"/>
                                        </p:tgtEl>
                                        <p:attrNameLst>
                                          <p:attrName>ppt_w</p:attrName>
                                        </p:attrNameLst>
                                      </p:cBhvr>
                                      <p:tavLst>
                                        <p:tav tm="0">
                                          <p:val>
                                            <p:fltVal val="0"/>
                                          </p:val>
                                        </p:tav>
                                        <p:tav tm="100000">
                                          <p:val>
                                            <p:strVal val="#ppt_w"/>
                                          </p:val>
                                        </p:tav>
                                      </p:tavLst>
                                    </p:anim>
                                    <p:anim calcmode="lin" valueType="num">
                                      <p:cBhvr>
                                        <p:cTn id="210" dur="2000" fill="hold"/>
                                        <p:tgtEl>
                                          <p:spTgt spid="437"/>
                                        </p:tgtEl>
                                        <p:attrNameLst>
                                          <p:attrName>ppt_h</p:attrName>
                                        </p:attrNameLst>
                                      </p:cBhvr>
                                      <p:tavLst>
                                        <p:tav tm="0">
                                          <p:val>
                                            <p:fltVal val="0"/>
                                          </p:val>
                                        </p:tav>
                                        <p:tav tm="100000">
                                          <p:val>
                                            <p:strVal val="#ppt_h"/>
                                          </p:val>
                                        </p:tav>
                                      </p:tavLst>
                                    </p:anim>
                                  </p:childTnLst>
                                </p:cTn>
                              </p:par>
                              <p:par>
                                <p:cTn id="211" presetID="0" presetClass="path" presetSubtype="0" accel="50000" decel="50000" fill="hold" nodeType="withEffect">
                                  <p:stCondLst>
                                    <p:cond delay="0"/>
                                  </p:stCondLst>
                                  <p:childTnLst>
                                    <p:animMotion origin="layout" path="M 0.48438 -0.00764 L 0.01597 0.00278 " pathEditMode="relative" rAng="0" ptsTypes="AA">
                                      <p:cBhvr>
                                        <p:cTn id="212" dur="2000" fill="hold"/>
                                        <p:tgtEl>
                                          <p:spTgt spid="437"/>
                                        </p:tgtEl>
                                        <p:attrNameLst>
                                          <p:attrName>ppt_x</p:attrName>
                                          <p:attrName>ppt_y</p:attrName>
                                        </p:attrNameLst>
                                      </p:cBhvr>
                                      <p:rCtr x="-234" y="5"/>
                                    </p:animMotion>
                                  </p:childTnLst>
                                </p:cTn>
                              </p:par>
                              <p:par>
                                <p:cTn id="213" presetID="1" presetClass="entr" presetSubtype="0" fill="hold" grpId="1" nodeType="withEffect">
                                  <p:stCondLst>
                                    <p:cond delay="2000"/>
                                  </p:stCondLst>
                                  <p:childTnLst>
                                    <p:set>
                                      <p:cBhvr>
                                        <p:cTn id="214" dur="1" fill="hold">
                                          <p:stCondLst>
                                            <p:cond delay="0"/>
                                          </p:stCondLst>
                                        </p:cTn>
                                        <p:tgtEl>
                                          <p:spTgt spid="280"/>
                                        </p:tgtEl>
                                        <p:attrNameLst>
                                          <p:attrName>style.visibility</p:attrName>
                                        </p:attrNameLst>
                                      </p:cBhvr>
                                      <p:to>
                                        <p:strVal val="visible"/>
                                      </p:to>
                                    </p:set>
                                  </p:childTnLst>
                                </p:cTn>
                              </p:par>
                              <p:par>
                                <p:cTn id="215" presetID="1" presetClass="entr" presetSubtype="0" fill="hold" grpId="1" nodeType="withEffect">
                                  <p:stCondLst>
                                    <p:cond delay="2000"/>
                                  </p:stCondLst>
                                  <p:childTnLst>
                                    <p:set>
                                      <p:cBhvr>
                                        <p:cTn id="216" dur="1" fill="hold">
                                          <p:stCondLst>
                                            <p:cond delay="0"/>
                                          </p:stCondLst>
                                        </p:cTn>
                                        <p:tgtEl>
                                          <p:spTgt spid="281"/>
                                        </p:tgtEl>
                                        <p:attrNameLst>
                                          <p:attrName>style.visibility</p:attrName>
                                        </p:attrNameLst>
                                      </p:cBhvr>
                                      <p:to>
                                        <p:strVal val="visible"/>
                                      </p:to>
                                    </p:set>
                                  </p:childTnLst>
                                </p:cTn>
                              </p:par>
                              <p:par>
                                <p:cTn id="217" presetID="1" presetClass="entr" presetSubtype="0" fill="hold" grpId="1" nodeType="withEffect">
                                  <p:stCondLst>
                                    <p:cond delay="2000"/>
                                  </p:stCondLst>
                                  <p:childTnLst>
                                    <p:set>
                                      <p:cBhvr>
                                        <p:cTn id="218" dur="1" fill="hold">
                                          <p:stCondLst>
                                            <p:cond delay="0"/>
                                          </p:stCondLst>
                                        </p:cTn>
                                        <p:tgtEl>
                                          <p:spTgt spid="33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0" presetClass="path" presetSubtype="0" accel="50000" decel="50000" fill="hold" grpId="0" nodeType="clickEffect">
                                  <p:stCondLst>
                                    <p:cond delay="0"/>
                                  </p:stCondLst>
                                  <p:childTnLst>
                                    <p:animMotion origin="layout" path="M 0 0 L 0 0.06296 " pathEditMode="relative" ptsTypes="AA">
                                      <p:cBhvr>
                                        <p:cTn id="222" dur="2000" fill="hold"/>
                                        <p:tgtEl>
                                          <p:spTgt spid="280"/>
                                        </p:tgtEl>
                                        <p:attrNameLst>
                                          <p:attrName>ppt_x</p:attrName>
                                          <p:attrName>ppt_y</p:attrName>
                                        </p:attrNameLst>
                                      </p:cBhvr>
                                    </p:animMotion>
                                  </p:childTnLst>
                                </p:cTn>
                              </p:par>
                              <p:par>
                                <p:cTn id="223" presetID="0" presetClass="path" presetSubtype="0" accel="50000" decel="50000" fill="hold" grpId="0" nodeType="withEffect">
                                  <p:stCondLst>
                                    <p:cond delay="0"/>
                                  </p:stCondLst>
                                  <p:childTnLst>
                                    <p:animMotion origin="layout" path="M 0 0 L 0 0.06296 " pathEditMode="relative" ptsTypes="AA">
                                      <p:cBhvr>
                                        <p:cTn id="224" dur="2000" fill="hold"/>
                                        <p:tgtEl>
                                          <p:spTgt spid="281"/>
                                        </p:tgtEl>
                                        <p:attrNameLst>
                                          <p:attrName>ppt_x</p:attrName>
                                          <p:attrName>ppt_y</p:attrName>
                                        </p:attrNameLst>
                                      </p:cBhvr>
                                    </p:animMotion>
                                  </p:childTnLst>
                                </p:cTn>
                              </p:par>
                            </p:childTnLst>
                          </p:cTn>
                        </p:par>
                        <p:par>
                          <p:cTn id="225" fill="hold">
                            <p:stCondLst>
                              <p:cond delay="2000"/>
                            </p:stCondLst>
                            <p:childTnLst>
                              <p:par>
                                <p:cTn id="226" presetID="8" presetClass="emph" presetSubtype="0" fill="hold" grpId="0" nodeType="afterEffect">
                                  <p:stCondLst>
                                    <p:cond delay="0"/>
                                  </p:stCondLst>
                                  <p:childTnLst>
                                    <p:animRot by="-10800000">
                                      <p:cBhvr>
                                        <p:cTn id="227" dur="2000" fill="hold"/>
                                        <p:tgtEl>
                                          <p:spTgt spid="334"/>
                                        </p:tgtEl>
                                        <p:attrNameLst>
                                          <p:attrName>r</p:attrName>
                                        </p:attrNameLst>
                                      </p:cBhvr>
                                    </p:animRot>
                                  </p:childTnLst>
                                </p:cTn>
                              </p:par>
                              <p:par>
                                <p:cTn id="228" presetID="0" presetClass="path" presetSubtype="0" accel="50000" decel="50000" fill="hold" grpId="2" nodeType="withEffect">
                                  <p:stCondLst>
                                    <p:cond delay="0"/>
                                  </p:stCondLst>
                                  <p:childTnLst>
                                    <p:animMotion origin="layout" path="M 3.88889E-6 -1.48148E-6 C -0.00608 0.02269 -0.01198 0.0456 -0.00799 0.06296 C -0.004 0.08033 0.01319 0.09445 0.02361 0.10486 C 0.03402 0.11528 0.04323 0.12246 0.05503 0.12593 C 0.06684 0.1294 0.08437 0.13148 0.09444 0.12593 C 0.10451 0.12037 0.11145 0.09977 0.11597 0.09283 " pathEditMode="relative" rAng="0" ptsTypes="aaaaaa">
                                      <p:cBhvr>
                                        <p:cTn id="229" dur="2000" fill="hold"/>
                                        <p:tgtEl>
                                          <p:spTgt spid="334"/>
                                        </p:tgtEl>
                                        <p:attrNameLst>
                                          <p:attrName>ppt_x</p:attrName>
                                          <p:attrName>ppt_y</p:attrName>
                                        </p:attrNameLst>
                                      </p:cBhvr>
                                      <p:rCtr x="5200" y="6600"/>
                                    </p:animMotion>
                                  </p:childTnLst>
                                </p:cTn>
                              </p:par>
                            </p:childTnLst>
                          </p:cTn>
                        </p:par>
                        <p:par>
                          <p:cTn id="230" fill="hold">
                            <p:stCondLst>
                              <p:cond delay="4000"/>
                            </p:stCondLst>
                            <p:childTnLst>
                              <p:par>
                                <p:cTn id="231" presetID="0" presetClass="path" presetSubtype="0" accel="50000" decel="50000" fill="hold" grpId="2" nodeType="afterEffect">
                                  <p:stCondLst>
                                    <p:cond delay="0"/>
                                  </p:stCondLst>
                                  <p:childTnLst>
                                    <p:animMotion origin="layout" path="M 8.33333E-7 0.05972 C -0.00695 0.06643 -0.02795 0.09236 -0.04219 0.10069 C -0.05712 0.10903 -0.07396 0.10833 -0.0901 0.11041 C -0.10625 0.1125 -0.12205 0.11296 -0.13906 0.11319 C -0.15625 0.11342 -0.1757 0.11203 -0.19219 0.1118 C -0.20868 0.11157 -0.22535 0.11597 -0.23802 0.1118 C -0.2507 0.10764 -0.26198 0.0919 -0.26823 0.0868 " pathEditMode="relative" rAng="0" ptsTypes="aaaaaaa">
                                      <p:cBhvr>
                                        <p:cTn id="232" dur="2000" fill="hold"/>
                                        <p:tgtEl>
                                          <p:spTgt spid="280"/>
                                        </p:tgtEl>
                                        <p:attrNameLst>
                                          <p:attrName>ppt_x</p:attrName>
                                          <p:attrName>ppt_y</p:attrName>
                                        </p:attrNameLst>
                                      </p:cBhvr>
                                      <p:rCtr x="-13400" y="2800"/>
                                    </p:animMotion>
                                  </p:childTnLst>
                                </p:cTn>
                              </p:par>
                              <p:par>
                                <p:cTn id="233" presetID="0" presetClass="path" presetSubtype="0" accel="50000" decel="50000" fill="hold" grpId="2" nodeType="withEffect">
                                  <p:stCondLst>
                                    <p:cond delay="0"/>
                                  </p:stCondLst>
                                  <p:childTnLst>
                                    <p:animMotion origin="layout" path="M 8.33333E-7 0.05972 C -0.0132 0.05972 -0.02622 0.05972 -0.03941 0.04931 C -0.05313 0.03889 -0.06563 0.01435 -0.07882 -0.00324 C -0.09201 -0.02083 -0.10382 -0.04352 -0.11823 -0.05579 C -0.13264 -0.06805 -0.14844 -0.075 -0.16545 -0.07662 C -0.18247 -0.07824 -0.20347 -0.06967 -0.22049 -0.0662 C -0.2375 -0.06273 -0.2526 -0.05926 -0.26771 -0.05579 " pathEditMode="relative" rAng="0" ptsTypes="aaaaaaA">
                                      <p:cBhvr>
                                        <p:cTn id="234" dur="2000" fill="hold"/>
                                        <p:tgtEl>
                                          <p:spTgt spid="281"/>
                                        </p:tgtEl>
                                        <p:attrNameLst>
                                          <p:attrName>ppt_x</p:attrName>
                                          <p:attrName>ppt_y</p:attrName>
                                        </p:attrNameLst>
                                      </p:cBhvr>
                                      <p:rCtr x="-13400" y="-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8" grpId="0" animBg="1"/>
      <p:bldP spid="189" grpId="0" animBg="1"/>
      <p:bldP spid="190" grpId="0" animBg="1"/>
      <p:bldP spid="200" grpId="0" animBg="1"/>
      <p:bldP spid="200" grpId="1" animBg="1"/>
      <p:bldP spid="200" grpId="2" animBg="1"/>
      <p:bldP spid="201" grpId="0" animBg="1"/>
      <p:bldP spid="201" grpId="1" animBg="1"/>
      <p:bldP spid="202" grpId="0" animBg="1"/>
      <p:bldP spid="202" grpId="1" animBg="1"/>
      <p:bldP spid="203" grpId="0" animBg="1"/>
      <p:bldP spid="203" grpId="1" animBg="1"/>
      <p:bldP spid="204" grpId="0" animBg="1"/>
      <p:bldP spid="204" grpId="1" animBg="1"/>
      <p:bldP spid="229" grpId="0"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8" grpId="0" animBg="1"/>
      <p:bldP spid="228" grpId="1" animBg="1"/>
      <p:bldP spid="227" grpId="0" animBg="1"/>
      <p:bldP spid="227" grpId="1" animBg="1"/>
      <p:bldP spid="417" grpId="0" animBg="1"/>
      <p:bldP spid="280" grpId="0" animBg="1"/>
      <p:bldP spid="280" grpId="1" animBg="1"/>
      <p:bldP spid="280" grpId="2" animBg="1"/>
      <p:bldP spid="281" grpId="0" animBg="1"/>
      <p:bldP spid="281" grpId="1" animBg="1"/>
      <p:bldP spid="281" grpId="2" animBg="1"/>
      <p:bldP spid="334" grpId="0" animBg="1"/>
      <p:bldP spid="334" grpId="1" animBg="1"/>
      <p:bldP spid="33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95536" y="980728"/>
            <a:ext cx="8462112" cy="5184576"/>
          </a:xfrm>
          <a:prstGeom prst="rect">
            <a:avLst/>
          </a:prstGeom>
          <a:solidFill>
            <a:schemeClr val="bg1">
              <a:lumMod val="95000"/>
            </a:schemeClr>
          </a:solidFill>
          <a:ln w="6350">
            <a:solidFill>
              <a:srgbClr val="006699"/>
            </a:solidFill>
            <a:prstDash val="sysDot"/>
          </a:ln>
        </p:spPr>
        <p:txBody>
          <a:bodyPr>
            <a:noAutofit/>
          </a:bodyPr>
          <a:lstStyle/>
          <a:p>
            <a:pPr marL="360363" marR="0" lvl="0" indent="-360363" algn="l" defTabSz="360000" rtl="0" eaLnBrk="1" fontAlgn="base" latinLnBrk="0" hangingPunct="1">
              <a:lnSpc>
                <a:spcPct val="100000"/>
              </a:lnSpc>
              <a:spcBef>
                <a:spcPts val="0"/>
              </a:spcBef>
              <a:spcAft>
                <a:spcPts val="0"/>
              </a:spcAft>
              <a:buClrTx/>
              <a:buSzPct val="100000"/>
              <a:buFont typeface="+mj-lt"/>
              <a:buAutoNum type="arabicPeriod"/>
              <a:tabLst/>
              <a:defRPr/>
            </a:pPr>
            <a:r>
              <a:rPr kumimoji="0" lang="en-US" sz="2000" b="1" i="0" u="none" strike="noStrike" kern="0" normalizeH="0" baseline="0" noProof="0" dirty="0" smtClean="0">
                <a:ln w="3175" cmpd="sng">
                  <a:noFill/>
                  <a:prstDash val="solid"/>
                </a:ln>
                <a:solidFill>
                  <a:srgbClr val="006699"/>
                </a:solidFill>
                <a:uLnTx/>
                <a:uFillTx/>
                <a:latin typeface="+mn-lt"/>
                <a:ea typeface="+mn-ea"/>
                <a:cs typeface="Times New Roman" pitchFamily="18" charset="0"/>
              </a:rPr>
              <a:t>Propagation of the action potential</a:t>
            </a:r>
          </a:p>
          <a:p>
            <a:pPr marL="361950" lvl="1" indent="-279400">
              <a:spcAft>
                <a:spcPts val="0"/>
              </a:spcAft>
              <a:buFont typeface="Arial" pitchFamily="34" charset="0"/>
              <a:buChar char="•"/>
            </a:pPr>
            <a:r>
              <a:rPr lang="en-GB" sz="1800" i="0" dirty="0" smtClean="0">
                <a:ln w="3175" cmpd="sng">
                  <a:noFill/>
                  <a:prstDash val="solid"/>
                </a:ln>
                <a:solidFill>
                  <a:srgbClr val="006699"/>
                </a:solidFill>
                <a:latin typeface="+mn-lt"/>
              </a:rPr>
              <a:t>The action potential (AP) is propagated by the opening of voltage-gated Na</a:t>
            </a:r>
            <a:r>
              <a:rPr lang="en-GB" sz="1800" i="0" baseline="30000" dirty="0" smtClean="0">
                <a:ln w="3175" cmpd="sng">
                  <a:noFill/>
                  <a:prstDash val="solid"/>
                </a:ln>
                <a:solidFill>
                  <a:srgbClr val="006699"/>
                </a:solidFill>
                <a:latin typeface="+mn-lt"/>
              </a:rPr>
              <a:t>+</a:t>
            </a:r>
            <a:r>
              <a:rPr lang="en-GB" sz="1800" i="0" dirty="0" smtClean="0">
                <a:ln w="3175" cmpd="sng">
                  <a:noFill/>
                  <a:prstDash val="solid"/>
                </a:ln>
                <a:solidFill>
                  <a:srgbClr val="006699"/>
                </a:solidFill>
                <a:latin typeface="+mn-lt"/>
              </a:rPr>
              <a:t> channels  </a:t>
            </a:r>
          </a:p>
          <a:p>
            <a:pPr marL="361950" lvl="1" indent="-279400">
              <a:spcAft>
                <a:spcPts val="0"/>
              </a:spcAft>
              <a:buFont typeface="Arial" pitchFamily="34" charset="0"/>
              <a:buChar char="•"/>
            </a:pPr>
            <a:r>
              <a:rPr lang="en-GB" sz="1800" i="0" dirty="0" smtClean="0">
                <a:ln w="3175" cmpd="sng">
                  <a:noFill/>
                  <a:prstDash val="solid"/>
                </a:ln>
                <a:solidFill>
                  <a:srgbClr val="006699"/>
                </a:solidFill>
                <a:latin typeface="+mn-lt"/>
              </a:rPr>
              <a:t>Na</a:t>
            </a:r>
            <a:r>
              <a:rPr lang="en-GB" sz="1800" i="0" baseline="30000" dirty="0" smtClean="0">
                <a:ln w="3175" cmpd="sng">
                  <a:noFill/>
                  <a:prstDash val="solid"/>
                </a:ln>
                <a:solidFill>
                  <a:srgbClr val="006699"/>
                </a:solidFill>
                <a:latin typeface="+mn-lt"/>
              </a:rPr>
              <a:t>+</a:t>
            </a:r>
            <a:r>
              <a:rPr lang="en-GB" sz="1800" i="0" dirty="0" smtClean="0">
                <a:ln w="3175" cmpd="sng">
                  <a:noFill/>
                  <a:prstDash val="solid"/>
                </a:ln>
                <a:solidFill>
                  <a:srgbClr val="006699"/>
                </a:solidFill>
                <a:latin typeface="+mn-lt"/>
              </a:rPr>
              <a:t> influx results in further membrane depolarisation and the AP ‘moves along’ the neurone</a:t>
            </a:r>
          </a:p>
          <a:p>
            <a:pPr marL="360363" lvl="0" indent="-360363" defTabSz="360000">
              <a:spcBef>
                <a:spcPts val="600"/>
              </a:spcBef>
              <a:spcAft>
                <a:spcPts val="0"/>
              </a:spcAft>
              <a:buSzPct val="100000"/>
              <a:buFont typeface="+mj-lt"/>
              <a:buAutoNum type="arabicPeriod" startAt="2"/>
              <a:defRPr/>
            </a:pPr>
            <a:r>
              <a:rPr lang="en-US" sz="2000" b="1" i="0" kern="0" dirty="0" smtClean="0">
                <a:ln w="3175" cmpd="sng">
                  <a:noFill/>
                  <a:prstDash val="solid"/>
                </a:ln>
                <a:solidFill>
                  <a:srgbClr val="006699"/>
                </a:solidFill>
                <a:latin typeface="+mn-lt"/>
              </a:rPr>
              <a:t>Neurotransmitter (NT) release from vesicles</a:t>
            </a:r>
          </a:p>
          <a:p>
            <a:pPr marL="360363" lvl="1" indent="-277813">
              <a:spcAft>
                <a:spcPts val="0"/>
              </a:spcAft>
              <a:buFont typeface="Arial" pitchFamily="34" charset="0"/>
              <a:buChar char="•"/>
            </a:pPr>
            <a:r>
              <a:rPr lang="en-GB" sz="1800" i="0" dirty="0" smtClean="0">
                <a:ln w="3175" cmpd="sng">
                  <a:noFill/>
                  <a:prstDash val="solid"/>
                </a:ln>
                <a:solidFill>
                  <a:srgbClr val="006699"/>
                </a:solidFill>
                <a:latin typeface="+mn-lt"/>
              </a:rPr>
              <a:t>The AP opens voltage-gated Ca</a:t>
            </a:r>
            <a:r>
              <a:rPr lang="en-GB" sz="1800" i="0" baseline="30000" dirty="0" smtClean="0">
                <a:ln w="3175" cmpd="sng">
                  <a:noFill/>
                  <a:prstDash val="solid"/>
                </a:ln>
                <a:solidFill>
                  <a:srgbClr val="006699"/>
                </a:solidFill>
                <a:latin typeface="+mn-lt"/>
              </a:rPr>
              <a:t>2+ </a:t>
            </a:r>
            <a:r>
              <a:rPr lang="en-GB" sz="1800" i="0" dirty="0" smtClean="0">
                <a:ln w="3175" cmpd="sng">
                  <a:noFill/>
                  <a:prstDash val="solid"/>
                </a:ln>
                <a:solidFill>
                  <a:srgbClr val="006699"/>
                </a:solidFill>
                <a:latin typeface="+mn-lt"/>
              </a:rPr>
              <a:t>channels at the </a:t>
            </a:r>
            <a:r>
              <a:rPr lang="en-GB" sz="1800" i="0" dirty="0" err="1" smtClean="0">
                <a:ln w="3175" cmpd="sng">
                  <a:noFill/>
                  <a:prstDash val="solid"/>
                </a:ln>
                <a:solidFill>
                  <a:srgbClr val="006699"/>
                </a:solidFill>
                <a:latin typeface="+mn-lt"/>
              </a:rPr>
              <a:t>presynaptic</a:t>
            </a:r>
            <a:r>
              <a:rPr lang="en-GB" sz="1800" i="0" dirty="0" smtClean="0">
                <a:ln w="3175" cmpd="sng">
                  <a:noFill/>
                  <a:prstDash val="solid"/>
                </a:ln>
                <a:solidFill>
                  <a:srgbClr val="006699"/>
                </a:solidFill>
                <a:latin typeface="+mn-lt"/>
              </a:rPr>
              <a:t> terminal </a:t>
            </a:r>
          </a:p>
          <a:p>
            <a:pPr marL="360363" lvl="1" indent="-277813">
              <a:spcAft>
                <a:spcPts val="0"/>
              </a:spcAft>
              <a:buFont typeface="Arial" pitchFamily="34" charset="0"/>
              <a:buChar char="•"/>
            </a:pPr>
            <a:r>
              <a:rPr lang="en-GB" sz="1800" i="0" dirty="0" smtClean="0">
                <a:ln w="3175" cmpd="sng">
                  <a:noFill/>
                  <a:prstDash val="solid"/>
                </a:ln>
                <a:solidFill>
                  <a:srgbClr val="006699"/>
                </a:solidFill>
                <a:latin typeface="+mn-lt"/>
              </a:rPr>
              <a:t>The resulting Ca</a:t>
            </a:r>
            <a:r>
              <a:rPr lang="en-GB" sz="1800" i="0" baseline="30000" dirty="0" smtClean="0">
                <a:ln w="3175" cmpd="sng">
                  <a:noFill/>
                  <a:prstDash val="solid"/>
                </a:ln>
                <a:solidFill>
                  <a:srgbClr val="006699"/>
                </a:solidFill>
                <a:latin typeface="+mn-lt"/>
              </a:rPr>
              <a:t>2+</a:t>
            </a:r>
            <a:r>
              <a:rPr lang="en-GB" sz="1800" i="0" dirty="0" smtClean="0">
                <a:ln w="3175" cmpd="sng">
                  <a:noFill/>
                  <a:prstDash val="solid"/>
                </a:ln>
                <a:solidFill>
                  <a:srgbClr val="006699"/>
                </a:solidFill>
                <a:latin typeface="+mn-lt"/>
              </a:rPr>
              <a:t> influx causes the vesicles to fuse with the membrane and release their contents into the synaptic cleft. This is known as </a:t>
            </a:r>
            <a:r>
              <a:rPr lang="en-GB" sz="1800" i="0" dirty="0" err="1" smtClean="0">
                <a:ln w="3175" cmpd="sng">
                  <a:noFill/>
                  <a:prstDash val="solid"/>
                </a:ln>
                <a:solidFill>
                  <a:srgbClr val="006699"/>
                </a:solidFill>
                <a:latin typeface="+mn-lt"/>
              </a:rPr>
              <a:t>exocytosis</a:t>
            </a:r>
            <a:r>
              <a:rPr lang="en-GB" sz="1800" i="0" dirty="0" smtClean="0">
                <a:ln w="3175" cmpd="sng">
                  <a:noFill/>
                  <a:prstDash val="solid"/>
                </a:ln>
                <a:solidFill>
                  <a:srgbClr val="006699"/>
                </a:solidFill>
                <a:latin typeface="+mn-lt"/>
              </a:rPr>
              <a:t>.</a:t>
            </a:r>
          </a:p>
          <a:p>
            <a:pPr marL="360363" lvl="0" indent="-360363" defTabSz="360000">
              <a:spcBef>
                <a:spcPts val="600"/>
              </a:spcBef>
              <a:spcAft>
                <a:spcPts val="0"/>
              </a:spcAft>
              <a:buSzPct val="100000"/>
              <a:buFont typeface="+mj-lt"/>
              <a:buAutoNum type="arabicPeriod" startAt="3"/>
              <a:defRPr/>
            </a:pPr>
            <a:r>
              <a:rPr lang="en-US" sz="2000" b="1" i="0" kern="0" dirty="0" smtClean="0">
                <a:ln w="3175" cmpd="sng">
                  <a:noFill/>
                  <a:prstDash val="solid"/>
                </a:ln>
                <a:solidFill>
                  <a:srgbClr val="006699"/>
                </a:solidFill>
                <a:latin typeface="+mn-lt"/>
              </a:rPr>
              <a:t>Activation of post-synaptic receptors</a:t>
            </a:r>
          </a:p>
          <a:p>
            <a:pPr marL="360363" lvl="1" indent="-277813">
              <a:spcAft>
                <a:spcPts val="0"/>
              </a:spcAft>
              <a:buFont typeface="Arial" pitchFamily="34" charset="0"/>
              <a:buChar char="•"/>
            </a:pPr>
            <a:r>
              <a:rPr lang="en-GB" sz="1800" i="0" dirty="0" smtClean="0">
                <a:ln w="3175" cmpd="sng">
                  <a:noFill/>
                  <a:prstDash val="solid"/>
                </a:ln>
                <a:solidFill>
                  <a:srgbClr val="006699"/>
                </a:solidFill>
                <a:latin typeface="+mn-lt"/>
              </a:rPr>
              <a:t>The NT binds to post-synaptic receptors located on the post-synaptic membrane</a:t>
            </a:r>
          </a:p>
          <a:p>
            <a:pPr marL="360363" lvl="1" indent="-277813">
              <a:spcAft>
                <a:spcPts val="0"/>
              </a:spcAft>
              <a:buFont typeface="Arial" pitchFamily="34" charset="0"/>
              <a:buChar char="•"/>
            </a:pPr>
            <a:r>
              <a:rPr lang="en-GB" sz="1800" i="0" dirty="0" smtClean="0">
                <a:ln w="3175" cmpd="sng">
                  <a:noFill/>
                  <a:prstDash val="solid"/>
                </a:ln>
                <a:solidFill>
                  <a:srgbClr val="006699"/>
                </a:solidFill>
                <a:latin typeface="+mn-lt"/>
              </a:rPr>
              <a:t>Post-synaptic receptor activation has different effects depending on the identity of the NT and the receptor</a:t>
            </a:r>
          </a:p>
          <a:p>
            <a:pPr marL="360363" lvl="0" indent="-360363" defTabSz="360000">
              <a:spcBef>
                <a:spcPts val="600"/>
              </a:spcBef>
              <a:spcAft>
                <a:spcPts val="0"/>
              </a:spcAft>
              <a:buSzPct val="100000"/>
              <a:buFont typeface="+mj-lt"/>
              <a:buAutoNum type="arabicPeriod" startAt="4"/>
              <a:defRPr/>
            </a:pPr>
            <a:r>
              <a:rPr lang="en-US" sz="2000" b="1" i="0" kern="0" dirty="0" smtClean="0">
                <a:ln w="3175" cmpd="sng">
                  <a:noFill/>
                  <a:prstDash val="solid"/>
                </a:ln>
                <a:solidFill>
                  <a:srgbClr val="006699"/>
                </a:solidFill>
                <a:latin typeface="+mn-lt"/>
              </a:rPr>
              <a:t>Neurotransmitter recycling</a:t>
            </a:r>
          </a:p>
          <a:p>
            <a:pPr marL="360363" lvl="1" indent="-277813">
              <a:spcAft>
                <a:spcPts val="0"/>
              </a:spcAft>
              <a:buFont typeface="Arial" pitchFamily="34" charset="0"/>
              <a:buChar char="•"/>
            </a:pPr>
            <a:r>
              <a:rPr lang="en-GB" sz="1800" i="0" dirty="0" smtClean="0">
                <a:ln w="3175" cmpd="sng">
                  <a:noFill/>
                  <a:prstDash val="solid"/>
                </a:ln>
                <a:solidFill>
                  <a:srgbClr val="006699"/>
                </a:solidFill>
                <a:latin typeface="+mn-lt"/>
              </a:rPr>
              <a:t>The NT dissociates from the receptor and can be metabolised by enzymes located in the synaptic cleft or taken up by transporter proteins </a:t>
            </a:r>
          </a:p>
        </p:txBody>
      </p:sp>
      <p:sp>
        <p:nvSpPr>
          <p:cNvPr id="3" name="Title 1"/>
          <p:cNvSpPr txBox="1">
            <a:spLocks/>
          </p:cNvSpPr>
          <p:nvPr/>
        </p:nvSpPr>
        <p:spPr>
          <a:xfrm>
            <a:off x="1691680" y="52083"/>
            <a:ext cx="7200800" cy="6381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solidFill>
                    <a:schemeClr val="accent1">
                      <a:lumMod val="75000"/>
                    </a:schemeClr>
                  </a:solidFill>
                </a:ln>
                <a:solidFill>
                  <a:schemeClr val="accent1">
                    <a:lumMod val="60000"/>
                    <a:lumOff val="40000"/>
                  </a:schemeClr>
                </a:solidFill>
                <a:effectLst/>
                <a:uLnTx/>
                <a:uFillTx/>
                <a:latin typeface="+mn-lt"/>
                <a:ea typeface="+mj-ea"/>
                <a:cs typeface="+mj-cs"/>
              </a:rPr>
              <a:t>Neurotransmission: Synapse</a:t>
            </a:r>
            <a:endParaRPr kumimoji="0" lang="en-US" sz="3200" b="1" i="0" u="none" strike="noStrike" kern="0" cap="none" spc="0" normalizeH="0" baseline="0" noProof="0" dirty="0">
              <a:ln>
                <a:solidFill>
                  <a:schemeClr val="accent1">
                    <a:lumMod val="75000"/>
                  </a:schemeClr>
                </a:solidFill>
              </a:ln>
              <a:solidFill>
                <a:schemeClr val="accent1">
                  <a:lumMod val="60000"/>
                  <a:lumOff val="40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2490"/>
            <a:ext cx="7236296" cy="638175"/>
          </a:xfrm>
        </p:spPr>
        <p:txBody>
          <a:bodyPr/>
          <a:lstStyle/>
          <a:p>
            <a:pPr algn="ctr"/>
            <a:r>
              <a:rPr lang="en-GB" dirty="0" smtClean="0">
                <a:ln w="12700">
                  <a:solidFill>
                    <a:schemeClr val="accent1">
                      <a:lumMod val="75000"/>
                    </a:schemeClr>
                  </a:solidFill>
                  <a:prstDash val="solid"/>
                </a:ln>
                <a:solidFill>
                  <a:schemeClr val="accent1">
                    <a:lumMod val="60000"/>
                    <a:lumOff val="40000"/>
                  </a:schemeClr>
                </a:solidFill>
                <a:latin typeface="Arial" pitchFamily="34" charset="0"/>
                <a:cs typeface="Arial" pitchFamily="34" charset="0"/>
              </a:rPr>
              <a:t>Learning objectives</a:t>
            </a:r>
            <a:endParaRPr lang="en-GB" dirty="0">
              <a:ln w="12700">
                <a:solidFill>
                  <a:schemeClr val="accent1">
                    <a:lumMod val="75000"/>
                  </a:schemeClr>
                </a:solidFill>
                <a:prstDash val="solid"/>
              </a:ln>
              <a:solidFill>
                <a:schemeClr val="accent1">
                  <a:lumMod val="60000"/>
                  <a:lumOff val="40000"/>
                </a:schemeClr>
              </a:solidFill>
              <a:latin typeface="Arial" pitchFamily="34" charset="0"/>
              <a:cs typeface="Arial" pitchFamily="34" charset="0"/>
            </a:endParaRPr>
          </a:p>
        </p:txBody>
      </p:sp>
      <p:sp>
        <p:nvSpPr>
          <p:cNvPr id="6" name="Rectangle 5"/>
          <p:cNvSpPr/>
          <p:nvPr/>
        </p:nvSpPr>
        <p:spPr>
          <a:xfrm>
            <a:off x="323528" y="1950799"/>
            <a:ext cx="8408348" cy="3431709"/>
          </a:xfrm>
          <a:prstGeom prst="rect">
            <a:avLst/>
          </a:prstGeom>
          <a:solidFill>
            <a:schemeClr val="bg1">
              <a:lumMod val="95000"/>
            </a:schemeClr>
          </a:solidFill>
          <a:ln w="12700">
            <a:solidFill>
              <a:srgbClr val="006699"/>
            </a:solidFill>
            <a:prstDash val="sysDot"/>
          </a:ln>
        </p:spPr>
        <p:txBody>
          <a:bodyPr wrap="square">
            <a:spAutoFit/>
          </a:bodyPr>
          <a:lstStyle/>
          <a:p>
            <a:pPr marL="360363" lvl="0" indent="-360363">
              <a:spcAft>
                <a:spcPts val="1000"/>
              </a:spcAft>
              <a:buFont typeface="+mj-lt"/>
              <a:buAutoNum type="arabicPeriod"/>
            </a:pPr>
            <a:r>
              <a:rPr lang="en-GB" sz="2400" i="0" dirty="0" smtClean="0">
                <a:solidFill>
                  <a:srgbClr val="006699"/>
                </a:solidFill>
                <a:latin typeface="+mn-lt"/>
              </a:rPr>
              <a:t>Be able to name the different cell types within the nervous system and be aware of their functions</a:t>
            </a:r>
          </a:p>
          <a:p>
            <a:pPr marL="360363" lvl="0" indent="-360363">
              <a:spcAft>
                <a:spcPts val="1000"/>
              </a:spcAft>
              <a:buFont typeface="+mj-lt"/>
              <a:buAutoNum type="arabicPeriod"/>
            </a:pPr>
            <a:r>
              <a:rPr lang="en-GB" sz="2400" i="0" dirty="0" smtClean="0">
                <a:solidFill>
                  <a:srgbClr val="006699"/>
                </a:solidFill>
                <a:latin typeface="+mn-lt"/>
              </a:rPr>
              <a:t>Have a detailed knowledge of the major components of a neurone</a:t>
            </a:r>
          </a:p>
          <a:p>
            <a:pPr marL="360363" lvl="0" indent="-360363">
              <a:spcAft>
                <a:spcPts val="1000"/>
              </a:spcAft>
              <a:buFont typeface="+mj-lt"/>
              <a:buAutoNum type="arabicPeriod"/>
            </a:pPr>
            <a:r>
              <a:rPr lang="en-GB" sz="2400" i="0" dirty="0" smtClean="0">
                <a:solidFill>
                  <a:srgbClr val="006699"/>
                </a:solidFill>
                <a:latin typeface="+mn-lt"/>
              </a:rPr>
              <a:t>Understand how the resting membrane potential is generated and how this relates to function</a:t>
            </a:r>
          </a:p>
          <a:p>
            <a:pPr marL="360363" lvl="0" indent="-360363">
              <a:spcAft>
                <a:spcPts val="1000"/>
              </a:spcAft>
              <a:buFont typeface="+mj-lt"/>
              <a:buAutoNum type="arabicPeriod"/>
            </a:pPr>
            <a:r>
              <a:rPr lang="en-GB" sz="2400" i="0" dirty="0" smtClean="0">
                <a:solidFill>
                  <a:srgbClr val="006699"/>
                </a:solidFill>
                <a:latin typeface="+mn-lt"/>
              </a:rPr>
              <a:t>Understand the processes of intercellular communication between cells of the nervous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71414"/>
            <a:ext cx="7452320" cy="646331"/>
          </a:xfrm>
          <a:prstGeom prst="rect">
            <a:avLst/>
          </a:prstGeom>
          <a:noFill/>
        </p:spPr>
        <p:txBody>
          <a:bodyPr wrap="square" rtlCol="0">
            <a:spAutoFit/>
          </a:bodyPr>
          <a:lstStyle/>
          <a:p>
            <a:pPr algn="ctr"/>
            <a:r>
              <a:rPr lang="en-GB" sz="3600" b="1" i="0" dirty="0" smtClean="0">
                <a:ln w="12700">
                  <a:solidFill>
                    <a:schemeClr val="accent1">
                      <a:lumMod val="75000"/>
                    </a:schemeClr>
                  </a:solidFill>
                  <a:prstDash val="solid"/>
                </a:ln>
                <a:solidFill>
                  <a:schemeClr val="accent1">
                    <a:lumMod val="60000"/>
                    <a:lumOff val="40000"/>
                  </a:schemeClr>
                </a:solidFill>
                <a:latin typeface="+mn-lt"/>
              </a:rPr>
              <a:t>Practice SBAs</a:t>
            </a:r>
            <a:endParaRPr lang="en-GB" sz="3600" b="1" i="0" dirty="0">
              <a:ln w="12700">
                <a:solidFill>
                  <a:schemeClr val="accent1">
                    <a:lumMod val="75000"/>
                  </a:schemeClr>
                </a:solidFill>
                <a:prstDash val="solid"/>
              </a:ln>
              <a:solidFill>
                <a:schemeClr val="accent1">
                  <a:lumMod val="60000"/>
                  <a:lumOff val="40000"/>
                </a:schemeClr>
              </a:solidFill>
              <a:latin typeface="+mn-lt"/>
            </a:endParaRPr>
          </a:p>
        </p:txBody>
      </p:sp>
      <p:sp>
        <p:nvSpPr>
          <p:cNvPr id="4" name="Rectangle 3"/>
          <p:cNvSpPr/>
          <p:nvPr/>
        </p:nvSpPr>
        <p:spPr>
          <a:xfrm>
            <a:off x="395536" y="1557947"/>
            <a:ext cx="8424936" cy="3970318"/>
          </a:xfrm>
          <a:prstGeom prst="rect">
            <a:avLst/>
          </a:prstGeom>
          <a:solidFill>
            <a:schemeClr val="bg1">
              <a:lumMod val="95000"/>
            </a:schemeClr>
          </a:solidFill>
          <a:ln w="12700">
            <a:solidFill>
              <a:schemeClr val="accent1">
                <a:lumMod val="40000"/>
                <a:lumOff val="60000"/>
              </a:schemeClr>
            </a:solidFill>
            <a:prstDash val="sysDot"/>
          </a:ln>
        </p:spPr>
        <p:txBody>
          <a:bodyPr wrap="square">
            <a:spAutoFit/>
          </a:bodyPr>
          <a:lstStyle/>
          <a:p>
            <a:pPr marL="457200" indent="-457200">
              <a:buFont typeface="+mj-lt"/>
              <a:buAutoNum type="arabicPeriod"/>
            </a:pPr>
            <a:r>
              <a:rPr lang="en-GB" sz="1800" b="1" i="0" dirty="0" smtClean="0">
                <a:solidFill>
                  <a:srgbClr val="006699"/>
                </a:solidFill>
                <a:latin typeface="+mn-lt"/>
              </a:rPr>
              <a:t>What is the approximate extracellular concentration of sodium in the central nervous system? </a:t>
            </a:r>
            <a:endParaRPr lang="en-GB" sz="1800" b="1"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140 M</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10 </a:t>
            </a:r>
            <a:r>
              <a:rPr lang="en-GB" sz="1800" i="0" dirty="0" err="1" smtClean="0">
                <a:solidFill>
                  <a:srgbClr val="006699"/>
                </a:solidFill>
                <a:latin typeface="+mn-lt"/>
                <a:sym typeface="Symbol"/>
              </a:rPr>
              <a:t>mM</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sym typeface="Symbol"/>
              </a:rPr>
              <a:t>2 </a:t>
            </a:r>
            <a:r>
              <a:rPr lang="en-GB" sz="1800" i="0" dirty="0" err="1" smtClean="0">
                <a:solidFill>
                  <a:srgbClr val="006699"/>
                </a:solidFill>
                <a:latin typeface="+mn-lt"/>
                <a:sym typeface="Symbol"/>
              </a:rPr>
              <a:t>mM</a:t>
            </a:r>
            <a:endParaRPr lang="en-GB" sz="1800" i="0" dirty="0">
              <a:solidFill>
                <a:srgbClr val="006699"/>
              </a:solidFill>
              <a:latin typeface="+mn-lt"/>
              <a:sym typeface="Symbol"/>
            </a:endParaRPr>
          </a:p>
          <a:p>
            <a:pPr marL="817562" indent="-457200">
              <a:buFont typeface="+mj-lt"/>
              <a:buAutoNum type="alphaLcParenR"/>
            </a:pPr>
            <a:r>
              <a:rPr lang="en-GB" sz="1800" i="0" dirty="0" smtClean="0">
                <a:solidFill>
                  <a:srgbClr val="006699"/>
                </a:solidFill>
                <a:latin typeface="+mn-lt"/>
                <a:sym typeface="Symbol"/>
              </a:rPr>
              <a:t>140 </a:t>
            </a:r>
            <a:r>
              <a:rPr lang="en-GB" sz="1800" i="0" dirty="0" err="1" smtClean="0">
                <a:solidFill>
                  <a:srgbClr val="006699"/>
                </a:solidFill>
                <a:latin typeface="+mn-lt"/>
                <a:sym typeface="Symbol"/>
              </a:rPr>
              <a:t>mM</a:t>
            </a:r>
            <a:endParaRPr lang="en-GB" sz="1800" i="0" dirty="0">
              <a:solidFill>
                <a:srgbClr val="006699"/>
              </a:solidFill>
              <a:latin typeface="+mn-lt"/>
              <a:sym typeface="Symbol"/>
            </a:endParaRPr>
          </a:p>
          <a:p>
            <a:pPr marL="817562" indent="-457200">
              <a:buFont typeface="+mj-lt"/>
              <a:buAutoNum type="alphaLcParenR"/>
            </a:pPr>
            <a:r>
              <a:rPr lang="en-GB" sz="1800" i="0" dirty="0" smtClean="0">
                <a:solidFill>
                  <a:srgbClr val="006699"/>
                </a:solidFill>
                <a:latin typeface="+mn-lt"/>
                <a:sym typeface="Symbol"/>
              </a:rPr>
              <a:t>100 M</a:t>
            </a:r>
            <a:endParaRPr lang="en-GB" sz="1800" i="0" dirty="0">
              <a:solidFill>
                <a:srgbClr val="006699"/>
              </a:solidFill>
              <a:latin typeface="+mn-lt"/>
              <a:sym typeface="Symbol"/>
            </a:endParaRPr>
          </a:p>
          <a:p>
            <a:pPr marL="817562" indent="-457200"/>
            <a:endParaRPr lang="en-GB" sz="1800" i="0" dirty="0">
              <a:solidFill>
                <a:srgbClr val="006699"/>
              </a:solidFill>
              <a:latin typeface="+mn-lt"/>
            </a:endParaRPr>
          </a:p>
          <a:p>
            <a:pPr marL="457200" indent="-457200">
              <a:buFont typeface="+mj-lt"/>
              <a:buAutoNum type="arabicPeriod" startAt="2"/>
            </a:pPr>
            <a:r>
              <a:rPr lang="en-GB" sz="1800" b="1" i="0" dirty="0">
                <a:solidFill>
                  <a:srgbClr val="006699"/>
                </a:solidFill>
                <a:latin typeface="+mn-lt"/>
              </a:rPr>
              <a:t>Which </a:t>
            </a:r>
            <a:r>
              <a:rPr lang="en-GB" sz="1800" b="1" i="0" dirty="0" smtClean="0">
                <a:solidFill>
                  <a:srgbClr val="006699"/>
                </a:solidFill>
                <a:latin typeface="+mn-lt"/>
              </a:rPr>
              <a:t>ion is responsible for exocytosis at a neuronal synapse?</a:t>
            </a:r>
            <a:endParaRPr lang="en-GB" sz="1800" b="1"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Na</a:t>
            </a:r>
            <a:r>
              <a:rPr lang="en-GB" sz="1800" i="0" baseline="30000" dirty="0" smtClean="0">
                <a:solidFill>
                  <a:srgbClr val="006699"/>
                </a:solidFill>
                <a:latin typeface="+mn-lt"/>
              </a:rPr>
              <a:t>+</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K</a:t>
            </a:r>
            <a:r>
              <a:rPr lang="en-GB" sz="1800" i="0" baseline="30000" dirty="0" smtClean="0">
                <a:solidFill>
                  <a:srgbClr val="006699"/>
                </a:solidFill>
                <a:latin typeface="+mn-lt"/>
              </a:rPr>
              <a:t>+</a:t>
            </a:r>
            <a:endParaRPr lang="en-GB" sz="1800" i="0" dirty="0">
              <a:solidFill>
                <a:srgbClr val="006699"/>
              </a:solidFill>
              <a:latin typeface="+mn-lt"/>
            </a:endParaRPr>
          </a:p>
          <a:p>
            <a:pPr marL="817562" indent="-457200">
              <a:buFont typeface="+mj-lt"/>
              <a:buAutoNum type="alphaLcParenR"/>
            </a:pPr>
            <a:r>
              <a:rPr lang="en-GB" sz="1800" i="0" dirty="0" err="1" smtClean="0">
                <a:solidFill>
                  <a:srgbClr val="006699"/>
                </a:solidFill>
                <a:latin typeface="+mn-lt"/>
              </a:rPr>
              <a:t>Cl</a:t>
            </a:r>
            <a:r>
              <a:rPr lang="en-GB" sz="1800" i="0" baseline="30000" dirty="0" smtClean="0">
                <a:solidFill>
                  <a:srgbClr val="006699"/>
                </a:solidFill>
                <a:latin typeface="+mn-lt"/>
              </a:rPr>
              <a:t>-</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HCO</a:t>
            </a:r>
            <a:r>
              <a:rPr lang="en-GB" sz="1800" i="0" baseline="-25000" dirty="0" smtClean="0">
                <a:solidFill>
                  <a:srgbClr val="006699"/>
                </a:solidFill>
                <a:latin typeface="+mn-lt"/>
              </a:rPr>
              <a:t>3</a:t>
            </a:r>
            <a:r>
              <a:rPr lang="en-GB" sz="1800" i="0" baseline="30000" dirty="0" smtClean="0">
                <a:solidFill>
                  <a:srgbClr val="006699"/>
                </a:solidFill>
                <a:latin typeface="+mn-lt"/>
              </a:rPr>
              <a:t>-</a:t>
            </a:r>
            <a:endParaRPr lang="en-GB" sz="1800" i="0" dirty="0">
              <a:solidFill>
                <a:srgbClr val="006699"/>
              </a:solidFill>
              <a:latin typeface="+mn-lt"/>
            </a:endParaRPr>
          </a:p>
          <a:p>
            <a:pPr marL="817562" indent="-457200">
              <a:buFont typeface="+mj-lt"/>
              <a:buAutoNum type="alphaLcParenR"/>
            </a:pPr>
            <a:r>
              <a:rPr lang="en-GB" sz="1800" i="0" dirty="0" smtClean="0">
                <a:solidFill>
                  <a:srgbClr val="006699"/>
                </a:solidFill>
                <a:latin typeface="+mn-lt"/>
              </a:rPr>
              <a:t>Ca</a:t>
            </a:r>
            <a:r>
              <a:rPr lang="en-GB" sz="1800" i="0" baseline="30000" dirty="0" smtClean="0">
                <a:solidFill>
                  <a:srgbClr val="006699"/>
                </a:solidFill>
                <a:latin typeface="+mn-lt"/>
              </a:rPr>
              <a:t>2+</a:t>
            </a:r>
            <a:endParaRPr lang="en-GB" sz="1800" i="0" dirty="0" smtClean="0">
              <a:solidFill>
                <a:srgbClr val="006699"/>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chemeClr val="accent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12" end="1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1720" y="77810"/>
            <a:ext cx="6624736" cy="638175"/>
          </a:xfrm>
        </p:spPr>
        <p:txBody>
          <a:bodyPr/>
          <a:lstStyle/>
          <a:p>
            <a:pPr algn="ctr"/>
            <a:r>
              <a:rPr lang="en-GB" dirty="0" smtClean="0">
                <a:ln>
                  <a:solidFill>
                    <a:schemeClr val="accent1">
                      <a:lumMod val="75000"/>
                    </a:schemeClr>
                  </a:solidFill>
                </a:ln>
                <a:solidFill>
                  <a:schemeClr val="accent1">
                    <a:lumMod val="60000"/>
                    <a:lumOff val="40000"/>
                  </a:schemeClr>
                </a:solidFill>
                <a:latin typeface="+mn-lt"/>
              </a:rPr>
              <a:t>Summary Slide 3</a:t>
            </a:r>
            <a:endParaRPr lang="en-US" dirty="0">
              <a:ln>
                <a:solidFill>
                  <a:schemeClr val="accent1">
                    <a:lumMod val="75000"/>
                  </a:schemeClr>
                </a:solidFill>
              </a:ln>
              <a:solidFill>
                <a:schemeClr val="accent1">
                  <a:lumMod val="60000"/>
                  <a:lumOff val="40000"/>
                </a:schemeClr>
              </a:solidFill>
              <a:latin typeface="+mn-lt"/>
            </a:endParaRPr>
          </a:p>
        </p:txBody>
      </p:sp>
      <p:sp>
        <p:nvSpPr>
          <p:cNvPr id="5" name="Rectangle 4"/>
          <p:cNvSpPr/>
          <p:nvPr/>
        </p:nvSpPr>
        <p:spPr>
          <a:xfrm>
            <a:off x="179512" y="980728"/>
            <a:ext cx="2808312" cy="459613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a:pPr>
            <a:r>
              <a:rPr lang="en-GB" sz="2000" b="1" i="0" dirty="0" err="1" smtClean="0">
                <a:solidFill>
                  <a:srgbClr val="006699"/>
                </a:solidFill>
                <a:latin typeface="+mn-lt"/>
              </a:rPr>
              <a:t>Neuroanatomy</a:t>
            </a:r>
            <a:endParaRPr lang="en-GB" sz="2000" b="1" i="0" dirty="0" smtClean="0">
              <a:solidFill>
                <a:srgbClr val="006699"/>
              </a:solidFill>
              <a:latin typeface="+mn-lt"/>
            </a:endParaRPr>
          </a:p>
          <a:p>
            <a:pPr lvl="0">
              <a:spcAft>
                <a:spcPts val="0"/>
              </a:spcAft>
            </a:pPr>
            <a:r>
              <a:rPr lang="en-GB" sz="2000" b="1" i="0" dirty="0" smtClean="0">
                <a:solidFill>
                  <a:srgbClr val="006699"/>
                </a:solidFill>
                <a:latin typeface="+mn-lt"/>
              </a:rPr>
              <a:t>CNS</a:t>
            </a:r>
          </a:p>
          <a:p>
            <a:pPr lvl="0">
              <a:spcAft>
                <a:spcPts val="0"/>
              </a:spcAft>
            </a:pPr>
            <a:r>
              <a:rPr lang="en-GB" sz="1800" i="0" dirty="0" smtClean="0">
                <a:solidFill>
                  <a:srgbClr val="006699"/>
                </a:solidFill>
                <a:latin typeface="+mn-lt"/>
              </a:rPr>
              <a:t>Cerebral hemispheres, brainstem, cerebellum &amp; spinal cord</a:t>
            </a:r>
          </a:p>
          <a:p>
            <a:pPr lvl="0">
              <a:spcAft>
                <a:spcPts val="0"/>
              </a:spcAft>
            </a:pPr>
            <a:endParaRPr lang="en-GB" i="0" dirty="0" smtClean="0">
              <a:solidFill>
                <a:srgbClr val="006699"/>
              </a:solidFill>
              <a:latin typeface="+mn-lt"/>
            </a:endParaRPr>
          </a:p>
          <a:p>
            <a:pPr lvl="0">
              <a:spcAft>
                <a:spcPts val="0"/>
              </a:spcAft>
            </a:pPr>
            <a:r>
              <a:rPr lang="en-GB" sz="2000" b="1" i="0" dirty="0" smtClean="0">
                <a:solidFill>
                  <a:srgbClr val="006699"/>
                </a:solidFill>
                <a:latin typeface="+mn-lt"/>
              </a:rPr>
              <a:t>Neurones</a:t>
            </a:r>
          </a:p>
          <a:p>
            <a:pPr lvl="0">
              <a:spcAft>
                <a:spcPts val="1000"/>
              </a:spcAft>
            </a:pPr>
            <a:r>
              <a:rPr lang="en-GB" sz="1800" i="0" dirty="0" smtClean="0">
                <a:solidFill>
                  <a:srgbClr val="006699"/>
                </a:solidFill>
                <a:latin typeface="+mn-lt"/>
              </a:rPr>
              <a:t>Non-dividing excitable cells. Soma, axon &amp; dendrites</a:t>
            </a:r>
          </a:p>
          <a:p>
            <a:pPr lvl="0">
              <a:spcAft>
                <a:spcPts val="0"/>
              </a:spcAft>
            </a:pPr>
            <a:r>
              <a:rPr lang="en-GB" sz="2000" b="1" i="0" dirty="0" smtClean="0">
                <a:solidFill>
                  <a:srgbClr val="006699"/>
                </a:solidFill>
                <a:latin typeface="+mn-lt"/>
              </a:rPr>
              <a:t>Neuroglia</a:t>
            </a:r>
          </a:p>
          <a:p>
            <a:pPr lvl="0">
              <a:spcAft>
                <a:spcPts val="1000"/>
              </a:spcAft>
            </a:pPr>
            <a:r>
              <a:rPr lang="en-GB" sz="1800" i="0" dirty="0" smtClean="0">
                <a:solidFill>
                  <a:srgbClr val="006699"/>
                </a:solidFill>
                <a:latin typeface="+mn-lt"/>
              </a:rPr>
              <a:t>Astrocytes (support cells), </a:t>
            </a:r>
            <a:r>
              <a:rPr lang="en-GB" sz="1800" i="0" dirty="0" err="1" smtClean="0">
                <a:solidFill>
                  <a:srgbClr val="006699"/>
                </a:solidFill>
                <a:latin typeface="+mn-lt"/>
              </a:rPr>
              <a:t>oligodendrocytes</a:t>
            </a:r>
            <a:r>
              <a:rPr lang="en-GB" sz="1800" i="0" dirty="0" smtClean="0">
                <a:solidFill>
                  <a:srgbClr val="006699"/>
                </a:solidFill>
                <a:latin typeface="+mn-lt"/>
              </a:rPr>
              <a:t> (myelin), microglia &amp; </a:t>
            </a:r>
            <a:r>
              <a:rPr lang="en-GB" sz="1800" i="0" dirty="0" err="1" smtClean="0">
                <a:solidFill>
                  <a:srgbClr val="006699"/>
                </a:solidFill>
                <a:latin typeface="+mn-lt"/>
              </a:rPr>
              <a:t>ependyma</a:t>
            </a:r>
            <a:endParaRPr lang="en-GB" sz="1800" i="0" dirty="0" smtClean="0">
              <a:solidFill>
                <a:srgbClr val="006699"/>
              </a:solidFill>
              <a:latin typeface="+mn-lt"/>
            </a:endParaRPr>
          </a:p>
        </p:txBody>
      </p:sp>
      <p:sp>
        <p:nvSpPr>
          <p:cNvPr id="6" name="Rectangle 5"/>
          <p:cNvSpPr/>
          <p:nvPr/>
        </p:nvSpPr>
        <p:spPr>
          <a:xfrm>
            <a:off x="3140224" y="980728"/>
            <a:ext cx="2808312" cy="5575885"/>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2"/>
            </a:pPr>
            <a:r>
              <a:rPr lang="en-GB" sz="2000" b="1" i="0" dirty="0" smtClean="0">
                <a:solidFill>
                  <a:srgbClr val="006699"/>
                </a:solidFill>
                <a:latin typeface="+mn-lt"/>
              </a:rPr>
              <a:t>Membrane potential</a:t>
            </a:r>
          </a:p>
          <a:p>
            <a:pPr lvl="0">
              <a:spcAft>
                <a:spcPts val="0"/>
              </a:spcAft>
            </a:pPr>
            <a:r>
              <a:rPr lang="en-GB" sz="2000" b="1" i="0" dirty="0" smtClean="0">
                <a:solidFill>
                  <a:srgbClr val="006699"/>
                </a:solidFill>
                <a:latin typeface="+mn-lt"/>
              </a:rPr>
              <a:t>Ion distribution</a:t>
            </a:r>
          </a:p>
          <a:p>
            <a:pPr lvl="0">
              <a:spcAft>
                <a:spcPts val="0"/>
              </a:spcAft>
            </a:pPr>
            <a:r>
              <a:rPr lang="en-GB" sz="1800" i="0" dirty="0" smtClean="0">
                <a:solidFill>
                  <a:srgbClr val="006699"/>
                </a:solidFill>
                <a:latin typeface="+mn-lt"/>
              </a:rPr>
              <a:t>High extracellular concentrations of Na</a:t>
            </a:r>
            <a:r>
              <a:rPr lang="en-GB" sz="1800" i="0" baseline="30000" dirty="0" smtClean="0">
                <a:solidFill>
                  <a:srgbClr val="006699"/>
                </a:solidFill>
                <a:latin typeface="+mn-lt"/>
              </a:rPr>
              <a:t>+</a:t>
            </a:r>
            <a:r>
              <a:rPr lang="en-GB" sz="1800" i="0" dirty="0" smtClean="0">
                <a:solidFill>
                  <a:srgbClr val="006699"/>
                </a:solidFill>
                <a:latin typeface="+mn-lt"/>
              </a:rPr>
              <a:t> and </a:t>
            </a:r>
            <a:r>
              <a:rPr lang="en-GB" sz="1800" i="0" dirty="0" err="1" smtClean="0">
                <a:solidFill>
                  <a:srgbClr val="006699"/>
                </a:solidFill>
                <a:latin typeface="+mn-lt"/>
              </a:rPr>
              <a:t>Cl</a:t>
            </a:r>
            <a:r>
              <a:rPr lang="en-GB" sz="1800" i="0" baseline="30000" dirty="0" smtClean="0">
                <a:solidFill>
                  <a:srgbClr val="006699"/>
                </a:solidFill>
                <a:latin typeface="+mn-lt"/>
              </a:rPr>
              <a:t>-</a:t>
            </a:r>
            <a:r>
              <a:rPr lang="en-GB" sz="1800" i="0" dirty="0" smtClean="0">
                <a:solidFill>
                  <a:srgbClr val="006699"/>
                </a:solidFill>
                <a:latin typeface="+mn-lt"/>
              </a:rPr>
              <a:t>. High intracellular K</a:t>
            </a:r>
            <a:r>
              <a:rPr lang="en-GB" sz="1800" i="0" baseline="30000" dirty="0" smtClean="0">
                <a:solidFill>
                  <a:srgbClr val="006699"/>
                </a:solidFill>
                <a:latin typeface="+mn-lt"/>
              </a:rPr>
              <a:t>+</a:t>
            </a:r>
            <a:r>
              <a:rPr lang="en-GB" sz="1800" i="0" dirty="0" smtClean="0">
                <a:solidFill>
                  <a:srgbClr val="006699"/>
                </a:solidFill>
                <a:latin typeface="+mn-lt"/>
              </a:rPr>
              <a:t>. Large Ca</a:t>
            </a:r>
            <a:r>
              <a:rPr lang="en-GB" sz="1800" i="0" baseline="30000" dirty="0" smtClean="0">
                <a:solidFill>
                  <a:srgbClr val="006699"/>
                </a:solidFill>
                <a:latin typeface="+mn-lt"/>
              </a:rPr>
              <a:t>2+</a:t>
            </a:r>
            <a:r>
              <a:rPr lang="en-GB" sz="1800" i="0" dirty="0" smtClean="0">
                <a:solidFill>
                  <a:srgbClr val="006699"/>
                </a:solidFill>
                <a:latin typeface="+mn-lt"/>
              </a:rPr>
              <a:t> gradient</a:t>
            </a:r>
          </a:p>
          <a:p>
            <a:pPr lvl="0">
              <a:spcAft>
                <a:spcPts val="0"/>
              </a:spcAft>
            </a:pPr>
            <a:endParaRPr lang="en-GB" i="0" dirty="0" smtClean="0">
              <a:solidFill>
                <a:srgbClr val="006699"/>
              </a:solidFill>
              <a:latin typeface="+mn-lt"/>
            </a:endParaRPr>
          </a:p>
          <a:p>
            <a:pPr lvl="0">
              <a:spcAft>
                <a:spcPts val="0"/>
              </a:spcAft>
            </a:pPr>
            <a:r>
              <a:rPr lang="en-GB" sz="2000" b="1" i="0" dirty="0" smtClean="0">
                <a:solidFill>
                  <a:srgbClr val="006699"/>
                </a:solidFill>
                <a:latin typeface="+mn-lt"/>
              </a:rPr>
              <a:t>Action potential</a:t>
            </a:r>
          </a:p>
          <a:p>
            <a:pPr lvl="0">
              <a:spcAft>
                <a:spcPts val="0"/>
              </a:spcAft>
            </a:pPr>
            <a:r>
              <a:rPr lang="en-GB" sz="1800" i="0" dirty="0" smtClean="0">
                <a:solidFill>
                  <a:srgbClr val="006699"/>
                </a:solidFill>
                <a:latin typeface="+mn-lt"/>
              </a:rPr>
              <a:t>Membrane depolarisation activates VGSCs and VGKCs leading to Na</a:t>
            </a:r>
            <a:r>
              <a:rPr lang="en-GB" sz="1800" i="0" baseline="30000" dirty="0" smtClean="0">
                <a:solidFill>
                  <a:srgbClr val="006699"/>
                </a:solidFill>
                <a:latin typeface="+mn-lt"/>
              </a:rPr>
              <a:t>+</a:t>
            </a:r>
            <a:r>
              <a:rPr lang="en-GB" sz="1800" i="0" dirty="0" smtClean="0">
                <a:solidFill>
                  <a:srgbClr val="006699"/>
                </a:solidFill>
                <a:latin typeface="+mn-lt"/>
              </a:rPr>
              <a:t> influx and K</a:t>
            </a:r>
            <a:r>
              <a:rPr lang="en-GB" sz="1800" i="0" baseline="30000" dirty="0" smtClean="0">
                <a:solidFill>
                  <a:srgbClr val="006699"/>
                </a:solidFill>
                <a:latin typeface="+mn-lt"/>
              </a:rPr>
              <a:t>+</a:t>
            </a:r>
            <a:r>
              <a:rPr lang="en-GB" sz="1800" i="0" dirty="0" smtClean="0">
                <a:solidFill>
                  <a:srgbClr val="006699"/>
                </a:solidFill>
                <a:latin typeface="+mn-lt"/>
              </a:rPr>
              <a:t> efflux.</a:t>
            </a:r>
          </a:p>
          <a:p>
            <a:pPr lvl="0">
              <a:spcAft>
                <a:spcPts val="0"/>
              </a:spcAft>
            </a:pPr>
            <a:r>
              <a:rPr lang="en-GB" sz="1800" i="0" dirty="0" smtClean="0">
                <a:solidFill>
                  <a:srgbClr val="006699"/>
                </a:solidFill>
                <a:latin typeface="+mn-lt"/>
              </a:rPr>
              <a:t>Na</a:t>
            </a:r>
            <a:r>
              <a:rPr lang="en-GB" sz="1800" i="0" baseline="30000" dirty="0" smtClean="0">
                <a:solidFill>
                  <a:srgbClr val="006699"/>
                </a:solidFill>
                <a:latin typeface="+mn-lt"/>
              </a:rPr>
              <a:t>+</a:t>
            </a:r>
            <a:r>
              <a:rPr lang="en-GB" sz="1800" i="0" dirty="0" smtClean="0">
                <a:solidFill>
                  <a:srgbClr val="006699"/>
                </a:solidFill>
                <a:latin typeface="+mn-lt"/>
              </a:rPr>
              <a:t> influx causes depolarisation, K</a:t>
            </a:r>
            <a:r>
              <a:rPr lang="en-GB" sz="1800" i="0" baseline="30000" dirty="0" smtClean="0">
                <a:solidFill>
                  <a:srgbClr val="006699"/>
                </a:solidFill>
                <a:latin typeface="+mn-lt"/>
              </a:rPr>
              <a:t>+</a:t>
            </a:r>
            <a:r>
              <a:rPr lang="en-GB" sz="1800" i="0" dirty="0" smtClean="0">
                <a:solidFill>
                  <a:srgbClr val="006699"/>
                </a:solidFill>
                <a:latin typeface="+mn-lt"/>
              </a:rPr>
              <a:t> efflux causes repolarisation</a:t>
            </a:r>
          </a:p>
          <a:p>
            <a:pPr lvl="0">
              <a:spcAft>
                <a:spcPts val="0"/>
              </a:spcAft>
            </a:pPr>
            <a:r>
              <a:rPr lang="en-GB" sz="1800" i="0" dirty="0" smtClean="0">
                <a:solidFill>
                  <a:srgbClr val="006699"/>
                </a:solidFill>
                <a:latin typeface="+mn-lt"/>
              </a:rPr>
              <a:t>Ion imbalance is corrected by the Na</a:t>
            </a:r>
            <a:r>
              <a:rPr lang="en-GB" sz="1800" i="0" baseline="30000" dirty="0" smtClean="0">
                <a:solidFill>
                  <a:srgbClr val="006699"/>
                </a:solidFill>
                <a:latin typeface="+mn-lt"/>
              </a:rPr>
              <a:t>+</a:t>
            </a:r>
            <a:r>
              <a:rPr lang="en-GB" sz="1800" i="0" dirty="0" smtClean="0">
                <a:solidFill>
                  <a:srgbClr val="006699"/>
                </a:solidFill>
                <a:latin typeface="+mn-lt"/>
              </a:rPr>
              <a:t>-K</a:t>
            </a:r>
            <a:r>
              <a:rPr lang="en-GB" sz="1800" i="0" baseline="30000" dirty="0" smtClean="0">
                <a:solidFill>
                  <a:srgbClr val="006699"/>
                </a:solidFill>
                <a:latin typeface="+mn-lt"/>
              </a:rPr>
              <a:t>+</a:t>
            </a:r>
            <a:r>
              <a:rPr lang="en-GB" sz="1800" i="0" dirty="0" smtClean="0">
                <a:solidFill>
                  <a:srgbClr val="006699"/>
                </a:solidFill>
                <a:latin typeface="+mn-lt"/>
              </a:rPr>
              <a:t>-ATPase</a:t>
            </a:r>
          </a:p>
        </p:txBody>
      </p:sp>
      <p:sp>
        <p:nvSpPr>
          <p:cNvPr id="7" name="Rectangle 6"/>
          <p:cNvSpPr/>
          <p:nvPr/>
        </p:nvSpPr>
        <p:spPr>
          <a:xfrm>
            <a:off x="6156176" y="980728"/>
            <a:ext cx="2880320" cy="5032147"/>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3"/>
            </a:pPr>
            <a:r>
              <a:rPr lang="en-GB" sz="2000" b="1" i="0" dirty="0" smtClean="0">
                <a:solidFill>
                  <a:srgbClr val="006699"/>
                </a:solidFill>
                <a:latin typeface="+mn-lt"/>
              </a:rPr>
              <a:t>Neurotransmission</a:t>
            </a:r>
          </a:p>
          <a:p>
            <a:pPr lvl="0">
              <a:spcAft>
                <a:spcPts val="0"/>
              </a:spcAft>
            </a:pPr>
            <a:r>
              <a:rPr lang="en-GB" sz="2000" b="1" i="0" dirty="0" smtClean="0">
                <a:solidFill>
                  <a:srgbClr val="006699"/>
                </a:solidFill>
                <a:latin typeface="+mn-lt"/>
              </a:rPr>
              <a:t>Presynaptic</a:t>
            </a:r>
          </a:p>
          <a:p>
            <a:pPr lvl="0">
              <a:spcAft>
                <a:spcPts val="1000"/>
              </a:spcAft>
            </a:pPr>
            <a:r>
              <a:rPr lang="en-GB" sz="1800" i="0" dirty="0" smtClean="0">
                <a:solidFill>
                  <a:srgbClr val="006699"/>
                </a:solidFill>
                <a:latin typeface="+mn-lt"/>
              </a:rPr>
              <a:t>AP activates VGCCs at synaptic </a:t>
            </a:r>
            <a:r>
              <a:rPr lang="en-GB" sz="1800" i="0" dirty="0" err="1" smtClean="0">
                <a:solidFill>
                  <a:srgbClr val="006699"/>
                </a:solidFill>
                <a:latin typeface="+mn-lt"/>
              </a:rPr>
              <a:t>terminl</a:t>
            </a:r>
            <a:r>
              <a:rPr lang="en-GB" sz="1800" i="0" dirty="0" smtClean="0">
                <a:solidFill>
                  <a:srgbClr val="006699"/>
                </a:solidFill>
                <a:latin typeface="+mn-lt"/>
              </a:rPr>
              <a:t> leading to Ca</a:t>
            </a:r>
            <a:r>
              <a:rPr lang="en-GB" sz="1800" i="0" baseline="30000" dirty="0" smtClean="0">
                <a:solidFill>
                  <a:srgbClr val="006699"/>
                </a:solidFill>
                <a:latin typeface="+mn-lt"/>
              </a:rPr>
              <a:t>2+</a:t>
            </a:r>
            <a:r>
              <a:rPr lang="en-GB" sz="1800" i="0" dirty="0" smtClean="0">
                <a:solidFill>
                  <a:srgbClr val="006699"/>
                </a:solidFill>
                <a:latin typeface="+mn-lt"/>
              </a:rPr>
              <a:t> influx</a:t>
            </a:r>
          </a:p>
          <a:p>
            <a:pPr lvl="0">
              <a:spcAft>
                <a:spcPts val="1000"/>
              </a:spcAft>
            </a:pPr>
            <a:r>
              <a:rPr lang="en-GB" sz="1800" i="0" dirty="0" smtClean="0">
                <a:solidFill>
                  <a:srgbClr val="006699"/>
                </a:solidFill>
                <a:latin typeface="+mn-lt"/>
              </a:rPr>
              <a:t>Ca</a:t>
            </a:r>
            <a:r>
              <a:rPr lang="en-GB" sz="1800" i="0" baseline="30000" dirty="0" smtClean="0">
                <a:solidFill>
                  <a:srgbClr val="006699"/>
                </a:solidFill>
                <a:latin typeface="+mn-lt"/>
              </a:rPr>
              <a:t>2+</a:t>
            </a:r>
            <a:r>
              <a:rPr lang="en-GB" sz="1800" i="0" dirty="0" smtClean="0">
                <a:solidFill>
                  <a:srgbClr val="006699"/>
                </a:solidFill>
                <a:latin typeface="+mn-lt"/>
              </a:rPr>
              <a:t> influx causes vesicle exocytosis and NT release</a:t>
            </a:r>
          </a:p>
          <a:p>
            <a:pPr lvl="0">
              <a:spcAft>
                <a:spcPts val="0"/>
              </a:spcAft>
            </a:pPr>
            <a:r>
              <a:rPr lang="en-GB" sz="2000" b="1" i="0" dirty="0" smtClean="0">
                <a:solidFill>
                  <a:srgbClr val="006699"/>
                </a:solidFill>
                <a:latin typeface="+mn-lt"/>
              </a:rPr>
              <a:t>Synaptic cleft</a:t>
            </a:r>
          </a:p>
          <a:p>
            <a:pPr lvl="0">
              <a:spcAft>
                <a:spcPts val="0"/>
              </a:spcAft>
            </a:pPr>
            <a:r>
              <a:rPr lang="en-GB" sz="1800" i="0" dirty="0" smtClean="0">
                <a:solidFill>
                  <a:srgbClr val="006699"/>
                </a:solidFill>
                <a:latin typeface="+mn-lt"/>
              </a:rPr>
              <a:t>NT binds to postsynaptic receptors transmitting the signal</a:t>
            </a:r>
          </a:p>
          <a:p>
            <a:pPr lvl="0">
              <a:spcAft>
                <a:spcPts val="0"/>
              </a:spcAft>
            </a:pPr>
            <a:r>
              <a:rPr lang="en-GB" sz="1800" i="0" dirty="0" smtClean="0">
                <a:solidFill>
                  <a:srgbClr val="006699"/>
                </a:solidFill>
                <a:latin typeface="+mn-lt"/>
              </a:rPr>
              <a:t>NT is either metabolised within the synaptic cleft or recycled by neurones/ neuroglia</a:t>
            </a:r>
          </a:p>
          <a:p>
            <a:pPr lvl="0">
              <a:spcAft>
                <a:spcPts val="1000"/>
              </a:spcAft>
            </a:pPr>
            <a:endParaRPr lang="en-GB" sz="2000" b="1" i="0" dirty="0" smtClean="0">
              <a:solidFill>
                <a:srgbClr val="006699"/>
              </a:solidFill>
              <a:latin typeface="+mn-lt"/>
            </a:endParaRPr>
          </a:p>
        </p:txBody>
      </p:sp>
    </p:spTree>
    <p:extLst>
      <p:ext uri="{BB962C8B-B14F-4D97-AF65-F5344CB8AC3E}">
        <p14:creationId xmlns:p14="http://schemas.microsoft.com/office/powerpoint/2010/main" val="31867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907704" y="13855"/>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Learning objectives</a:t>
            </a:r>
            <a:r>
              <a:rPr kumimoji="0" lang="en-GB" sz="3200" b="1" i="0" u="none" strike="noStrike" kern="0" normalizeH="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 revisited</a:t>
            </a:r>
            <a:endParaRPr kumimoji="0" lang="en-GB" sz="3200" b="1" i="0" u="none" strike="noStrike" kern="0" normalizeH="0" baseline="0" noProof="0" dirty="0">
              <a:ln w="12700">
                <a:solidFill>
                  <a:schemeClr val="accent1">
                    <a:lumMod val="75000"/>
                  </a:schemeClr>
                </a:solidFill>
                <a:prstDash val="solid"/>
              </a:ln>
              <a:solidFill>
                <a:schemeClr val="accent1">
                  <a:lumMod val="60000"/>
                  <a:lumOff val="40000"/>
                </a:schemeClr>
              </a:solidFill>
              <a:uLnTx/>
              <a:uFillTx/>
              <a:latin typeface="+mn-lt"/>
              <a:ea typeface="+mj-ea"/>
              <a:cs typeface="+mj-cs"/>
            </a:endParaRPr>
          </a:p>
        </p:txBody>
      </p:sp>
      <p:sp>
        <p:nvSpPr>
          <p:cNvPr id="3" name="Rectangle 2"/>
          <p:cNvSpPr/>
          <p:nvPr/>
        </p:nvSpPr>
        <p:spPr>
          <a:xfrm>
            <a:off x="323528" y="1196752"/>
            <a:ext cx="8408348" cy="4837222"/>
          </a:xfrm>
          <a:prstGeom prst="rect">
            <a:avLst/>
          </a:prstGeom>
          <a:solidFill>
            <a:schemeClr val="bg1">
              <a:lumMod val="95000"/>
            </a:schemeClr>
          </a:solidFill>
          <a:ln w="12700">
            <a:solidFill>
              <a:srgbClr val="006699"/>
            </a:solidFill>
            <a:prstDash val="sysDot"/>
          </a:ln>
        </p:spPr>
        <p:txBody>
          <a:bodyPr wrap="square">
            <a:spAutoFit/>
          </a:bodyPr>
          <a:lstStyle/>
          <a:p>
            <a:pPr marL="360363" lvl="0" indent="-360363">
              <a:spcAft>
                <a:spcPts val="0"/>
              </a:spcAft>
              <a:buFont typeface="+mj-lt"/>
              <a:buAutoNum type="arabicPeriod"/>
            </a:pPr>
            <a:r>
              <a:rPr lang="en-GB" sz="2400" i="0" dirty="0" smtClean="0">
                <a:solidFill>
                  <a:srgbClr val="006699"/>
                </a:solidFill>
                <a:latin typeface="+mn-lt"/>
              </a:rPr>
              <a:t>Be able to name the different cell types within the nervous system and be aware of their functions</a:t>
            </a:r>
          </a:p>
          <a:p>
            <a:pPr lvl="0">
              <a:spcAft>
                <a:spcPts val="0"/>
              </a:spcAft>
            </a:pPr>
            <a:r>
              <a:rPr lang="en-GB" sz="2000" i="0" dirty="0">
                <a:solidFill>
                  <a:srgbClr val="FF0000"/>
                </a:solidFill>
                <a:latin typeface="+mn-lt"/>
              </a:rPr>
              <a:t>Neurones: excitable cells that contain a cell body (soma), an axon and dendrites. They are involved in communication</a:t>
            </a:r>
          </a:p>
          <a:p>
            <a:pPr lvl="0">
              <a:spcAft>
                <a:spcPts val="0"/>
              </a:spcAft>
            </a:pPr>
            <a:r>
              <a:rPr lang="en-GB" sz="2000" i="0" dirty="0">
                <a:solidFill>
                  <a:srgbClr val="FF0000"/>
                </a:solidFill>
                <a:latin typeface="+mn-lt"/>
              </a:rPr>
              <a:t>Astrocytes: star shaped cells that provide support for neurones and are involved in cell repair and neurotransmitter reuptake</a:t>
            </a:r>
          </a:p>
          <a:p>
            <a:pPr lvl="0">
              <a:spcAft>
                <a:spcPts val="0"/>
              </a:spcAft>
            </a:pPr>
            <a:r>
              <a:rPr lang="en-GB" sz="2000" i="0" dirty="0" err="1">
                <a:solidFill>
                  <a:srgbClr val="FF0000"/>
                </a:solidFill>
                <a:latin typeface="+mn-lt"/>
              </a:rPr>
              <a:t>Oligodendrocytes</a:t>
            </a:r>
            <a:r>
              <a:rPr lang="en-GB" sz="2000" i="0" dirty="0">
                <a:solidFill>
                  <a:srgbClr val="FF0000"/>
                </a:solidFill>
                <a:latin typeface="+mn-lt"/>
              </a:rPr>
              <a:t> &amp; astrocytes: myelin producing cells</a:t>
            </a:r>
          </a:p>
          <a:p>
            <a:pPr lvl="0">
              <a:spcAft>
                <a:spcPts val="0"/>
              </a:spcAft>
            </a:pPr>
            <a:r>
              <a:rPr lang="en-GB" sz="2000" i="0" dirty="0">
                <a:solidFill>
                  <a:srgbClr val="FF0000"/>
                </a:solidFill>
                <a:latin typeface="+mn-lt"/>
              </a:rPr>
              <a:t>Microglia: neuronal macrophages</a:t>
            </a:r>
          </a:p>
          <a:p>
            <a:pPr lvl="0">
              <a:spcAft>
                <a:spcPts val="1000"/>
              </a:spcAft>
            </a:pPr>
            <a:endParaRPr lang="en-GB" sz="2400" i="0" dirty="0" smtClean="0">
              <a:solidFill>
                <a:srgbClr val="006699"/>
              </a:solidFill>
              <a:latin typeface="+mn-lt"/>
            </a:endParaRPr>
          </a:p>
          <a:p>
            <a:pPr marL="355600" lvl="0" indent="-355600">
              <a:spcAft>
                <a:spcPts val="0"/>
              </a:spcAft>
              <a:buFont typeface="+mj-lt"/>
              <a:buAutoNum type="arabicPeriod" startAt="2"/>
            </a:pPr>
            <a:r>
              <a:rPr lang="en-GB" sz="2400" i="0" dirty="0" smtClean="0">
                <a:solidFill>
                  <a:srgbClr val="006699"/>
                </a:solidFill>
                <a:latin typeface="+mn-lt"/>
              </a:rPr>
              <a:t>Have a detailed knowledge of the major components of a neurone</a:t>
            </a:r>
          </a:p>
          <a:p>
            <a:pPr lvl="0">
              <a:spcAft>
                <a:spcPts val="0"/>
              </a:spcAft>
            </a:pPr>
            <a:r>
              <a:rPr lang="en-GB" sz="2000" i="0" dirty="0">
                <a:solidFill>
                  <a:srgbClr val="FF0000"/>
                </a:solidFill>
                <a:latin typeface="+mn-lt"/>
              </a:rPr>
              <a:t>Soma: the cell body with nucleus and intracellular organelles; Axon: thin outgrowth responsible for the conduction of an action potential, generally covered in myelin; dendrites: highly branched outgrowths of the </a:t>
            </a:r>
            <a:r>
              <a:rPr lang="en-GB" sz="2000" i="0" dirty="0" smtClean="0">
                <a:solidFill>
                  <a:srgbClr val="FF0000"/>
                </a:solidFill>
                <a:latin typeface="+mn-lt"/>
              </a:rPr>
              <a:t>soma</a:t>
            </a:r>
            <a:endParaRPr lang="en-GB" sz="2400" i="0" dirty="0" smtClean="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907704" y="13855"/>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Learning objectives</a:t>
            </a:r>
            <a:r>
              <a:rPr kumimoji="0" lang="en-GB" sz="3200" b="1" i="0" u="none" strike="noStrike" kern="0" normalizeH="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 revisited</a:t>
            </a:r>
            <a:endParaRPr kumimoji="0" lang="en-GB" sz="3200" b="1" i="0" u="none" strike="noStrike" kern="0" normalizeH="0" baseline="0" noProof="0" dirty="0">
              <a:ln w="12700">
                <a:solidFill>
                  <a:schemeClr val="accent1">
                    <a:lumMod val="75000"/>
                  </a:schemeClr>
                </a:solidFill>
                <a:prstDash val="solid"/>
              </a:ln>
              <a:solidFill>
                <a:schemeClr val="accent1">
                  <a:lumMod val="60000"/>
                  <a:lumOff val="40000"/>
                </a:schemeClr>
              </a:solidFill>
              <a:uLnTx/>
              <a:uFillTx/>
              <a:latin typeface="+mn-lt"/>
              <a:ea typeface="+mj-ea"/>
              <a:cs typeface="+mj-cs"/>
            </a:endParaRPr>
          </a:p>
        </p:txBody>
      </p:sp>
      <p:sp>
        <p:nvSpPr>
          <p:cNvPr id="3" name="Rectangle 2"/>
          <p:cNvSpPr/>
          <p:nvPr/>
        </p:nvSpPr>
        <p:spPr>
          <a:xfrm>
            <a:off x="179512" y="801667"/>
            <a:ext cx="8712968" cy="5775940"/>
          </a:xfrm>
          <a:prstGeom prst="rect">
            <a:avLst/>
          </a:prstGeom>
          <a:solidFill>
            <a:schemeClr val="bg1">
              <a:lumMod val="95000"/>
            </a:schemeClr>
          </a:solidFill>
          <a:ln w="12700">
            <a:solidFill>
              <a:srgbClr val="006699"/>
            </a:solidFill>
            <a:prstDash val="sysDot"/>
          </a:ln>
        </p:spPr>
        <p:txBody>
          <a:bodyPr wrap="square">
            <a:spAutoFit/>
          </a:bodyPr>
          <a:lstStyle/>
          <a:p>
            <a:pPr marL="457200" lvl="0" indent="-457200">
              <a:spcAft>
                <a:spcPts val="0"/>
              </a:spcAft>
              <a:buFont typeface="+mj-lt"/>
              <a:buAutoNum type="arabicPeriod" startAt="3"/>
            </a:pPr>
            <a:r>
              <a:rPr lang="en-GB" sz="2400" i="0" dirty="0" smtClean="0">
                <a:solidFill>
                  <a:srgbClr val="006699"/>
                </a:solidFill>
                <a:latin typeface="+mn-lt"/>
              </a:rPr>
              <a:t>Understand how the resting membrane potential is generated and how this relates to function</a:t>
            </a:r>
          </a:p>
          <a:p>
            <a:pPr lvl="0">
              <a:spcAft>
                <a:spcPts val="1000"/>
              </a:spcAft>
            </a:pPr>
            <a:r>
              <a:rPr lang="en-GB" sz="2000" i="0" dirty="0">
                <a:solidFill>
                  <a:srgbClr val="FF0000"/>
                </a:solidFill>
                <a:latin typeface="+mn-lt"/>
              </a:rPr>
              <a:t>RMP exists due </a:t>
            </a:r>
            <a:r>
              <a:rPr lang="en-GB" sz="2000" i="0" dirty="0" smtClean="0">
                <a:solidFill>
                  <a:srgbClr val="FF0000"/>
                </a:solidFill>
                <a:latin typeface="+mn-lt"/>
              </a:rPr>
              <a:t>to an </a:t>
            </a:r>
            <a:r>
              <a:rPr lang="en-GB" sz="2000" i="0" dirty="0">
                <a:solidFill>
                  <a:srgbClr val="FF0000"/>
                </a:solidFill>
                <a:latin typeface="+mn-lt"/>
              </a:rPr>
              <a:t>ionic imbalance, high extracellular Na</a:t>
            </a:r>
            <a:r>
              <a:rPr lang="en-GB" sz="2000" i="0" baseline="30000" dirty="0">
                <a:solidFill>
                  <a:srgbClr val="FF0000"/>
                </a:solidFill>
                <a:latin typeface="+mn-lt"/>
              </a:rPr>
              <a:t>+</a:t>
            </a:r>
            <a:r>
              <a:rPr lang="en-GB" sz="2000" i="0" dirty="0">
                <a:solidFill>
                  <a:srgbClr val="FF0000"/>
                </a:solidFill>
                <a:latin typeface="+mn-lt"/>
              </a:rPr>
              <a:t> and high intracellular K</a:t>
            </a:r>
            <a:r>
              <a:rPr lang="en-GB" sz="2000" i="0" baseline="30000" dirty="0">
                <a:solidFill>
                  <a:srgbClr val="FF0000"/>
                </a:solidFill>
                <a:latin typeface="+mn-lt"/>
              </a:rPr>
              <a:t>+</a:t>
            </a:r>
            <a:r>
              <a:rPr lang="en-GB" sz="2000" i="0" dirty="0">
                <a:solidFill>
                  <a:srgbClr val="FF0000"/>
                </a:solidFill>
                <a:latin typeface="+mn-lt"/>
              </a:rPr>
              <a:t>. Opening </a:t>
            </a:r>
            <a:r>
              <a:rPr lang="en-GB" sz="2000" i="0" dirty="0" smtClean="0">
                <a:solidFill>
                  <a:srgbClr val="FF0000"/>
                </a:solidFill>
                <a:latin typeface="+mn-lt"/>
              </a:rPr>
              <a:t>of VGSCs &amp; VGKCs causes </a:t>
            </a:r>
            <a:r>
              <a:rPr lang="en-GB" sz="2000" i="0" dirty="0">
                <a:solidFill>
                  <a:srgbClr val="FF0000"/>
                </a:solidFill>
                <a:latin typeface="+mn-lt"/>
              </a:rPr>
              <a:t>influx of Na</a:t>
            </a:r>
            <a:r>
              <a:rPr lang="en-GB" sz="2000" i="0" baseline="30000" dirty="0">
                <a:solidFill>
                  <a:srgbClr val="FF0000"/>
                </a:solidFill>
                <a:latin typeface="+mn-lt"/>
              </a:rPr>
              <a:t>+</a:t>
            </a:r>
            <a:r>
              <a:rPr lang="en-GB" sz="2000" i="0" dirty="0">
                <a:solidFill>
                  <a:srgbClr val="FF0000"/>
                </a:solidFill>
                <a:latin typeface="+mn-lt"/>
              </a:rPr>
              <a:t> (leading to depolarisation) and efflux of K</a:t>
            </a:r>
            <a:r>
              <a:rPr lang="en-GB" sz="2000" i="0" baseline="30000" dirty="0">
                <a:solidFill>
                  <a:srgbClr val="FF0000"/>
                </a:solidFill>
                <a:latin typeface="+mn-lt"/>
              </a:rPr>
              <a:t>+</a:t>
            </a:r>
            <a:r>
              <a:rPr lang="en-GB" sz="2000" i="0" dirty="0">
                <a:solidFill>
                  <a:srgbClr val="FF0000"/>
                </a:solidFill>
                <a:latin typeface="+mn-lt"/>
              </a:rPr>
              <a:t> (leading to repolarisation). </a:t>
            </a:r>
            <a:endParaRPr lang="en-GB" sz="2000" i="0" dirty="0" smtClean="0">
              <a:solidFill>
                <a:srgbClr val="FF0000"/>
              </a:solidFill>
              <a:latin typeface="+mn-lt"/>
            </a:endParaRPr>
          </a:p>
          <a:p>
            <a:pPr lvl="0">
              <a:spcAft>
                <a:spcPts val="1000"/>
              </a:spcAft>
            </a:pPr>
            <a:r>
              <a:rPr lang="en-GB" sz="2000" i="0" dirty="0" smtClean="0">
                <a:solidFill>
                  <a:srgbClr val="FF0000"/>
                </a:solidFill>
                <a:latin typeface="+mn-lt"/>
              </a:rPr>
              <a:t>The </a:t>
            </a:r>
            <a:r>
              <a:rPr lang="en-GB" sz="2000" i="0" dirty="0">
                <a:solidFill>
                  <a:srgbClr val="FF0000"/>
                </a:solidFill>
                <a:latin typeface="+mn-lt"/>
              </a:rPr>
              <a:t>brief depolarisation is called an action potential and is propagated along an axon by cable transmission and </a:t>
            </a:r>
            <a:r>
              <a:rPr lang="en-GB" sz="2000" i="0" dirty="0" err="1">
                <a:solidFill>
                  <a:srgbClr val="FF0000"/>
                </a:solidFill>
                <a:latin typeface="+mn-lt"/>
              </a:rPr>
              <a:t>saltatory</a:t>
            </a:r>
            <a:r>
              <a:rPr lang="en-GB" sz="2000" i="0" dirty="0">
                <a:solidFill>
                  <a:srgbClr val="FF0000"/>
                </a:solidFill>
                <a:latin typeface="+mn-lt"/>
              </a:rPr>
              <a:t> conduction</a:t>
            </a:r>
            <a:r>
              <a:rPr lang="en-GB" sz="2000" i="0" dirty="0" smtClean="0">
                <a:solidFill>
                  <a:srgbClr val="FF0000"/>
                </a:solidFill>
                <a:latin typeface="+mn-lt"/>
              </a:rPr>
              <a:t>.</a:t>
            </a:r>
          </a:p>
          <a:p>
            <a:pPr lvl="0">
              <a:spcAft>
                <a:spcPts val="1000"/>
              </a:spcAft>
            </a:pPr>
            <a:endParaRPr lang="en-GB" sz="2000" i="0" dirty="0" smtClean="0">
              <a:solidFill>
                <a:srgbClr val="C00000"/>
              </a:solidFill>
              <a:latin typeface="+mn-lt"/>
            </a:endParaRPr>
          </a:p>
          <a:p>
            <a:pPr marL="457200" lvl="0" indent="-457200">
              <a:spcAft>
                <a:spcPts val="0"/>
              </a:spcAft>
              <a:buFont typeface="+mj-lt"/>
              <a:buAutoNum type="arabicPeriod" startAt="4"/>
            </a:pPr>
            <a:r>
              <a:rPr lang="en-GB" sz="2400" i="0" dirty="0" smtClean="0">
                <a:solidFill>
                  <a:srgbClr val="006699"/>
                </a:solidFill>
                <a:latin typeface="+mn-lt"/>
              </a:rPr>
              <a:t>Understand the processes of intercellular communication between cells of the nervous system</a:t>
            </a:r>
          </a:p>
          <a:p>
            <a:pPr lvl="0">
              <a:spcAft>
                <a:spcPts val="1000"/>
              </a:spcAft>
            </a:pPr>
            <a:r>
              <a:rPr lang="en-GB" sz="2000" i="0" dirty="0">
                <a:solidFill>
                  <a:srgbClr val="FF0000"/>
                </a:solidFill>
                <a:latin typeface="+mn-lt"/>
              </a:rPr>
              <a:t>Intercellular communication between neurones occurs at synapses. At the axon </a:t>
            </a:r>
            <a:r>
              <a:rPr lang="en-GB" sz="2000" i="0" dirty="0" smtClean="0">
                <a:solidFill>
                  <a:srgbClr val="FF0000"/>
                </a:solidFill>
                <a:latin typeface="+mn-lt"/>
              </a:rPr>
              <a:t>terminal an AP triggers Ca</a:t>
            </a:r>
            <a:r>
              <a:rPr lang="en-GB" sz="2000" i="0" baseline="30000" dirty="0" smtClean="0">
                <a:solidFill>
                  <a:srgbClr val="FF0000"/>
                </a:solidFill>
                <a:latin typeface="+mn-lt"/>
              </a:rPr>
              <a:t>2</a:t>
            </a:r>
            <a:r>
              <a:rPr lang="en-GB" sz="2000" i="0" baseline="30000" dirty="0">
                <a:solidFill>
                  <a:srgbClr val="FF0000"/>
                </a:solidFill>
                <a:latin typeface="+mn-lt"/>
              </a:rPr>
              <a:t>+</a:t>
            </a:r>
            <a:r>
              <a:rPr lang="en-GB" sz="2000" i="0" dirty="0">
                <a:solidFill>
                  <a:srgbClr val="FF0000"/>
                </a:solidFill>
                <a:latin typeface="+mn-lt"/>
              </a:rPr>
              <a:t> </a:t>
            </a:r>
            <a:r>
              <a:rPr lang="en-GB" sz="2000" i="0" dirty="0" smtClean="0">
                <a:solidFill>
                  <a:srgbClr val="FF0000"/>
                </a:solidFill>
                <a:latin typeface="+mn-lt"/>
              </a:rPr>
              <a:t>influx</a:t>
            </a:r>
            <a:r>
              <a:rPr lang="en-GB" sz="2000" i="0" dirty="0">
                <a:solidFill>
                  <a:srgbClr val="FF0000"/>
                </a:solidFill>
                <a:latin typeface="+mn-lt"/>
              </a:rPr>
              <a:t>,</a:t>
            </a:r>
            <a:r>
              <a:rPr lang="en-GB" sz="2000" i="0" dirty="0" smtClean="0">
                <a:solidFill>
                  <a:srgbClr val="FF0000"/>
                </a:solidFill>
                <a:latin typeface="+mn-lt"/>
              </a:rPr>
              <a:t> resulting </a:t>
            </a:r>
            <a:r>
              <a:rPr lang="en-GB" sz="2000" i="0" dirty="0">
                <a:solidFill>
                  <a:srgbClr val="FF0000"/>
                </a:solidFill>
                <a:latin typeface="+mn-lt"/>
              </a:rPr>
              <a:t>in exocytosis of neurotransmitter containing vesicles. </a:t>
            </a:r>
            <a:endParaRPr lang="en-GB" sz="2000" i="0" dirty="0" smtClean="0">
              <a:solidFill>
                <a:srgbClr val="FF0000"/>
              </a:solidFill>
              <a:latin typeface="+mn-lt"/>
            </a:endParaRPr>
          </a:p>
          <a:p>
            <a:pPr lvl="0">
              <a:spcAft>
                <a:spcPts val="1000"/>
              </a:spcAft>
            </a:pPr>
            <a:r>
              <a:rPr lang="en-GB" sz="2000" i="0" dirty="0" smtClean="0">
                <a:solidFill>
                  <a:srgbClr val="FF0000"/>
                </a:solidFill>
                <a:latin typeface="+mn-lt"/>
              </a:rPr>
              <a:t>The </a:t>
            </a:r>
            <a:r>
              <a:rPr lang="en-GB" sz="2000" i="0" dirty="0">
                <a:solidFill>
                  <a:srgbClr val="FF0000"/>
                </a:solidFill>
                <a:latin typeface="+mn-lt"/>
              </a:rPr>
              <a:t>neurotransmitter is released into the synaptic cleft and binds to receptors located on the postsynaptic cell. The neurotransmitter is then recycled and repackaged into vesicles.</a:t>
            </a:r>
            <a:endParaRPr lang="en-GB" sz="2000" i="0" dirty="0" smtClean="0">
              <a:solidFill>
                <a:srgbClr val="FF0000"/>
              </a:solidFill>
              <a:latin typeface="+mn-lt"/>
            </a:endParaRPr>
          </a:p>
        </p:txBody>
      </p:sp>
    </p:spTree>
    <p:extLst>
      <p:ext uri="{BB962C8B-B14F-4D97-AF65-F5344CB8AC3E}">
        <p14:creationId xmlns:p14="http://schemas.microsoft.com/office/powerpoint/2010/main" val="17862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2490"/>
            <a:ext cx="7236296" cy="638175"/>
          </a:xfrm>
        </p:spPr>
        <p:txBody>
          <a:bodyPr/>
          <a:lstStyle/>
          <a:p>
            <a:pPr algn="ctr"/>
            <a:r>
              <a:rPr lang="en-GB" dirty="0" smtClean="0">
                <a:ln w="12700">
                  <a:solidFill>
                    <a:schemeClr val="accent1">
                      <a:lumMod val="75000"/>
                    </a:schemeClr>
                  </a:solidFill>
                  <a:prstDash val="solid"/>
                </a:ln>
                <a:solidFill>
                  <a:schemeClr val="accent1">
                    <a:lumMod val="60000"/>
                    <a:lumOff val="40000"/>
                  </a:schemeClr>
                </a:solidFill>
                <a:latin typeface="Arial" pitchFamily="34" charset="0"/>
                <a:cs typeface="Arial" pitchFamily="34" charset="0"/>
              </a:rPr>
              <a:t>Lecture Structure</a:t>
            </a:r>
            <a:endParaRPr lang="en-GB" dirty="0">
              <a:ln w="12700">
                <a:solidFill>
                  <a:schemeClr val="accent1">
                    <a:lumMod val="75000"/>
                  </a:schemeClr>
                </a:solidFill>
                <a:prstDash val="solid"/>
              </a:ln>
              <a:solidFill>
                <a:schemeClr val="accent1">
                  <a:lumMod val="60000"/>
                  <a:lumOff val="40000"/>
                </a:schemeClr>
              </a:solidFill>
              <a:latin typeface="Arial" pitchFamily="34" charset="0"/>
              <a:cs typeface="Arial" pitchFamily="34" charset="0"/>
            </a:endParaRPr>
          </a:p>
        </p:txBody>
      </p:sp>
      <p:sp>
        <p:nvSpPr>
          <p:cNvPr id="4" name="Rectangle 3"/>
          <p:cNvSpPr/>
          <p:nvPr/>
        </p:nvSpPr>
        <p:spPr>
          <a:xfrm>
            <a:off x="179512" y="1141443"/>
            <a:ext cx="2808312" cy="170816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a:pPr>
            <a:r>
              <a:rPr lang="en-GB" sz="2000" b="1" i="0" dirty="0" err="1" smtClean="0">
                <a:solidFill>
                  <a:srgbClr val="006699"/>
                </a:solidFill>
                <a:latin typeface="+mn-lt"/>
              </a:rPr>
              <a:t>Neuroanatomy</a:t>
            </a:r>
            <a:endParaRPr lang="en-GB" sz="2000" b="1" i="0" dirty="0" smtClean="0">
              <a:solidFill>
                <a:srgbClr val="006699"/>
              </a:solidFill>
              <a:latin typeface="+mn-lt"/>
            </a:endParaRPr>
          </a:p>
          <a:p>
            <a:pPr lvl="0">
              <a:spcAft>
                <a:spcPts val="1000"/>
              </a:spcAft>
            </a:pPr>
            <a:r>
              <a:rPr lang="en-GB" sz="2000" i="0" dirty="0" smtClean="0">
                <a:solidFill>
                  <a:srgbClr val="006699"/>
                </a:solidFill>
                <a:latin typeface="+mn-lt"/>
              </a:rPr>
              <a:t>CNS</a:t>
            </a:r>
          </a:p>
          <a:p>
            <a:pPr lvl="0">
              <a:spcAft>
                <a:spcPts val="1000"/>
              </a:spcAft>
            </a:pPr>
            <a:r>
              <a:rPr lang="en-GB" sz="2000" i="0" dirty="0" smtClean="0">
                <a:solidFill>
                  <a:srgbClr val="006699"/>
                </a:solidFill>
                <a:latin typeface="+mn-lt"/>
              </a:rPr>
              <a:t>Neurones</a:t>
            </a:r>
          </a:p>
          <a:p>
            <a:pPr lvl="0">
              <a:spcAft>
                <a:spcPts val="1000"/>
              </a:spcAft>
            </a:pPr>
            <a:r>
              <a:rPr lang="en-GB" sz="2000" i="0" dirty="0" err="1" smtClean="0">
                <a:solidFill>
                  <a:srgbClr val="006699"/>
                </a:solidFill>
                <a:latin typeface="+mn-lt"/>
              </a:rPr>
              <a:t>Neuroglia</a:t>
            </a:r>
            <a:endParaRPr lang="en-GB" sz="2000" i="0" dirty="0" smtClean="0">
              <a:solidFill>
                <a:srgbClr val="006699"/>
              </a:solidFill>
              <a:latin typeface="+mn-lt"/>
            </a:endParaRPr>
          </a:p>
        </p:txBody>
      </p:sp>
      <p:sp>
        <p:nvSpPr>
          <p:cNvPr id="5" name="Rectangle 4"/>
          <p:cNvSpPr/>
          <p:nvPr/>
        </p:nvSpPr>
        <p:spPr>
          <a:xfrm>
            <a:off x="3140224" y="1141443"/>
            <a:ext cx="2808312" cy="1579920"/>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2"/>
            </a:pPr>
            <a:r>
              <a:rPr lang="en-GB" sz="2000" b="1" i="0" dirty="0" smtClean="0">
                <a:solidFill>
                  <a:srgbClr val="006699"/>
                </a:solidFill>
                <a:latin typeface="+mn-lt"/>
              </a:rPr>
              <a:t>Membrane potential</a:t>
            </a:r>
          </a:p>
          <a:p>
            <a:pPr lvl="0">
              <a:spcAft>
                <a:spcPts val="1000"/>
              </a:spcAft>
            </a:pPr>
            <a:r>
              <a:rPr lang="en-GB" sz="2000" i="0" dirty="0" smtClean="0">
                <a:solidFill>
                  <a:srgbClr val="006699"/>
                </a:solidFill>
                <a:latin typeface="+mn-lt"/>
              </a:rPr>
              <a:t>Ion distribution</a:t>
            </a:r>
          </a:p>
          <a:p>
            <a:pPr lvl="0">
              <a:spcAft>
                <a:spcPts val="1000"/>
              </a:spcAft>
            </a:pPr>
            <a:r>
              <a:rPr lang="en-GB" sz="2000" i="0" dirty="0" smtClean="0">
                <a:solidFill>
                  <a:srgbClr val="006699"/>
                </a:solidFill>
                <a:latin typeface="+mn-lt"/>
              </a:rPr>
              <a:t>Action potential</a:t>
            </a:r>
          </a:p>
        </p:txBody>
      </p:sp>
      <p:sp>
        <p:nvSpPr>
          <p:cNvPr id="7" name="Rectangle 6"/>
          <p:cNvSpPr/>
          <p:nvPr/>
        </p:nvSpPr>
        <p:spPr>
          <a:xfrm>
            <a:off x="6156176" y="1141443"/>
            <a:ext cx="2808312" cy="1272143"/>
          </a:xfrm>
          <a:prstGeom prst="rect">
            <a:avLst/>
          </a:prstGeom>
          <a:solidFill>
            <a:schemeClr val="bg1">
              <a:lumMod val="95000"/>
            </a:schemeClr>
          </a:solidFill>
          <a:ln w="12700">
            <a:solidFill>
              <a:srgbClr val="006699"/>
            </a:solidFill>
            <a:prstDash val="sysDot"/>
          </a:ln>
        </p:spPr>
        <p:txBody>
          <a:bodyPr wrap="square">
            <a:spAutoFit/>
          </a:bodyPr>
          <a:lstStyle/>
          <a:p>
            <a:pPr marL="263525" lvl="0" indent="-263525">
              <a:spcAft>
                <a:spcPts val="1000"/>
              </a:spcAft>
              <a:buFont typeface="+mj-lt"/>
              <a:buAutoNum type="arabicPeriod" startAt="3"/>
            </a:pPr>
            <a:r>
              <a:rPr lang="en-GB" sz="2000" b="1" i="0" dirty="0" smtClean="0">
                <a:solidFill>
                  <a:srgbClr val="006699"/>
                </a:solidFill>
                <a:latin typeface="+mn-lt"/>
              </a:rPr>
              <a:t>Neurotransmission</a:t>
            </a:r>
          </a:p>
          <a:p>
            <a:pPr lvl="0">
              <a:spcAft>
                <a:spcPts val="1000"/>
              </a:spcAft>
            </a:pPr>
            <a:r>
              <a:rPr lang="en-GB" sz="2000" i="0" dirty="0" err="1" smtClean="0">
                <a:solidFill>
                  <a:srgbClr val="006699"/>
                </a:solidFill>
                <a:latin typeface="+mn-lt"/>
              </a:rPr>
              <a:t>Presynaptic</a:t>
            </a:r>
            <a:endParaRPr lang="en-GB" sz="2000" i="0" dirty="0" smtClean="0">
              <a:solidFill>
                <a:srgbClr val="006699"/>
              </a:solidFill>
              <a:latin typeface="+mn-lt"/>
            </a:endParaRPr>
          </a:p>
          <a:p>
            <a:pPr lvl="0">
              <a:spcAft>
                <a:spcPts val="1000"/>
              </a:spcAft>
            </a:pPr>
            <a:r>
              <a:rPr lang="en-GB" sz="2000" i="0" dirty="0" smtClean="0">
                <a:solidFill>
                  <a:srgbClr val="006699"/>
                </a:solidFill>
                <a:latin typeface="+mn-lt"/>
              </a:rPr>
              <a:t>Postsynaptic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14546" y="60964"/>
            <a:ext cx="6749942" cy="638175"/>
          </a:xfrm>
        </p:spPr>
        <p:txBody>
          <a:bodyPr/>
          <a:lstStyle/>
          <a:p>
            <a:pPr algn="ctr"/>
            <a:r>
              <a:rPr lang="en-GB" dirty="0" smtClean="0">
                <a:ln>
                  <a:solidFill>
                    <a:schemeClr val="accent1">
                      <a:lumMod val="75000"/>
                    </a:schemeClr>
                  </a:solidFill>
                </a:ln>
                <a:solidFill>
                  <a:schemeClr val="accent1">
                    <a:lumMod val="60000"/>
                    <a:lumOff val="40000"/>
                  </a:schemeClr>
                </a:solidFill>
                <a:latin typeface="+mn-lt"/>
              </a:rPr>
              <a:t>Anatomy of the CNS</a:t>
            </a:r>
            <a:endParaRPr lang="en-GB" dirty="0">
              <a:ln>
                <a:solidFill>
                  <a:schemeClr val="accent1">
                    <a:lumMod val="75000"/>
                  </a:schemeClr>
                </a:solidFill>
              </a:ln>
              <a:solidFill>
                <a:schemeClr val="accent1">
                  <a:lumMod val="60000"/>
                  <a:lumOff val="40000"/>
                </a:schemeClr>
              </a:solidFill>
              <a:latin typeface="+mn-lt"/>
            </a:endParaRPr>
          </a:p>
        </p:txBody>
      </p:sp>
      <p:sp>
        <p:nvSpPr>
          <p:cNvPr id="4" name="Freeform 3"/>
          <p:cNvSpPr>
            <a:spLocks noChangeAspect="1"/>
          </p:cNvSpPr>
          <p:nvPr/>
        </p:nvSpPr>
        <p:spPr bwMode="auto">
          <a:xfrm>
            <a:off x="1431372" y="2651952"/>
            <a:ext cx="771729" cy="3337398"/>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 name="Freeform 4"/>
          <p:cNvSpPr>
            <a:spLocks noChangeAspect="1"/>
          </p:cNvSpPr>
          <p:nvPr/>
        </p:nvSpPr>
        <p:spPr bwMode="auto">
          <a:xfrm>
            <a:off x="697423" y="1956902"/>
            <a:ext cx="2170922" cy="1510307"/>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 name="Freeform 5"/>
          <p:cNvSpPr>
            <a:spLocks noChangeAspect="1"/>
          </p:cNvSpPr>
          <p:nvPr/>
        </p:nvSpPr>
        <p:spPr bwMode="auto">
          <a:xfrm>
            <a:off x="2013803" y="2855137"/>
            <a:ext cx="668679" cy="725037"/>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7" name="Group 6"/>
          <p:cNvGrpSpPr/>
          <p:nvPr/>
        </p:nvGrpSpPr>
        <p:grpSpPr>
          <a:xfrm>
            <a:off x="2018180" y="4699788"/>
            <a:ext cx="1546756" cy="943877"/>
            <a:chOff x="4792445" y="3721750"/>
            <a:chExt cx="1546756" cy="943877"/>
          </a:xfrm>
        </p:grpSpPr>
        <p:sp>
          <p:nvSpPr>
            <p:cNvPr id="8" name="TextBox 7"/>
            <p:cNvSpPr txBox="1"/>
            <p:nvPr/>
          </p:nvSpPr>
          <p:spPr>
            <a:xfrm>
              <a:off x="5411647" y="3957741"/>
              <a:ext cx="927554" cy="707886"/>
            </a:xfrm>
            <a:prstGeom prst="rect">
              <a:avLst/>
            </a:prstGeom>
            <a:noFill/>
          </p:spPr>
          <p:txBody>
            <a:bodyPr wrap="square" rtlCol="0">
              <a:spAutoFit/>
            </a:bodyPr>
            <a:lstStyle/>
            <a:p>
              <a:r>
                <a:rPr lang="en-GB" sz="2000" b="1" i="0" dirty="0" smtClean="0">
                  <a:ln>
                    <a:solidFill>
                      <a:srgbClr val="336699"/>
                    </a:solidFill>
                  </a:ln>
                  <a:solidFill>
                    <a:schemeClr val="accent1">
                      <a:lumMod val="20000"/>
                      <a:lumOff val="80000"/>
                    </a:schemeClr>
                  </a:solidFill>
                  <a:latin typeface="Arial Narrow" pitchFamily="34" charset="0"/>
                  <a:cs typeface="Raavi" pitchFamily="2"/>
                </a:rPr>
                <a:t>Spinal cord</a:t>
              </a:r>
              <a:endParaRPr lang="en-US" sz="2000" b="1" i="0" dirty="0">
                <a:ln>
                  <a:solidFill>
                    <a:srgbClr val="336699"/>
                  </a:solidFill>
                </a:ln>
                <a:solidFill>
                  <a:schemeClr val="accent1">
                    <a:lumMod val="20000"/>
                    <a:lumOff val="80000"/>
                  </a:schemeClr>
                </a:solidFill>
                <a:latin typeface="Arial Narrow" pitchFamily="34" charset="0"/>
                <a:cs typeface="Raavi" pitchFamily="2"/>
              </a:endParaRPr>
            </a:p>
          </p:txBody>
        </p:sp>
        <p:cxnSp>
          <p:nvCxnSpPr>
            <p:cNvPr id="9" name="Straight Arrow Connector 8"/>
            <p:cNvCxnSpPr/>
            <p:nvPr/>
          </p:nvCxnSpPr>
          <p:spPr bwMode="auto">
            <a:xfrm flipH="1" flipV="1">
              <a:off x="4792445" y="3721750"/>
              <a:ext cx="619202" cy="429610"/>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0" name="Group 9"/>
          <p:cNvGrpSpPr/>
          <p:nvPr/>
        </p:nvGrpSpPr>
        <p:grpSpPr>
          <a:xfrm>
            <a:off x="505596" y="3415145"/>
            <a:ext cx="1213794" cy="931318"/>
            <a:chOff x="6921223" y="3379691"/>
            <a:chExt cx="1213794" cy="931318"/>
          </a:xfrm>
        </p:grpSpPr>
        <p:sp>
          <p:nvSpPr>
            <p:cNvPr id="11" name="TextBox 10"/>
            <p:cNvSpPr txBox="1"/>
            <p:nvPr/>
          </p:nvSpPr>
          <p:spPr>
            <a:xfrm>
              <a:off x="6921223" y="3910899"/>
              <a:ext cx="1213794" cy="400110"/>
            </a:xfrm>
            <a:prstGeom prst="rect">
              <a:avLst/>
            </a:prstGeom>
            <a:noFill/>
          </p:spPr>
          <p:txBody>
            <a:bodyPr wrap="none" rtlCol="0">
              <a:spAutoFit/>
            </a:bodyPr>
            <a:lstStyle/>
            <a:p>
              <a:r>
                <a:rPr lang="en-GB" sz="2000" b="1" i="0" dirty="0" smtClean="0">
                  <a:ln>
                    <a:solidFill>
                      <a:srgbClr val="336699"/>
                    </a:solidFill>
                  </a:ln>
                  <a:solidFill>
                    <a:schemeClr val="accent1">
                      <a:lumMod val="20000"/>
                      <a:lumOff val="80000"/>
                    </a:schemeClr>
                  </a:solidFill>
                  <a:latin typeface="Arial Narrow" pitchFamily="34" charset="0"/>
                  <a:cs typeface="Raavi" pitchFamily="2"/>
                </a:rPr>
                <a:t>Brainstem</a:t>
              </a:r>
              <a:endParaRPr lang="en-US" sz="2000" b="1" i="0" dirty="0">
                <a:ln>
                  <a:solidFill>
                    <a:srgbClr val="336699"/>
                  </a:solidFill>
                </a:ln>
                <a:solidFill>
                  <a:schemeClr val="accent1">
                    <a:lumMod val="20000"/>
                    <a:lumOff val="80000"/>
                  </a:schemeClr>
                </a:solidFill>
                <a:latin typeface="Arial Narrow" pitchFamily="34" charset="0"/>
                <a:cs typeface="Raavi" pitchFamily="2"/>
              </a:endParaRPr>
            </a:p>
          </p:txBody>
        </p:sp>
        <p:cxnSp>
          <p:nvCxnSpPr>
            <p:cNvPr id="12" name="Straight Arrow Connector 11"/>
            <p:cNvCxnSpPr>
              <a:endCxn id="4" idx="15"/>
            </p:cNvCxnSpPr>
            <p:nvPr/>
          </p:nvCxnSpPr>
          <p:spPr bwMode="auto">
            <a:xfrm flipV="1">
              <a:off x="7440811" y="3379691"/>
              <a:ext cx="579385" cy="592295"/>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3" name="Group 12"/>
          <p:cNvGrpSpPr/>
          <p:nvPr/>
        </p:nvGrpSpPr>
        <p:grpSpPr>
          <a:xfrm>
            <a:off x="2235726" y="3580175"/>
            <a:ext cx="1329210" cy="744143"/>
            <a:chOff x="4333031" y="3814767"/>
            <a:chExt cx="1329210" cy="744143"/>
          </a:xfrm>
        </p:grpSpPr>
        <p:sp>
          <p:nvSpPr>
            <p:cNvPr id="14" name="TextBox 13"/>
            <p:cNvSpPr txBox="1"/>
            <p:nvPr/>
          </p:nvSpPr>
          <p:spPr>
            <a:xfrm>
              <a:off x="4333031" y="4158800"/>
              <a:ext cx="1329210" cy="400110"/>
            </a:xfrm>
            <a:prstGeom prst="rect">
              <a:avLst/>
            </a:prstGeom>
            <a:noFill/>
          </p:spPr>
          <p:txBody>
            <a:bodyPr wrap="none" rtlCol="0">
              <a:spAutoFit/>
            </a:bodyPr>
            <a:lstStyle/>
            <a:p>
              <a:r>
                <a:rPr lang="en-GB" sz="2000" b="1" i="0" dirty="0" smtClean="0">
                  <a:ln>
                    <a:solidFill>
                      <a:srgbClr val="336699"/>
                    </a:solidFill>
                  </a:ln>
                  <a:solidFill>
                    <a:schemeClr val="accent1">
                      <a:lumMod val="20000"/>
                      <a:lumOff val="80000"/>
                    </a:schemeClr>
                  </a:solidFill>
                  <a:latin typeface="Arial Narrow" pitchFamily="34" charset="0"/>
                  <a:cs typeface="Raavi" pitchFamily="2"/>
                </a:rPr>
                <a:t>Cerebellum</a:t>
              </a:r>
              <a:endParaRPr lang="en-US" sz="2000" b="1" i="0" dirty="0">
                <a:ln>
                  <a:solidFill>
                    <a:srgbClr val="336699"/>
                  </a:solidFill>
                </a:ln>
                <a:solidFill>
                  <a:schemeClr val="accent1">
                    <a:lumMod val="20000"/>
                    <a:lumOff val="80000"/>
                  </a:schemeClr>
                </a:solidFill>
                <a:latin typeface="Arial Narrow" pitchFamily="34" charset="0"/>
                <a:cs typeface="Raavi" pitchFamily="2"/>
              </a:endParaRPr>
            </a:p>
          </p:txBody>
        </p:sp>
        <p:cxnSp>
          <p:nvCxnSpPr>
            <p:cNvPr id="15" name="Straight Arrow Connector 14"/>
            <p:cNvCxnSpPr/>
            <p:nvPr/>
          </p:nvCxnSpPr>
          <p:spPr bwMode="auto">
            <a:xfrm flipH="1" flipV="1">
              <a:off x="4566497" y="3814767"/>
              <a:ext cx="215321" cy="364129"/>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6" name="Group 15"/>
          <p:cNvGrpSpPr/>
          <p:nvPr/>
        </p:nvGrpSpPr>
        <p:grpSpPr>
          <a:xfrm>
            <a:off x="138650" y="1627006"/>
            <a:ext cx="3713270" cy="2167607"/>
            <a:chOff x="886210" y="1732844"/>
            <a:chExt cx="3345918" cy="2116251"/>
          </a:xfrm>
        </p:grpSpPr>
        <p:grpSp>
          <p:nvGrpSpPr>
            <p:cNvPr id="17" name="Group 16"/>
            <p:cNvGrpSpPr/>
            <p:nvPr/>
          </p:nvGrpSpPr>
          <p:grpSpPr>
            <a:xfrm>
              <a:off x="886210" y="1732844"/>
              <a:ext cx="3345918" cy="2116251"/>
              <a:chOff x="886209" y="1732842"/>
              <a:chExt cx="3345917" cy="2116249"/>
            </a:xfrm>
          </p:grpSpPr>
          <p:sp>
            <p:nvSpPr>
              <p:cNvPr id="19" name="Freeform 18"/>
              <p:cNvSpPr/>
              <p:nvPr/>
            </p:nvSpPr>
            <p:spPr bwMode="auto">
              <a:xfrm>
                <a:off x="1452484" y="2115959"/>
                <a:ext cx="1045358" cy="1048420"/>
              </a:xfrm>
              <a:custGeom>
                <a:avLst/>
                <a:gdLst>
                  <a:gd name="connsiteX0" fmla="*/ 975667 w 1045358"/>
                  <a:gd name="connsiteY0" fmla="*/ 31399 h 997876"/>
                  <a:gd name="connsiteX1" fmla="*/ 791868 w 1045358"/>
                  <a:gd name="connsiteY1" fmla="*/ 22209 h 997876"/>
                  <a:gd name="connsiteX2" fmla="*/ 626449 w 1045358"/>
                  <a:gd name="connsiteY2" fmla="*/ 86539 h 997876"/>
                  <a:gd name="connsiteX3" fmla="*/ 410485 w 1045358"/>
                  <a:gd name="connsiteY3" fmla="*/ 201413 h 997876"/>
                  <a:gd name="connsiteX4" fmla="*/ 157762 w 1045358"/>
                  <a:gd name="connsiteY4" fmla="*/ 362238 h 997876"/>
                  <a:gd name="connsiteX5" fmla="*/ 33697 w 1045358"/>
                  <a:gd name="connsiteY5" fmla="*/ 546037 h 997876"/>
                  <a:gd name="connsiteX6" fmla="*/ 15317 w 1045358"/>
                  <a:gd name="connsiteY6" fmla="*/ 780380 h 997876"/>
                  <a:gd name="connsiteX7" fmla="*/ 125597 w 1045358"/>
                  <a:gd name="connsiteY7" fmla="*/ 941204 h 997876"/>
                  <a:gd name="connsiteX8" fmla="*/ 382915 w 1045358"/>
                  <a:gd name="connsiteY8" fmla="*/ 991749 h 997876"/>
                  <a:gd name="connsiteX9" fmla="*/ 608069 w 1045358"/>
                  <a:gd name="connsiteY9" fmla="*/ 977964 h 997876"/>
                  <a:gd name="connsiteX10" fmla="*/ 782678 w 1045358"/>
                  <a:gd name="connsiteY10" fmla="*/ 886065 h 997876"/>
                  <a:gd name="connsiteX11" fmla="*/ 929717 w 1045358"/>
                  <a:gd name="connsiteY11" fmla="*/ 601176 h 997876"/>
                  <a:gd name="connsiteX12" fmla="*/ 1030807 w 1045358"/>
                  <a:gd name="connsiteY12" fmla="*/ 210603 h 997876"/>
                  <a:gd name="connsiteX13" fmla="*/ 975667 w 1045358"/>
                  <a:gd name="connsiteY13" fmla="*/ 31399 h 997876"/>
                  <a:gd name="connsiteX0" fmla="*/ 975667 w 1045358"/>
                  <a:gd name="connsiteY0" fmla="*/ 31399 h 1000939"/>
                  <a:gd name="connsiteX1" fmla="*/ 791868 w 1045358"/>
                  <a:gd name="connsiteY1" fmla="*/ 22209 h 1000939"/>
                  <a:gd name="connsiteX2" fmla="*/ 626449 w 1045358"/>
                  <a:gd name="connsiteY2" fmla="*/ 86539 h 1000939"/>
                  <a:gd name="connsiteX3" fmla="*/ 410485 w 1045358"/>
                  <a:gd name="connsiteY3" fmla="*/ 201413 h 1000939"/>
                  <a:gd name="connsiteX4" fmla="*/ 157762 w 1045358"/>
                  <a:gd name="connsiteY4" fmla="*/ 362238 h 1000939"/>
                  <a:gd name="connsiteX5" fmla="*/ 33697 w 1045358"/>
                  <a:gd name="connsiteY5" fmla="*/ 546037 h 1000939"/>
                  <a:gd name="connsiteX6" fmla="*/ 15317 w 1045358"/>
                  <a:gd name="connsiteY6" fmla="*/ 780380 h 1000939"/>
                  <a:gd name="connsiteX7" fmla="*/ 125597 w 1045358"/>
                  <a:gd name="connsiteY7" fmla="*/ 941204 h 1000939"/>
                  <a:gd name="connsiteX8" fmla="*/ 382915 w 1045358"/>
                  <a:gd name="connsiteY8" fmla="*/ 991749 h 1000939"/>
                  <a:gd name="connsiteX9" fmla="*/ 782678 w 1045358"/>
                  <a:gd name="connsiteY9" fmla="*/ 886065 h 1000939"/>
                  <a:gd name="connsiteX10" fmla="*/ 929717 w 1045358"/>
                  <a:gd name="connsiteY10" fmla="*/ 601176 h 1000939"/>
                  <a:gd name="connsiteX11" fmla="*/ 1030807 w 1045358"/>
                  <a:gd name="connsiteY11" fmla="*/ 210603 h 1000939"/>
                  <a:gd name="connsiteX12" fmla="*/ 975667 w 1045358"/>
                  <a:gd name="connsiteY12" fmla="*/ 31399 h 1000939"/>
                  <a:gd name="connsiteX0" fmla="*/ 975667 w 1045358"/>
                  <a:gd name="connsiteY0" fmla="*/ 31399 h 1048420"/>
                  <a:gd name="connsiteX1" fmla="*/ 791868 w 1045358"/>
                  <a:gd name="connsiteY1" fmla="*/ 22209 h 1048420"/>
                  <a:gd name="connsiteX2" fmla="*/ 626449 w 1045358"/>
                  <a:gd name="connsiteY2" fmla="*/ 86539 h 1048420"/>
                  <a:gd name="connsiteX3" fmla="*/ 410485 w 1045358"/>
                  <a:gd name="connsiteY3" fmla="*/ 201413 h 1048420"/>
                  <a:gd name="connsiteX4" fmla="*/ 157762 w 1045358"/>
                  <a:gd name="connsiteY4" fmla="*/ 362238 h 1048420"/>
                  <a:gd name="connsiteX5" fmla="*/ 33697 w 1045358"/>
                  <a:gd name="connsiteY5" fmla="*/ 546037 h 1048420"/>
                  <a:gd name="connsiteX6" fmla="*/ 15317 w 1045358"/>
                  <a:gd name="connsiteY6" fmla="*/ 780380 h 1048420"/>
                  <a:gd name="connsiteX7" fmla="*/ 125597 w 1045358"/>
                  <a:gd name="connsiteY7" fmla="*/ 941204 h 1048420"/>
                  <a:gd name="connsiteX8" fmla="*/ 382915 w 1045358"/>
                  <a:gd name="connsiteY8" fmla="*/ 991749 h 1048420"/>
                  <a:gd name="connsiteX9" fmla="*/ 929717 w 1045358"/>
                  <a:gd name="connsiteY9" fmla="*/ 601176 h 1048420"/>
                  <a:gd name="connsiteX10" fmla="*/ 1030807 w 1045358"/>
                  <a:gd name="connsiteY10" fmla="*/ 210603 h 1048420"/>
                  <a:gd name="connsiteX11" fmla="*/ 975667 w 1045358"/>
                  <a:gd name="connsiteY11" fmla="*/ 31399 h 10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5358" h="1048420">
                    <a:moveTo>
                      <a:pt x="975667" y="31399"/>
                    </a:moveTo>
                    <a:cubicBezTo>
                      <a:pt x="935844" y="0"/>
                      <a:pt x="850071" y="13019"/>
                      <a:pt x="791868" y="22209"/>
                    </a:cubicBezTo>
                    <a:cubicBezTo>
                      <a:pt x="733665" y="31399"/>
                      <a:pt x="690013" y="56672"/>
                      <a:pt x="626449" y="86539"/>
                    </a:cubicBezTo>
                    <a:cubicBezTo>
                      <a:pt x="562885" y="116406"/>
                      <a:pt x="488600" y="155463"/>
                      <a:pt x="410485" y="201413"/>
                    </a:cubicBezTo>
                    <a:cubicBezTo>
                      <a:pt x="332371" y="247363"/>
                      <a:pt x="220560" y="304801"/>
                      <a:pt x="157762" y="362238"/>
                    </a:cubicBezTo>
                    <a:cubicBezTo>
                      <a:pt x="94964" y="419675"/>
                      <a:pt x="57438" y="476347"/>
                      <a:pt x="33697" y="546037"/>
                    </a:cubicBezTo>
                    <a:cubicBezTo>
                      <a:pt x="9956" y="615727"/>
                      <a:pt x="0" y="714519"/>
                      <a:pt x="15317" y="780380"/>
                    </a:cubicBezTo>
                    <a:cubicBezTo>
                      <a:pt x="30634" y="846241"/>
                      <a:pt x="64331" y="905976"/>
                      <a:pt x="125597" y="941204"/>
                    </a:cubicBezTo>
                    <a:cubicBezTo>
                      <a:pt x="186863" y="976432"/>
                      <a:pt x="248895" y="1048420"/>
                      <a:pt x="382915" y="991749"/>
                    </a:cubicBezTo>
                    <a:cubicBezTo>
                      <a:pt x="516935" y="935078"/>
                      <a:pt x="821735" y="731367"/>
                      <a:pt x="929717" y="601176"/>
                    </a:cubicBezTo>
                    <a:cubicBezTo>
                      <a:pt x="1037699" y="470985"/>
                      <a:pt x="1016256" y="303268"/>
                      <a:pt x="1030807" y="210603"/>
                    </a:cubicBezTo>
                    <a:cubicBezTo>
                      <a:pt x="1045358" y="117938"/>
                      <a:pt x="1015490" y="62798"/>
                      <a:pt x="975667" y="31399"/>
                    </a:cubicBezTo>
                    <a:close/>
                  </a:path>
                </a:pathLst>
              </a:custGeom>
              <a:noFill/>
              <a:ln w="12700" cap="flat" cmpd="sng" algn="ctr">
                <a:solidFill>
                  <a:schemeClr val="tx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0" name="Freeform 19"/>
              <p:cNvSpPr/>
              <p:nvPr/>
            </p:nvSpPr>
            <p:spPr bwMode="auto">
              <a:xfrm>
                <a:off x="2454956" y="2145825"/>
                <a:ext cx="699202" cy="523828"/>
              </a:xfrm>
              <a:custGeom>
                <a:avLst/>
                <a:gdLst>
                  <a:gd name="connsiteX0" fmla="*/ 46716 w 676993"/>
                  <a:gd name="connsiteY0" fmla="*/ 19912 h 676994"/>
                  <a:gd name="connsiteX1" fmla="*/ 65096 w 676993"/>
                  <a:gd name="connsiteY1" fmla="*/ 125597 h 676994"/>
                  <a:gd name="connsiteX2" fmla="*/ 28336 w 676993"/>
                  <a:gd name="connsiteY2" fmla="*/ 318586 h 676994"/>
                  <a:gd name="connsiteX3" fmla="*/ 9956 w 676993"/>
                  <a:gd name="connsiteY3" fmla="*/ 428865 h 676994"/>
                  <a:gd name="connsiteX4" fmla="*/ 88070 w 676993"/>
                  <a:gd name="connsiteY4" fmla="*/ 474815 h 676994"/>
                  <a:gd name="connsiteX5" fmla="*/ 248895 w 676993"/>
                  <a:gd name="connsiteY5" fmla="*/ 502385 h 676994"/>
                  <a:gd name="connsiteX6" fmla="*/ 368364 w 676993"/>
                  <a:gd name="connsiteY6" fmla="*/ 580499 h 676994"/>
                  <a:gd name="connsiteX7" fmla="*/ 432694 w 676993"/>
                  <a:gd name="connsiteY7" fmla="*/ 667804 h 676994"/>
                  <a:gd name="connsiteX8" fmla="*/ 538378 w 676993"/>
                  <a:gd name="connsiteY8" fmla="*/ 635639 h 676994"/>
                  <a:gd name="connsiteX9" fmla="*/ 657847 w 676993"/>
                  <a:gd name="connsiteY9" fmla="*/ 484005 h 676994"/>
                  <a:gd name="connsiteX10" fmla="*/ 653252 w 676993"/>
                  <a:gd name="connsiteY10" fmla="*/ 346156 h 676994"/>
                  <a:gd name="connsiteX11" fmla="*/ 524593 w 676993"/>
                  <a:gd name="connsiteY11" fmla="*/ 194521 h 676994"/>
                  <a:gd name="connsiteX12" fmla="*/ 391339 w 676993"/>
                  <a:gd name="connsiteY12" fmla="*/ 102622 h 676994"/>
                  <a:gd name="connsiteX13" fmla="*/ 235110 w 676993"/>
                  <a:gd name="connsiteY13" fmla="*/ 33697 h 676994"/>
                  <a:gd name="connsiteX14" fmla="*/ 101855 w 676993"/>
                  <a:gd name="connsiteY14" fmla="*/ 6127 h 676994"/>
                  <a:gd name="connsiteX15" fmla="*/ 46716 w 676993"/>
                  <a:gd name="connsiteY15" fmla="*/ 19912 h 676994"/>
                  <a:gd name="connsiteX0" fmla="*/ 46716 w 676993"/>
                  <a:gd name="connsiteY0" fmla="*/ 19912 h 690013"/>
                  <a:gd name="connsiteX1" fmla="*/ 65096 w 676993"/>
                  <a:gd name="connsiteY1" fmla="*/ 125597 h 690013"/>
                  <a:gd name="connsiteX2" fmla="*/ 28336 w 676993"/>
                  <a:gd name="connsiteY2" fmla="*/ 318586 h 690013"/>
                  <a:gd name="connsiteX3" fmla="*/ 9956 w 676993"/>
                  <a:gd name="connsiteY3" fmla="*/ 428865 h 690013"/>
                  <a:gd name="connsiteX4" fmla="*/ 88070 w 676993"/>
                  <a:gd name="connsiteY4" fmla="*/ 474815 h 690013"/>
                  <a:gd name="connsiteX5" fmla="*/ 248895 w 676993"/>
                  <a:gd name="connsiteY5" fmla="*/ 502385 h 690013"/>
                  <a:gd name="connsiteX6" fmla="*/ 432694 w 676993"/>
                  <a:gd name="connsiteY6" fmla="*/ 667804 h 690013"/>
                  <a:gd name="connsiteX7" fmla="*/ 538378 w 676993"/>
                  <a:gd name="connsiteY7" fmla="*/ 635639 h 690013"/>
                  <a:gd name="connsiteX8" fmla="*/ 657847 w 676993"/>
                  <a:gd name="connsiteY8" fmla="*/ 484005 h 690013"/>
                  <a:gd name="connsiteX9" fmla="*/ 653252 w 676993"/>
                  <a:gd name="connsiteY9" fmla="*/ 346156 h 690013"/>
                  <a:gd name="connsiteX10" fmla="*/ 524593 w 676993"/>
                  <a:gd name="connsiteY10" fmla="*/ 194521 h 690013"/>
                  <a:gd name="connsiteX11" fmla="*/ 391339 w 676993"/>
                  <a:gd name="connsiteY11" fmla="*/ 102622 h 690013"/>
                  <a:gd name="connsiteX12" fmla="*/ 235110 w 676993"/>
                  <a:gd name="connsiteY12" fmla="*/ 33697 h 690013"/>
                  <a:gd name="connsiteX13" fmla="*/ 101855 w 676993"/>
                  <a:gd name="connsiteY13" fmla="*/ 6127 h 690013"/>
                  <a:gd name="connsiteX14" fmla="*/ 46716 w 676993"/>
                  <a:gd name="connsiteY14" fmla="*/ 19912 h 690013"/>
                  <a:gd name="connsiteX0" fmla="*/ 46716 w 676993"/>
                  <a:gd name="connsiteY0" fmla="*/ 19912 h 638702"/>
                  <a:gd name="connsiteX1" fmla="*/ 65096 w 676993"/>
                  <a:gd name="connsiteY1" fmla="*/ 125597 h 638702"/>
                  <a:gd name="connsiteX2" fmla="*/ 28336 w 676993"/>
                  <a:gd name="connsiteY2" fmla="*/ 318586 h 638702"/>
                  <a:gd name="connsiteX3" fmla="*/ 9956 w 676993"/>
                  <a:gd name="connsiteY3" fmla="*/ 428865 h 638702"/>
                  <a:gd name="connsiteX4" fmla="*/ 88070 w 676993"/>
                  <a:gd name="connsiteY4" fmla="*/ 474815 h 638702"/>
                  <a:gd name="connsiteX5" fmla="*/ 248895 w 676993"/>
                  <a:gd name="connsiteY5" fmla="*/ 502385 h 638702"/>
                  <a:gd name="connsiteX6" fmla="*/ 538378 w 676993"/>
                  <a:gd name="connsiteY6" fmla="*/ 635639 h 638702"/>
                  <a:gd name="connsiteX7" fmla="*/ 657847 w 676993"/>
                  <a:gd name="connsiteY7" fmla="*/ 484005 h 638702"/>
                  <a:gd name="connsiteX8" fmla="*/ 653252 w 676993"/>
                  <a:gd name="connsiteY8" fmla="*/ 346156 h 638702"/>
                  <a:gd name="connsiteX9" fmla="*/ 524593 w 676993"/>
                  <a:gd name="connsiteY9" fmla="*/ 194521 h 638702"/>
                  <a:gd name="connsiteX10" fmla="*/ 391339 w 676993"/>
                  <a:gd name="connsiteY10" fmla="*/ 102622 h 638702"/>
                  <a:gd name="connsiteX11" fmla="*/ 235110 w 676993"/>
                  <a:gd name="connsiteY11" fmla="*/ 33697 h 638702"/>
                  <a:gd name="connsiteX12" fmla="*/ 101855 w 676993"/>
                  <a:gd name="connsiteY12" fmla="*/ 6127 h 638702"/>
                  <a:gd name="connsiteX13" fmla="*/ 46716 w 676993"/>
                  <a:gd name="connsiteY13" fmla="*/ 19912 h 638702"/>
                  <a:gd name="connsiteX0" fmla="*/ 46716 w 725240"/>
                  <a:gd name="connsiteY0" fmla="*/ 19912 h 510043"/>
                  <a:gd name="connsiteX1" fmla="*/ 65096 w 725240"/>
                  <a:gd name="connsiteY1" fmla="*/ 125597 h 510043"/>
                  <a:gd name="connsiteX2" fmla="*/ 28336 w 725240"/>
                  <a:gd name="connsiteY2" fmla="*/ 318586 h 510043"/>
                  <a:gd name="connsiteX3" fmla="*/ 9956 w 725240"/>
                  <a:gd name="connsiteY3" fmla="*/ 428865 h 510043"/>
                  <a:gd name="connsiteX4" fmla="*/ 88070 w 725240"/>
                  <a:gd name="connsiteY4" fmla="*/ 474815 h 510043"/>
                  <a:gd name="connsiteX5" fmla="*/ 248895 w 725240"/>
                  <a:gd name="connsiteY5" fmla="*/ 502385 h 510043"/>
                  <a:gd name="connsiteX6" fmla="*/ 657847 w 725240"/>
                  <a:gd name="connsiteY6" fmla="*/ 484005 h 510043"/>
                  <a:gd name="connsiteX7" fmla="*/ 653252 w 725240"/>
                  <a:gd name="connsiteY7" fmla="*/ 346156 h 510043"/>
                  <a:gd name="connsiteX8" fmla="*/ 524593 w 725240"/>
                  <a:gd name="connsiteY8" fmla="*/ 194521 h 510043"/>
                  <a:gd name="connsiteX9" fmla="*/ 391339 w 725240"/>
                  <a:gd name="connsiteY9" fmla="*/ 102622 h 510043"/>
                  <a:gd name="connsiteX10" fmla="*/ 235110 w 725240"/>
                  <a:gd name="connsiteY10" fmla="*/ 33697 h 510043"/>
                  <a:gd name="connsiteX11" fmla="*/ 101855 w 725240"/>
                  <a:gd name="connsiteY11" fmla="*/ 6127 h 510043"/>
                  <a:gd name="connsiteX12" fmla="*/ 46716 w 725240"/>
                  <a:gd name="connsiteY12" fmla="*/ 19912 h 510043"/>
                  <a:gd name="connsiteX0" fmla="*/ 46716 w 699202"/>
                  <a:gd name="connsiteY0" fmla="*/ 19912 h 523828"/>
                  <a:gd name="connsiteX1" fmla="*/ 65096 w 699202"/>
                  <a:gd name="connsiteY1" fmla="*/ 125597 h 523828"/>
                  <a:gd name="connsiteX2" fmla="*/ 28336 w 699202"/>
                  <a:gd name="connsiteY2" fmla="*/ 318586 h 523828"/>
                  <a:gd name="connsiteX3" fmla="*/ 9956 w 699202"/>
                  <a:gd name="connsiteY3" fmla="*/ 428865 h 523828"/>
                  <a:gd name="connsiteX4" fmla="*/ 88070 w 699202"/>
                  <a:gd name="connsiteY4" fmla="*/ 474815 h 523828"/>
                  <a:gd name="connsiteX5" fmla="*/ 248895 w 699202"/>
                  <a:gd name="connsiteY5" fmla="*/ 502385 h 523828"/>
                  <a:gd name="connsiteX6" fmla="*/ 653252 w 699202"/>
                  <a:gd name="connsiteY6" fmla="*/ 346156 h 523828"/>
                  <a:gd name="connsiteX7" fmla="*/ 524593 w 699202"/>
                  <a:gd name="connsiteY7" fmla="*/ 194521 h 523828"/>
                  <a:gd name="connsiteX8" fmla="*/ 391339 w 699202"/>
                  <a:gd name="connsiteY8" fmla="*/ 102622 h 523828"/>
                  <a:gd name="connsiteX9" fmla="*/ 235110 w 699202"/>
                  <a:gd name="connsiteY9" fmla="*/ 33697 h 523828"/>
                  <a:gd name="connsiteX10" fmla="*/ 101855 w 699202"/>
                  <a:gd name="connsiteY10" fmla="*/ 6127 h 523828"/>
                  <a:gd name="connsiteX11" fmla="*/ 46716 w 699202"/>
                  <a:gd name="connsiteY11" fmla="*/ 19912 h 5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202" h="523828">
                    <a:moveTo>
                      <a:pt x="46716" y="19912"/>
                    </a:moveTo>
                    <a:cubicBezTo>
                      <a:pt x="40590" y="39824"/>
                      <a:pt x="68159" y="75818"/>
                      <a:pt x="65096" y="125597"/>
                    </a:cubicBezTo>
                    <a:cubicBezTo>
                      <a:pt x="62033" y="175376"/>
                      <a:pt x="37526" y="268041"/>
                      <a:pt x="28336" y="318586"/>
                    </a:cubicBezTo>
                    <a:cubicBezTo>
                      <a:pt x="19146" y="369131"/>
                      <a:pt x="0" y="402827"/>
                      <a:pt x="9956" y="428865"/>
                    </a:cubicBezTo>
                    <a:cubicBezTo>
                      <a:pt x="19912" y="454903"/>
                      <a:pt x="48247" y="462562"/>
                      <a:pt x="88070" y="474815"/>
                    </a:cubicBezTo>
                    <a:cubicBezTo>
                      <a:pt x="127893" y="487068"/>
                      <a:pt x="154698" y="523828"/>
                      <a:pt x="248895" y="502385"/>
                    </a:cubicBezTo>
                    <a:cubicBezTo>
                      <a:pt x="343092" y="480942"/>
                      <a:pt x="607302" y="397467"/>
                      <a:pt x="653252" y="346156"/>
                    </a:cubicBezTo>
                    <a:cubicBezTo>
                      <a:pt x="699202" y="294845"/>
                      <a:pt x="568245" y="235110"/>
                      <a:pt x="524593" y="194521"/>
                    </a:cubicBezTo>
                    <a:cubicBezTo>
                      <a:pt x="480941" y="153932"/>
                      <a:pt x="439586" y="129426"/>
                      <a:pt x="391339" y="102622"/>
                    </a:cubicBezTo>
                    <a:cubicBezTo>
                      <a:pt x="343092" y="75818"/>
                      <a:pt x="283357" y="49780"/>
                      <a:pt x="235110" y="33697"/>
                    </a:cubicBezTo>
                    <a:cubicBezTo>
                      <a:pt x="186863" y="17615"/>
                      <a:pt x="134786" y="9956"/>
                      <a:pt x="101855" y="6127"/>
                    </a:cubicBezTo>
                    <a:cubicBezTo>
                      <a:pt x="68924" y="2298"/>
                      <a:pt x="52842" y="0"/>
                      <a:pt x="46716" y="19912"/>
                    </a:cubicBezTo>
                    <a:close/>
                  </a:path>
                </a:pathLst>
              </a:custGeom>
              <a:noFill/>
              <a:ln w="12700" cap="flat" cmpd="sng" algn="ctr">
                <a:solidFill>
                  <a:schemeClr val="tx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 name="Freeform 20"/>
              <p:cNvSpPr/>
              <p:nvPr/>
            </p:nvSpPr>
            <p:spPr bwMode="auto">
              <a:xfrm>
                <a:off x="2826382" y="2623703"/>
                <a:ext cx="425036" cy="772722"/>
              </a:xfrm>
              <a:custGeom>
                <a:avLst/>
                <a:gdLst>
                  <a:gd name="connsiteX0" fmla="*/ 323180 w 425036"/>
                  <a:gd name="connsiteY0" fmla="*/ 6127 h 772722"/>
                  <a:gd name="connsiteX1" fmla="*/ 180736 w 425036"/>
                  <a:gd name="connsiteY1" fmla="*/ 212901 h 772722"/>
                  <a:gd name="connsiteX2" fmla="*/ 38292 w 425036"/>
                  <a:gd name="connsiteY2" fmla="*/ 433459 h 772722"/>
                  <a:gd name="connsiteX3" fmla="*/ 29102 w 425036"/>
                  <a:gd name="connsiteY3" fmla="*/ 566714 h 772722"/>
                  <a:gd name="connsiteX4" fmla="*/ 212901 w 425036"/>
                  <a:gd name="connsiteY4" fmla="*/ 722943 h 772722"/>
                  <a:gd name="connsiteX5" fmla="*/ 304800 w 425036"/>
                  <a:gd name="connsiteY5" fmla="*/ 750513 h 772722"/>
                  <a:gd name="connsiteX6" fmla="*/ 410485 w 425036"/>
                  <a:gd name="connsiteY6" fmla="*/ 589689 h 772722"/>
                  <a:gd name="connsiteX7" fmla="*/ 392105 w 425036"/>
                  <a:gd name="connsiteY7" fmla="*/ 415080 h 772722"/>
                  <a:gd name="connsiteX8" fmla="*/ 410485 w 425036"/>
                  <a:gd name="connsiteY8" fmla="*/ 176141 h 772722"/>
                  <a:gd name="connsiteX9" fmla="*/ 323180 w 425036"/>
                  <a:gd name="connsiteY9" fmla="*/ 6127 h 77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036" h="772722">
                    <a:moveTo>
                      <a:pt x="323180" y="6127"/>
                    </a:moveTo>
                    <a:cubicBezTo>
                      <a:pt x="284889" y="12254"/>
                      <a:pt x="228217" y="141679"/>
                      <a:pt x="180736" y="212901"/>
                    </a:cubicBezTo>
                    <a:cubicBezTo>
                      <a:pt x="133255" y="284123"/>
                      <a:pt x="63564" y="374490"/>
                      <a:pt x="38292" y="433459"/>
                    </a:cubicBezTo>
                    <a:cubicBezTo>
                      <a:pt x="13020" y="492428"/>
                      <a:pt x="0" y="518467"/>
                      <a:pt x="29102" y="566714"/>
                    </a:cubicBezTo>
                    <a:cubicBezTo>
                      <a:pt x="58204" y="614961"/>
                      <a:pt x="166951" y="692310"/>
                      <a:pt x="212901" y="722943"/>
                    </a:cubicBezTo>
                    <a:cubicBezTo>
                      <a:pt x="258851" y="753576"/>
                      <a:pt x="271869" y="772722"/>
                      <a:pt x="304800" y="750513"/>
                    </a:cubicBezTo>
                    <a:cubicBezTo>
                      <a:pt x="337731" y="728304"/>
                      <a:pt x="395934" y="645594"/>
                      <a:pt x="410485" y="589689"/>
                    </a:cubicBezTo>
                    <a:cubicBezTo>
                      <a:pt x="425036" y="533784"/>
                      <a:pt x="392105" y="484005"/>
                      <a:pt x="392105" y="415080"/>
                    </a:cubicBezTo>
                    <a:cubicBezTo>
                      <a:pt x="392105" y="346155"/>
                      <a:pt x="421207" y="245066"/>
                      <a:pt x="410485" y="176141"/>
                    </a:cubicBezTo>
                    <a:cubicBezTo>
                      <a:pt x="399763" y="107216"/>
                      <a:pt x="361471" y="0"/>
                      <a:pt x="323180" y="6127"/>
                    </a:cubicBezTo>
                    <a:close/>
                  </a:path>
                </a:pathLst>
              </a:custGeom>
              <a:noFill/>
              <a:ln w="12700" cap="flat" cmpd="sng" algn="ctr">
                <a:solidFill>
                  <a:schemeClr val="tx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22" name="Group 21"/>
              <p:cNvGrpSpPr/>
              <p:nvPr/>
            </p:nvGrpSpPr>
            <p:grpSpPr>
              <a:xfrm>
                <a:off x="1025224" y="1732842"/>
                <a:ext cx="1021321" cy="838902"/>
                <a:chOff x="1096662" y="1447090"/>
                <a:chExt cx="1021321" cy="838902"/>
              </a:xfrm>
            </p:grpSpPr>
            <p:sp>
              <p:nvSpPr>
                <p:cNvPr id="32" name="TextBox 31"/>
                <p:cNvSpPr txBox="1"/>
                <p:nvPr/>
              </p:nvSpPr>
              <p:spPr>
                <a:xfrm>
                  <a:off x="1096662" y="1447090"/>
                  <a:ext cx="1021321" cy="631017"/>
                </a:xfrm>
                <a:prstGeom prst="rect">
                  <a:avLst/>
                </a:prstGeom>
                <a:noFill/>
              </p:spPr>
              <p:txBody>
                <a:bodyPr wrap="square" rtlCol="0">
                  <a:spAutoFit/>
                </a:bodyPr>
                <a:lstStyle/>
                <a:p>
                  <a:r>
                    <a:rPr lang="en-GB" sz="1800" i="0" dirty="0" smtClean="0">
                      <a:solidFill>
                        <a:srgbClr val="006699"/>
                      </a:solidFill>
                      <a:latin typeface="Arial Narrow" pitchFamily="34" charset="0"/>
                      <a:cs typeface="Raavi" pitchFamily="2"/>
                    </a:rPr>
                    <a:t>Frontal lobe</a:t>
                  </a:r>
                  <a:endParaRPr lang="en-US" sz="1800" i="0" dirty="0">
                    <a:solidFill>
                      <a:srgbClr val="006699"/>
                    </a:solidFill>
                    <a:latin typeface="Arial Narrow" pitchFamily="34" charset="0"/>
                    <a:cs typeface="Raavi" pitchFamily="2"/>
                  </a:endParaRPr>
                </a:p>
              </p:txBody>
            </p:sp>
            <p:cxnSp>
              <p:nvCxnSpPr>
                <p:cNvPr id="33" name="Straight Arrow Connector 32"/>
                <p:cNvCxnSpPr/>
                <p:nvPr/>
              </p:nvCxnSpPr>
              <p:spPr bwMode="auto">
                <a:xfrm>
                  <a:off x="1607322" y="1928803"/>
                  <a:ext cx="321472" cy="357189"/>
                </a:xfrm>
                <a:prstGeom prst="straightConnector1">
                  <a:avLst/>
                </a:prstGeom>
                <a:solidFill>
                  <a:schemeClr val="accent1"/>
                </a:solidFill>
                <a:ln w="22225" cap="flat" cmpd="sng" algn="ctr">
                  <a:solidFill>
                    <a:schemeClr val="tx2">
                      <a:lumMod val="60000"/>
                      <a:lumOff val="40000"/>
                    </a:schemeClr>
                  </a:solidFill>
                  <a:prstDash val="solid"/>
                  <a:round/>
                  <a:headEnd type="none" w="med" len="med"/>
                  <a:tailEnd type="triangle" w="lg" len="med"/>
                </a:ln>
                <a:effectLst/>
              </p:spPr>
            </p:cxnSp>
          </p:grpSp>
          <p:grpSp>
            <p:nvGrpSpPr>
              <p:cNvPr id="23" name="Group 22"/>
              <p:cNvGrpSpPr/>
              <p:nvPr/>
            </p:nvGrpSpPr>
            <p:grpSpPr>
              <a:xfrm>
                <a:off x="2786051" y="1754754"/>
                <a:ext cx="1446075" cy="674114"/>
                <a:chOff x="-285783" y="1611878"/>
                <a:chExt cx="1446075" cy="674114"/>
              </a:xfrm>
            </p:grpSpPr>
            <p:sp>
              <p:nvSpPr>
                <p:cNvPr id="30" name="TextBox 29"/>
                <p:cNvSpPr txBox="1"/>
                <p:nvPr/>
              </p:nvSpPr>
              <p:spPr>
                <a:xfrm>
                  <a:off x="-207480" y="1611878"/>
                  <a:ext cx="1367772" cy="360581"/>
                </a:xfrm>
                <a:prstGeom prst="rect">
                  <a:avLst/>
                </a:prstGeom>
                <a:noFill/>
              </p:spPr>
              <p:txBody>
                <a:bodyPr wrap="square" rtlCol="0">
                  <a:spAutoFit/>
                </a:bodyPr>
                <a:lstStyle/>
                <a:p>
                  <a:r>
                    <a:rPr lang="en-GB" sz="1800" i="0" dirty="0" smtClean="0">
                      <a:solidFill>
                        <a:srgbClr val="006699"/>
                      </a:solidFill>
                      <a:latin typeface="Arial Narrow" pitchFamily="34" charset="0"/>
                      <a:cs typeface="Raavi" pitchFamily="2"/>
                    </a:rPr>
                    <a:t>Parietal lobe</a:t>
                  </a:r>
                  <a:endParaRPr lang="en-US" sz="1800" i="0" dirty="0">
                    <a:solidFill>
                      <a:srgbClr val="006699"/>
                    </a:solidFill>
                    <a:latin typeface="Arial Narrow" pitchFamily="34" charset="0"/>
                    <a:cs typeface="Raavi" pitchFamily="2"/>
                  </a:endParaRPr>
                </a:p>
              </p:txBody>
            </p:sp>
            <p:cxnSp>
              <p:nvCxnSpPr>
                <p:cNvPr id="31" name="Straight Arrow Connector 30"/>
                <p:cNvCxnSpPr/>
                <p:nvPr/>
              </p:nvCxnSpPr>
              <p:spPr bwMode="auto">
                <a:xfrm flipH="1">
                  <a:off x="-285783" y="2002949"/>
                  <a:ext cx="400279" cy="283043"/>
                </a:xfrm>
                <a:prstGeom prst="straightConnector1">
                  <a:avLst/>
                </a:prstGeom>
                <a:solidFill>
                  <a:schemeClr val="accent1"/>
                </a:solidFill>
                <a:ln w="22225" cap="flat" cmpd="sng" algn="ctr">
                  <a:solidFill>
                    <a:schemeClr val="tx2">
                      <a:lumMod val="60000"/>
                      <a:lumOff val="40000"/>
                    </a:schemeClr>
                  </a:solidFill>
                  <a:prstDash val="solid"/>
                  <a:round/>
                  <a:headEnd type="none" w="med" len="med"/>
                  <a:tailEnd type="triangle" w="lg" len="med"/>
                </a:ln>
                <a:effectLst/>
              </p:spPr>
            </p:cxnSp>
          </p:grpSp>
          <p:grpSp>
            <p:nvGrpSpPr>
              <p:cNvPr id="24" name="Group 23"/>
              <p:cNvGrpSpPr/>
              <p:nvPr/>
            </p:nvGrpSpPr>
            <p:grpSpPr>
              <a:xfrm>
                <a:off x="3067091" y="3036587"/>
                <a:ext cx="1067850" cy="800984"/>
                <a:chOff x="-290495" y="2220275"/>
                <a:chExt cx="1067850" cy="800984"/>
              </a:xfrm>
            </p:grpSpPr>
            <p:sp>
              <p:nvSpPr>
                <p:cNvPr id="28" name="TextBox 27"/>
                <p:cNvSpPr txBox="1"/>
                <p:nvPr/>
              </p:nvSpPr>
              <p:spPr>
                <a:xfrm>
                  <a:off x="-122179" y="2390242"/>
                  <a:ext cx="899534" cy="631017"/>
                </a:xfrm>
                <a:prstGeom prst="rect">
                  <a:avLst/>
                </a:prstGeom>
                <a:noFill/>
              </p:spPr>
              <p:txBody>
                <a:bodyPr wrap="square" rtlCol="0">
                  <a:spAutoFit/>
                </a:bodyPr>
                <a:lstStyle/>
                <a:p>
                  <a:r>
                    <a:rPr lang="en-GB" sz="1800" i="0" dirty="0" smtClean="0">
                      <a:solidFill>
                        <a:srgbClr val="006699"/>
                      </a:solidFill>
                      <a:latin typeface="Arial Narrow" pitchFamily="34" charset="0"/>
                      <a:cs typeface="Raavi" pitchFamily="2"/>
                    </a:rPr>
                    <a:t>Occipital lobe</a:t>
                  </a:r>
                  <a:endParaRPr lang="en-US" sz="1800" i="0" dirty="0">
                    <a:solidFill>
                      <a:srgbClr val="006699"/>
                    </a:solidFill>
                    <a:latin typeface="Arial Narrow" pitchFamily="34" charset="0"/>
                    <a:cs typeface="Raavi" pitchFamily="2"/>
                  </a:endParaRPr>
                </a:p>
              </p:txBody>
            </p:sp>
            <p:cxnSp>
              <p:nvCxnSpPr>
                <p:cNvPr id="29" name="Straight Arrow Connector 28"/>
                <p:cNvCxnSpPr/>
                <p:nvPr/>
              </p:nvCxnSpPr>
              <p:spPr bwMode="auto">
                <a:xfrm flipH="1" flipV="1">
                  <a:off x="-290495" y="2220275"/>
                  <a:ext cx="481148" cy="286890"/>
                </a:xfrm>
                <a:prstGeom prst="straightConnector1">
                  <a:avLst/>
                </a:prstGeom>
                <a:solidFill>
                  <a:schemeClr val="accent1"/>
                </a:solidFill>
                <a:ln w="22225" cap="flat" cmpd="sng" algn="ctr">
                  <a:solidFill>
                    <a:schemeClr val="tx2">
                      <a:lumMod val="60000"/>
                      <a:lumOff val="40000"/>
                    </a:schemeClr>
                  </a:solidFill>
                  <a:prstDash val="solid"/>
                  <a:round/>
                  <a:headEnd type="none" w="med" len="med"/>
                  <a:tailEnd type="triangle" w="lg" len="med"/>
                </a:ln>
                <a:effectLst/>
              </p:spPr>
            </p:cxnSp>
          </p:grpSp>
          <p:grpSp>
            <p:nvGrpSpPr>
              <p:cNvPr id="25" name="Group 24"/>
              <p:cNvGrpSpPr/>
              <p:nvPr/>
            </p:nvGrpSpPr>
            <p:grpSpPr>
              <a:xfrm>
                <a:off x="886209" y="2928934"/>
                <a:ext cx="1709625" cy="920157"/>
                <a:chOff x="1029085" y="1612556"/>
                <a:chExt cx="1709625" cy="920157"/>
              </a:xfrm>
            </p:grpSpPr>
            <p:sp>
              <p:nvSpPr>
                <p:cNvPr id="26" name="TextBox 25"/>
                <p:cNvSpPr txBox="1"/>
                <p:nvPr/>
              </p:nvSpPr>
              <p:spPr>
                <a:xfrm>
                  <a:off x="1029085" y="1901696"/>
                  <a:ext cx="915142" cy="631017"/>
                </a:xfrm>
                <a:prstGeom prst="rect">
                  <a:avLst/>
                </a:prstGeom>
                <a:noFill/>
              </p:spPr>
              <p:txBody>
                <a:bodyPr wrap="square" rtlCol="0">
                  <a:spAutoFit/>
                </a:bodyPr>
                <a:lstStyle/>
                <a:p>
                  <a:r>
                    <a:rPr lang="en-GB" sz="1800" i="0" dirty="0" smtClean="0">
                      <a:solidFill>
                        <a:srgbClr val="006699"/>
                      </a:solidFill>
                      <a:latin typeface="Arial Narrow" pitchFamily="34" charset="0"/>
                      <a:cs typeface="Raavi" pitchFamily="2"/>
                    </a:rPr>
                    <a:t>Temporal lobe</a:t>
                  </a:r>
                  <a:endParaRPr lang="en-US" sz="1800" i="0" dirty="0">
                    <a:solidFill>
                      <a:srgbClr val="006699"/>
                    </a:solidFill>
                    <a:latin typeface="Arial Narrow" pitchFamily="34" charset="0"/>
                    <a:cs typeface="Raavi" pitchFamily="2"/>
                  </a:endParaRPr>
                </a:p>
              </p:txBody>
            </p:sp>
            <p:cxnSp>
              <p:nvCxnSpPr>
                <p:cNvPr id="27" name="Straight Arrow Connector 26"/>
                <p:cNvCxnSpPr/>
                <p:nvPr/>
              </p:nvCxnSpPr>
              <p:spPr bwMode="auto">
                <a:xfrm flipV="1">
                  <a:off x="1881454" y="1612556"/>
                  <a:ext cx="857256" cy="398980"/>
                </a:xfrm>
                <a:prstGeom prst="straightConnector1">
                  <a:avLst/>
                </a:prstGeom>
                <a:solidFill>
                  <a:schemeClr val="accent1"/>
                </a:solidFill>
                <a:ln w="22225" cap="flat" cmpd="sng" algn="ctr">
                  <a:solidFill>
                    <a:schemeClr val="tx2">
                      <a:lumMod val="60000"/>
                      <a:lumOff val="40000"/>
                    </a:schemeClr>
                  </a:solidFill>
                  <a:prstDash val="solid"/>
                  <a:round/>
                  <a:headEnd type="none" w="med" len="med"/>
                  <a:tailEnd type="triangle" w="lg" len="med"/>
                </a:ln>
                <a:effectLst/>
              </p:spPr>
            </p:cxnSp>
          </p:grpSp>
        </p:grpSp>
        <p:sp>
          <p:nvSpPr>
            <p:cNvPr id="18" name="Freeform 17"/>
            <p:cNvSpPr/>
            <p:nvPr/>
          </p:nvSpPr>
          <p:spPr bwMode="auto">
            <a:xfrm>
              <a:off x="2035175" y="2576513"/>
              <a:ext cx="1063625" cy="515939"/>
            </a:xfrm>
            <a:custGeom>
              <a:avLst/>
              <a:gdLst>
                <a:gd name="connsiteX0" fmla="*/ 3175 w 1063625"/>
                <a:gd name="connsiteY0" fmla="*/ 490538 h 515938"/>
                <a:gd name="connsiteX1" fmla="*/ 212725 w 1063625"/>
                <a:gd name="connsiteY1" fmla="*/ 328613 h 515938"/>
                <a:gd name="connsiteX2" fmla="*/ 431800 w 1063625"/>
                <a:gd name="connsiteY2" fmla="*/ 157163 h 515938"/>
                <a:gd name="connsiteX3" fmla="*/ 555625 w 1063625"/>
                <a:gd name="connsiteY3" fmla="*/ 109538 h 515938"/>
                <a:gd name="connsiteX4" fmla="*/ 755650 w 1063625"/>
                <a:gd name="connsiteY4" fmla="*/ 109538 h 515938"/>
                <a:gd name="connsiteX5" fmla="*/ 936625 w 1063625"/>
                <a:gd name="connsiteY5" fmla="*/ 42863 h 515938"/>
                <a:gd name="connsiteX6" fmla="*/ 1031875 w 1063625"/>
                <a:gd name="connsiteY6" fmla="*/ 4763 h 515938"/>
                <a:gd name="connsiteX7" fmla="*/ 1041400 w 1063625"/>
                <a:gd name="connsiteY7" fmla="*/ 71438 h 515938"/>
                <a:gd name="connsiteX8" fmla="*/ 898525 w 1063625"/>
                <a:gd name="connsiteY8" fmla="*/ 309563 h 515938"/>
                <a:gd name="connsiteX9" fmla="*/ 803275 w 1063625"/>
                <a:gd name="connsiteY9" fmla="*/ 414338 h 515938"/>
                <a:gd name="connsiteX10" fmla="*/ 517525 w 1063625"/>
                <a:gd name="connsiteY10" fmla="*/ 481013 h 515938"/>
                <a:gd name="connsiteX11" fmla="*/ 193675 w 1063625"/>
                <a:gd name="connsiteY11" fmla="*/ 481013 h 515938"/>
                <a:gd name="connsiteX12" fmla="*/ 3175 w 1063625"/>
                <a:gd name="connsiteY12" fmla="*/ 490538 h 5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625" h="515938">
                  <a:moveTo>
                    <a:pt x="3175" y="490538"/>
                  </a:moveTo>
                  <a:cubicBezTo>
                    <a:pt x="6350" y="465138"/>
                    <a:pt x="212725" y="328613"/>
                    <a:pt x="212725" y="328613"/>
                  </a:cubicBezTo>
                  <a:cubicBezTo>
                    <a:pt x="284162" y="273051"/>
                    <a:pt x="374650" y="193676"/>
                    <a:pt x="431800" y="157163"/>
                  </a:cubicBezTo>
                  <a:cubicBezTo>
                    <a:pt x="488950" y="120651"/>
                    <a:pt x="501650" y="117475"/>
                    <a:pt x="555625" y="109538"/>
                  </a:cubicBezTo>
                  <a:cubicBezTo>
                    <a:pt x="609600" y="101601"/>
                    <a:pt x="692150" y="120651"/>
                    <a:pt x="755650" y="109538"/>
                  </a:cubicBezTo>
                  <a:cubicBezTo>
                    <a:pt x="819150" y="98426"/>
                    <a:pt x="890588" y="60325"/>
                    <a:pt x="936625" y="42863"/>
                  </a:cubicBezTo>
                  <a:cubicBezTo>
                    <a:pt x="982662" y="25401"/>
                    <a:pt x="1014412" y="0"/>
                    <a:pt x="1031875" y="4763"/>
                  </a:cubicBezTo>
                  <a:cubicBezTo>
                    <a:pt x="1049338" y="9526"/>
                    <a:pt x="1063625" y="20638"/>
                    <a:pt x="1041400" y="71438"/>
                  </a:cubicBezTo>
                  <a:cubicBezTo>
                    <a:pt x="1019175" y="122238"/>
                    <a:pt x="938213" y="252413"/>
                    <a:pt x="898525" y="309563"/>
                  </a:cubicBezTo>
                  <a:cubicBezTo>
                    <a:pt x="858838" y="366713"/>
                    <a:pt x="866775" y="385763"/>
                    <a:pt x="803275" y="414338"/>
                  </a:cubicBezTo>
                  <a:cubicBezTo>
                    <a:pt x="739775" y="442913"/>
                    <a:pt x="619125" y="469901"/>
                    <a:pt x="517525" y="481013"/>
                  </a:cubicBezTo>
                  <a:cubicBezTo>
                    <a:pt x="415925" y="492126"/>
                    <a:pt x="279400" y="477838"/>
                    <a:pt x="193675" y="481013"/>
                  </a:cubicBezTo>
                  <a:cubicBezTo>
                    <a:pt x="107950" y="484188"/>
                    <a:pt x="0" y="515938"/>
                    <a:pt x="3175" y="490538"/>
                  </a:cubicBezTo>
                  <a:close/>
                </a:path>
              </a:pathLst>
            </a:custGeom>
            <a:noFill/>
            <a:ln w="12700" cap="flat" cmpd="sng" algn="ctr">
              <a:solidFill>
                <a:schemeClr val="tx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34" name="Group 33"/>
          <p:cNvGrpSpPr/>
          <p:nvPr/>
        </p:nvGrpSpPr>
        <p:grpSpPr>
          <a:xfrm>
            <a:off x="733029" y="1196752"/>
            <a:ext cx="2293206" cy="780228"/>
            <a:chOff x="4661977" y="3903581"/>
            <a:chExt cx="2293206" cy="780228"/>
          </a:xfrm>
        </p:grpSpPr>
        <p:sp>
          <p:nvSpPr>
            <p:cNvPr id="35" name="TextBox 34"/>
            <p:cNvSpPr txBox="1"/>
            <p:nvPr/>
          </p:nvSpPr>
          <p:spPr>
            <a:xfrm>
              <a:off x="4661977" y="3903581"/>
              <a:ext cx="2293206" cy="400110"/>
            </a:xfrm>
            <a:prstGeom prst="rect">
              <a:avLst/>
            </a:prstGeom>
            <a:noFill/>
          </p:spPr>
          <p:txBody>
            <a:bodyPr wrap="square" rtlCol="0">
              <a:spAutoFit/>
            </a:bodyPr>
            <a:lstStyle/>
            <a:p>
              <a:r>
                <a:rPr lang="en-GB" sz="2000" b="1" i="0" dirty="0" smtClean="0">
                  <a:ln w="9525">
                    <a:solidFill>
                      <a:srgbClr val="336699"/>
                    </a:solidFill>
                    <a:prstDash val="solid"/>
                  </a:ln>
                  <a:solidFill>
                    <a:schemeClr val="accent1">
                      <a:lumMod val="20000"/>
                      <a:lumOff val="80000"/>
                    </a:schemeClr>
                  </a:solidFill>
                  <a:latin typeface="Arial Narrow" pitchFamily="34" charset="0"/>
                  <a:cs typeface="Raavi" pitchFamily="2"/>
                </a:rPr>
                <a:t>Cerebral hemisphere</a:t>
              </a:r>
              <a:endParaRPr lang="en-US" sz="2000" b="1" i="0" dirty="0">
                <a:ln w="9525">
                  <a:solidFill>
                    <a:srgbClr val="336699"/>
                  </a:solidFill>
                  <a:prstDash val="solid"/>
                </a:ln>
                <a:solidFill>
                  <a:schemeClr val="accent1">
                    <a:lumMod val="20000"/>
                    <a:lumOff val="80000"/>
                  </a:schemeClr>
                </a:solidFill>
                <a:latin typeface="Arial Narrow" pitchFamily="34" charset="0"/>
                <a:cs typeface="Raavi" pitchFamily="2"/>
              </a:endParaRPr>
            </a:p>
          </p:txBody>
        </p:sp>
        <p:cxnSp>
          <p:nvCxnSpPr>
            <p:cNvPr id="36" name="Straight Arrow Connector 35"/>
            <p:cNvCxnSpPr>
              <a:stCxn id="35" idx="2"/>
              <a:endCxn id="5" idx="9"/>
            </p:cNvCxnSpPr>
            <p:nvPr/>
          </p:nvCxnSpPr>
          <p:spPr bwMode="auto">
            <a:xfrm flipH="1">
              <a:off x="5801142" y="4303691"/>
              <a:ext cx="7438" cy="380118"/>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sp>
        <p:nvSpPr>
          <p:cNvPr id="37" name="TextBox 36"/>
          <p:cNvSpPr txBox="1"/>
          <p:nvPr/>
        </p:nvSpPr>
        <p:spPr>
          <a:xfrm>
            <a:off x="4012001" y="908720"/>
            <a:ext cx="4952487" cy="5493812"/>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600"/>
              </a:spcBef>
            </a:pPr>
            <a:r>
              <a:rPr lang="en-GB" sz="2000" b="1" i="0" dirty="0" smtClean="0">
                <a:solidFill>
                  <a:srgbClr val="006699"/>
                </a:solidFill>
                <a:latin typeface="+mn-lt"/>
              </a:rPr>
              <a:t>Cerebral hemispheres</a:t>
            </a:r>
          </a:p>
          <a:p>
            <a:pPr marL="271463" lvl="1" indent="-180975">
              <a:buFont typeface="Arial" pitchFamily="34" charset="0"/>
              <a:buChar char="•"/>
            </a:pPr>
            <a:r>
              <a:rPr lang="en-GB" i="0" dirty="0" smtClean="0">
                <a:solidFill>
                  <a:srgbClr val="006699"/>
                </a:solidFill>
                <a:latin typeface="+mn-lt"/>
              </a:rPr>
              <a:t>Constitute about 85% of the dry weight of the brain</a:t>
            </a:r>
          </a:p>
          <a:p>
            <a:pPr marL="271463" lvl="1" indent="-180975">
              <a:buFont typeface="Arial" pitchFamily="34" charset="0"/>
              <a:buChar char="•"/>
            </a:pPr>
            <a:r>
              <a:rPr lang="en-GB" i="0" dirty="0" smtClean="0">
                <a:solidFill>
                  <a:srgbClr val="006699"/>
                </a:solidFill>
                <a:latin typeface="+mn-lt"/>
              </a:rPr>
              <a:t>Has a highly convoluted surface of ridges (</a:t>
            </a:r>
            <a:r>
              <a:rPr lang="en-GB" i="0" dirty="0" err="1" smtClean="0">
                <a:solidFill>
                  <a:srgbClr val="006699"/>
                </a:solidFill>
                <a:latin typeface="+mn-lt"/>
              </a:rPr>
              <a:t>gyri</a:t>
            </a:r>
            <a:r>
              <a:rPr lang="en-GB" i="0" dirty="0" smtClean="0">
                <a:solidFill>
                  <a:srgbClr val="006699"/>
                </a:solidFill>
                <a:latin typeface="+mn-lt"/>
              </a:rPr>
              <a:t>) and valleys (sulci)</a:t>
            </a:r>
          </a:p>
          <a:p>
            <a:pPr marL="271463" lvl="1" indent="-180975">
              <a:buFont typeface="Arial" pitchFamily="34" charset="0"/>
              <a:buChar char="•"/>
            </a:pPr>
            <a:r>
              <a:rPr lang="en-GB" i="0" dirty="0" smtClean="0">
                <a:solidFill>
                  <a:srgbClr val="006699"/>
                </a:solidFill>
                <a:latin typeface="+mn-lt"/>
              </a:rPr>
              <a:t>Conventionally separated into four regions: frontal, parietal, temporal &amp; occipital</a:t>
            </a:r>
          </a:p>
          <a:p>
            <a:pPr>
              <a:spcBef>
                <a:spcPts val="600"/>
              </a:spcBef>
            </a:pPr>
            <a:r>
              <a:rPr lang="en-GB" sz="2000" b="1" i="0" dirty="0" smtClean="0">
                <a:solidFill>
                  <a:srgbClr val="006699"/>
                </a:solidFill>
                <a:latin typeface="+mn-lt"/>
              </a:rPr>
              <a:t>Brainstem</a:t>
            </a:r>
          </a:p>
          <a:p>
            <a:pPr marL="271463" lvl="1" indent="-180975">
              <a:buFont typeface="Arial" pitchFamily="34" charset="0"/>
              <a:buChar char="•"/>
            </a:pPr>
            <a:r>
              <a:rPr lang="en-GB" i="0" dirty="0" smtClean="0">
                <a:solidFill>
                  <a:srgbClr val="006699"/>
                </a:solidFill>
                <a:latin typeface="+mn-lt"/>
              </a:rPr>
              <a:t>Consists of the midbrain, pons and medulla (in descending order)</a:t>
            </a:r>
          </a:p>
          <a:p>
            <a:pPr marL="271463" lvl="1" indent="-180975">
              <a:buFont typeface="Arial" pitchFamily="34" charset="0"/>
              <a:buChar char="•"/>
            </a:pPr>
            <a:r>
              <a:rPr lang="en-GB" i="0" dirty="0" smtClean="0">
                <a:solidFill>
                  <a:srgbClr val="006699"/>
                </a:solidFill>
                <a:latin typeface="+mn-lt"/>
              </a:rPr>
              <a:t>Is the target or the source of all the cranial nerves and has numerous important functions</a:t>
            </a:r>
          </a:p>
          <a:p>
            <a:pPr>
              <a:spcBef>
                <a:spcPts val="600"/>
              </a:spcBef>
            </a:pPr>
            <a:r>
              <a:rPr lang="en-GB" sz="2000" b="1" i="0" dirty="0" smtClean="0">
                <a:solidFill>
                  <a:srgbClr val="006699"/>
                </a:solidFill>
                <a:latin typeface="+mn-lt"/>
              </a:rPr>
              <a:t>Cerebellum</a:t>
            </a:r>
          </a:p>
          <a:p>
            <a:pPr marL="271463" lvl="1" indent="-180975">
              <a:buFont typeface="Arial" pitchFamily="34" charset="0"/>
              <a:buChar char="•"/>
            </a:pPr>
            <a:r>
              <a:rPr lang="en-GB" i="0" dirty="0" smtClean="0">
                <a:solidFill>
                  <a:srgbClr val="006699"/>
                </a:solidFill>
                <a:latin typeface="+mn-lt"/>
              </a:rPr>
              <a:t>A hindbrain structure attached to the brainstem</a:t>
            </a:r>
          </a:p>
          <a:p>
            <a:pPr marL="271463" lvl="1" indent="-180975">
              <a:spcAft>
                <a:spcPts val="600"/>
              </a:spcAft>
              <a:buFont typeface="Arial" pitchFamily="34" charset="0"/>
              <a:buChar char="•"/>
            </a:pPr>
            <a:r>
              <a:rPr lang="en-GB" i="0" dirty="0" smtClean="0">
                <a:solidFill>
                  <a:srgbClr val="006699"/>
                </a:solidFill>
                <a:latin typeface="+mn-lt"/>
              </a:rPr>
              <a:t>Plays an important role in motor coordination, balance and posture </a:t>
            </a:r>
          </a:p>
          <a:p>
            <a:pPr marL="0" lvl="1"/>
            <a:r>
              <a:rPr lang="en-GB" sz="2000" b="1" i="0" dirty="0" smtClean="0">
                <a:solidFill>
                  <a:srgbClr val="006699"/>
                </a:solidFill>
                <a:latin typeface="+mn-lt"/>
              </a:rPr>
              <a:t>Spinal cord</a:t>
            </a:r>
          </a:p>
          <a:p>
            <a:pPr marL="342900" lvl="1" indent="-342900">
              <a:buFont typeface="Arial" pitchFamily="34" charset="0"/>
              <a:buChar char="•"/>
            </a:pPr>
            <a:r>
              <a:rPr lang="en-GB" i="0" dirty="0" smtClean="0">
                <a:solidFill>
                  <a:srgbClr val="006699"/>
                </a:solidFill>
                <a:latin typeface="+mn-lt"/>
              </a:rPr>
              <a:t>Extends down from the medulla and essentially acts as a conduit for neural transmission but can coordinate some reflex actions</a:t>
            </a:r>
          </a:p>
        </p:txBody>
      </p:sp>
    </p:spTree>
    <p:extLst>
      <p:ext uri="{BB962C8B-B14F-4D97-AF65-F5344CB8AC3E}">
        <p14:creationId xmlns:p14="http://schemas.microsoft.com/office/powerpoint/2010/main" val="18681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p:cNvGrpSpPr/>
          <p:nvPr/>
        </p:nvGrpSpPr>
        <p:grpSpPr>
          <a:xfrm>
            <a:off x="107504" y="894432"/>
            <a:ext cx="850101" cy="1668699"/>
            <a:chOff x="247433" y="1772821"/>
            <a:chExt cx="1594858" cy="3040924"/>
          </a:xfrm>
        </p:grpSpPr>
        <p:sp>
          <p:nvSpPr>
            <p:cNvPr id="164" name="Freeform 163"/>
            <p:cNvSpPr>
              <a:spLocks noChangeAspect="1"/>
            </p:cNvSpPr>
            <p:nvPr/>
          </p:nvSpPr>
          <p:spPr bwMode="auto">
            <a:xfrm>
              <a:off x="789888" y="2296968"/>
              <a:ext cx="566947" cy="2516777"/>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5" name="Freeform 164"/>
            <p:cNvSpPr>
              <a:spLocks noChangeAspect="1"/>
            </p:cNvSpPr>
            <p:nvPr/>
          </p:nvSpPr>
          <p:spPr bwMode="auto">
            <a:xfrm>
              <a:off x="247433" y="1772821"/>
              <a:ext cx="1594858" cy="1138943"/>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4" name="Freeform 223"/>
            <p:cNvSpPr>
              <a:spLocks noChangeAspect="1"/>
            </p:cNvSpPr>
            <p:nvPr/>
          </p:nvSpPr>
          <p:spPr bwMode="auto">
            <a:xfrm>
              <a:off x="1217768" y="2450192"/>
              <a:ext cx="491242" cy="546760"/>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25" name="Rectangle 224"/>
          <p:cNvSpPr/>
          <p:nvPr/>
        </p:nvSpPr>
        <p:spPr bwMode="auto">
          <a:xfrm>
            <a:off x="738004" y="1445401"/>
            <a:ext cx="3792857" cy="5079943"/>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 name="Rectangle 5"/>
          <p:cNvSpPr txBox="1">
            <a:spLocks noChangeArrowheads="1"/>
          </p:cNvSpPr>
          <p:nvPr/>
        </p:nvSpPr>
        <p:spPr>
          <a:xfrm>
            <a:off x="1907704" y="14181"/>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Cells of the nervous system</a:t>
            </a:r>
          </a:p>
        </p:txBody>
      </p:sp>
      <p:sp>
        <p:nvSpPr>
          <p:cNvPr id="43" name="TextBox 42"/>
          <p:cNvSpPr txBox="1"/>
          <p:nvPr/>
        </p:nvSpPr>
        <p:spPr>
          <a:xfrm>
            <a:off x="4788024" y="908720"/>
            <a:ext cx="4141540" cy="5724644"/>
          </a:xfrm>
          <a:prstGeom prst="rect">
            <a:avLst/>
          </a:prstGeom>
          <a:solidFill>
            <a:schemeClr val="bg1">
              <a:lumMod val="95000"/>
            </a:schemeClr>
          </a:solidFill>
          <a:ln w="12700">
            <a:solidFill>
              <a:srgbClr val="006699"/>
            </a:solidFill>
            <a:prstDash val="sysDot"/>
          </a:ln>
        </p:spPr>
        <p:txBody>
          <a:bodyPr wrap="square" rtlCol="0">
            <a:spAutoFit/>
          </a:bodyPr>
          <a:lstStyle/>
          <a:p>
            <a:pPr>
              <a:spcAft>
                <a:spcPts val="600"/>
              </a:spcAft>
            </a:pPr>
            <a:r>
              <a:rPr lang="en-GB" sz="2000" b="1" i="0" dirty="0" smtClean="0">
                <a:solidFill>
                  <a:srgbClr val="006699"/>
                </a:solidFill>
                <a:latin typeface="+mn-lt"/>
              </a:rPr>
              <a:t>Structural morphology of neurones</a:t>
            </a:r>
          </a:p>
          <a:p>
            <a:pPr marL="182563" indent="-182563">
              <a:spcAft>
                <a:spcPts val="600"/>
              </a:spcAft>
              <a:buFont typeface="Arial" pitchFamily="34" charset="0"/>
              <a:buChar char="•"/>
            </a:pPr>
            <a:r>
              <a:rPr lang="en-GB" sz="1800" b="1" i="0" dirty="0" err="1" smtClean="0">
                <a:solidFill>
                  <a:srgbClr val="006699"/>
                </a:solidFill>
                <a:latin typeface="+mn-lt"/>
              </a:rPr>
              <a:t>Unipolar</a:t>
            </a:r>
            <a:r>
              <a:rPr lang="en-GB" sz="1800" i="0" dirty="0" smtClean="0">
                <a:solidFill>
                  <a:srgbClr val="006699"/>
                </a:solidFill>
                <a:latin typeface="+mn-lt"/>
              </a:rPr>
              <a:t>: have one axonal projection </a:t>
            </a:r>
          </a:p>
          <a:p>
            <a:pPr marL="182563" indent="-182563">
              <a:spcAft>
                <a:spcPts val="600"/>
              </a:spcAft>
              <a:buFont typeface="Arial" pitchFamily="34" charset="0"/>
              <a:buChar char="•"/>
            </a:pPr>
            <a:r>
              <a:rPr lang="en-GB" sz="1800" b="1" i="0" dirty="0" err="1" smtClean="0">
                <a:solidFill>
                  <a:srgbClr val="006699"/>
                </a:solidFill>
                <a:latin typeface="+mn-lt"/>
              </a:rPr>
              <a:t>Psuedo-unipolar</a:t>
            </a:r>
            <a:r>
              <a:rPr lang="en-GB" sz="1800" i="0" dirty="0" smtClean="0">
                <a:solidFill>
                  <a:srgbClr val="006699"/>
                </a:solidFill>
                <a:latin typeface="+mn-lt"/>
              </a:rPr>
              <a:t>: Have a single axonal projection that subsequently divides into two</a:t>
            </a:r>
          </a:p>
          <a:p>
            <a:pPr marL="182563" indent="-182563">
              <a:spcAft>
                <a:spcPts val="600"/>
              </a:spcAft>
              <a:buFont typeface="Arial" pitchFamily="34" charset="0"/>
              <a:buChar char="•"/>
            </a:pPr>
            <a:r>
              <a:rPr lang="en-GB" sz="1800" b="1" i="0" dirty="0" smtClean="0">
                <a:solidFill>
                  <a:srgbClr val="006699"/>
                </a:solidFill>
                <a:latin typeface="+mn-lt"/>
                <a:ea typeface="Verdana" pitchFamily="34" charset="0"/>
                <a:cs typeface="Verdana" pitchFamily="34" charset="0"/>
              </a:rPr>
              <a:t>Bipolar</a:t>
            </a:r>
            <a:r>
              <a:rPr lang="en-GB" sz="1800" i="0" dirty="0" smtClean="0">
                <a:solidFill>
                  <a:srgbClr val="006699"/>
                </a:solidFill>
                <a:latin typeface="+mn-lt"/>
                <a:ea typeface="Verdana" pitchFamily="34" charset="0"/>
                <a:cs typeface="Verdana" pitchFamily="34" charset="0"/>
              </a:rPr>
              <a:t>: Has two projections from the cell body</a:t>
            </a:r>
          </a:p>
          <a:p>
            <a:pPr marL="182563" indent="-182563">
              <a:buFont typeface="Arial" pitchFamily="34" charset="0"/>
              <a:buChar char="•"/>
            </a:pPr>
            <a:r>
              <a:rPr lang="en-GB" sz="1800" b="1" i="0" dirty="0" err="1" smtClean="0">
                <a:solidFill>
                  <a:srgbClr val="006699"/>
                </a:solidFill>
                <a:latin typeface="+mn-lt"/>
                <a:ea typeface="Verdana" pitchFamily="34" charset="0"/>
                <a:cs typeface="Verdana" pitchFamily="34" charset="0"/>
              </a:rPr>
              <a:t>Multipolar</a:t>
            </a:r>
            <a:r>
              <a:rPr lang="en-GB" sz="1800" i="0" dirty="0" smtClean="0">
                <a:solidFill>
                  <a:srgbClr val="006699"/>
                </a:solidFill>
                <a:latin typeface="+mn-lt"/>
                <a:ea typeface="Verdana" pitchFamily="34" charset="0"/>
                <a:cs typeface="Verdana" pitchFamily="34" charset="0"/>
              </a:rPr>
              <a:t>: Have numerous projections from the cell body</a:t>
            </a:r>
          </a:p>
          <a:p>
            <a:pPr marL="639763" lvl="1" indent="-182563">
              <a:buFont typeface="Arial" pitchFamily="34" charset="0"/>
              <a:buChar char="•"/>
            </a:pPr>
            <a:r>
              <a:rPr lang="en-GB" sz="1800" b="1" i="0" dirty="0" smtClean="0">
                <a:solidFill>
                  <a:srgbClr val="006699"/>
                </a:solidFill>
                <a:latin typeface="+mn-lt"/>
                <a:ea typeface="Verdana" pitchFamily="34" charset="0"/>
                <a:cs typeface="Verdana" pitchFamily="34" charset="0"/>
              </a:rPr>
              <a:t>Pyramidal cells</a:t>
            </a:r>
            <a:r>
              <a:rPr lang="en-GB" sz="1800" i="0" dirty="0" smtClean="0">
                <a:solidFill>
                  <a:srgbClr val="006699"/>
                </a:solidFill>
                <a:latin typeface="+mn-lt"/>
                <a:ea typeface="Verdana" pitchFamily="34" charset="0"/>
                <a:cs typeface="Verdana" pitchFamily="34" charset="0"/>
              </a:rPr>
              <a:t>: found throughout the CNS, have a triangular shaped cell body</a:t>
            </a:r>
          </a:p>
          <a:p>
            <a:pPr marL="639763" lvl="1" indent="-182563">
              <a:buFont typeface="Arial" pitchFamily="34" charset="0"/>
              <a:buChar char="•"/>
            </a:pPr>
            <a:r>
              <a:rPr lang="en-GB" sz="1800" b="1" i="0" dirty="0" smtClean="0">
                <a:solidFill>
                  <a:srgbClr val="006699"/>
                </a:solidFill>
                <a:latin typeface="+mn-lt"/>
                <a:ea typeface="Verdana" pitchFamily="34" charset="0"/>
                <a:cs typeface="Verdana" pitchFamily="34" charset="0"/>
              </a:rPr>
              <a:t>Purkinje cells</a:t>
            </a:r>
            <a:r>
              <a:rPr lang="en-GB" sz="1800" i="0" dirty="0" smtClean="0">
                <a:solidFill>
                  <a:srgbClr val="006699"/>
                </a:solidFill>
                <a:latin typeface="+mn-lt"/>
                <a:ea typeface="Verdana" pitchFamily="34" charset="0"/>
                <a:cs typeface="Verdana" pitchFamily="34" charset="0"/>
              </a:rPr>
              <a:t>: GABA neurones found in the cerebellum</a:t>
            </a:r>
          </a:p>
          <a:p>
            <a:pPr marL="639763" lvl="1" indent="-182563">
              <a:buFont typeface="Arial" pitchFamily="34" charset="0"/>
              <a:buChar char="•"/>
            </a:pPr>
            <a:r>
              <a:rPr lang="en-GB" sz="1800" b="1" i="0" dirty="0" smtClean="0">
                <a:solidFill>
                  <a:srgbClr val="006699"/>
                </a:solidFill>
                <a:latin typeface="+mn-lt"/>
                <a:ea typeface="Verdana" pitchFamily="34" charset="0"/>
                <a:cs typeface="Verdana" pitchFamily="34" charset="0"/>
              </a:rPr>
              <a:t>Golgi cells</a:t>
            </a:r>
            <a:r>
              <a:rPr lang="en-GB" sz="1800" i="0" dirty="0" smtClean="0">
                <a:solidFill>
                  <a:srgbClr val="006699"/>
                </a:solidFill>
                <a:latin typeface="+mn-lt"/>
                <a:ea typeface="Verdana" pitchFamily="34" charset="0"/>
                <a:cs typeface="Verdana" pitchFamily="34" charset="0"/>
              </a:rPr>
              <a:t>: GABA </a:t>
            </a:r>
            <a:r>
              <a:rPr lang="en-GB" sz="1800" i="0" dirty="0" err="1" smtClean="0">
                <a:solidFill>
                  <a:srgbClr val="006699"/>
                </a:solidFill>
                <a:latin typeface="+mn-lt"/>
                <a:ea typeface="Verdana" pitchFamily="34" charset="0"/>
                <a:cs typeface="Verdana" pitchFamily="34" charset="0"/>
              </a:rPr>
              <a:t>interneurones</a:t>
            </a:r>
            <a:r>
              <a:rPr lang="en-GB" sz="1800" i="0" dirty="0" smtClean="0">
                <a:solidFill>
                  <a:srgbClr val="006699"/>
                </a:solidFill>
                <a:latin typeface="+mn-lt"/>
                <a:ea typeface="Verdana" pitchFamily="34" charset="0"/>
                <a:cs typeface="Verdana" pitchFamily="34" charset="0"/>
              </a:rPr>
              <a:t> found in the cerebellum</a:t>
            </a:r>
            <a:endParaRPr lang="en-US" sz="1800" i="0" dirty="0">
              <a:solidFill>
                <a:srgbClr val="006699"/>
              </a:solidFill>
              <a:latin typeface="+mn-lt"/>
              <a:ea typeface="Verdana" pitchFamily="34" charset="0"/>
              <a:cs typeface="Verdana" pitchFamily="34" charset="0"/>
            </a:endParaRPr>
          </a:p>
        </p:txBody>
      </p:sp>
      <p:sp>
        <p:nvSpPr>
          <p:cNvPr id="45" name="TextBox 44"/>
          <p:cNvSpPr txBox="1"/>
          <p:nvPr/>
        </p:nvSpPr>
        <p:spPr>
          <a:xfrm>
            <a:off x="1763688" y="908720"/>
            <a:ext cx="2160240" cy="523220"/>
          </a:xfrm>
          <a:prstGeom prst="rect">
            <a:avLst/>
          </a:prstGeom>
          <a:noFill/>
        </p:spPr>
        <p:txBody>
          <a:bodyPr wrap="square" rtlCol="0">
            <a:spAutoFit/>
          </a:bodyPr>
          <a:lstStyle/>
          <a:p>
            <a:r>
              <a:rPr lang="en-GB" sz="28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NEURONES</a:t>
            </a:r>
            <a:endParaRPr lang="en-US" sz="28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grpSp>
        <p:nvGrpSpPr>
          <p:cNvPr id="226" name="Group 225"/>
          <p:cNvGrpSpPr/>
          <p:nvPr/>
        </p:nvGrpSpPr>
        <p:grpSpPr>
          <a:xfrm>
            <a:off x="866595" y="4433476"/>
            <a:ext cx="3619109" cy="2144559"/>
            <a:chOff x="866595" y="4433476"/>
            <a:chExt cx="3619109" cy="2144559"/>
          </a:xfrm>
        </p:grpSpPr>
        <p:grpSp>
          <p:nvGrpSpPr>
            <p:cNvPr id="227" name="Group 37"/>
            <p:cNvGrpSpPr/>
            <p:nvPr/>
          </p:nvGrpSpPr>
          <p:grpSpPr>
            <a:xfrm>
              <a:off x="3585319" y="5013176"/>
              <a:ext cx="827538" cy="1081203"/>
              <a:chOff x="138223" y="2115879"/>
              <a:chExt cx="2477443" cy="2828336"/>
            </a:xfrm>
          </p:grpSpPr>
          <p:sp>
            <p:nvSpPr>
              <p:cNvPr id="331" name="Oval 330"/>
              <p:cNvSpPr/>
              <p:nvPr/>
            </p:nvSpPr>
            <p:spPr bwMode="auto">
              <a:xfrm>
                <a:off x="999461" y="3817089"/>
                <a:ext cx="197852" cy="200330"/>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2" name="Freeform 331"/>
              <p:cNvSpPr/>
              <p:nvPr/>
            </p:nvSpPr>
            <p:spPr bwMode="auto">
              <a:xfrm>
                <a:off x="1116419" y="2328530"/>
                <a:ext cx="1190846" cy="1541721"/>
              </a:xfrm>
              <a:custGeom>
                <a:avLst/>
                <a:gdLst>
                  <a:gd name="connsiteX0" fmla="*/ 0 w 1190846"/>
                  <a:gd name="connsiteY0" fmla="*/ 1541721 h 1541721"/>
                  <a:gd name="connsiteX1" fmla="*/ 42530 w 1190846"/>
                  <a:gd name="connsiteY1" fmla="*/ 1446028 h 1541721"/>
                  <a:gd name="connsiteX2" fmla="*/ 74428 w 1190846"/>
                  <a:gd name="connsiteY2" fmla="*/ 1424763 h 1541721"/>
                  <a:gd name="connsiteX3" fmla="*/ 95693 w 1190846"/>
                  <a:gd name="connsiteY3" fmla="*/ 1392865 h 1541721"/>
                  <a:gd name="connsiteX4" fmla="*/ 138223 w 1190846"/>
                  <a:gd name="connsiteY4" fmla="*/ 1371600 h 1541721"/>
                  <a:gd name="connsiteX5" fmla="*/ 255181 w 1190846"/>
                  <a:gd name="connsiteY5" fmla="*/ 1350335 h 1541721"/>
                  <a:gd name="connsiteX6" fmla="*/ 765544 w 1190846"/>
                  <a:gd name="connsiteY6" fmla="*/ 1339703 h 1541721"/>
                  <a:gd name="connsiteX7" fmla="*/ 808074 w 1190846"/>
                  <a:gd name="connsiteY7" fmla="*/ 1275907 h 1541721"/>
                  <a:gd name="connsiteX8" fmla="*/ 839972 w 1190846"/>
                  <a:gd name="connsiteY8" fmla="*/ 1244010 h 1541721"/>
                  <a:gd name="connsiteX9" fmla="*/ 882502 w 1190846"/>
                  <a:gd name="connsiteY9" fmla="*/ 1158949 h 1541721"/>
                  <a:gd name="connsiteX10" fmla="*/ 914400 w 1190846"/>
                  <a:gd name="connsiteY10" fmla="*/ 1063256 h 1541721"/>
                  <a:gd name="connsiteX11" fmla="*/ 925032 w 1190846"/>
                  <a:gd name="connsiteY11" fmla="*/ 1020726 h 1541721"/>
                  <a:gd name="connsiteX12" fmla="*/ 946297 w 1190846"/>
                  <a:gd name="connsiteY12" fmla="*/ 988828 h 1541721"/>
                  <a:gd name="connsiteX13" fmla="*/ 956930 w 1190846"/>
                  <a:gd name="connsiteY13" fmla="*/ 925033 h 1541721"/>
                  <a:gd name="connsiteX14" fmla="*/ 988828 w 1190846"/>
                  <a:gd name="connsiteY14" fmla="*/ 712382 h 1541721"/>
                  <a:gd name="connsiteX15" fmla="*/ 1010093 w 1190846"/>
                  <a:gd name="connsiteY15" fmla="*/ 669851 h 1541721"/>
                  <a:gd name="connsiteX16" fmla="*/ 1020725 w 1190846"/>
                  <a:gd name="connsiteY16" fmla="*/ 627321 h 1541721"/>
                  <a:gd name="connsiteX17" fmla="*/ 1073888 w 1190846"/>
                  <a:gd name="connsiteY17" fmla="*/ 542261 h 1541721"/>
                  <a:gd name="connsiteX18" fmla="*/ 1105786 w 1190846"/>
                  <a:gd name="connsiteY18" fmla="*/ 520996 h 1541721"/>
                  <a:gd name="connsiteX19" fmla="*/ 1137683 w 1190846"/>
                  <a:gd name="connsiteY19" fmla="*/ 489098 h 1541721"/>
                  <a:gd name="connsiteX20" fmla="*/ 1180214 w 1190846"/>
                  <a:gd name="connsiteY20" fmla="*/ 414670 h 1541721"/>
                  <a:gd name="connsiteX21" fmla="*/ 1190846 w 1190846"/>
                  <a:gd name="connsiteY21" fmla="*/ 382772 h 1541721"/>
                  <a:gd name="connsiteX22" fmla="*/ 1180214 w 1190846"/>
                  <a:gd name="connsiteY22" fmla="*/ 276447 h 1541721"/>
                  <a:gd name="connsiteX23" fmla="*/ 1169581 w 1190846"/>
                  <a:gd name="connsiteY23" fmla="*/ 244549 h 1541721"/>
                  <a:gd name="connsiteX24" fmla="*/ 1137683 w 1190846"/>
                  <a:gd name="connsiteY24" fmla="*/ 212651 h 1541721"/>
                  <a:gd name="connsiteX25" fmla="*/ 1084521 w 1190846"/>
                  <a:gd name="connsiteY25" fmla="*/ 127591 h 1541721"/>
                  <a:gd name="connsiteX26" fmla="*/ 1063255 w 1190846"/>
                  <a:gd name="connsiteY26" fmla="*/ 106326 h 1541721"/>
                  <a:gd name="connsiteX27" fmla="*/ 1052623 w 1190846"/>
                  <a:gd name="connsiteY27" fmla="*/ 74428 h 1541721"/>
                  <a:gd name="connsiteX28" fmla="*/ 999460 w 1190846"/>
                  <a:gd name="connsiteY28" fmla="*/ 0 h 15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0846" h="1541721">
                    <a:moveTo>
                      <a:pt x="0" y="1541721"/>
                    </a:moveTo>
                    <a:cubicBezTo>
                      <a:pt x="5069" y="1529049"/>
                      <a:pt x="31068" y="1459782"/>
                      <a:pt x="42530" y="1446028"/>
                    </a:cubicBezTo>
                    <a:cubicBezTo>
                      <a:pt x="50711" y="1436211"/>
                      <a:pt x="63795" y="1431851"/>
                      <a:pt x="74428" y="1424763"/>
                    </a:cubicBezTo>
                    <a:cubicBezTo>
                      <a:pt x="81516" y="1414130"/>
                      <a:pt x="85876" y="1401046"/>
                      <a:pt x="95693" y="1392865"/>
                    </a:cubicBezTo>
                    <a:cubicBezTo>
                      <a:pt x="107869" y="1382718"/>
                      <a:pt x="123655" y="1377844"/>
                      <a:pt x="138223" y="1371600"/>
                    </a:cubicBezTo>
                    <a:cubicBezTo>
                      <a:pt x="174348" y="1356118"/>
                      <a:pt x="217335" y="1351687"/>
                      <a:pt x="255181" y="1350335"/>
                    </a:cubicBezTo>
                    <a:cubicBezTo>
                      <a:pt x="425230" y="1344262"/>
                      <a:pt x="595423" y="1343247"/>
                      <a:pt x="765544" y="1339703"/>
                    </a:cubicBezTo>
                    <a:cubicBezTo>
                      <a:pt x="822449" y="1282795"/>
                      <a:pt x="743695" y="1366036"/>
                      <a:pt x="808074" y="1275907"/>
                    </a:cubicBezTo>
                    <a:cubicBezTo>
                      <a:pt x="816814" y="1263671"/>
                      <a:pt x="829339" y="1254642"/>
                      <a:pt x="839972" y="1244010"/>
                    </a:cubicBezTo>
                    <a:cubicBezTo>
                      <a:pt x="854149" y="1215656"/>
                      <a:pt x="876285" y="1190034"/>
                      <a:pt x="882502" y="1158949"/>
                    </a:cubicBezTo>
                    <a:cubicBezTo>
                      <a:pt x="896242" y="1090244"/>
                      <a:pt x="885052" y="1121950"/>
                      <a:pt x="914400" y="1063256"/>
                    </a:cubicBezTo>
                    <a:cubicBezTo>
                      <a:pt x="917944" y="1049079"/>
                      <a:pt x="919276" y="1034157"/>
                      <a:pt x="925032" y="1020726"/>
                    </a:cubicBezTo>
                    <a:cubicBezTo>
                      <a:pt x="930066" y="1008980"/>
                      <a:pt x="942256" y="1000951"/>
                      <a:pt x="946297" y="988828"/>
                    </a:cubicBezTo>
                    <a:cubicBezTo>
                      <a:pt x="953114" y="968376"/>
                      <a:pt x="953386" y="946298"/>
                      <a:pt x="956930" y="925033"/>
                    </a:cubicBezTo>
                    <a:cubicBezTo>
                      <a:pt x="960757" y="879110"/>
                      <a:pt x="963533" y="762973"/>
                      <a:pt x="988828" y="712382"/>
                    </a:cubicBezTo>
                    <a:lnTo>
                      <a:pt x="1010093" y="669851"/>
                    </a:lnTo>
                    <a:cubicBezTo>
                      <a:pt x="1013637" y="655674"/>
                      <a:pt x="1015594" y="641004"/>
                      <a:pt x="1020725" y="627321"/>
                    </a:cubicBezTo>
                    <a:cubicBezTo>
                      <a:pt x="1030832" y="600369"/>
                      <a:pt x="1053816" y="562333"/>
                      <a:pt x="1073888" y="542261"/>
                    </a:cubicBezTo>
                    <a:cubicBezTo>
                      <a:pt x="1082924" y="533225"/>
                      <a:pt x="1095969" y="529177"/>
                      <a:pt x="1105786" y="520996"/>
                    </a:cubicBezTo>
                    <a:cubicBezTo>
                      <a:pt x="1117337" y="511370"/>
                      <a:pt x="1127051" y="499731"/>
                      <a:pt x="1137683" y="489098"/>
                    </a:cubicBezTo>
                    <a:cubicBezTo>
                      <a:pt x="1162064" y="415958"/>
                      <a:pt x="1128715" y="504794"/>
                      <a:pt x="1180214" y="414670"/>
                    </a:cubicBezTo>
                    <a:cubicBezTo>
                      <a:pt x="1185775" y="404939"/>
                      <a:pt x="1187302" y="393405"/>
                      <a:pt x="1190846" y="382772"/>
                    </a:cubicBezTo>
                    <a:cubicBezTo>
                      <a:pt x="1187302" y="347330"/>
                      <a:pt x="1185630" y="311651"/>
                      <a:pt x="1180214" y="276447"/>
                    </a:cubicBezTo>
                    <a:cubicBezTo>
                      <a:pt x="1178510" y="265369"/>
                      <a:pt x="1175798" y="253874"/>
                      <a:pt x="1169581" y="244549"/>
                    </a:cubicBezTo>
                    <a:cubicBezTo>
                      <a:pt x="1161240" y="232038"/>
                      <a:pt x="1147309" y="224203"/>
                      <a:pt x="1137683" y="212651"/>
                    </a:cubicBezTo>
                    <a:cubicBezTo>
                      <a:pt x="1122321" y="194217"/>
                      <a:pt x="1094906" y="142130"/>
                      <a:pt x="1084521" y="127591"/>
                    </a:cubicBezTo>
                    <a:cubicBezTo>
                      <a:pt x="1078694" y="119434"/>
                      <a:pt x="1070344" y="113414"/>
                      <a:pt x="1063255" y="106326"/>
                    </a:cubicBezTo>
                    <a:cubicBezTo>
                      <a:pt x="1059711" y="95693"/>
                      <a:pt x="1058066" y="84225"/>
                      <a:pt x="1052623" y="74428"/>
                    </a:cubicBezTo>
                    <a:cubicBezTo>
                      <a:pt x="1024305" y="23455"/>
                      <a:pt x="1024832" y="25372"/>
                      <a:pt x="999460" y="0"/>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3" name="Freeform 332"/>
              <p:cNvSpPr/>
              <p:nvPr/>
            </p:nvSpPr>
            <p:spPr bwMode="auto">
              <a:xfrm>
                <a:off x="1169581" y="3955312"/>
                <a:ext cx="1180214" cy="504969"/>
              </a:xfrm>
              <a:custGeom>
                <a:avLst/>
                <a:gdLst>
                  <a:gd name="connsiteX0" fmla="*/ 0 w 1180214"/>
                  <a:gd name="connsiteY0" fmla="*/ 0 h 504969"/>
                  <a:gd name="connsiteX1" fmla="*/ 95693 w 1180214"/>
                  <a:gd name="connsiteY1" fmla="*/ 42530 h 504969"/>
                  <a:gd name="connsiteX2" fmla="*/ 106326 w 1180214"/>
                  <a:gd name="connsiteY2" fmla="*/ 74428 h 504969"/>
                  <a:gd name="connsiteX3" fmla="*/ 138224 w 1180214"/>
                  <a:gd name="connsiteY3" fmla="*/ 212651 h 504969"/>
                  <a:gd name="connsiteX4" fmla="*/ 170121 w 1180214"/>
                  <a:gd name="connsiteY4" fmla="*/ 255181 h 504969"/>
                  <a:gd name="connsiteX5" fmla="*/ 212652 w 1180214"/>
                  <a:gd name="connsiteY5" fmla="*/ 308344 h 504969"/>
                  <a:gd name="connsiteX6" fmla="*/ 233917 w 1180214"/>
                  <a:gd name="connsiteY6" fmla="*/ 340241 h 504969"/>
                  <a:gd name="connsiteX7" fmla="*/ 276447 w 1180214"/>
                  <a:gd name="connsiteY7" fmla="*/ 361507 h 504969"/>
                  <a:gd name="connsiteX8" fmla="*/ 467833 w 1180214"/>
                  <a:gd name="connsiteY8" fmla="*/ 393404 h 504969"/>
                  <a:gd name="connsiteX9" fmla="*/ 616689 w 1180214"/>
                  <a:gd name="connsiteY9" fmla="*/ 404037 h 504969"/>
                  <a:gd name="connsiteX10" fmla="*/ 733647 w 1180214"/>
                  <a:gd name="connsiteY10" fmla="*/ 446567 h 504969"/>
                  <a:gd name="connsiteX11" fmla="*/ 818707 w 1180214"/>
                  <a:gd name="connsiteY11" fmla="*/ 467832 h 504969"/>
                  <a:gd name="connsiteX12" fmla="*/ 882503 w 1180214"/>
                  <a:gd name="connsiteY12" fmla="*/ 489097 h 504969"/>
                  <a:gd name="connsiteX13" fmla="*/ 914400 w 1180214"/>
                  <a:gd name="connsiteY13" fmla="*/ 499730 h 504969"/>
                  <a:gd name="connsiteX14" fmla="*/ 1105786 w 1180214"/>
                  <a:gd name="connsiteY14" fmla="*/ 457200 h 504969"/>
                  <a:gd name="connsiteX15" fmla="*/ 1127052 w 1180214"/>
                  <a:gd name="connsiteY15" fmla="*/ 404037 h 504969"/>
                  <a:gd name="connsiteX16" fmla="*/ 1158949 w 1180214"/>
                  <a:gd name="connsiteY16" fmla="*/ 308344 h 504969"/>
                  <a:gd name="connsiteX17" fmla="*/ 1180214 w 1180214"/>
                  <a:gd name="connsiteY17" fmla="*/ 297711 h 50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0214" h="504969">
                    <a:moveTo>
                      <a:pt x="0" y="0"/>
                    </a:moveTo>
                    <a:cubicBezTo>
                      <a:pt x="19494" y="6498"/>
                      <a:pt x="77311" y="19553"/>
                      <a:pt x="95693" y="42530"/>
                    </a:cubicBezTo>
                    <a:cubicBezTo>
                      <a:pt x="102694" y="51282"/>
                      <a:pt x="102782" y="63795"/>
                      <a:pt x="106326" y="74428"/>
                    </a:cubicBezTo>
                    <a:cubicBezTo>
                      <a:pt x="110530" y="103854"/>
                      <a:pt x="117620" y="185179"/>
                      <a:pt x="138224" y="212651"/>
                    </a:cubicBezTo>
                    <a:lnTo>
                      <a:pt x="170121" y="255181"/>
                    </a:lnTo>
                    <a:cubicBezTo>
                      <a:pt x="190821" y="317280"/>
                      <a:pt x="164558" y="260251"/>
                      <a:pt x="212652" y="308344"/>
                    </a:cubicBezTo>
                    <a:cubicBezTo>
                      <a:pt x="221688" y="317380"/>
                      <a:pt x="224100" y="332060"/>
                      <a:pt x="233917" y="340241"/>
                    </a:cubicBezTo>
                    <a:cubicBezTo>
                      <a:pt x="246093" y="350388"/>
                      <a:pt x="261731" y="355620"/>
                      <a:pt x="276447" y="361507"/>
                    </a:cubicBezTo>
                    <a:cubicBezTo>
                      <a:pt x="357647" y="393988"/>
                      <a:pt x="361852" y="385252"/>
                      <a:pt x="467833" y="393404"/>
                    </a:cubicBezTo>
                    <a:lnTo>
                      <a:pt x="616689" y="404037"/>
                    </a:lnTo>
                    <a:cubicBezTo>
                      <a:pt x="651920" y="418129"/>
                      <a:pt x="697247" y="437467"/>
                      <a:pt x="733647" y="446567"/>
                    </a:cubicBezTo>
                    <a:cubicBezTo>
                      <a:pt x="762000" y="453655"/>
                      <a:pt x="790981" y="458590"/>
                      <a:pt x="818707" y="467832"/>
                    </a:cubicBezTo>
                    <a:lnTo>
                      <a:pt x="882503" y="489097"/>
                    </a:lnTo>
                    <a:lnTo>
                      <a:pt x="914400" y="499730"/>
                    </a:lnTo>
                    <a:cubicBezTo>
                      <a:pt x="1036712" y="492085"/>
                      <a:pt x="1066625" y="535521"/>
                      <a:pt x="1105786" y="457200"/>
                    </a:cubicBezTo>
                    <a:cubicBezTo>
                      <a:pt x="1114322" y="440129"/>
                      <a:pt x="1119963" y="421758"/>
                      <a:pt x="1127052" y="404037"/>
                    </a:cubicBezTo>
                    <a:cubicBezTo>
                      <a:pt x="1134180" y="361265"/>
                      <a:pt x="1129047" y="338246"/>
                      <a:pt x="1158949" y="308344"/>
                    </a:cubicBezTo>
                    <a:cubicBezTo>
                      <a:pt x="1164553" y="302740"/>
                      <a:pt x="1173126" y="301255"/>
                      <a:pt x="1180214" y="297711"/>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4" name="Freeform 333"/>
              <p:cNvSpPr/>
              <p:nvPr/>
            </p:nvSpPr>
            <p:spPr bwMode="auto">
              <a:xfrm>
                <a:off x="669851" y="3965944"/>
                <a:ext cx="329609" cy="978271"/>
              </a:xfrm>
              <a:custGeom>
                <a:avLst/>
                <a:gdLst>
                  <a:gd name="connsiteX0" fmla="*/ 329609 w 329609"/>
                  <a:gd name="connsiteY0" fmla="*/ 0 h 978271"/>
                  <a:gd name="connsiteX1" fmla="*/ 244549 w 329609"/>
                  <a:gd name="connsiteY1" fmla="*/ 85061 h 978271"/>
                  <a:gd name="connsiteX2" fmla="*/ 212651 w 329609"/>
                  <a:gd name="connsiteY2" fmla="*/ 116958 h 978271"/>
                  <a:gd name="connsiteX3" fmla="*/ 180754 w 329609"/>
                  <a:gd name="connsiteY3" fmla="*/ 138223 h 978271"/>
                  <a:gd name="connsiteX4" fmla="*/ 170121 w 329609"/>
                  <a:gd name="connsiteY4" fmla="*/ 170121 h 978271"/>
                  <a:gd name="connsiteX5" fmla="*/ 138223 w 329609"/>
                  <a:gd name="connsiteY5" fmla="*/ 244549 h 978271"/>
                  <a:gd name="connsiteX6" fmla="*/ 170121 w 329609"/>
                  <a:gd name="connsiteY6" fmla="*/ 435935 h 978271"/>
                  <a:gd name="connsiteX7" fmla="*/ 202019 w 329609"/>
                  <a:gd name="connsiteY7" fmla="*/ 510363 h 978271"/>
                  <a:gd name="connsiteX8" fmla="*/ 212651 w 329609"/>
                  <a:gd name="connsiteY8" fmla="*/ 563526 h 978271"/>
                  <a:gd name="connsiteX9" fmla="*/ 191386 w 329609"/>
                  <a:gd name="connsiteY9" fmla="*/ 701749 h 978271"/>
                  <a:gd name="connsiteX10" fmla="*/ 180754 w 329609"/>
                  <a:gd name="connsiteY10" fmla="*/ 733647 h 978271"/>
                  <a:gd name="connsiteX11" fmla="*/ 159489 w 329609"/>
                  <a:gd name="connsiteY11" fmla="*/ 765544 h 978271"/>
                  <a:gd name="connsiteX12" fmla="*/ 127591 w 329609"/>
                  <a:gd name="connsiteY12" fmla="*/ 893135 h 978271"/>
                  <a:gd name="connsiteX13" fmla="*/ 106326 w 329609"/>
                  <a:gd name="connsiteY13" fmla="*/ 925033 h 978271"/>
                  <a:gd name="connsiteX14" fmla="*/ 63796 w 329609"/>
                  <a:gd name="connsiteY14" fmla="*/ 935665 h 978271"/>
                  <a:gd name="connsiteX15" fmla="*/ 31898 w 329609"/>
                  <a:gd name="connsiteY15" fmla="*/ 956930 h 978271"/>
                  <a:gd name="connsiteX16" fmla="*/ 0 w 329609"/>
                  <a:gd name="connsiteY16" fmla="*/ 978196 h 97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609" h="978271">
                    <a:moveTo>
                      <a:pt x="329609" y="0"/>
                    </a:moveTo>
                    <a:lnTo>
                      <a:pt x="244549" y="85061"/>
                    </a:lnTo>
                    <a:cubicBezTo>
                      <a:pt x="233916" y="95694"/>
                      <a:pt x="225162" y="108617"/>
                      <a:pt x="212651" y="116958"/>
                    </a:cubicBezTo>
                    <a:lnTo>
                      <a:pt x="180754" y="138223"/>
                    </a:lnTo>
                    <a:cubicBezTo>
                      <a:pt x="177210" y="148856"/>
                      <a:pt x="174536" y="159819"/>
                      <a:pt x="170121" y="170121"/>
                    </a:cubicBezTo>
                    <a:cubicBezTo>
                      <a:pt x="130704" y="262092"/>
                      <a:pt x="163159" y="169742"/>
                      <a:pt x="138223" y="244549"/>
                    </a:cubicBezTo>
                    <a:cubicBezTo>
                      <a:pt x="153263" y="425019"/>
                      <a:pt x="134023" y="315611"/>
                      <a:pt x="170121" y="435935"/>
                    </a:cubicBezTo>
                    <a:cubicBezTo>
                      <a:pt x="188846" y="498352"/>
                      <a:pt x="168282" y="459757"/>
                      <a:pt x="202019" y="510363"/>
                    </a:cubicBezTo>
                    <a:cubicBezTo>
                      <a:pt x="205563" y="528084"/>
                      <a:pt x="212651" y="545454"/>
                      <a:pt x="212651" y="563526"/>
                    </a:cubicBezTo>
                    <a:cubicBezTo>
                      <a:pt x="212651" y="610667"/>
                      <a:pt x="204228" y="656803"/>
                      <a:pt x="191386" y="701749"/>
                    </a:cubicBezTo>
                    <a:cubicBezTo>
                      <a:pt x="188307" y="712526"/>
                      <a:pt x="185766" y="723622"/>
                      <a:pt x="180754" y="733647"/>
                    </a:cubicBezTo>
                    <a:cubicBezTo>
                      <a:pt x="175039" y="745077"/>
                      <a:pt x="166577" y="754912"/>
                      <a:pt x="159489" y="765544"/>
                    </a:cubicBezTo>
                    <a:cubicBezTo>
                      <a:pt x="150171" y="830765"/>
                      <a:pt x="155106" y="838104"/>
                      <a:pt x="127591" y="893135"/>
                    </a:cubicBezTo>
                    <a:cubicBezTo>
                      <a:pt x="121876" y="904565"/>
                      <a:pt x="116959" y="917945"/>
                      <a:pt x="106326" y="925033"/>
                    </a:cubicBezTo>
                    <a:cubicBezTo>
                      <a:pt x="94167" y="933139"/>
                      <a:pt x="77973" y="932121"/>
                      <a:pt x="63796" y="935665"/>
                    </a:cubicBezTo>
                    <a:cubicBezTo>
                      <a:pt x="53163" y="942753"/>
                      <a:pt x="41877" y="948947"/>
                      <a:pt x="31898" y="956930"/>
                    </a:cubicBezTo>
                    <a:cubicBezTo>
                      <a:pt x="2183" y="980702"/>
                      <a:pt x="22759" y="978196"/>
                      <a:pt x="0" y="978196"/>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5" name="Freeform 334"/>
              <p:cNvSpPr/>
              <p:nvPr/>
            </p:nvSpPr>
            <p:spPr bwMode="auto">
              <a:xfrm>
                <a:off x="180692" y="3763926"/>
                <a:ext cx="829401" cy="489097"/>
              </a:xfrm>
              <a:custGeom>
                <a:avLst/>
                <a:gdLst>
                  <a:gd name="connsiteX0" fmla="*/ 829401 w 829401"/>
                  <a:gd name="connsiteY0" fmla="*/ 106325 h 489097"/>
                  <a:gd name="connsiteX1" fmla="*/ 765606 w 829401"/>
                  <a:gd name="connsiteY1" fmla="*/ 63795 h 489097"/>
                  <a:gd name="connsiteX2" fmla="*/ 701810 w 829401"/>
                  <a:gd name="connsiteY2" fmla="*/ 42530 h 489097"/>
                  <a:gd name="connsiteX3" fmla="*/ 648648 w 829401"/>
                  <a:gd name="connsiteY3" fmla="*/ 21265 h 489097"/>
                  <a:gd name="connsiteX4" fmla="*/ 584852 w 829401"/>
                  <a:gd name="connsiteY4" fmla="*/ 0 h 489097"/>
                  <a:gd name="connsiteX5" fmla="*/ 521057 w 829401"/>
                  <a:gd name="connsiteY5" fmla="*/ 10632 h 489097"/>
                  <a:gd name="connsiteX6" fmla="*/ 489159 w 829401"/>
                  <a:gd name="connsiteY6" fmla="*/ 31897 h 489097"/>
                  <a:gd name="connsiteX7" fmla="*/ 446629 w 829401"/>
                  <a:gd name="connsiteY7" fmla="*/ 63795 h 489097"/>
                  <a:gd name="connsiteX8" fmla="*/ 340303 w 829401"/>
                  <a:gd name="connsiteY8" fmla="*/ 159488 h 489097"/>
                  <a:gd name="connsiteX9" fmla="*/ 287141 w 829401"/>
                  <a:gd name="connsiteY9" fmla="*/ 233916 h 489097"/>
                  <a:gd name="connsiteX10" fmla="*/ 276508 w 829401"/>
                  <a:gd name="connsiteY10" fmla="*/ 276446 h 489097"/>
                  <a:gd name="connsiteX11" fmla="*/ 233978 w 829401"/>
                  <a:gd name="connsiteY11" fmla="*/ 350874 h 489097"/>
                  <a:gd name="connsiteX12" fmla="*/ 191448 w 829401"/>
                  <a:gd name="connsiteY12" fmla="*/ 382772 h 489097"/>
                  <a:gd name="connsiteX13" fmla="*/ 138285 w 829401"/>
                  <a:gd name="connsiteY13" fmla="*/ 414669 h 489097"/>
                  <a:gd name="connsiteX14" fmla="*/ 106387 w 829401"/>
                  <a:gd name="connsiteY14" fmla="*/ 435934 h 489097"/>
                  <a:gd name="connsiteX15" fmla="*/ 31959 w 829401"/>
                  <a:gd name="connsiteY15" fmla="*/ 457200 h 489097"/>
                  <a:gd name="connsiteX16" fmla="*/ 61 w 829401"/>
                  <a:gd name="connsiteY16"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401" h="489097">
                    <a:moveTo>
                      <a:pt x="829401" y="106325"/>
                    </a:moveTo>
                    <a:cubicBezTo>
                      <a:pt x="808136" y="92148"/>
                      <a:pt x="788465" y="75225"/>
                      <a:pt x="765606" y="63795"/>
                    </a:cubicBezTo>
                    <a:cubicBezTo>
                      <a:pt x="745557" y="53771"/>
                      <a:pt x="722622" y="50855"/>
                      <a:pt x="701810" y="42530"/>
                    </a:cubicBezTo>
                    <a:cubicBezTo>
                      <a:pt x="684089" y="35442"/>
                      <a:pt x="666585" y="27787"/>
                      <a:pt x="648648" y="21265"/>
                    </a:cubicBezTo>
                    <a:cubicBezTo>
                      <a:pt x="627582" y="13605"/>
                      <a:pt x="584852" y="0"/>
                      <a:pt x="584852" y="0"/>
                    </a:cubicBezTo>
                    <a:cubicBezTo>
                      <a:pt x="563587" y="3544"/>
                      <a:pt x="541509" y="3815"/>
                      <a:pt x="521057" y="10632"/>
                    </a:cubicBezTo>
                    <a:cubicBezTo>
                      <a:pt x="508934" y="14673"/>
                      <a:pt x="499558" y="24469"/>
                      <a:pt x="489159" y="31897"/>
                    </a:cubicBezTo>
                    <a:cubicBezTo>
                      <a:pt x="474739" y="42197"/>
                      <a:pt x="459741" y="51875"/>
                      <a:pt x="446629" y="63795"/>
                    </a:cubicBezTo>
                    <a:cubicBezTo>
                      <a:pt x="331870" y="168122"/>
                      <a:pt x="412793" y="111162"/>
                      <a:pt x="340303" y="159488"/>
                    </a:cubicBezTo>
                    <a:cubicBezTo>
                      <a:pt x="336671" y="164330"/>
                      <a:pt x="292324" y="221823"/>
                      <a:pt x="287141" y="233916"/>
                    </a:cubicBezTo>
                    <a:cubicBezTo>
                      <a:pt x="281385" y="247347"/>
                      <a:pt x="281639" y="262763"/>
                      <a:pt x="276508" y="276446"/>
                    </a:cubicBezTo>
                    <a:cubicBezTo>
                      <a:pt x="271505" y="289788"/>
                      <a:pt x="246317" y="338535"/>
                      <a:pt x="233978" y="350874"/>
                    </a:cubicBezTo>
                    <a:cubicBezTo>
                      <a:pt x="221448" y="363405"/>
                      <a:pt x="205062" y="371427"/>
                      <a:pt x="191448" y="382772"/>
                    </a:cubicBezTo>
                    <a:cubicBezTo>
                      <a:pt x="152529" y="415204"/>
                      <a:pt x="190568" y="397242"/>
                      <a:pt x="138285" y="414669"/>
                    </a:cubicBezTo>
                    <a:cubicBezTo>
                      <a:pt x="127652" y="421757"/>
                      <a:pt x="118133" y="430900"/>
                      <a:pt x="106387" y="435934"/>
                    </a:cubicBezTo>
                    <a:cubicBezTo>
                      <a:pt x="58690" y="456376"/>
                      <a:pt x="73344" y="436508"/>
                      <a:pt x="31959" y="457200"/>
                    </a:cubicBezTo>
                    <a:cubicBezTo>
                      <a:pt x="-2888" y="474623"/>
                      <a:pt x="61" y="467297"/>
                      <a:pt x="61" y="489097"/>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6" name="Freeform 335"/>
              <p:cNvSpPr/>
              <p:nvPr/>
            </p:nvSpPr>
            <p:spPr bwMode="auto">
              <a:xfrm>
                <a:off x="489098" y="2392326"/>
                <a:ext cx="595423" cy="1499190"/>
              </a:xfrm>
              <a:custGeom>
                <a:avLst/>
                <a:gdLst>
                  <a:gd name="connsiteX0" fmla="*/ 595423 w 595423"/>
                  <a:gd name="connsiteY0" fmla="*/ 1499190 h 1499190"/>
                  <a:gd name="connsiteX1" fmla="*/ 552893 w 595423"/>
                  <a:gd name="connsiteY1" fmla="*/ 1222744 h 1499190"/>
                  <a:gd name="connsiteX2" fmla="*/ 510362 w 595423"/>
                  <a:gd name="connsiteY2" fmla="*/ 1127051 h 1499190"/>
                  <a:gd name="connsiteX3" fmla="*/ 435935 w 595423"/>
                  <a:gd name="connsiteY3" fmla="*/ 1063255 h 1499190"/>
                  <a:gd name="connsiteX4" fmla="*/ 393404 w 595423"/>
                  <a:gd name="connsiteY4" fmla="*/ 988827 h 1499190"/>
                  <a:gd name="connsiteX5" fmla="*/ 350874 w 595423"/>
                  <a:gd name="connsiteY5" fmla="*/ 935665 h 1499190"/>
                  <a:gd name="connsiteX6" fmla="*/ 318976 w 595423"/>
                  <a:gd name="connsiteY6" fmla="*/ 839972 h 1499190"/>
                  <a:gd name="connsiteX7" fmla="*/ 340242 w 595423"/>
                  <a:gd name="connsiteY7" fmla="*/ 691116 h 1499190"/>
                  <a:gd name="connsiteX8" fmla="*/ 350874 w 595423"/>
                  <a:gd name="connsiteY8" fmla="*/ 637953 h 1499190"/>
                  <a:gd name="connsiteX9" fmla="*/ 372139 w 595423"/>
                  <a:gd name="connsiteY9" fmla="*/ 606055 h 1499190"/>
                  <a:gd name="connsiteX10" fmla="*/ 350874 w 595423"/>
                  <a:gd name="connsiteY10" fmla="*/ 372139 h 1499190"/>
                  <a:gd name="connsiteX11" fmla="*/ 265814 w 595423"/>
                  <a:gd name="connsiteY11" fmla="*/ 233916 h 1499190"/>
                  <a:gd name="connsiteX12" fmla="*/ 233916 w 595423"/>
                  <a:gd name="connsiteY12" fmla="*/ 212651 h 1499190"/>
                  <a:gd name="connsiteX13" fmla="*/ 170121 w 595423"/>
                  <a:gd name="connsiteY13" fmla="*/ 148855 h 1499190"/>
                  <a:gd name="connsiteX14" fmla="*/ 138223 w 595423"/>
                  <a:gd name="connsiteY14" fmla="*/ 116958 h 1499190"/>
                  <a:gd name="connsiteX15" fmla="*/ 106325 w 595423"/>
                  <a:gd name="connsiteY15" fmla="*/ 95693 h 1499190"/>
                  <a:gd name="connsiteX16" fmla="*/ 63795 w 595423"/>
                  <a:gd name="connsiteY16" fmla="*/ 74427 h 1499190"/>
                  <a:gd name="connsiteX17" fmla="*/ 31897 w 595423"/>
                  <a:gd name="connsiteY17" fmla="*/ 42530 h 1499190"/>
                  <a:gd name="connsiteX18" fmla="*/ 0 w 595423"/>
                  <a:gd name="connsiteY18" fmla="*/ 0 h 149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5423" h="1499190">
                    <a:moveTo>
                      <a:pt x="595423" y="1499190"/>
                    </a:moveTo>
                    <a:cubicBezTo>
                      <a:pt x="585933" y="1347349"/>
                      <a:pt x="598869" y="1347535"/>
                      <a:pt x="552893" y="1222744"/>
                    </a:cubicBezTo>
                    <a:cubicBezTo>
                      <a:pt x="540826" y="1189990"/>
                      <a:pt x="531004" y="1155200"/>
                      <a:pt x="510362" y="1127051"/>
                    </a:cubicBezTo>
                    <a:cubicBezTo>
                      <a:pt x="491039" y="1100701"/>
                      <a:pt x="460744" y="1084520"/>
                      <a:pt x="435935" y="1063255"/>
                    </a:cubicBezTo>
                    <a:cubicBezTo>
                      <a:pt x="421758" y="1038446"/>
                      <a:pt x="409254" y="1012602"/>
                      <a:pt x="393404" y="988827"/>
                    </a:cubicBezTo>
                    <a:cubicBezTo>
                      <a:pt x="380816" y="969945"/>
                      <a:pt x="362550" y="955125"/>
                      <a:pt x="350874" y="935665"/>
                    </a:cubicBezTo>
                    <a:cubicBezTo>
                      <a:pt x="333716" y="907068"/>
                      <a:pt x="326939" y="871821"/>
                      <a:pt x="318976" y="839972"/>
                    </a:cubicBezTo>
                    <a:cubicBezTo>
                      <a:pt x="326065" y="790353"/>
                      <a:pt x="332425" y="740625"/>
                      <a:pt x="340242" y="691116"/>
                    </a:cubicBezTo>
                    <a:cubicBezTo>
                      <a:pt x="343061" y="673265"/>
                      <a:pt x="344529" y="654874"/>
                      <a:pt x="350874" y="637953"/>
                    </a:cubicBezTo>
                    <a:cubicBezTo>
                      <a:pt x="355361" y="625988"/>
                      <a:pt x="365051" y="616688"/>
                      <a:pt x="372139" y="606055"/>
                    </a:cubicBezTo>
                    <a:cubicBezTo>
                      <a:pt x="365051" y="528083"/>
                      <a:pt x="367605" y="448624"/>
                      <a:pt x="350874" y="372139"/>
                    </a:cubicBezTo>
                    <a:cubicBezTo>
                      <a:pt x="339224" y="318882"/>
                      <a:pt x="307425" y="268592"/>
                      <a:pt x="265814" y="233916"/>
                    </a:cubicBezTo>
                    <a:cubicBezTo>
                      <a:pt x="255997" y="225735"/>
                      <a:pt x="243467" y="221141"/>
                      <a:pt x="233916" y="212651"/>
                    </a:cubicBezTo>
                    <a:cubicBezTo>
                      <a:pt x="211439" y="192671"/>
                      <a:pt x="191386" y="170120"/>
                      <a:pt x="170121" y="148855"/>
                    </a:cubicBezTo>
                    <a:cubicBezTo>
                      <a:pt x="159488" y="138222"/>
                      <a:pt x="150734" y="125299"/>
                      <a:pt x="138223" y="116958"/>
                    </a:cubicBezTo>
                    <a:cubicBezTo>
                      <a:pt x="127590" y="109870"/>
                      <a:pt x="117420" y="102033"/>
                      <a:pt x="106325" y="95693"/>
                    </a:cubicBezTo>
                    <a:cubicBezTo>
                      <a:pt x="92563" y="87829"/>
                      <a:pt x="76693" y="83640"/>
                      <a:pt x="63795" y="74427"/>
                    </a:cubicBezTo>
                    <a:cubicBezTo>
                      <a:pt x="51559" y="65687"/>
                      <a:pt x="42530" y="53162"/>
                      <a:pt x="31897" y="42530"/>
                    </a:cubicBezTo>
                    <a:cubicBezTo>
                      <a:pt x="18759" y="3114"/>
                      <a:pt x="31290" y="15644"/>
                      <a:pt x="0" y="0"/>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7" name="Freeform 336"/>
              <p:cNvSpPr/>
              <p:nvPr/>
            </p:nvSpPr>
            <p:spPr bwMode="auto">
              <a:xfrm>
                <a:off x="1903227" y="2402958"/>
                <a:ext cx="287079" cy="489098"/>
              </a:xfrm>
              <a:custGeom>
                <a:avLst/>
                <a:gdLst>
                  <a:gd name="connsiteX0" fmla="*/ 287079 w 287079"/>
                  <a:gd name="connsiteY0" fmla="*/ 489098 h 489098"/>
                  <a:gd name="connsiteX1" fmla="*/ 276447 w 287079"/>
                  <a:gd name="connsiteY1" fmla="*/ 414670 h 489098"/>
                  <a:gd name="connsiteX2" fmla="*/ 244549 w 287079"/>
                  <a:gd name="connsiteY2" fmla="*/ 350875 h 489098"/>
                  <a:gd name="connsiteX3" fmla="*/ 223284 w 287079"/>
                  <a:gd name="connsiteY3" fmla="*/ 329609 h 489098"/>
                  <a:gd name="connsiteX4" fmla="*/ 191386 w 287079"/>
                  <a:gd name="connsiteY4" fmla="*/ 308344 h 489098"/>
                  <a:gd name="connsiteX5" fmla="*/ 127591 w 287079"/>
                  <a:gd name="connsiteY5" fmla="*/ 265814 h 489098"/>
                  <a:gd name="connsiteX6" fmla="*/ 106326 w 287079"/>
                  <a:gd name="connsiteY6" fmla="*/ 233916 h 489098"/>
                  <a:gd name="connsiteX7" fmla="*/ 85060 w 287079"/>
                  <a:gd name="connsiteY7" fmla="*/ 212651 h 489098"/>
                  <a:gd name="connsiteX8" fmla="*/ 74428 w 287079"/>
                  <a:gd name="connsiteY8" fmla="*/ 180754 h 489098"/>
                  <a:gd name="connsiteX9" fmla="*/ 53163 w 287079"/>
                  <a:gd name="connsiteY9" fmla="*/ 148856 h 489098"/>
                  <a:gd name="connsiteX10" fmla="*/ 31898 w 287079"/>
                  <a:gd name="connsiteY10" fmla="*/ 85061 h 489098"/>
                  <a:gd name="connsiteX11" fmla="*/ 21265 w 287079"/>
                  <a:gd name="connsiteY11" fmla="*/ 53163 h 489098"/>
                  <a:gd name="connsiteX12" fmla="*/ 10633 w 287079"/>
                  <a:gd name="connsiteY12" fmla="*/ 21265 h 489098"/>
                  <a:gd name="connsiteX13" fmla="*/ 0 w 287079"/>
                  <a:gd name="connsiteY13" fmla="*/ 0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79" h="489098">
                    <a:moveTo>
                      <a:pt x="287079" y="489098"/>
                    </a:moveTo>
                    <a:cubicBezTo>
                      <a:pt x="283535" y="464289"/>
                      <a:pt x="281362" y="439245"/>
                      <a:pt x="276447" y="414670"/>
                    </a:cubicBezTo>
                    <a:cubicBezTo>
                      <a:pt x="271206" y="388466"/>
                      <a:pt x="261276" y="371784"/>
                      <a:pt x="244549" y="350875"/>
                    </a:cubicBezTo>
                    <a:cubicBezTo>
                      <a:pt x="238287" y="343047"/>
                      <a:pt x="231112" y="335871"/>
                      <a:pt x="223284" y="329609"/>
                    </a:cubicBezTo>
                    <a:cubicBezTo>
                      <a:pt x="213305" y="321626"/>
                      <a:pt x="201203" y="316525"/>
                      <a:pt x="191386" y="308344"/>
                    </a:cubicBezTo>
                    <a:cubicBezTo>
                      <a:pt x="138288" y="264097"/>
                      <a:pt x="183647" y="284501"/>
                      <a:pt x="127591" y="265814"/>
                    </a:cubicBezTo>
                    <a:cubicBezTo>
                      <a:pt x="120503" y="255181"/>
                      <a:pt x="114309" y="243895"/>
                      <a:pt x="106326" y="233916"/>
                    </a:cubicBezTo>
                    <a:cubicBezTo>
                      <a:pt x="100064" y="226088"/>
                      <a:pt x="90218" y="221247"/>
                      <a:pt x="85060" y="212651"/>
                    </a:cubicBezTo>
                    <a:cubicBezTo>
                      <a:pt x="79294" y="203041"/>
                      <a:pt x="79440" y="190778"/>
                      <a:pt x="74428" y="180754"/>
                    </a:cubicBezTo>
                    <a:cubicBezTo>
                      <a:pt x="68713" y="169324"/>
                      <a:pt x="58353" y="160533"/>
                      <a:pt x="53163" y="148856"/>
                    </a:cubicBezTo>
                    <a:cubicBezTo>
                      <a:pt x="44059" y="128373"/>
                      <a:pt x="38986" y="106326"/>
                      <a:pt x="31898" y="85061"/>
                    </a:cubicBezTo>
                    <a:lnTo>
                      <a:pt x="21265" y="53163"/>
                    </a:lnTo>
                    <a:cubicBezTo>
                      <a:pt x="17721" y="42530"/>
                      <a:pt x="15645" y="31289"/>
                      <a:pt x="10633" y="21265"/>
                    </a:cubicBezTo>
                    <a:lnTo>
                      <a:pt x="0"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8" name="Freeform 337"/>
              <p:cNvSpPr/>
              <p:nvPr/>
            </p:nvSpPr>
            <p:spPr bwMode="auto">
              <a:xfrm>
                <a:off x="2286000" y="2115879"/>
                <a:ext cx="116981" cy="467833"/>
              </a:xfrm>
              <a:custGeom>
                <a:avLst/>
                <a:gdLst>
                  <a:gd name="connsiteX0" fmla="*/ 0 w 116981"/>
                  <a:gd name="connsiteY0" fmla="*/ 467833 h 467833"/>
                  <a:gd name="connsiteX1" fmla="*/ 21265 w 116981"/>
                  <a:gd name="connsiteY1" fmla="*/ 414670 h 467833"/>
                  <a:gd name="connsiteX2" fmla="*/ 95693 w 116981"/>
                  <a:gd name="connsiteY2" fmla="*/ 329609 h 467833"/>
                  <a:gd name="connsiteX3" fmla="*/ 116958 w 116981"/>
                  <a:gd name="connsiteY3" fmla="*/ 255181 h 467833"/>
                  <a:gd name="connsiteX4" fmla="*/ 106326 w 116981"/>
                  <a:gd name="connsiteY4" fmla="*/ 180754 h 467833"/>
                  <a:gd name="connsiteX5" fmla="*/ 85060 w 116981"/>
                  <a:gd name="connsiteY5" fmla="*/ 116958 h 467833"/>
                  <a:gd name="connsiteX6" fmla="*/ 95693 w 116981"/>
                  <a:gd name="connsiteY6" fmla="*/ 53163 h 467833"/>
                  <a:gd name="connsiteX7" fmla="*/ 116958 w 116981"/>
                  <a:gd name="connsiteY7"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81" h="467833">
                    <a:moveTo>
                      <a:pt x="0" y="467833"/>
                    </a:moveTo>
                    <a:cubicBezTo>
                      <a:pt x="7088" y="450112"/>
                      <a:pt x="10171" y="430201"/>
                      <a:pt x="21265" y="414670"/>
                    </a:cubicBezTo>
                    <a:cubicBezTo>
                      <a:pt x="75540" y="338685"/>
                      <a:pt x="43852" y="485124"/>
                      <a:pt x="95693" y="329609"/>
                    </a:cubicBezTo>
                    <a:cubicBezTo>
                      <a:pt x="110947" y="283849"/>
                      <a:pt x="103608" y="308585"/>
                      <a:pt x="116958" y="255181"/>
                    </a:cubicBezTo>
                    <a:cubicBezTo>
                      <a:pt x="113414" y="230372"/>
                      <a:pt x="111961" y="205173"/>
                      <a:pt x="106326" y="180754"/>
                    </a:cubicBezTo>
                    <a:cubicBezTo>
                      <a:pt x="101286" y="158912"/>
                      <a:pt x="85060" y="116958"/>
                      <a:pt x="85060" y="116958"/>
                    </a:cubicBezTo>
                    <a:cubicBezTo>
                      <a:pt x="88604" y="95693"/>
                      <a:pt x="89498" y="73812"/>
                      <a:pt x="95693" y="53163"/>
                    </a:cubicBezTo>
                    <a:cubicBezTo>
                      <a:pt x="118543" y="-23003"/>
                      <a:pt x="116958" y="33296"/>
                      <a:pt x="116958"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9" name="Freeform 338"/>
              <p:cNvSpPr/>
              <p:nvPr/>
            </p:nvSpPr>
            <p:spPr bwMode="auto">
              <a:xfrm>
                <a:off x="2041390" y="2328530"/>
                <a:ext cx="63857" cy="340242"/>
              </a:xfrm>
              <a:custGeom>
                <a:avLst/>
                <a:gdLst>
                  <a:gd name="connsiteX0" fmla="*/ 21326 w 63857"/>
                  <a:gd name="connsiteY0" fmla="*/ 340242 h 340242"/>
                  <a:gd name="connsiteX1" fmla="*/ 42591 w 63857"/>
                  <a:gd name="connsiteY1" fmla="*/ 212651 h 340242"/>
                  <a:gd name="connsiteX2" fmla="*/ 63857 w 63857"/>
                  <a:gd name="connsiteY2" fmla="*/ 180754 h 340242"/>
                  <a:gd name="connsiteX3" fmla="*/ 53224 w 63857"/>
                  <a:gd name="connsiteY3" fmla="*/ 63796 h 340242"/>
                  <a:gd name="connsiteX4" fmla="*/ 31959 w 63857"/>
                  <a:gd name="connsiteY4" fmla="*/ 31898 h 340242"/>
                  <a:gd name="connsiteX5" fmla="*/ 61 w 63857"/>
                  <a:gd name="connsiteY5" fmla="*/ 0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57" h="340242">
                    <a:moveTo>
                      <a:pt x="21326" y="340242"/>
                    </a:moveTo>
                    <a:cubicBezTo>
                      <a:pt x="24694" y="309935"/>
                      <a:pt x="24780" y="248272"/>
                      <a:pt x="42591" y="212651"/>
                    </a:cubicBezTo>
                    <a:cubicBezTo>
                      <a:pt x="48306" y="201221"/>
                      <a:pt x="56768" y="191386"/>
                      <a:pt x="63857" y="180754"/>
                    </a:cubicBezTo>
                    <a:cubicBezTo>
                      <a:pt x="60313" y="141768"/>
                      <a:pt x="61426" y="102074"/>
                      <a:pt x="53224" y="63796"/>
                    </a:cubicBezTo>
                    <a:cubicBezTo>
                      <a:pt x="50546" y="51301"/>
                      <a:pt x="40995" y="40934"/>
                      <a:pt x="31959" y="31898"/>
                    </a:cubicBezTo>
                    <a:cubicBezTo>
                      <a:pt x="-2888" y="-2949"/>
                      <a:pt x="61" y="26634"/>
                      <a:pt x="6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0" name="Freeform 339"/>
              <p:cNvSpPr/>
              <p:nvPr/>
            </p:nvSpPr>
            <p:spPr bwMode="auto">
              <a:xfrm>
                <a:off x="2200939" y="2456120"/>
                <a:ext cx="414727" cy="425303"/>
              </a:xfrm>
              <a:custGeom>
                <a:avLst/>
                <a:gdLst>
                  <a:gd name="connsiteX0" fmla="*/ 0 w 414727"/>
                  <a:gd name="connsiteY0" fmla="*/ 425303 h 425303"/>
                  <a:gd name="connsiteX1" fmla="*/ 53163 w 414727"/>
                  <a:gd name="connsiteY1" fmla="*/ 414670 h 425303"/>
                  <a:gd name="connsiteX2" fmla="*/ 116958 w 414727"/>
                  <a:gd name="connsiteY2" fmla="*/ 393405 h 425303"/>
                  <a:gd name="connsiteX3" fmla="*/ 159488 w 414727"/>
                  <a:gd name="connsiteY3" fmla="*/ 382773 h 425303"/>
                  <a:gd name="connsiteX4" fmla="*/ 191386 w 414727"/>
                  <a:gd name="connsiteY4" fmla="*/ 372140 h 425303"/>
                  <a:gd name="connsiteX5" fmla="*/ 287079 w 414727"/>
                  <a:gd name="connsiteY5" fmla="*/ 361507 h 425303"/>
                  <a:gd name="connsiteX6" fmla="*/ 318977 w 414727"/>
                  <a:gd name="connsiteY6" fmla="*/ 350875 h 425303"/>
                  <a:gd name="connsiteX7" fmla="*/ 350875 w 414727"/>
                  <a:gd name="connsiteY7" fmla="*/ 276447 h 425303"/>
                  <a:gd name="connsiteX8" fmla="*/ 361507 w 414727"/>
                  <a:gd name="connsiteY8" fmla="*/ 191387 h 425303"/>
                  <a:gd name="connsiteX9" fmla="*/ 382772 w 414727"/>
                  <a:gd name="connsiteY9" fmla="*/ 127591 h 425303"/>
                  <a:gd name="connsiteX10" fmla="*/ 393405 w 414727"/>
                  <a:gd name="connsiteY10" fmla="*/ 85061 h 425303"/>
                  <a:gd name="connsiteX11" fmla="*/ 414670 w 414727"/>
                  <a:gd name="connsiteY11" fmla="*/ 0 h 4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727" h="425303">
                    <a:moveTo>
                      <a:pt x="0" y="425303"/>
                    </a:moveTo>
                    <a:cubicBezTo>
                      <a:pt x="17721" y="421759"/>
                      <a:pt x="35728" y="419425"/>
                      <a:pt x="53163" y="414670"/>
                    </a:cubicBezTo>
                    <a:cubicBezTo>
                      <a:pt x="74788" y="408772"/>
                      <a:pt x="95212" y="398841"/>
                      <a:pt x="116958" y="393405"/>
                    </a:cubicBezTo>
                    <a:cubicBezTo>
                      <a:pt x="131135" y="389861"/>
                      <a:pt x="145437" y="386787"/>
                      <a:pt x="159488" y="382773"/>
                    </a:cubicBezTo>
                    <a:cubicBezTo>
                      <a:pt x="170265" y="379694"/>
                      <a:pt x="180331" y="373983"/>
                      <a:pt x="191386" y="372140"/>
                    </a:cubicBezTo>
                    <a:cubicBezTo>
                      <a:pt x="223043" y="366864"/>
                      <a:pt x="255181" y="365051"/>
                      <a:pt x="287079" y="361507"/>
                    </a:cubicBezTo>
                    <a:cubicBezTo>
                      <a:pt x="297712" y="357963"/>
                      <a:pt x="310225" y="357876"/>
                      <a:pt x="318977" y="350875"/>
                    </a:cubicBezTo>
                    <a:cubicBezTo>
                      <a:pt x="341922" y="332519"/>
                      <a:pt x="344490" y="301984"/>
                      <a:pt x="350875" y="276447"/>
                    </a:cubicBezTo>
                    <a:cubicBezTo>
                      <a:pt x="354419" y="248094"/>
                      <a:pt x="355520" y="219327"/>
                      <a:pt x="361507" y="191387"/>
                    </a:cubicBezTo>
                    <a:cubicBezTo>
                      <a:pt x="366204" y="169469"/>
                      <a:pt x="377335" y="149337"/>
                      <a:pt x="382772" y="127591"/>
                    </a:cubicBezTo>
                    <a:cubicBezTo>
                      <a:pt x="386316" y="113414"/>
                      <a:pt x="389206" y="99058"/>
                      <a:pt x="393405" y="85061"/>
                    </a:cubicBezTo>
                    <a:cubicBezTo>
                      <a:pt x="416912" y="6707"/>
                      <a:pt x="414670" y="46159"/>
                      <a:pt x="41467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1" name="Freeform 340"/>
              <p:cNvSpPr/>
              <p:nvPr/>
            </p:nvSpPr>
            <p:spPr bwMode="auto">
              <a:xfrm>
                <a:off x="829340" y="2413591"/>
                <a:ext cx="202018" cy="637953"/>
              </a:xfrm>
              <a:custGeom>
                <a:avLst/>
                <a:gdLst>
                  <a:gd name="connsiteX0" fmla="*/ 0 w 202018"/>
                  <a:gd name="connsiteY0" fmla="*/ 637953 h 637953"/>
                  <a:gd name="connsiteX1" fmla="*/ 63795 w 202018"/>
                  <a:gd name="connsiteY1" fmla="*/ 563525 h 637953"/>
                  <a:gd name="connsiteX2" fmla="*/ 85060 w 202018"/>
                  <a:gd name="connsiteY2" fmla="*/ 531628 h 637953"/>
                  <a:gd name="connsiteX3" fmla="*/ 106325 w 202018"/>
                  <a:gd name="connsiteY3" fmla="*/ 510362 h 637953"/>
                  <a:gd name="connsiteX4" fmla="*/ 138223 w 202018"/>
                  <a:gd name="connsiteY4" fmla="*/ 446567 h 637953"/>
                  <a:gd name="connsiteX5" fmla="*/ 170120 w 202018"/>
                  <a:gd name="connsiteY5" fmla="*/ 425302 h 637953"/>
                  <a:gd name="connsiteX6" fmla="*/ 191386 w 202018"/>
                  <a:gd name="connsiteY6" fmla="*/ 404037 h 637953"/>
                  <a:gd name="connsiteX7" fmla="*/ 202018 w 202018"/>
                  <a:gd name="connsiteY7" fmla="*/ 372139 h 637953"/>
                  <a:gd name="connsiteX8" fmla="*/ 180753 w 202018"/>
                  <a:gd name="connsiteY8" fmla="*/ 244549 h 637953"/>
                  <a:gd name="connsiteX9" fmla="*/ 159488 w 202018"/>
                  <a:gd name="connsiteY9" fmla="*/ 202018 h 637953"/>
                  <a:gd name="connsiteX10" fmla="*/ 148855 w 202018"/>
                  <a:gd name="connsiteY10" fmla="*/ 170121 h 637953"/>
                  <a:gd name="connsiteX11" fmla="*/ 74427 w 202018"/>
                  <a:gd name="connsiteY11" fmla="*/ 85060 h 637953"/>
                  <a:gd name="connsiteX12" fmla="*/ 53162 w 202018"/>
                  <a:gd name="connsiteY12" fmla="*/ 53162 h 637953"/>
                  <a:gd name="connsiteX13" fmla="*/ 85060 w 202018"/>
                  <a:gd name="connsiteY13" fmla="*/ 31897 h 637953"/>
                  <a:gd name="connsiteX14" fmla="*/ 148855 w 202018"/>
                  <a:gd name="connsiteY14" fmla="*/ 0 h 63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018" h="637953">
                    <a:moveTo>
                      <a:pt x="0" y="637953"/>
                    </a:moveTo>
                    <a:cubicBezTo>
                      <a:pt x="78164" y="507677"/>
                      <a:pt x="-9842" y="637161"/>
                      <a:pt x="63795" y="563525"/>
                    </a:cubicBezTo>
                    <a:cubicBezTo>
                      <a:pt x="72831" y="554489"/>
                      <a:pt x="77077" y="541606"/>
                      <a:pt x="85060" y="531628"/>
                    </a:cubicBezTo>
                    <a:cubicBezTo>
                      <a:pt x="91322" y="523800"/>
                      <a:pt x="99237" y="517451"/>
                      <a:pt x="106325" y="510362"/>
                    </a:cubicBezTo>
                    <a:cubicBezTo>
                      <a:pt x="114973" y="484420"/>
                      <a:pt x="117612" y="467178"/>
                      <a:pt x="138223" y="446567"/>
                    </a:cubicBezTo>
                    <a:cubicBezTo>
                      <a:pt x="147259" y="437531"/>
                      <a:pt x="160142" y="433285"/>
                      <a:pt x="170120" y="425302"/>
                    </a:cubicBezTo>
                    <a:cubicBezTo>
                      <a:pt x="177948" y="419040"/>
                      <a:pt x="184297" y="411125"/>
                      <a:pt x="191386" y="404037"/>
                    </a:cubicBezTo>
                    <a:cubicBezTo>
                      <a:pt x="194930" y="393404"/>
                      <a:pt x="202018" y="383347"/>
                      <a:pt x="202018" y="372139"/>
                    </a:cubicBezTo>
                    <a:cubicBezTo>
                      <a:pt x="202018" y="351549"/>
                      <a:pt x="191952" y="274414"/>
                      <a:pt x="180753" y="244549"/>
                    </a:cubicBezTo>
                    <a:cubicBezTo>
                      <a:pt x="175188" y="229708"/>
                      <a:pt x="165732" y="216587"/>
                      <a:pt x="159488" y="202018"/>
                    </a:cubicBezTo>
                    <a:cubicBezTo>
                      <a:pt x="155073" y="191717"/>
                      <a:pt x="154298" y="179918"/>
                      <a:pt x="148855" y="170121"/>
                    </a:cubicBezTo>
                    <a:cubicBezTo>
                      <a:pt x="112370" y="104447"/>
                      <a:pt x="121024" y="116124"/>
                      <a:pt x="74427" y="85060"/>
                    </a:cubicBezTo>
                    <a:cubicBezTo>
                      <a:pt x="67339" y="74427"/>
                      <a:pt x="50656" y="65693"/>
                      <a:pt x="53162" y="53162"/>
                    </a:cubicBezTo>
                    <a:cubicBezTo>
                      <a:pt x="55668" y="40631"/>
                      <a:pt x="73383" y="37087"/>
                      <a:pt x="85060" y="31897"/>
                    </a:cubicBezTo>
                    <a:cubicBezTo>
                      <a:pt x="152217" y="2050"/>
                      <a:pt x="148855" y="34227"/>
                      <a:pt x="148855"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2" name="Freeform 341"/>
              <p:cNvSpPr/>
              <p:nvPr/>
            </p:nvSpPr>
            <p:spPr bwMode="auto">
              <a:xfrm>
                <a:off x="542260" y="2721935"/>
                <a:ext cx="265814" cy="531628"/>
              </a:xfrm>
              <a:custGeom>
                <a:avLst/>
                <a:gdLst>
                  <a:gd name="connsiteX0" fmla="*/ 265814 w 265814"/>
                  <a:gd name="connsiteY0" fmla="*/ 531628 h 531628"/>
                  <a:gd name="connsiteX1" fmla="*/ 244549 w 265814"/>
                  <a:gd name="connsiteY1" fmla="*/ 478465 h 531628"/>
                  <a:gd name="connsiteX2" fmla="*/ 212652 w 265814"/>
                  <a:gd name="connsiteY2" fmla="*/ 414670 h 531628"/>
                  <a:gd name="connsiteX3" fmla="*/ 180754 w 265814"/>
                  <a:gd name="connsiteY3" fmla="*/ 404037 h 531628"/>
                  <a:gd name="connsiteX4" fmla="*/ 127591 w 265814"/>
                  <a:gd name="connsiteY4" fmla="*/ 340242 h 531628"/>
                  <a:gd name="connsiteX5" fmla="*/ 85061 w 265814"/>
                  <a:gd name="connsiteY5" fmla="*/ 265814 h 531628"/>
                  <a:gd name="connsiteX6" fmla="*/ 74428 w 265814"/>
                  <a:gd name="connsiteY6" fmla="*/ 233916 h 531628"/>
                  <a:gd name="connsiteX7" fmla="*/ 53163 w 265814"/>
                  <a:gd name="connsiteY7" fmla="*/ 95693 h 531628"/>
                  <a:gd name="connsiteX8" fmla="*/ 31898 w 265814"/>
                  <a:gd name="connsiteY8" fmla="*/ 63795 h 531628"/>
                  <a:gd name="connsiteX9" fmla="*/ 21266 w 265814"/>
                  <a:gd name="connsiteY9" fmla="*/ 21265 h 531628"/>
                  <a:gd name="connsiteX10" fmla="*/ 0 w 265814"/>
                  <a:gd name="connsiteY10" fmla="*/ 0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814" h="531628">
                    <a:moveTo>
                      <a:pt x="265814" y="531628"/>
                    </a:moveTo>
                    <a:cubicBezTo>
                      <a:pt x="258726" y="513907"/>
                      <a:pt x="251250" y="496336"/>
                      <a:pt x="244549" y="478465"/>
                    </a:cubicBezTo>
                    <a:cubicBezTo>
                      <a:pt x="236294" y="456450"/>
                      <a:pt x="232817" y="430802"/>
                      <a:pt x="212652" y="414670"/>
                    </a:cubicBezTo>
                    <a:cubicBezTo>
                      <a:pt x="203900" y="407669"/>
                      <a:pt x="191387" y="407581"/>
                      <a:pt x="180754" y="404037"/>
                    </a:cubicBezTo>
                    <a:cubicBezTo>
                      <a:pt x="127957" y="324840"/>
                      <a:pt x="195814" y="422109"/>
                      <a:pt x="127591" y="340242"/>
                    </a:cubicBezTo>
                    <a:cubicBezTo>
                      <a:pt x="111889" y="321399"/>
                      <a:pt x="94236" y="287223"/>
                      <a:pt x="85061" y="265814"/>
                    </a:cubicBezTo>
                    <a:cubicBezTo>
                      <a:pt x="80646" y="255512"/>
                      <a:pt x="77972" y="244549"/>
                      <a:pt x="74428" y="233916"/>
                    </a:cubicBezTo>
                    <a:cubicBezTo>
                      <a:pt x="72785" y="220769"/>
                      <a:pt x="62297" y="120051"/>
                      <a:pt x="53163" y="95693"/>
                    </a:cubicBezTo>
                    <a:cubicBezTo>
                      <a:pt x="48676" y="83728"/>
                      <a:pt x="38986" y="74428"/>
                      <a:pt x="31898" y="63795"/>
                    </a:cubicBezTo>
                    <a:cubicBezTo>
                      <a:pt x="28354" y="49618"/>
                      <a:pt x="27801" y="34335"/>
                      <a:pt x="21266" y="21265"/>
                    </a:cubicBezTo>
                    <a:cubicBezTo>
                      <a:pt x="16783" y="12299"/>
                      <a:pt x="0" y="0"/>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3" name="Freeform 342"/>
              <p:cNvSpPr/>
              <p:nvPr/>
            </p:nvSpPr>
            <p:spPr bwMode="auto">
              <a:xfrm>
                <a:off x="233917" y="2392224"/>
                <a:ext cx="372140" cy="212753"/>
              </a:xfrm>
              <a:custGeom>
                <a:avLst/>
                <a:gdLst>
                  <a:gd name="connsiteX0" fmla="*/ 372140 w 372140"/>
                  <a:gd name="connsiteY0" fmla="*/ 106427 h 212753"/>
                  <a:gd name="connsiteX1" fmla="*/ 223284 w 372140"/>
                  <a:gd name="connsiteY1" fmla="*/ 117060 h 212753"/>
                  <a:gd name="connsiteX2" fmla="*/ 191386 w 372140"/>
                  <a:gd name="connsiteY2" fmla="*/ 127692 h 212753"/>
                  <a:gd name="connsiteX3" fmla="*/ 180754 w 372140"/>
                  <a:gd name="connsiteY3" fmla="*/ 159590 h 212753"/>
                  <a:gd name="connsiteX4" fmla="*/ 138223 w 372140"/>
                  <a:gd name="connsiteY4" fmla="*/ 212753 h 212753"/>
                  <a:gd name="connsiteX5" fmla="*/ 85061 w 372140"/>
                  <a:gd name="connsiteY5" fmla="*/ 202120 h 212753"/>
                  <a:gd name="connsiteX6" fmla="*/ 53163 w 372140"/>
                  <a:gd name="connsiteY6" fmla="*/ 191488 h 212753"/>
                  <a:gd name="connsiteX7" fmla="*/ 0 w 372140"/>
                  <a:gd name="connsiteY7" fmla="*/ 95795 h 212753"/>
                  <a:gd name="connsiteX8" fmla="*/ 31898 w 372140"/>
                  <a:gd name="connsiteY8" fmla="*/ 102 h 2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40" h="212753">
                    <a:moveTo>
                      <a:pt x="372140" y="106427"/>
                    </a:moveTo>
                    <a:cubicBezTo>
                      <a:pt x="322521" y="109971"/>
                      <a:pt x="272688" y="111248"/>
                      <a:pt x="223284" y="117060"/>
                    </a:cubicBezTo>
                    <a:cubicBezTo>
                      <a:pt x="212153" y="118370"/>
                      <a:pt x="199311" y="119767"/>
                      <a:pt x="191386" y="127692"/>
                    </a:cubicBezTo>
                    <a:cubicBezTo>
                      <a:pt x="183461" y="135617"/>
                      <a:pt x="185766" y="149565"/>
                      <a:pt x="180754" y="159590"/>
                    </a:cubicBezTo>
                    <a:cubicBezTo>
                      <a:pt x="167341" y="186417"/>
                      <a:pt x="158004" y="192973"/>
                      <a:pt x="138223" y="212753"/>
                    </a:cubicBezTo>
                    <a:cubicBezTo>
                      <a:pt x="120502" y="209209"/>
                      <a:pt x="102593" y="206503"/>
                      <a:pt x="85061" y="202120"/>
                    </a:cubicBezTo>
                    <a:cubicBezTo>
                      <a:pt x="74188" y="199402"/>
                      <a:pt x="61088" y="199413"/>
                      <a:pt x="53163" y="191488"/>
                    </a:cubicBezTo>
                    <a:cubicBezTo>
                      <a:pt x="16605" y="154930"/>
                      <a:pt x="13371" y="135904"/>
                      <a:pt x="0" y="95795"/>
                    </a:cubicBezTo>
                    <a:cubicBezTo>
                      <a:pt x="11416" y="-6943"/>
                      <a:pt x="-21461" y="102"/>
                      <a:pt x="31898" y="102"/>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4" name="Freeform 343"/>
              <p:cNvSpPr/>
              <p:nvPr/>
            </p:nvSpPr>
            <p:spPr bwMode="auto">
              <a:xfrm>
                <a:off x="616688" y="2753833"/>
                <a:ext cx="97947" cy="191386"/>
              </a:xfrm>
              <a:custGeom>
                <a:avLst/>
                <a:gdLst>
                  <a:gd name="connsiteX0" fmla="*/ 0 w 97947"/>
                  <a:gd name="connsiteY0" fmla="*/ 191386 h 191386"/>
                  <a:gd name="connsiteX1" fmla="*/ 42531 w 97947"/>
                  <a:gd name="connsiteY1" fmla="*/ 138223 h 191386"/>
                  <a:gd name="connsiteX2" fmla="*/ 95693 w 97947"/>
                  <a:gd name="connsiteY2" fmla="*/ 85060 h 191386"/>
                  <a:gd name="connsiteX3" fmla="*/ 95693 w 97947"/>
                  <a:gd name="connsiteY3" fmla="*/ 0 h 191386"/>
                </a:gdLst>
                <a:ahLst/>
                <a:cxnLst>
                  <a:cxn ang="0">
                    <a:pos x="connsiteX0" y="connsiteY0"/>
                  </a:cxn>
                  <a:cxn ang="0">
                    <a:pos x="connsiteX1" y="connsiteY1"/>
                  </a:cxn>
                  <a:cxn ang="0">
                    <a:pos x="connsiteX2" y="connsiteY2"/>
                  </a:cxn>
                  <a:cxn ang="0">
                    <a:pos x="connsiteX3" y="connsiteY3"/>
                  </a:cxn>
                </a:cxnLst>
                <a:rect l="l" t="t" r="r" b="b"/>
                <a:pathLst>
                  <a:path w="97947" h="191386">
                    <a:moveTo>
                      <a:pt x="0" y="191386"/>
                    </a:moveTo>
                    <a:cubicBezTo>
                      <a:pt x="14177" y="173665"/>
                      <a:pt x="26484" y="154270"/>
                      <a:pt x="42531" y="138223"/>
                    </a:cubicBezTo>
                    <a:cubicBezTo>
                      <a:pt x="63009" y="117745"/>
                      <a:pt x="89392" y="119714"/>
                      <a:pt x="95693" y="85060"/>
                    </a:cubicBezTo>
                    <a:cubicBezTo>
                      <a:pt x="100765" y="57164"/>
                      <a:pt x="95693" y="28353"/>
                      <a:pt x="95693"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5" name="Freeform 344"/>
              <p:cNvSpPr/>
              <p:nvPr/>
            </p:nvSpPr>
            <p:spPr bwMode="auto">
              <a:xfrm>
                <a:off x="1648047" y="3200400"/>
                <a:ext cx="138223" cy="489098"/>
              </a:xfrm>
              <a:custGeom>
                <a:avLst/>
                <a:gdLst>
                  <a:gd name="connsiteX0" fmla="*/ 0 w 138223"/>
                  <a:gd name="connsiteY0" fmla="*/ 489098 h 489098"/>
                  <a:gd name="connsiteX1" fmla="*/ 85060 w 138223"/>
                  <a:gd name="connsiteY1" fmla="*/ 404037 h 489098"/>
                  <a:gd name="connsiteX2" fmla="*/ 127590 w 138223"/>
                  <a:gd name="connsiteY2" fmla="*/ 350874 h 489098"/>
                  <a:gd name="connsiteX3" fmla="*/ 138223 w 138223"/>
                  <a:gd name="connsiteY3" fmla="*/ 318977 h 489098"/>
                  <a:gd name="connsiteX4" fmla="*/ 106325 w 138223"/>
                  <a:gd name="connsiteY4" fmla="*/ 116958 h 489098"/>
                  <a:gd name="connsiteX5" fmla="*/ 95693 w 138223"/>
                  <a:gd name="connsiteY5" fmla="*/ 85060 h 489098"/>
                  <a:gd name="connsiteX6" fmla="*/ 53162 w 138223"/>
                  <a:gd name="connsiteY6" fmla="*/ 21265 h 489098"/>
                  <a:gd name="connsiteX7" fmla="*/ 21265 w 138223"/>
                  <a:gd name="connsiteY7" fmla="*/ 0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223" h="489098">
                    <a:moveTo>
                      <a:pt x="0" y="489098"/>
                    </a:moveTo>
                    <a:cubicBezTo>
                      <a:pt x="28353" y="460744"/>
                      <a:pt x="62817" y="437400"/>
                      <a:pt x="85060" y="404037"/>
                    </a:cubicBezTo>
                    <a:cubicBezTo>
                      <a:pt x="111886" y="363799"/>
                      <a:pt x="97289" y="381176"/>
                      <a:pt x="127590" y="350874"/>
                    </a:cubicBezTo>
                    <a:cubicBezTo>
                      <a:pt x="131134" y="340242"/>
                      <a:pt x="138223" y="330185"/>
                      <a:pt x="138223" y="318977"/>
                    </a:cubicBezTo>
                    <a:cubicBezTo>
                      <a:pt x="138223" y="195457"/>
                      <a:pt x="136211" y="206619"/>
                      <a:pt x="106325" y="116958"/>
                    </a:cubicBezTo>
                    <a:cubicBezTo>
                      <a:pt x="102781" y="106325"/>
                      <a:pt x="101910" y="94385"/>
                      <a:pt x="95693" y="85060"/>
                    </a:cubicBezTo>
                    <a:cubicBezTo>
                      <a:pt x="81516" y="63795"/>
                      <a:pt x="74427" y="35442"/>
                      <a:pt x="53162" y="21265"/>
                    </a:cubicBezTo>
                    <a:lnTo>
                      <a:pt x="21265"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6" name="Freeform 345"/>
              <p:cNvSpPr/>
              <p:nvPr/>
            </p:nvSpPr>
            <p:spPr bwMode="auto">
              <a:xfrm>
                <a:off x="1754372" y="3136605"/>
                <a:ext cx="127715" cy="191386"/>
              </a:xfrm>
              <a:custGeom>
                <a:avLst/>
                <a:gdLst>
                  <a:gd name="connsiteX0" fmla="*/ 0 w 127715"/>
                  <a:gd name="connsiteY0" fmla="*/ 191386 h 191386"/>
                  <a:gd name="connsiteX1" fmla="*/ 85061 w 127715"/>
                  <a:gd name="connsiteY1" fmla="*/ 127590 h 191386"/>
                  <a:gd name="connsiteX2" fmla="*/ 116958 w 127715"/>
                  <a:gd name="connsiteY2" fmla="*/ 116958 h 191386"/>
                  <a:gd name="connsiteX3" fmla="*/ 127591 w 127715"/>
                  <a:gd name="connsiteY3" fmla="*/ 85060 h 191386"/>
                  <a:gd name="connsiteX4" fmla="*/ 106326 w 127715"/>
                  <a:gd name="connsiteY4" fmla="*/ 21265 h 191386"/>
                  <a:gd name="connsiteX5" fmla="*/ 106326 w 127715"/>
                  <a:gd name="connsiteY5" fmla="*/ 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15" h="191386">
                    <a:moveTo>
                      <a:pt x="0" y="191386"/>
                    </a:moveTo>
                    <a:cubicBezTo>
                      <a:pt x="13044" y="180950"/>
                      <a:pt x="62490" y="138876"/>
                      <a:pt x="85061" y="127590"/>
                    </a:cubicBezTo>
                    <a:cubicBezTo>
                      <a:pt x="95085" y="122578"/>
                      <a:pt x="106326" y="120502"/>
                      <a:pt x="116958" y="116958"/>
                    </a:cubicBezTo>
                    <a:cubicBezTo>
                      <a:pt x="120502" y="106325"/>
                      <a:pt x="128829" y="96199"/>
                      <a:pt x="127591" y="85060"/>
                    </a:cubicBezTo>
                    <a:cubicBezTo>
                      <a:pt x="125116" y="62782"/>
                      <a:pt x="106326" y="43680"/>
                      <a:pt x="106326" y="21265"/>
                    </a:cubicBezTo>
                    <a:lnTo>
                      <a:pt x="106326"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7" name="Freeform 346"/>
              <p:cNvSpPr/>
              <p:nvPr/>
            </p:nvSpPr>
            <p:spPr bwMode="auto">
              <a:xfrm>
                <a:off x="1998921" y="3147237"/>
                <a:ext cx="359410" cy="372140"/>
              </a:xfrm>
              <a:custGeom>
                <a:avLst/>
                <a:gdLst>
                  <a:gd name="connsiteX0" fmla="*/ 0 w 359410"/>
                  <a:gd name="connsiteY0" fmla="*/ 372140 h 372140"/>
                  <a:gd name="connsiteX1" fmla="*/ 85060 w 359410"/>
                  <a:gd name="connsiteY1" fmla="*/ 308344 h 372140"/>
                  <a:gd name="connsiteX2" fmla="*/ 148856 w 359410"/>
                  <a:gd name="connsiteY2" fmla="*/ 287079 h 372140"/>
                  <a:gd name="connsiteX3" fmla="*/ 223284 w 359410"/>
                  <a:gd name="connsiteY3" fmla="*/ 255182 h 372140"/>
                  <a:gd name="connsiteX4" fmla="*/ 318977 w 359410"/>
                  <a:gd name="connsiteY4" fmla="*/ 223284 h 372140"/>
                  <a:gd name="connsiteX5" fmla="*/ 340242 w 359410"/>
                  <a:gd name="connsiteY5" fmla="*/ 95693 h 372140"/>
                  <a:gd name="connsiteX6" fmla="*/ 318977 w 359410"/>
                  <a:gd name="connsiteY6" fmla="*/ 31898 h 372140"/>
                  <a:gd name="connsiteX7" fmla="*/ 308344 w 359410"/>
                  <a:gd name="connsiteY7" fmla="*/ 0 h 3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410" h="372140">
                    <a:moveTo>
                      <a:pt x="0" y="372140"/>
                    </a:moveTo>
                    <a:cubicBezTo>
                      <a:pt x="6769" y="366725"/>
                      <a:pt x="66024" y="316805"/>
                      <a:pt x="85060" y="308344"/>
                    </a:cubicBezTo>
                    <a:cubicBezTo>
                      <a:pt x="105544" y="299240"/>
                      <a:pt x="127934" y="295126"/>
                      <a:pt x="148856" y="287079"/>
                    </a:cubicBezTo>
                    <a:cubicBezTo>
                      <a:pt x="174049" y="277390"/>
                      <a:pt x="198011" y="264659"/>
                      <a:pt x="223284" y="255182"/>
                    </a:cubicBezTo>
                    <a:cubicBezTo>
                      <a:pt x="254766" y="243376"/>
                      <a:pt x="318977" y="223284"/>
                      <a:pt x="318977" y="223284"/>
                    </a:cubicBezTo>
                    <a:cubicBezTo>
                      <a:pt x="377189" y="184476"/>
                      <a:pt x="361404" y="208561"/>
                      <a:pt x="340242" y="95693"/>
                    </a:cubicBezTo>
                    <a:cubicBezTo>
                      <a:pt x="336111" y="73662"/>
                      <a:pt x="326065" y="53163"/>
                      <a:pt x="318977" y="31898"/>
                    </a:cubicBezTo>
                    <a:lnTo>
                      <a:pt x="308344"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8" name="Freeform 347"/>
              <p:cNvSpPr/>
              <p:nvPr/>
            </p:nvSpPr>
            <p:spPr bwMode="auto">
              <a:xfrm>
                <a:off x="1743740" y="3848986"/>
                <a:ext cx="393404" cy="520995"/>
              </a:xfrm>
              <a:custGeom>
                <a:avLst/>
                <a:gdLst>
                  <a:gd name="connsiteX0" fmla="*/ 0 w 393404"/>
                  <a:gd name="connsiteY0" fmla="*/ 520995 h 520995"/>
                  <a:gd name="connsiteX1" fmla="*/ 53162 w 393404"/>
                  <a:gd name="connsiteY1" fmla="*/ 467833 h 520995"/>
                  <a:gd name="connsiteX2" fmla="*/ 95693 w 393404"/>
                  <a:gd name="connsiteY2" fmla="*/ 414670 h 520995"/>
                  <a:gd name="connsiteX3" fmla="*/ 138223 w 393404"/>
                  <a:gd name="connsiteY3" fmla="*/ 404037 h 520995"/>
                  <a:gd name="connsiteX4" fmla="*/ 170120 w 393404"/>
                  <a:gd name="connsiteY4" fmla="*/ 382772 h 520995"/>
                  <a:gd name="connsiteX5" fmla="*/ 202018 w 393404"/>
                  <a:gd name="connsiteY5" fmla="*/ 372140 h 520995"/>
                  <a:gd name="connsiteX6" fmla="*/ 255181 w 393404"/>
                  <a:gd name="connsiteY6" fmla="*/ 318977 h 520995"/>
                  <a:gd name="connsiteX7" fmla="*/ 276446 w 393404"/>
                  <a:gd name="connsiteY7" fmla="*/ 148856 h 520995"/>
                  <a:gd name="connsiteX8" fmla="*/ 297711 w 393404"/>
                  <a:gd name="connsiteY8" fmla="*/ 85061 h 520995"/>
                  <a:gd name="connsiteX9" fmla="*/ 318976 w 393404"/>
                  <a:gd name="connsiteY9" fmla="*/ 63795 h 520995"/>
                  <a:gd name="connsiteX10" fmla="*/ 361507 w 393404"/>
                  <a:gd name="connsiteY10" fmla="*/ 10633 h 520995"/>
                  <a:gd name="connsiteX11" fmla="*/ 393404 w 393404"/>
                  <a:gd name="connsiteY11" fmla="*/ 0 h 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404" h="520995">
                    <a:moveTo>
                      <a:pt x="0" y="520995"/>
                    </a:moveTo>
                    <a:cubicBezTo>
                      <a:pt x="17721" y="503274"/>
                      <a:pt x="36659" y="486693"/>
                      <a:pt x="53162" y="467833"/>
                    </a:cubicBezTo>
                    <a:cubicBezTo>
                      <a:pt x="64851" y="454474"/>
                      <a:pt x="77265" y="423884"/>
                      <a:pt x="95693" y="414670"/>
                    </a:cubicBezTo>
                    <a:cubicBezTo>
                      <a:pt x="108763" y="408135"/>
                      <a:pt x="124046" y="407581"/>
                      <a:pt x="138223" y="404037"/>
                    </a:cubicBezTo>
                    <a:cubicBezTo>
                      <a:pt x="148855" y="396949"/>
                      <a:pt x="158690" y="388487"/>
                      <a:pt x="170120" y="382772"/>
                    </a:cubicBezTo>
                    <a:cubicBezTo>
                      <a:pt x="180145" y="377760"/>
                      <a:pt x="193052" y="378865"/>
                      <a:pt x="202018" y="372140"/>
                    </a:cubicBezTo>
                    <a:cubicBezTo>
                      <a:pt x="222067" y="357103"/>
                      <a:pt x="255181" y="318977"/>
                      <a:pt x="255181" y="318977"/>
                    </a:cubicBezTo>
                    <a:cubicBezTo>
                      <a:pt x="262269" y="262270"/>
                      <a:pt x="258374" y="203072"/>
                      <a:pt x="276446" y="148856"/>
                    </a:cubicBezTo>
                    <a:cubicBezTo>
                      <a:pt x="283534" y="127591"/>
                      <a:pt x="281861" y="100911"/>
                      <a:pt x="297711" y="85061"/>
                    </a:cubicBezTo>
                    <a:cubicBezTo>
                      <a:pt x="304799" y="77972"/>
                      <a:pt x="312714" y="71623"/>
                      <a:pt x="318976" y="63795"/>
                    </a:cubicBezTo>
                    <a:cubicBezTo>
                      <a:pt x="332351" y="47076"/>
                      <a:pt x="341757" y="22483"/>
                      <a:pt x="361507" y="10633"/>
                    </a:cubicBezTo>
                    <a:cubicBezTo>
                      <a:pt x="371117" y="4867"/>
                      <a:pt x="393404" y="0"/>
                      <a:pt x="393404"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9" name="Freeform 348"/>
              <p:cNvSpPr/>
              <p:nvPr/>
            </p:nvSpPr>
            <p:spPr bwMode="auto">
              <a:xfrm>
                <a:off x="1998921" y="4433776"/>
                <a:ext cx="350874" cy="191386"/>
              </a:xfrm>
              <a:custGeom>
                <a:avLst/>
                <a:gdLst>
                  <a:gd name="connsiteX0" fmla="*/ 0 w 350874"/>
                  <a:gd name="connsiteY0" fmla="*/ 0 h 191386"/>
                  <a:gd name="connsiteX1" fmla="*/ 106326 w 350874"/>
                  <a:gd name="connsiteY1" fmla="*/ 74428 h 191386"/>
                  <a:gd name="connsiteX2" fmla="*/ 148856 w 350874"/>
                  <a:gd name="connsiteY2" fmla="*/ 138224 h 191386"/>
                  <a:gd name="connsiteX3" fmla="*/ 191386 w 350874"/>
                  <a:gd name="connsiteY3" fmla="*/ 159489 h 191386"/>
                  <a:gd name="connsiteX4" fmla="*/ 223284 w 350874"/>
                  <a:gd name="connsiteY4" fmla="*/ 180754 h 191386"/>
                  <a:gd name="connsiteX5" fmla="*/ 255181 w 350874"/>
                  <a:gd name="connsiteY5" fmla="*/ 191386 h 191386"/>
                  <a:gd name="connsiteX6" fmla="*/ 350874 w 350874"/>
                  <a:gd name="connsiteY6" fmla="*/ 15948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874" h="191386">
                    <a:moveTo>
                      <a:pt x="0" y="0"/>
                    </a:moveTo>
                    <a:cubicBezTo>
                      <a:pt x="53356" y="21342"/>
                      <a:pt x="69967" y="19889"/>
                      <a:pt x="106326" y="74428"/>
                    </a:cubicBezTo>
                    <a:cubicBezTo>
                      <a:pt x="120503" y="95693"/>
                      <a:pt x="125997" y="126794"/>
                      <a:pt x="148856" y="138224"/>
                    </a:cubicBezTo>
                    <a:cubicBezTo>
                      <a:pt x="163033" y="145312"/>
                      <a:pt x="177624" y="151625"/>
                      <a:pt x="191386" y="159489"/>
                    </a:cubicBezTo>
                    <a:cubicBezTo>
                      <a:pt x="202481" y="165829"/>
                      <a:pt x="211854" y="175039"/>
                      <a:pt x="223284" y="180754"/>
                    </a:cubicBezTo>
                    <a:cubicBezTo>
                      <a:pt x="233308" y="185766"/>
                      <a:pt x="244549" y="187842"/>
                      <a:pt x="255181" y="191386"/>
                    </a:cubicBezTo>
                    <a:cubicBezTo>
                      <a:pt x="339533" y="179336"/>
                      <a:pt x="311888" y="198475"/>
                      <a:pt x="350874" y="15948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0" name="Freeform 349"/>
              <p:cNvSpPr/>
              <p:nvPr/>
            </p:nvSpPr>
            <p:spPr bwMode="auto">
              <a:xfrm>
                <a:off x="138223" y="3902149"/>
                <a:ext cx="393405" cy="171119"/>
              </a:xfrm>
              <a:custGeom>
                <a:avLst/>
                <a:gdLst>
                  <a:gd name="connsiteX0" fmla="*/ 393405 w 393405"/>
                  <a:gd name="connsiteY0" fmla="*/ 21265 h 171119"/>
                  <a:gd name="connsiteX1" fmla="*/ 329610 w 393405"/>
                  <a:gd name="connsiteY1" fmla="*/ 10632 h 171119"/>
                  <a:gd name="connsiteX2" fmla="*/ 287079 w 393405"/>
                  <a:gd name="connsiteY2" fmla="*/ 0 h 171119"/>
                  <a:gd name="connsiteX3" fmla="*/ 223284 w 393405"/>
                  <a:gd name="connsiteY3" fmla="*/ 10632 h 171119"/>
                  <a:gd name="connsiteX4" fmla="*/ 180754 w 393405"/>
                  <a:gd name="connsiteY4" fmla="*/ 74428 h 171119"/>
                  <a:gd name="connsiteX5" fmla="*/ 159489 w 393405"/>
                  <a:gd name="connsiteY5" fmla="*/ 106325 h 171119"/>
                  <a:gd name="connsiteX6" fmla="*/ 148856 w 393405"/>
                  <a:gd name="connsiteY6" fmla="*/ 138223 h 171119"/>
                  <a:gd name="connsiteX7" fmla="*/ 74428 w 393405"/>
                  <a:gd name="connsiteY7" fmla="*/ 170121 h 171119"/>
                  <a:gd name="connsiteX8" fmla="*/ 0 w 393405"/>
                  <a:gd name="connsiteY8" fmla="*/ 170121 h 17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405" h="171119">
                    <a:moveTo>
                      <a:pt x="393405" y="21265"/>
                    </a:moveTo>
                    <a:cubicBezTo>
                      <a:pt x="372140" y="17721"/>
                      <a:pt x="350750" y="14860"/>
                      <a:pt x="329610" y="10632"/>
                    </a:cubicBezTo>
                    <a:cubicBezTo>
                      <a:pt x="315281" y="7766"/>
                      <a:pt x="301692" y="0"/>
                      <a:pt x="287079" y="0"/>
                    </a:cubicBezTo>
                    <a:cubicBezTo>
                      <a:pt x="265521" y="0"/>
                      <a:pt x="244549" y="7088"/>
                      <a:pt x="223284" y="10632"/>
                    </a:cubicBezTo>
                    <a:cubicBezTo>
                      <a:pt x="185383" y="48535"/>
                      <a:pt x="215086" y="14347"/>
                      <a:pt x="180754" y="74428"/>
                    </a:cubicBezTo>
                    <a:cubicBezTo>
                      <a:pt x="174414" y="85523"/>
                      <a:pt x="165204" y="94896"/>
                      <a:pt x="159489" y="106325"/>
                    </a:cubicBezTo>
                    <a:cubicBezTo>
                      <a:pt x="154477" y="116350"/>
                      <a:pt x="155858" y="129471"/>
                      <a:pt x="148856" y="138223"/>
                    </a:cubicBezTo>
                    <a:cubicBezTo>
                      <a:pt x="133565" y="157337"/>
                      <a:pt x="96461" y="168118"/>
                      <a:pt x="74428" y="170121"/>
                    </a:cubicBezTo>
                    <a:cubicBezTo>
                      <a:pt x="49721" y="172367"/>
                      <a:pt x="24809" y="170121"/>
                      <a:pt x="0" y="1701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1" name="Freeform 350"/>
              <p:cNvSpPr/>
              <p:nvPr/>
            </p:nvSpPr>
            <p:spPr bwMode="auto">
              <a:xfrm>
                <a:off x="244521" y="4157330"/>
                <a:ext cx="127619" cy="361507"/>
              </a:xfrm>
              <a:custGeom>
                <a:avLst/>
                <a:gdLst>
                  <a:gd name="connsiteX0" fmla="*/ 127619 w 127619"/>
                  <a:gd name="connsiteY0" fmla="*/ 0 h 361507"/>
                  <a:gd name="connsiteX1" fmla="*/ 116986 w 127619"/>
                  <a:gd name="connsiteY1" fmla="*/ 53163 h 361507"/>
                  <a:gd name="connsiteX2" fmla="*/ 106353 w 127619"/>
                  <a:gd name="connsiteY2" fmla="*/ 85061 h 361507"/>
                  <a:gd name="connsiteX3" fmla="*/ 95721 w 127619"/>
                  <a:gd name="connsiteY3" fmla="*/ 244549 h 361507"/>
                  <a:gd name="connsiteX4" fmla="*/ 63823 w 127619"/>
                  <a:gd name="connsiteY4" fmla="*/ 265814 h 361507"/>
                  <a:gd name="connsiteX5" fmla="*/ 10660 w 127619"/>
                  <a:gd name="connsiteY5" fmla="*/ 318977 h 361507"/>
                  <a:gd name="connsiteX6" fmla="*/ 28 w 127619"/>
                  <a:gd name="connsiteY6"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19" h="361507">
                    <a:moveTo>
                      <a:pt x="127619" y="0"/>
                    </a:moveTo>
                    <a:cubicBezTo>
                      <a:pt x="124075" y="17721"/>
                      <a:pt x="121369" y="35631"/>
                      <a:pt x="116986" y="53163"/>
                    </a:cubicBezTo>
                    <a:cubicBezTo>
                      <a:pt x="114268" y="64036"/>
                      <a:pt x="107591" y="73922"/>
                      <a:pt x="106353" y="85061"/>
                    </a:cubicBezTo>
                    <a:cubicBezTo>
                      <a:pt x="100469" y="138016"/>
                      <a:pt x="107924" y="192685"/>
                      <a:pt x="95721" y="244549"/>
                    </a:cubicBezTo>
                    <a:cubicBezTo>
                      <a:pt x="92794" y="256988"/>
                      <a:pt x="73440" y="257399"/>
                      <a:pt x="63823" y="265814"/>
                    </a:cubicBezTo>
                    <a:cubicBezTo>
                      <a:pt x="44962" y="282317"/>
                      <a:pt x="10660" y="318977"/>
                      <a:pt x="10660" y="318977"/>
                    </a:cubicBezTo>
                    <a:cubicBezTo>
                      <a:pt x="-1093" y="354237"/>
                      <a:pt x="28" y="339667"/>
                      <a:pt x="28" y="361507"/>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2" name="Freeform 351"/>
              <p:cNvSpPr/>
              <p:nvPr/>
            </p:nvSpPr>
            <p:spPr bwMode="auto">
              <a:xfrm>
                <a:off x="563525" y="3817088"/>
                <a:ext cx="85061" cy="350874"/>
              </a:xfrm>
              <a:custGeom>
                <a:avLst/>
                <a:gdLst>
                  <a:gd name="connsiteX0" fmla="*/ 85061 w 85061"/>
                  <a:gd name="connsiteY0" fmla="*/ 0 h 350874"/>
                  <a:gd name="connsiteX1" fmla="*/ 63795 w 85061"/>
                  <a:gd name="connsiteY1" fmla="*/ 53163 h 350874"/>
                  <a:gd name="connsiteX2" fmla="*/ 31898 w 85061"/>
                  <a:gd name="connsiteY2" fmla="*/ 116958 h 350874"/>
                  <a:gd name="connsiteX3" fmla="*/ 42530 w 85061"/>
                  <a:gd name="connsiteY3" fmla="*/ 180753 h 350874"/>
                  <a:gd name="connsiteX4" fmla="*/ 42530 w 85061"/>
                  <a:gd name="connsiteY4" fmla="*/ 287079 h 350874"/>
                  <a:gd name="connsiteX5" fmla="*/ 0 w 85061"/>
                  <a:gd name="connsiteY5" fmla="*/ 350874 h 35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61" h="350874">
                    <a:moveTo>
                      <a:pt x="85061" y="0"/>
                    </a:moveTo>
                    <a:cubicBezTo>
                      <a:pt x="77972" y="17721"/>
                      <a:pt x="72331" y="36092"/>
                      <a:pt x="63795" y="53163"/>
                    </a:cubicBezTo>
                    <a:cubicBezTo>
                      <a:pt x="22576" y="135599"/>
                      <a:pt x="58619" y="36789"/>
                      <a:pt x="31898" y="116958"/>
                    </a:cubicBezTo>
                    <a:cubicBezTo>
                      <a:pt x="35442" y="138223"/>
                      <a:pt x="38302" y="159613"/>
                      <a:pt x="42530" y="180753"/>
                    </a:cubicBezTo>
                    <a:cubicBezTo>
                      <a:pt x="51950" y="227852"/>
                      <a:pt x="65069" y="232985"/>
                      <a:pt x="42530" y="287079"/>
                    </a:cubicBezTo>
                    <a:cubicBezTo>
                      <a:pt x="32700" y="310670"/>
                      <a:pt x="0" y="350874"/>
                      <a:pt x="0" y="350874"/>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3" name="Freeform 352"/>
              <p:cNvSpPr/>
              <p:nvPr/>
            </p:nvSpPr>
            <p:spPr bwMode="auto">
              <a:xfrm>
                <a:off x="808074" y="4253023"/>
                <a:ext cx="244549" cy="531628"/>
              </a:xfrm>
              <a:custGeom>
                <a:avLst/>
                <a:gdLst>
                  <a:gd name="connsiteX0" fmla="*/ 0 w 244549"/>
                  <a:gd name="connsiteY0" fmla="*/ 0 h 531628"/>
                  <a:gd name="connsiteX1" fmla="*/ 10633 w 244549"/>
                  <a:gd name="connsiteY1" fmla="*/ 74428 h 531628"/>
                  <a:gd name="connsiteX2" fmla="*/ 42531 w 244549"/>
                  <a:gd name="connsiteY2" fmla="*/ 180754 h 531628"/>
                  <a:gd name="connsiteX3" fmla="*/ 74428 w 244549"/>
                  <a:gd name="connsiteY3" fmla="*/ 212651 h 531628"/>
                  <a:gd name="connsiteX4" fmla="*/ 95693 w 244549"/>
                  <a:gd name="connsiteY4" fmla="*/ 244549 h 531628"/>
                  <a:gd name="connsiteX5" fmla="*/ 159489 w 244549"/>
                  <a:gd name="connsiteY5" fmla="*/ 287079 h 531628"/>
                  <a:gd name="connsiteX6" fmla="*/ 191386 w 244549"/>
                  <a:gd name="connsiteY6" fmla="*/ 361507 h 531628"/>
                  <a:gd name="connsiteX7" fmla="*/ 212652 w 244549"/>
                  <a:gd name="connsiteY7" fmla="*/ 425303 h 531628"/>
                  <a:gd name="connsiteX8" fmla="*/ 244549 w 244549"/>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549" h="531628">
                    <a:moveTo>
                      <a:pt x="0" y="0"/>
                    </a:moveTo>
                    <a:cubicBezTo>
                      <a:pt x="3544" y="24809"/>
                      <a:pt x="6822" y="49658"/>
                      <a:pt x="10633" y="74428"/>
                    </a:cubicBezTo>
                    <a:cubicBezTo>
                      <a:pt x="17628" y="119895"/>
                      <a:pt x="16215" y="143912"/>
                      <a:pt x="42531" y="180754"/>
                    </a:cubicBezTo>
                    <a:cubicBezTo>
                      <a:pt x="51271" y="192990"/>
                      <a:pt x="64802" y="201100"/>
                      <a:pt x="74428" y="212651"/>
                    </a:cubicBezTo>
                    <a:cubicBezTo>
                      <a:pt x="82609" y="222468"/>
                      <a:pt x="86076" y="236134"/>
                      <a:pt x="95693" y="244549"/>
                    </a:cubicBezTo>
                    <a:cubicBezTo>
                      <a:pt x="114927" y="261379"/>
                      <a:pt x="159489" y="287079"/>
                      <a:pt x="159489" y="287079"/>
                    </a:cubicBezTo>
                    <a:cubicBezTo>
                      <a:pt x="193704" y="389731"/>
                      <a:pt x="138845" y="230157"/>
                      <a:pt x="191386" y="361507"/>
                    </a:cubicBezTo>
                    <a:cubicBezTo>
                      <a:pt x="199711" y="382319"/>
                      <a:pt x="212652" y="425303"/>
                      <a:pt x="212652" y="425303"/>
                    </a:cubicBezTo>
                    <a:cubicBezTo>
                      <a:pt x="224159" y="528872"/>
                      <a:pt x="194578" y="506644"/>
                      <a:pt x="244549" y="531628"/>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4" name="Freeform 353"/>
              <p:cNvSpPr/>
              <p:nvPr/>
            </p:nvSpPr>
            <p:spPr bwMode="auto">
              <a:xfrm>
                <a:off x="584642" y="4572000"/>
                <a:ext cx="287228" cy="297712"/>
              </a:xfrm>
              <a:custGeom>
                <a:avLst/>
                <a:gdLst>
                  <a:gd name="connsiteX0" fmla="*/ 287228 w 287228"/>
                  <a:gd name="connsiteY0" fmla="*/ 0 h 297712"/>
                  <a:gd name="connsiteX1" fmla="*/ 234065 w 287228"/>
                  <a:gd name="connsiteY1" fmla="*/ 31898 h 297712"/>
                  <a:gd name="connsiteX2" fmla="*/ 202167 w 287228"/>
                  <a:gd name="connsiteY2" fmla="*/ 53163 h 297712"/>
                  <a:gd name="connsiteX3" fmla="*/ 159637 w 287228"/>
                  <a:gd name="connsiteY3" fmla="*/ 63795 h 297712"/>
                  <a:gd name="connsiteX4" fmla="*/ 106474 w 287228"/>
                  <a:gd name="connsiteY4" fmla="*/ 106326 h 297712"/>
                  <a:gd name="connsiteX5" fmla="*/ 95842 w 287228"/>
                  <a:gd name="connsiteY5" fmla="*/ 148856 h 297712"/>
                  <a:gd name="connsiteX6" fmla="*/ 74577 w 287228"/>
                  <a:gd name="connsiteY6" fmla="*/ 212651 h 297712"/>
                  <a:gd name="connsiteX7" fmla="*/ 10781 w 287228"/>
                  <a:gd name="connsiteY7" fmla="*/ 244549 h 297712"/>
                  <a:gd name="connsiteX8" fmla="*/ 149 w 287228"/>
                  <a:gd name="connsiteY8" fmla="*/ 297712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28" h="297712">
                    <a:moveTo>
                      <a:pt x="287228" y="0"/>
                    </a:moveTo>
                    <a:cubicBezTo>
                      <a:pt x="269507" y="10633"/>
                      <a:pt x="251590" y="20945"/>
                      <a:pt x="234065" y="31898"/>
                    </a:cubicBezTo>
                    <a:cubicBezTo>
                      <a:pt x="223229" y="38671"/>
                      <a:pt x="213913" y="48129"/>
                      <a:pt x="202167" y="53163"/>
                    </a:cubicBezTo>
                    <a:cubicBezTo>
                      <a:pt x="188736" y="58919"/>
                      <a:pt x="173814" y="60251"/>
                      <a:pt x="159637" y="63795"/>
                    </a:cubicBezTo>
                    <a:cubicBezTo>
                      <a:pt x="148366" y="71309"/>
                      <a:pt x="114050" y="91173"/>
                      <a:pt x="106474" y="106326"/>
                    </a:cubicBezTo>
                    <a:cubicBezTo>
                      <a:pt x="99939" y="119396"/>
                      <a:pt x="100041" y="134859"/>
                      <a:pt x="95842" y="148856"/>
                    </a:cubicBezTo>
                    <a:cubicBezTo>
                      <a:pt x="89401" y="170326"/>
                      <a:pt x="95842" y="205562"/>
                      <a:pt x="74577" y="212651"/>
                    </a:cubicBezTo>
                    <a:cubicBezTo>
                      <a:pt x="30556" y="227325"/>
                      <a:pt x="52005" y="217067"/>
                      <a:pt x="10781" y="244549"/>
                    </a:cubicBezTo>
                    <a:cubicBezTo>
                      <a:pt x="-2092" y="283172"/>
                      <a:pt x="149" y="265239"/>
                      <a:pt x="149" y="297712"/>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5" name="Freeform 354"/>
              <p:cNvSpPr/>
              <p:nvPr/>
            </p:nvSpPr>
            <p:spPr bwMode="auto">
              <a:xfrm>
                <a:off x="574158" y="4072270"/>
                <a:ext cx="308344" cy="340464"/>
              </a:xfrm>
              <a:custGeom>
                <a:avLst/>
                <a:gdLst>
                  <a:gd name="connsiteX0" fmla="*/ 308344 w 308344"/>
                  <a:gd name="connsiteY0" fmla="*/ 0 h 340464"/>
                  <a:gd name="connsiteX1" fmla="*/ 191386 w 308344"/>
                  <a:gd name="connsiteY1" fmla="*/ 10632 h 340464"/>
                  <a:gd name="connsiteX2" fmla="*/ 159489 w 308344"/>
                  <a:gd name="connsiteY2" fmla="*/ 31897 h 340464"/>
                  <a:gd name="connsiteX3" fmla="*/ 116958 w 308344"/>
                  <a:gd name="connsiteY3" fmla="*/ 85060 h 340464"/>
                  <a:gd name="connsiteX4" fmla="*/ 106326 w 308344"/>
                  <a:gd name="connsiteY4" fmla="*/ 138223 h 340464"/>
                  <a:gd name="connsiteX5" fmla="*/ 85061 w 308344"/>
                  <a:gd name="connsiteY5" fmla="*/ 202018 h 340464"/>
                  <a:gd name="connsiteX6" fmla="*/ 74428 w 308344"/>
                  <a:gd name="connsiteY6" fmla="*/ 233916 h 340464"/>
                  <a:gd name="connsiteX7" fmla="*/ 53163 w 308344"/>
                  <a:gd name="connsiteY7" fmla="*/ 318977 h 340464"/>
                  <a:gd name="connsiteX8" fmla="*/ 0 w 308344"/>
                  <a:gd name="connsiteY8" fmla="*/ 340242 h 34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44" h="340464">
                    <a:moveTo>
                      <a:pt x="308344" y="0"/>
                    </a:moveTo>
                    <a:cubicBezTo>
                      <a:pt x="269358" y="3544"/>
                      <a:pt x="229664" y="2430"/>
                      <a:pt x="191386" y="10632"/>
                    </a:cubicBezTo>
                    <a:cubicBezTo>
                      <a:pt x="178891" y="13309"/>
                      <a:pt x="169467" y="23914"/>
                      <a:pt x="159489" y="31897"/>
                    </a:cubicBezTo>
                    <a:cubicBezTo>
                      <a:pt x="137845" y="49213"/>
                      <a:pt x="132748" y="61375"/>
                      <a:pt x="116958" y="85060"/>
                    </a:cubicBezTo>
                    <a:cubicBezTo>
                      <a:pt x="113414" y="102781"/>
                      <a:pt x="111081" y="120788"/>
                      <a:pt x="106326" y="138223"/>
                    </a:cubicBezTo>
                    <a:cubicBezTo>
                      <a:pt x="100428" y="159848"/>
                      <a:pt x="92149" y="180753"/>
                      <a:pt x="85061" y="202018"/>
                    </a:cubicBezTo>
                    <a:cubicBezTo>
                      <a:pt x="81517" y="212651"/>
                      <a:pt x="76626" y="222926"/>
                      <a:pt x="74428" y="233916"/>
                    </a:cubicBezTo>
                    <a:cubicBezTo>
                      <a:pt x="73899" y="236560"/>
                      <a:pt x="61880" y="308081"/>
                      <a:pt x="53163" y="318977"/>
                    </a:cubicBezTo>
                    <a:cubicBezTo>
                      <a:pt x="33006" y="344174"/>
                      <a:pt x="24260" y="340242"/>
                      <a:pt x="0" y="340242"/>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6" name="Freeform 355"/>
              <p:cNvSpPr/>
              <p:nvPr/>
            </p:nvSpPr>
            <p:spPr bwMode="auto">
              <a:xfrm>
                <a:off x="1456660" y="4327451"/>
                <a:ext cx="223284" cy="361779"/>
              </a:xfrm>
              <a:custGeom>
                <a:avLst/>
                <a:gdLst>
                  <a:gd name="connsiteX0" fmla="*/ 0 w 223284"/>
                  <a:gd name="connsiteY0" fmla="*/ 0 h 361779"/>
                  <a:gd name="connsiteX1" fmla="*/ 53163 w 223284"/>
                  <a:gd name="connsiteY1" fmla="*/ 31897 h 361779"/>
                  <a:gd name="connsiteX2" fmla="*/ 74428 w 223284"/>
                  <a:gd name="connsiteY2" fmla="*/ 53163 h 361779"/>
                  <a:gd name="connsiteX3" fmla="*/ 106326 w 223284"/>
                  <a:gd name="connsiteY3" fmla="*/ 74428 h 361779"/>
                  <a:gd name="connsiteX4" fmla="*/ 127591 w 223284"/>
                  <a:gd name="connsiteY4" fmla="*/ 106325 h 361779"/>
                  <a:gd name="connsiteX5" fmla="*/ 148856 w 223284"/>
                  <a:gd name="connsiteY5" fmla="*/ 170121 h 361779"/>
                  <a:gd name="connsiteX6" fmla="*/ 159489 w 223284"/>
                  <a:gd name="connsiteY6" fmla="*/ 202018 h 361779"/>
                  <a:gd name="connsiteX7" fmla="*/ 180754 w 223284"/>
                  <a:gd name="connsiteY7" fmla="*/ 244549 h 361779"/>
                  <a:gd name="connsiteX8" fmla="*/ 191387 w 223284"/>
                  <a:gd name="connsiteY8" fmla="*/ 276446 h 361779"/>
                  <a:gd name="connsiteX9" fmla="*/ 202019 w 223284"/>
                  <a:gd name="connsiteY9" fmla="*/ 318976 h 361779"/>
                  <a:gd name="connsiteX10" fmla="*/ 223284 w 223284"/>
                  <a:gd name="connsiteY10" fmla="*/ 340242 h 361779"/>
                  <a:gd name="connsiteX11" fmla="*/ 191387 w 223284"/>
                  <a:gd name="connsiteY11" fmla="*/ 361507 h 361779"/>
                  <a:gd name="connsiteX12" fmla="*/ 148856 w 223284"/>
                  <a:gd name="connsiteY12" fmla="*/ 350874 h 361779"/>
                  <a:gd name="connsiteX13" fmla="*/ 127591 w 223284"/>
                  <a:gd name="connsiteY13" fmla="*/ 350874 h 3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284" h="361779">
                    <a:moveTo>
                      <a:pt x="0" y="0"/>
                    </a:moveTo>
                    <a:cubicBezTo>
                      <a:pt x="17721" y="10632"/>
                      <a:pt x="36346" y="19885"/>
                      <a:pt x="53163" y="31897"/>
                    </a:cubicBezTo>
                    <a:cubicBezTo>
                      <a:pt x="61320" y="37724"/>
                      <a:pt x="66600" y="46901"/>
                      <a:pt x="74428" y="53163"/>
                    </a:cubicBezTo>
                    <a:cubicBezTo>
                      <a:pt x="84407" y="61146"/>
                      <a:pt x="95693" y="67340"/>
                      <a:pt x="106326" y="74428"/>
                    </a:cubicBezTo>
                    <a:cubicBezTo>
                      <a:pt x="113414" y="85060"/>
                      <a:pt x="122401" y="94648"/>
                      <a:pt x="127591" y="106325"/>
                    </a:cubicBezTo>
                    <a:cubicBezTo>
                      <a:pt x="136695" y="126809"/>
                      <a:pt x="141767" y="148856"/>
                      <a:pt x="148856" y="170121"/>
                    </a:cubicBezTo>
                    <a:cubicBezTo>
                      <a:pt x="152400" y="180753"/>
                      <a:pt x="154477" y="191994"/>
                      <a:pt x="159489" y="202018"/>
                    </a:cubicBezTo>
                    <a:cubicBezTo>
                      <a:pt x="166577" y="216195"/>
                      <a:pt x="174510" y="229980"/>
                      <a:pt x="180754" y="244549"/>
                    </a:cubicBezTo>
                    <a:cubicBezTo>
                      <a:pt x="185169" y="254850"/>
                      <a:pt x="188308" y="265670"/>
                      <a:pt x="191387" y="276446"/>
                    </a:cubicBezTo>
                    <a:cubicBezTo>
                      <a:pt x="195402" y="290497"/>
                      <a:pt x="195484" y="305906"/>
                      <a:pt x="202019" y="318976"/>
                    </a:cubicBezTo>
                    <a:cubicBezTo>
                      <a:pt x="206502" y="327942"/>
                      <a:pt x="216196" y="333153"/>
                      <a:pt x="223284" y="340242"/>
                    </a:cubicBezTo>
                    <a:cubicBezTo>
                      <a:pt x="212652" y="347330"/>
                      <a:pt x="204037" y="359700"/>
                      <a:pt x="191387" y="361507"/>
                    </a:cubicBezTo>
                    <a:cubicBezTo>
                      <a:pt x="176921" y="363574"/>
                      <a:pt x="163270" y="353276"/>
                      <a:pt x="148856" y="350874"/>
                    </a:cubicBezTo>
                    <a:cubicBezTo>
                      <a:pt x="141864" y="349709"/>
                      <a:pt x="134679" y="350874"/>
                      <a:pt x="127591" y="350874"/>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7" name="Freeform 356"/>
              <p:cNvSpPr/>
              <p:nvPr/>
            </p:nvSpPr>
            <p:spPr bwMode="auto">
              <a:xfrm>
                <a:off x="2009553" y="3955312"/>
                <a:ext cx="202019" cy="95693"/>
              </a:xfrm>
              <a:custGeom>
                <a:avLst/>
                <a:gdLst>
                  <a:gd name="connsiteX0" fmla="*/ 0 w 202019"/>
                  <a:gd name="connsiteY0" fmla="*/ 95693 h 95693"/>
                  <a:gd name="connsiteX1" fmla="*/ 127591 w 202019"/>
                  <a:gd name="connsiteY1" fmla="*/ 85060 h 95693"/>
                  <a:gd name="connsiteX2" fmla="*/ 159489 w 202019"/>
                  <a:gd name="connsiteY2" fmla="*/ 74428 h 95693"/>
                  <a:gd name="connsiteX3" fmla="*/ 180754 w 202019"/>
                  <a:gd name="connsiteY3" fmla="*/ 42530 h 95693"/>
                  <a:gd name="connsiteX4" fmla="*/ 202019 w 202019"/>
                  <a:gd name="connsiteY4" fmla="*/ 0 h 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19" h="95693">
                    <a:moveTo>
                      <a:pt x="0" y="95693"/>
                    </a:moveTo>
                    <a:cubicBezTo>
                      <a:pt x="42530" y="92149"/>
                      <a:pt x="85288" y="90700"/>
                      <a:pt x="127591" y="85060"/>
                    </a:cubicBezTo>
                    <a:cubicBezTo>
                      <a:pt x="138700" y="83579"/>
                      <a:pt x="150737" y="81429"/>
                      <a:pt x="159489" y="74428"/>
                    </a:cubicBezTo>
                    <a:cubicBezTo>
                      <a:pt x="169468" y="66445"/>
                      <a:pt x="175039" y="53960"/>
                      <a:pt x="180754" y="42530"/>
                    </a:cubicBezTo>
                    <a:cubicBezTo>
                      <a:pt x="205189" y="-6340"/>
                      <a:pt x="177999" y="24020"/>
                      <a:pt x="202019"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8" name="Freeform 357"/>
              <p:cNvSpPr/>
              <p:nvPr/>
            </p:nvSpPr>
            <p:spPr bwMode="auto">
              <a:xfrm>
                <a:off x="1392804" y="3136605"/>
                <a:ext cx="350936" cy="138223"/>
              </a:xfrm>
              <a:custGeom>
                <a:avLst/>
                <a:gdLst>
                  <a:gd name="connsiteX0" fmla="*/ 350936 w 350936"/>
                  <a:gd name="connsiteY0" fmla="*/ 138223 h 138223"/>
                  <a:gd name="connsiteX1" fmla="*/ 297773 w 350936"/>
                  <a:gd name="connsiteY1" fmla="*/ 116958 h 138223"/>
                  <a:gd name="connsiteX2" fmla="*/ 127652 w 350936"/>
                  <a:gd name="connsiteY2" fmla="*/ 95693 h 138223"/>
                  <a:gd name="connsiteX3" fmla="*/ 31959 w 350936"/>
                  <a:gd name="connsiteY3" fmla="*/ 31897 h 138223"/>
                  <a:gd name="connsiteX4" fmla="*/ 61 w 350936"/>
                  <a:gd name="connsiteY4" fmla="*/ 0 h 13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36" h="138223">
                    <a:moveTo>
                      <a:pt x="350936" y="138223"/>
                    </a:moveTo>
                    <a:cubicBezTo>
                      <a:pt x="333215" y="131135"/>
                      <a:pt x="316599" y="120096"/>
                      <a:pt x="297773" y="116958"/>
                    </a:cubicBezTo>
                    <a:cubicBezTo>
                      <a:pt x="67926" y="78650"/>
                      <a:pt x="222900" y="127441"/>
                      <a:pt x="127652" y="95693"/>
                    </a:cubicBezTo>
                    <a:lnTo>
                      <a:pt x="31959" y="31897"/>
                    </a:lnTo>
                    <a:cubicBezTo>
                      <a:pt x="-2888" y="8666"/>
                      <a:pt x="61" y="23411"/>
                      <a:pt x="6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9" name="Freeform 358"/>
              <p:cNvSpPr/>
              <p:nvPr/>
            </p:nvSpPr>
            <p:spPr bwMode="auto">
              <a:xfrm>
                <a:off x="2286000" y="3391786"/>
                <a:ext cx="276447" cy="63795"/>
              </a:xfrm>
              <a:custGeom>
                <a:avLst/>
                <a:gdLst>
                  <a:gd name="connsiteX0" fmla="*/ 0 w 276447"/>
                  <a:gd name="connsiteY0" fmla="*/ 0 h 63795"/>
                  <a:gd name="connsiteX1" fmla="*/ 95693 w 276447"/>
                  <a:gd name="connsiteY1" fmla="*/ 21265 h 63795"/>
                  <a:gd name="connsiteX2" fmla="*/ 159488 w 276447"/>
                  <a:gd name="connsiteY2" fmla="*/ 63795 h 63795"/>
                  <a:gd name="connsiteX3" fmla="*/ 244549 w 276447"/>
                  <a:gd name="connsiteY3" fmla="*/ 53163 h 63795"/>
                  <a:gd name="connsiteX4" fmla="*/ 276447 w 276447"/>
                  <a:gd name="connsiteY4" fmla="*/ 31898 h 6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7" h="63795">
                    <a:moveTo>
                      <a:pt x="0" y="0"/>
                    </a:moveTo>
                    <a:cubicBezTo>
                      <a:pt x="17304" y="2884"/>
                      <a:pt x="73260" y="8802"/>
                      <a:pt x="95693" y="21265"/>
                    </a:cubicBezTo>
                    <a:cubicBezTo>
                      <a:pt x="118034" y="33677"/>
                      <a:pt x="159488" y="63795"/>
                      <a:pt x="159488" y="63795"/>
                    </a:cubicBezTo>
                    <a:cubicBezTo>
                      <a:pt x="187842" y="60251"/>
                      <a:pt x="216981" y="60681"/>
                      <a:pt x="244549" y="53163"/>
                    </a:cubicBezTo>
                    <a:cubicBezTo>
                      <a:pt x="256878" y="49801"/>
                      <a:pt x="276447" y="31898"/>
                      <a:pt x="276447" y="31898"/>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28" name="TextBox 227"/>
            <p:cNvSpPr txBox="1"/>
            <p:nvPr/>
          </p:nvSpPr>
          <p:spPr>
            <a:xfrm>
              <a:off x="3523275" y="6229879"/>
              <a:ext cx="962429" cy="302253"/>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Golgi Cell</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nvGrpSpPr>
            <p:cNvPr id="229" name="Group 86"/>
            <p:cNvGrpSpPr/>
            <p:nvPr/>
          </p:nvGrpSpPr>
          <p:grpSpPr>
            <a:xfrm>
              <a:off x="947688" y="4433476"/>
              <a:ext cx="1144872" cy="1794188"/>
              <a:chOff x="1679943" y="1881963"/>
              <a:chExt cx="2179676" cy="3327990"/>
            </a:xfrm>
          </p:grpSpPr>
          <p:sp>
            <p:nvSpPr>
              <p:cNvPr id="307" name="Freeform 306"/>
              <p:cNvSpPr/>
              <p:nvPr/>
            </p:nvSpPr>
            <p:spPr bwMode="auto">
              <a:xfrm>
                <a:off x="2828260" y="2083981"/>
                <a:ext cx="116959" cy="2286086"/>
              </a:xfrm>
              <a:custGeom>
                <a:avLst/>
                <a:gdLst>
                  <a:gd name="connsiteX0" fmla="*/ 0 w 116959"/>
                  <a:gd name="connsiteY0" fmla="*/ 0 h 2286086"/>
                  <a:gd name="connsiteX1" fmla="*/ 10633 w 116959"/>
                  <a:gd name="connsiteY1" fmla="*/ 116959 h 2286086"/>
                  <a:gd name="connsiteX2" fmla="*/ 31898 w 116959"/>
                  <a:gd name="connsiteY2" fmla="*/ 148856 h 2286086"/>
                  <a:gd name="connsiteX3" fmla="*/ 53163 w 116959"/>
                  <a:gd name="connsiteY3" fmla="*/ 212652 h 2286086"/>
                  <a:gd name="connsiteX4" fmla="*/ 21266 w 116959"/>
                  <a:gd name="connsiteY4" fmla="*/ 297712 h 2286086"/>
                  <a:gd name="connsiteX5" fmla="*/ 0 w 116959"/>
                  <a:gd name="connsiteY5" fmla="*/ 361507 h 2286086"/>
                  <a:gd name="connsiteX6" fmla="*/ 10633 w 116959"/>
                  <a:gd name="connsiteY6" fmla="*/ 446568 h 2286086"/>
                  <a:gd name="connsiteX7" fmla="*/ 53163 w 116959"/>
                  <a:gd name="connsiteY7" fmla="*/ 542261 h 2286086"/>
                  <a:gd name="connsiteX8" fmla="*/ 74428 w 116959"/>
                  <a:gd name="connsiteY8" fmla="*/ 616689 h 2286086"/>
                  <a:gd name="connsiteX9" fmla="*/ 53163 w 116959"/>
                  <a:gd name="connsiteY9" fmla="*/ 776177 h 2286086"/>
                  <a:gd name="connsiteX10" fmla="*/ 31898 w 116959"/>
                  <a:gd name="connsiteY10" fmla="*/ 839972 h 2286086"/>
                  <a:gd name="connsiteX11" fmla="*/ 21266 w 116959"/>
                  <a:gd name="connsiteY11" fmla="*/ 871870 h 2286086"/>
                  <a:gd name="connsiteX12" fmla="*/ 31898 w 116959"/>
                  <a:gd name="connsiteY12" fmla="*/ 988828 h 2286086"/>
                  <a:gd name="connsiteX13" fmla="*/ 74428 w 116959"/>
                  <a:gd name="connsiteY13" fmla="*/ 1084521 h 2286086"/>
                  <a:gd name="connsiteX14" fmla="*/ 85061 w 116959"/>
                  <a:gd name="connsiteY14" fmla="*/ 1116419 h 2286086"/>
                  <a:gd name="connsiteX15" fmla="*/ 63796 w 116959"/>
                  <a:gd name="connsiteY15" fmla="*/ 1233377 h 2286086"/>
                  <a:gd name="connsiteX16" fmla="*/ 42531 w 116959"/>
                  <a:gd name="connsiteY16" fmla="*/ 1265275 h 2286086"/>
                  <a:gd name="connsiteX17" fmla="*/ 31898 w 116959"/>
                  <a:gd name="connsiteY17" fmla="*/ 1307805 h 2286086"/>
                  <a:gd name="connsiteX18" fmla="*/ 42531 w 116959"/>
                  <a:gd name="connsiteY18" fmla="*/ 1392866 h 2286086"/>
                  <a:gd name="connsiteX19" fmla="*/ 63796 w 116959"/>
                  <a:gd name="connsiteY19" fmla="*/ 1456661 h 2286086"/>
                  <a:gd name="connsiteX20" fmla="*/ 74428 w 116959"/>
                  <a:gd name="connsiteY20" fmla="*/ 1488559 h 2286086"/>
                  <a:gd name="connsiteX21" fmla="*/ 85061 w 116959"/>
                  <a:gd name="connsiteY21" fmla="*/ 1520456 h 2286086"/>
                  <a:gd name="connsiteX22" fmla="*/ 95693 w 116959"/>
                  <a:gd name="connsiteY22" fmla="*/ 1552354 h 2286086"/>
                  <a:gd name="connsiteX23" fmla="*/ 116959 w 116959"/>
                  <a:gd name="connsiteY23" fmla="*/ 1573619 h 2286086"/>
                  <a:gd name="connsiteX24" fmla="*/ 106326 w 116959"/>
                  <a:gd name="connsiteY24" fmla="*/ 1679945 h 2286086"/>
                  <a:gd name="connsiteX25" fmla="*/ 85061 w 116959"/>
                  <a:gd name="connsiteY25" fmla="*/ 1711842 h 2286086"/>
                  <a:gd name="connsiteX26" fmla="*/ 63796 w 116959"/>
                  <a:gd name="connsiteY26" fmla="*/ 1775638 h 2286086"/>
                  <a:gd name="connsiteX27" fmla="*/ 74428 w 116959"/>
                  <a:gd name="connsiteY27" fmla="*/ 1892596 h 2286086"/>
                  <a:gd name="connsiteX28" fmla="*/ 85061 w 116959"/>
                  <a:gd name="connsiteY28" fmla="*/ 1924493 h 2286086"/>
                  <a:gd name="connsiteX29" fmla="*/ 106326 w 116959"/>
                  <a:gd name="connsiteY29" fmla="*/ 1998921 h 2286086"/>
                  <a:gd name="connsiteX30" fmla="*/ 85061 w 116959"/>
                  <a:gd name="connsiteY30" fmla="*/ 2083982 h 2286086"/>
                  <a:gd name="connsiteX31" fmla="*/ 42531 w 116959"/>
                  <a:gd name="connsiteY31" fmla="*/ 2137145 h 2286086"/>
                  <a:gd name="connsiteX32" fmla="*/ 42531 w 116959"/>
                  <a:gd name="connsiteY32" fmla="*/ 2254103 h 2286086"/>
                  <a:gd name="connsiteX33" fmla="*/ 63796 w 116959"/>
                  <a:gd name="connsiteY33" fmla="*/ 2286000 h 228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959" h="2286086">
                    <a:moveTo>
                      <a:pt x="0" y="0"/>
                    </a:moveTo>
                    <a:cubicBezTo>
                      <a:pt x="3544" y="38986"/>
                      <a:pt x="2430" y="78681"/>
                      <a:pt x="10633" y="116959"/>
                    </a:cubicBezTo>
                    <a:cubicBezTo>
                      <a:pt x="13310" y="129454"/>
                      <a:pt x="26708" y="137179"/>
                      <a:pt x="31898" y="148856"/>
                    </a:cubicBezTo>
                    <a:cubicBezTo>
                      <a:pt x="41002" y="169340"/>
                      <a:pt x="53163" y="212652"/>
                      <a:pt x="53163" y="212652"/>
                    </a:cubicBezTo>
                    <a:cubicBezTo>
                      <a:pt x="27959" y="338676"/>
                      <a:pt x="61087" y="208116"/>
                      <a:pt x="21266" y="297712"/>
                    </a:cubicBezTo>
                    <a:cubicBezTo>
                      <a:pt x="12162" y="318195"/>
                      <a:pt x="0" y="361507"/>
                      <a:pt x="0" y="361507"/>
                    </a:cubicBezTo>
                    <a:cubicBezTo>
                      <a:pt x="3544" y="389861"/>
                      <a:pt x="4646" y="418628"/>
                      <a:pt x="10633" y="446568"/>
                    </a:cubicBezTo>
                    <a:cubicBezTo>
                      <a:pt x="31206" y="542574"/>
                      <a:pt x="22163" y="480261"/>
                      <a:pt x="53163" y="542261"/>
                    </a:cubicBezTo>
                    <a:cubicBezTo>
                      <a:pt x="60792" y="557518"/>
                      <a:pt x="71020" y="603057"/>
                      <a:pt x="74428" y="616689"/>
                    </a:cubicBezTo>
                    <a:cubicBezTo>
                      <a:pt x="67160" y="696636"/>
                      <a:pt x="71541" y="714917"/>
                      <a:pt x="53163" y="776177"/>
                    </a:cubicBezTo>
                    <a:cubicBezTo>
                      <a:pt x="46722" y="797647"/>
                      <a:pt x="38986" y="818707"/>
                      <a:pt x="31898" y="839972"/>
                    </a:cubicBezTo>
                    <a:lnTo>
                      <a:pt x="21266" y="871870"/>
                    </a:lnTo>
                    <a:cubicBezTo>
                      <a:pt x="24810" y="910856"/>
                      <a:pt x="25095" y="950277"/>
                      <a:pt x="31898" y="988828"/>
                    </a:cubicBezTo>
                    <a:cubicBezTo>
                      <a:pt x="46860" y="1073616"/>
                      <a:pt x="46626" y="1028917"/>
                      <a:pt x="74428" y="1084521"/>
                    </a:cubicBezTo>
                    <a:cubicBezTo>
                      <a:pt x="79440" y="1094546"/>
                      <a:pt x="81517" y="1105786"/>
                      <a:pt x="85061" y="1116419"/>
                    </a:cubicBezTo>
                    <a:cubicBezTo>
                      <a:pt x="81396" y="1145734"/>
                      <a:pt x="80185" y="1200598"/>
                      <a:pt x="63796" y="1233377"/>
                    </a:cubicBezTo>
                    <a:cubicBezTo>
                      <a:pt x="58081" y="1244807"/>
                      <a:pt x="49619" y="1254642"/>
                      <a:pt x="42531" y="1265275"/>
                    </a:cubicBezTo>
                    <a:cubicBezTo>
                      <a:pt x="38987" y="1279452"/>
                      <a:pt x="31898" y="1293192"/>
                      <a:pt x="31898" y="1307805"/>
                    </a:cubicBezTo>
                    <a:cubicBezTo>
                      <a:pt x="31898" y="1336379"/>
                      <a:pt x="36544" y="1364926"/>
                      <a:pt x="42531" y="1392866"/>
                    </a:cubicBezTo>
                    <a:cubicBezTo>
                      <a:pt x="47228" y="1414784"/>
                      <a:pt x="56708" y="1435396"/>
                      <a:pt x="63796" y="1456661"/>
                    </a:cubicBezTo>
                    <a:lnTo>
                      <a:pt x="74428" y="1488559"/>
                    </a:lnTo>
                    <a:lnTo>
                      <a:pt x="85061" y="1520456"/>
                    </a:lnTo>
                    <a:cubicBezTo>
                      <a:pt x="88605" y="1531089"/>
                      <a:pt x="87768" y="1544429"/>
                      <a:pt x="95693" y="1552354"/>
                    </a:cubicBezTo>
                    <a:lnTo>
                      <a:pt x="116959" y="1573619"/>
                    </a:lnTo>
                    <a:cubicBezTo>
                      <a:pt x="113415" y="1609061"/>
                      <a:pt x="114335" y="1645238"/>
                      <a:pt x="106326" y="1679945"/>
                    </a:cubicBezTo>
                    <a:cubicBezTo>
                      <a:pt x="103453" y="1692396"/>
                      <a:pt x="90251" y="1700165"/>
                      <a:pt x="85061" y="1711842"/>
                    </a:cubicBezTo>
                    <a:cubicBezTo>
                      <a:pt x="75957" y="1732326"/>
                      <a:pt x="63796" y="1775638"/>
                      <a:pt x="63796" y="1775638"/>
                    </a:cubicBezTo>
                    <a:cubicBezTo>
                      <a:pt x="67340" y="1814624"/>
                      <a:pt x="68892" y="1853843"/>
                      <a:pt x="74428" y="1892596"/>
                    </a:cubicBezTo>
                    <a:cubicBezTo>
                      <a:pt x="76013" y="1903691"/>
                      <a:pt x="81982" y="1913717"/>
                      <a:pt x="85061" y="1924493"/>
                    </a:cubicBezTo>
                    <a:cubicBezTo>
                      <a:pt x="111762" y="2017948"/>
                      <a:pt x="80832" y="1922444"/>
                      <a:pt x="106326" y="1998921"/>
                    </a:cubicBezTo>
                    <a:cubicBezTo>
                      <a:pt x="102283" y="2019136"/>
                      <a:pt x="95957" y="2062189"/>
                      <a:pt x="85061" y="2083982"/>
                    </a:cubicBezTo>
                    <a:cubicBezTo>
                      <a:pt x="71650" y="2110805"/>
                      <a:pt x="62308" y="2117367"/>
                      <a:pt x="42531" y="2137145"/>
                    </a:cubicBezTo>
                    <a:cubicBezTo>
                      <a:pt x="27465" y="2197407"/>
                      <a:pt x="27010" y="2176496"/>
                      <a:pt x="42531" y="2254103"/>
                    </a:cubicBezTo>
                    <a:cubicBezTo>
                      <a:pt x="49583" y="2289362"/>
                      <a:pt x="43442" y="2286000"/>
                      <a:pt x="63796" y="228600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8" name="Freeform 307"/>
              <p:cNvSpPr/>
              <p:nvPr/>
            </p:nvSpPr>
            <p:spPr bwMode="auto">
              <a:xfrm>
                <a:off x="2838893" y="1924226"/>
                <a:ext cx="637954" cy="574425"/>
              </a:xfrm>
              <a:custGeom>
                <a:avLst/>
                <a:gdLst>
                  <a:gd name="connsiteX0" fmla="*/ 637954 w 637954"/>
                  <a:gd name="connsiteY0" fmla="*/ 267 h 574425"/>
                  <a:gd name="connsiteX1" fmla="*/ 489098 w 637954"/>
                  <a:gd name="connsiteY1" fmla="*/ 32165 h 574425"/>
                  <a:gd name="connsiteX2" fmla="*/ 457200 w 637954"/>
                  <a:gd name="connsiteY2" fmla="*/ 138490 h 574425"/>
                  <a:gd name="connsiteX3" fmla="*/ 435935 w 637954"/>
                  <a:gd name="connsiteY3" fmla="*/ 244816 h 574425"/>
                  <a:gd name="connsiteX4" fmla="*/ 372140 w 637954"/>
                  <a:gd name="connsiteY4" fmla="*/ 297979 h 574425"/>
                  <a:gd name="connsiteX5" fmla="*/ 318977 w 637954"/>
                  <a:gd name="connsiteY5" fmla="*/ 329876 h 574425"/>
                  <a:gd name="connsiteX6" fmla="*/ 223284 w 637954"/>
                  <a:gd name="connsiteY6" fmla="*/ 372407 h 574425"/>
                  <a:gd name="connsiteX7" fmla="*/ 191386 w 637954"/>
                  <a:gd name="connsiteY7" fmla="*/ 383039 h 574425"/>
                  <a:gd name="connsiteX8" fmla="*/ 159488 w 637954"/>
                  <a:gd name="connsiteY8" fmla="*/ 404304 h 574425"/>
                  <a:gd name="connsiteX9" fmla="*/ 138223 w 637954"/>
                  <a:gd name="connsiteY9" fmla="*/ 468100 h 574425"/>
                  <a:gd name="connsiteX10" fmla="*/ 127591 w 637954"/>
                  <a:gd name="connsiteY10" fmla="*/ 499997 h 574425"/>
                  <a:gd name="connsiteX11" fmla="*/ 106326 w 637954"/>
                  <a:gd name="connsiteY11" fmla="*/ 531895 h 574425"/>
                  <a:gd name="connsiteX12" fmla="*/ 42530 w 637954"/>
                  <a:gd name="connsiteY12" fmla="*/ 553160 h 574425"/>
                  <a:gd name="connsiteX13" fmla="*/ 10633 w 637954"/>
                  <a:gd name="connsiteY13" fmla="*/ 563793 h 574425"/>
                  <a:gd name="connsiteX14" fmla="*/ 0 w 637954"/>
                  <a:gd name="connsiteY14" fmla="*/ 574425 h 57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954" h="574425">
                    <a:moveTo>
                      <a:pt x="637954" y="267"/>
                    </a:moveTo>
                    <a:cubicBezTo>
                      <a:pt x="630418" y="952"/>
                      <a:pt x="513695" y="-7190"/>
                      <a:pt x="489098" y="32165"/>
                    </a:cubicBezTo>
                    <a:cubicBezTo>
                      <a:pt x="481986" y="43544"/>
                      <a:pt x="461031" y="117423"/>
                      <a:pt x="457200" y="138490"/>
                    </a:cubicBezTo>
                    <a:cubicBezTo>
                      <a:pt x="451603" y="169271"/>
                      <a:pt x="451530" y="213624"/>
                      <a:pt x="435935" y="244816"/>
                    </a:cubicBezTo>
                    <a:cubicBezTo>
                      <a:pt x="411712" y="293263"/>
                      <a:pt x="418863" y="266831"/>
                      <a:pt x="372140" y="297979"/>
                    </a:cubicBezTo>
                    <a:cubicBezTo>
                      <a:pt x="313761" y="336898"/>
                      <a:pt x="393016" y="305197"/>
                      <a:pt x="318977" y="329876"/>
                    </a:cubicBezTo>
                    <a:cubicBezTo>
                      <a:pt x="268430" y="363574"/>
                      <a:pt x="299199" y="347102"/>
                      <a:pt x="223284" y="372407"/>
                    </a:cubicBezTo>
                    <a:lnTo>
                      <a:pt x="191386" y="383039"/>
                    </a:lnTo>
                    <a:cubicBezTo>
                      <a:pt x="180753" y="390127"/>
                      <a:pt x="166261" y="393468"/>
                      <a:pt x="159488" y="404304"/>
                    </a:cubicBezTo>
                    <a:cubicBezTo>
                      <a:pt x="147608" y="423312"/>
                      <a:pt x="145311" y="446835"/>
                      <a:pt x="138223" y="468100"/>
                    </a:cubicBezTo>
                    <a:cubicBezTo>
                      <a:pt x="134679" y="478732"/>
                      <a:pt x="133808" y="490672"/>
                      <a:pt x="127591" y="499997"/>
                    </a:cubicBezTo>
                    <a:cubicBezTo>
                      <a:pt x="120503" y="510630"/>
                      <a:pt x="117162" y="525122"/>
                      <a:pt x="106326" y="531895"/>
                    </a:cubicBezTo>
                    <a:cubicBezTo>
                      <a:pt x="87318" y="543775"/>
                      <a:pt x="63795" y="546071"/>
                      <a:pt x="42530" y="553160"/>
                    </a:cubicBezTo>
                    <a:cubicBezTo>
                      <a:pt x="31898" y="556704"/>
                      <a:pt x="18558" y="555868"/>
                      <a:pt x="10633" y="563793"/>
                    </a:cubicBezTo>
                    <a:lnTo>
                      <a:pt x="0" y="574425"/>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9" name="Freeform 308"/>
              <p:cNvSpPr/>
              <p:nvPr/>
            </p:nvSpPr>
            <p:spPr bwMode="auto">
              <a:xfrm>
                <a:off x="2593751" y="1881963"/>
                <a:ext cx="255775" cy="489097"/>
              </a:xfrm>
              <a:custGeom>
                <a:avLst/>
                <a:gdLst>
                  <a:gd name="connsiteX0" fmla="*/ 32491 w 255775"/>
                  <a:gd name="connsiteY0" fmla="*/ 0 h 489097"/>
                  <a:gd name="connsiteX1" fmla="*/ 593 w 255775"/>
                  <a:gd name="connsiteY1" fmla="*/ 53163 h 489097"/>
                  <a:gd name="connsiteX2" fmla="*/ 21858 w 255775"/>
                  <a:gd name="connsiteY2" fmla="*/ 202018 h 489097"/>
                  <a:gd name="connsiteX3" fmla="*/ 43123 w 255775"/>
                  <a:gd name="connsiteY3" fmla="*/ 233916 h 489097"/>
                  <a:gd name="connsiteX4" fmla="*/ 96286 w 255775"/>
                  <a:gd name="connsiteY4" fmla="*/ 287079 h 489097"/>
                  <a:gd name="connsiteX5" fmla="*/ 128184 w 255775"/>
                  <a:gd name="connsiteY5" fmla="*/ 318977 h 489097"/>
                  <a:gd name="connsiteX6" fmla="*/ 170714 w 255775"/>
                  <a:gd name="connsiteY6" fmla="*/ 382772 h 489097"/>
                  <a:gd name="connsiteX7" fmla="*/ 191979 w 255775"/>
                  <a:gd name="connsiteY7" fmla="*/ 457200 h 489097"/>
                  <a:gd name="connsiteX8" fmla="*/ 223877 w 255775"/>
                  <a:gd name="connsiteY8" fmla="*/ 478465 h 489097"/>
                  <a:gd name="connsiteX9" fmla="*/ 255775 w 255775"/>
                  <a:gd name="connsiteY9"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775" h="489097">
                    <a:moveTo>
                      <a:pt x="32491" y="0"/>
                    </a:moveTo>
                    <a:cubicBezTo>
                      <a:pt x="21858" y="17721"/>
                      <a:pt x="3156" y="32656"/>
                      <a:pt x="593" y="53163"/>
                    </a:cubicBezTo>
                    <a:cubicBezTo>
                      <a:pt x="-1851" y="72717"/>
                      <a:pt x="2881" y="164064"/>
                      <a:pt x="21858" y="202018"/>
                    </a:cubicBezTo>
                    <a:cubicBezTo>
                      <a:pt x="27573" y="213448"/>
                      <a:pt x="34708" y="224299"/>
                      <a:pt x="43123" y="233916"/>
                    </a:cubicBezTo>
                    <a:cubicBezTo>
                      <a:pt x="59626" y="252777"/>
                      <a:pt x="78565" y="269358"/>
                      <a:pt x="96286" y="287079"/>
                    </a:cubicBezTo>
                    <a:cubicBezTo>
                      <a:pt x="106919" y="297712"/>
                      <a:pt x="119843" y="306466"/>
                      <a:pt x="128184" y="318977"/>
                    </a:cubicBezTo>
                    <a:lnTo>
                      <a:pt x="170714" y="382772"/>
                    </a:lnTo>
                    <a:cubicBezTo>
                      <a:pt x="171408" y="385547"/>
                      <a:pt x="186434" y="450269"/>
                      <a:pt x="191979" y="457200"/>
                    </a:cubicBezTo>
                    <a:cubicBezTo>
                      <a:pt x="199962" y="467179"/>
                      <a:pt x="212447" y="472750"/>
                      <a:pt x="223877" y="478465"/>
                    </a:cubicBezTo>
                    <a:cubicBezTo>
                      <a:pt x="233902" y="483477"/>
                      <a:pt x="255775" y="489097"/>
                      <a:pt x="255775" y="489097"/>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0" name="Freeform 309"/>
              <p:cNvSpPr/>
              <p:nvPr/>
            </p:nvSpPr>
            <p:spPr bwMode="auto">
              <a:xfrm>
                <a:off x="3125972" y="1988288"/>
                <a:ext cx="42530" cy="287079"/>
              </a:xfrm>
              <a:custGeom>
                <a:avLst/>
                <a:gdLst>
                  <a:gd name="connsiteX0" fmla="*/ 0 w 42530"/>
                  <a:gd name="connsiteY0" fmla="*/ 287079 h 287079"/>
                  <a:gd name="connsiteX1" fmla="*/ 31898 w 42530"/>
                  <a:gd name="connsiteY1" fmla="*/ 170121 h 287079"/>
                  <a:gd name="connsiteX2" fmla="*/ 42530 w 42530"/>
                  <a:gd name="connsiteY2" fmla="*/ 138224 h 287079"/>
                  <a:gd name="connsiteX3" fmla="*/ 31898 w 42530"/>
                  <a:gd name="connsiteY3" fmla="*/ 63796 h 287079"/>
                  <a:gd name="connsiteX4" fmla="*/ 10633 w 42530"/>
                  <a:gd name="connsiteY4" fmla="*/ 0 h 28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0" h="287079">
                    <a:moveTo>
                      <a:pt x="0" y="287079"/>
                    </a:moveTo>
                    <a:cubicBezTo>
                      <a:pt x="15029" y="211936"/>
                      <a:pt x="4918" y="251062"/>
                      <a:pt x="31898" y="170121"/>
                    </a:cubicBezTo>
                    <a:lnTo>
                      <a:pt x="42530" y="138224"/>
                    </a:lnTo>
                    <a:cubicBezTo>
                      <a:pt x="38986" y="113415"/>
                      <a:pt x="37533" y="88215"/>
                      <a:pt x="31898" y="63796"/>
                    </a:cubicBezTo>
                    <a:cubicBezTo>
                      <a:pt x="26858" y="41954"/>
                      <a:pt x="10633" y="0"/>
                      <a:pt x="10633"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1" name="Freeform 310"/>
              <p:cNvSpPr/>
              <p:nvPr/>
            </p:nvSpPr>
            <p:spPr bwMode="auto">
              <a:xfrm>
                <a:off x="2604633" y="2530549"/>
                <a:ext cx="255524" cy="425302"/>
              </a:xfrm>
              <a:custGeom>
                <a:avLst/>
                <a:gdLst>
                  <a:gd name="connsiteX0" fmla="*/ 10975 w 255524"/>
                  <a:gd name="connsiteY0" fmla="*/ 0 h 425302"/>
                  <a:gd name="connsiteX1" fmla="*/ 343 w 255524"/>
                  <a:gd name="connsiteY1" fmla="*/ 53163 h 425302"/>
                  <a:gd name="connsiteX2" fmla="*/ 21608 w 255524"/>
                  <a:gd name="connsiteY2" fmla="*/ 85060 h 425302"/>
                  <a:gd name="connsiteX3" fmla="*/ 53506 w 255524"/>
                  <a:gd name="connsiteY3" fmla="*/ 127591 h 425302"/>
                  <a:gd name="connsiteX4" fmla="*/ 74771 w 255524"/>
                  <a:gd name="connsiteY4" fmla="*/ 159488 h 425302"/>
                  <a:gd name="connsiteX5" fmla="*/ 106668 w 255524"/>
                  <a:gd name="connsiteY5" fmla="*/ 170121 h 425302"/>
                  <a:gd name="connsiteX6" fmla="*/ 138566 w 255524"/>
                  <a:gd name="connsiteY6" fmla="*/ 202018 h 425302"/>
                  <a:gd name="connsiteX7" fmla="*/ 170464 w 255524"/>
                  <a:gd name="connsiteY7" fmla="*/ 223284 h 425302"/>
                  <a:gd name="connsiteX8" fmla="*/ 191729 w 255524"/>
                  <a:gd name="connsiteY8" fmla="*/ 255181 h 425302"/>
                  <a:gd name="connsiteX9" fmla="*/ 202361 w 255524"/>
                  <a:gd name="connsiteY9" fmla="*/ 287079 h 425302"/>
                  <a:gd name="connsiteX10" fmla="*/ 212994 w 255524"/>
                  <a:gd name="connsiteY10" fmla="*/ 393404 h 425302"/>
                  <a:gd name="connsiteX11" fmla="*/ 255524 w 255524"/>
                  <a:gd name="connsiteY11" fmla="*/ 425302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24" h="425302">
                    <a:moveTo>
                      <a:pt x="10975" y="0"/>
                    </a:moveTo>
                    <a:cubicBezTo>
                      <a:pt x="7431" y="17721"/>
                      <a:pt x="-1899" y="35231"/>
                      <a:pt x="343" y="53163"/>
                    </a:cubicBezTo>
                    <a:cubicBezTo>
                      <a:pt x="1928" y="65843"/>
                      <a:pt x="14181" y="74662"/>
                      <a:pt x="21608" y="85060"/>
                    </a:cubicBezTo>
                    <a:cubicBezTo>
                      <a:pt x="31908" y="99480"/>
                      <a:pt x="43206" y="113171"/>
                      <a:pt x="53506" y="127591"/>
                    </a:cubicBezTo>
                    <a:cubicBezTo>
                      <a:pt x="60933" y="137989"/>
                      <a:pt x="64793" y="151505"/>
                      <a:pt x="74771" y="159488"/>
                    </a:cubicBezTo>
                    <a:cubicBezTo>
                      <a:pt x="83523" y="166489"/>
                      <a:pt x="96036" y="166577"/>
                      <a:pt x="106668" y="170121"/>
                    </a:cubicBezTo>
                    <a:cubicBezTo>
                      <a:pt x="117301" y="180753"/>
                      <a:pt x="127015" y="192392"/>
                      <a:pt x="138566" y="202018"/>
                    </a:cubicBezTo>
                    <a:cubicBezTo>
                      <a:pt x="148383" y="210199"/>
                      <a:pt x="161428" y="214248"/>
                      <a:pt x="170464" y="223284"/>
                    </a:cubicBezTo>
                    <a:cubicBezTo>
                      <a:pt x="179500" y="232320"/>
                      <a:pt x="184641" y="244549"/>
                      <a:pt x="191729" y="255181"/>
                    </a:cubicBezTo>
                    <a:cubicBezTo>
                      <a:pt x="195273" y="265814"/>
                      <a:pt x="200657" y="276002"/>
                      <a:pt x="202361" y="287079"/>
                    </a:cubicBezTo>
                    <a:cubicBezTo>
                      <a:pt x="207777" y="322283"/>
                      <a:pt x="204355" y="358849"/>
                      <a:pt x="212994" y="393404"/>
                    </a:cubicBezTo>
                    <a:cubicBezTo>
                      <a:pt x="216833" y="408760"/>
                      <a:pt x="243499" y="419290"/>
                      <a:pt x="255524" y="425302"/>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2" name="Freeform 311"/>
              <p:cNvSpPr/>
              <p:nvPr/>
            </p:nvSpPr>
            <p:spPr bwMode="auto">
              <a:xfrm>
                <a:off x="2892056" y="2700670"/>
                <a:ext cx="319006" cy="457200"/>
              </a:xfrm>
              <a:custGeom>
                <a:avLst/>
                <a:gdLst>
                  <a:gd name="connsiteX0" fmla="*/ 0 w 319006"/>
                  <a:gd name="connsiteY0" fmla="*/ 457200 h 457200"/>
                  <a:gd name="connsiteX1" fmla="*/ 10632 w 319006"/>
                  <a:gd name="connsiteY1" fmla="*/ 404037 h 457200"/>
                  <a:gd name="connsiteX2" fmla="*/ 42530 w 319006"/>
                  <a:gd name="connsiteY2" fmla="*/ 372139 h 457200"/>
                  <a:gd name="connsiteX3" fmla="*/ 116958 w 319006"/>
                  <a:gd name="connsiteY3" fmla="*/ 340242 h 457200"/>
                  <a:gd name="connsiteX4" fmla="*/ 159488 w 319006"/>
                  <a:gd name="connsiteY4" fmla="*/ 318977 h 457200"/>
                  <a:gd name="connsiteX5" fmla="*/ 191386 w 319006"/>
                  <a:gd name="connsiteY5" fmla="*/ 308344 h 457200"/>
                  <a:gd name="connsiteX6" fmla="*/ 223284 w 319006"/>
                  <a:gd name="connsiteY6" fmla="*/ 276446 h 457200"/>
                  <a:gd name="connsiteX7" fmla="*/ 255181 w 319006"/>
                  <a:gd name="connsiteY7" fmla="*/ 223283 h 457200"/>
                  <a:gd name="connsiteX8" fmla="*/ 265814 w 319006"/>
                  <a:gd name="connsiteY8" fmla="*/ 191386 h 457200"/>
                  <a:gd name="connsiteX9" fmla="*/ 287079 w 319006"/>
                  <a:gd name="connsiteY9" fmla="*/ 159488 h 457200"/>
                  <a:gd name="connsiteX10" fmla="*/ 297711 w 319006"/>
                  <a:gd name="connsiteY10" fmla="*/ 106325 h 457200"/>
                  <a:gd name="connsiteX11" fmla="*/ 318977 w 319006"/>
                  <a:gd name="connsiteY11"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06" h="457200">
                    <a:moveTo>
                      <a:pt x="0" y="457200"/>
                    </a:moveTo>
                    <a:cubicBezTo>
                      <a:pt x="3544" y="439479"/>
                      <a:pt x="2550" y="420201"/>
                      <a:pt x="10632" y="404037"/>
                    </a:cubicBezTo>
                    <a:cubicBezTo>
                      <a:pt x="17357" y="390588"/>
                      <a:pt x="30978" y="381765"/>
                      <a:pt x="42530" y="372139"/>
                    </a:cubicBezTo>
                    <a:cubicBezTo>
                      <a:pt x="73999" y="345915"/>
                      <a:pt x="76425" y="350375"/>
                      <a:pt x="116958" y="340242"/>
                    </a:cubicBezTo>
                    <a:cubicBezTo>
                      <a:pt x="131135" y="333154"/>
                      <a:pt x="144920" y="325221"/>
                      <a:pt x="159488" y="318977"/>
                    </a:cubicBezTo>
                    <a:cubicBezTo>
                      <a:pt x="169790" y="314562"/>
                      <a:pt x="182061" y="314561"/>
                      <a:pt x="191386" y="308344"/>
                    </a:cubicBezTo>
                    <a:cubicBezTo>
                      <a:pt x="203897" y="300003"/>
                      <a:pt x="212651" y="287079"/>
                      <a:pt x="223284" y="276446"/>
                    </a:cubicBezTo>
                    <a:cubicBezTo>
                      <a:pt x="253400" y="186095"/>
                      <a:pt x="211399" y="296253"/>
                      <a:pt x="255181" y="223283"/>
                    </a:cubicBezTo>
                    <a:cubicBezTo>
                      <a:pt x="260947" y="213673"/>
                      <a:pt x="260802" y="201410"/>
                      <a:pt x="265814" y="191386"/>
                    </a:cubicBezTo>
                    <a:cubicBezTo>
                      <a:pt x="271529" y="179956"/>
                      <a:pt x="279991" y="170121"/>
                      <a:pt x="287079" y="159488"/>
                    </a:cubicBezTo>
                    <a:cubicBezTo>
                      <a:pt x="290623" y="141767"/>
                      <a:pt x="293647" y="123934"/>
                      <a:pt x="297711" y="106325"/>
                    </a:cubicBezTo>
                    <a:cubicBezTo>
                      <a:pt x="320696" y="6723"/>
                      <a:pt x="318977" y="52350"/>
                      <a:pt x="318977"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3" name="Freeform 312"/>
              <p:cNvSpPr/>
              <p:nvPr/>
            </p:nvSpPr>
            <p:spPr bwMode="auto">
              <a:xfrm>
                <a:off x="2626242" y="2286000"/>
                <a:ext cx="95693" cy="382772"/>
              </a:xfrm>
              <a:custGeom>
                <a:avLst/>
                <a:gdLst>
                  <a:gd name="connsiteX0" fmla="*/ 53163 w 95693"/>
                  <a:gd name="connsiteY0" fmla="*/ 382772 h 382772"/>
                  <a:gd name="connsiteX1" fmla="*/ 74428 w 95693"/>
                  <a:gd name="connsiteY1" fmla="*/ 276447 h 382772"/>
                  <a:gd name="connsiteX2" fmla="*/ 95693 w 95693"/>
                  <a:gd name="connsiteY2" fmla="*/ 212651 h 382772"/>
                  <a:gd name="connsiteX3" fmla="*/ 74428 w 95693"/>
                  <a:gd name="connsiteY3" fmla="*/ 116958 h 382772"/>
                  <a:gd name="connsiteX4" fmla="*/ 42530 w 95693"/>
                  <a:gd name="connsiteY4" fmla="*/ 74428 h 382772"/>
                  <a:gd name="connsiteX5" fmla="*/ 31898 w 95693"/>
                  <a:gd name="connsiteY5" fmla="*/ 42530 h 382772"/>
                  <a:gd name="connsiteX6" fmla="*/ 10632 w 95693"/>
                  <a:gd name="connsiteY6" fmla="*/ 21265 h 382772"/>
                  <a:gd name="connsiteX7" fmla="*/ 0 w 95693"/>
                  <a:gd name="connsiteY7" fmla="*/ 0 h 3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693" h="382772">
                    <a:moveTo>
                      <a:pt x="53163" y="382772"/>
                    </a:moveTo>
                    <a:cubicBezTo>
                      <a:pt x="60349" y="339653"/>
                      <a:pt x="62530" y="316106"/>
                      <a:pt x="74428" y="276447"/>
                    </a:cubicBezTo>
                    <a:cubicBezTo>
                      <a:pt x="80869" y="254977"/>
                      <a:pt x="95693" y="212651"/>
                      <a:pt x="95693" y="212651"/>
                    </a:cubicBezTo>
                    <a:cubicBezTo>
                      <a:pt x="93091" y="197040"/>
                      <a:pt x="86744" y="138511"/>
                      <a:pt x="74428" y="116958"/>
                    </a:cubicBezTo>
                    <a:cubicBezTo>
                      <a:pt x="65636" y="101572"/>
                      <a:pt x="53163" y="88605"/>
                      <a:pt x="42530" y="74428"/>
                    </a:cubicBezTo>
                    <a:cubicBezTo>
                      <a:pt x="38986" y="63795"/>
                      <a:pt x="37664" y="52141"/>
                      <a:pt x="31898" y="42530"/>
                    </a:cubicBezTo>
                    <a:cubicBezTo>
                      <a:pt x="26740" y="33934"/>
                      <a:pt x="16647" y="29285"/>
                      <a:pt x="10632" y="21265"/>
                    </a:cubicBezTo>
                    <a:cubicBezTo>
                      <a:pt x="5877" y="14925"/>
                      <a:pt x="3544" y="7088"/>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4" name="Freeform 313"/>
              <p:cNvSpPr/>
              <p:nvPr/>
            </p:nvSpPr>
            <p:spPr bwMode="auto">
              <a:xfrm>
                <a:off x="2509284" y="2860158"/>
                <a:ext cx="393404" cy="425302"/>
              </a:xfrm>
              <a:custGeom>
                <a:avLst/>
                <a:gdLst>
                  <a:gd name="connsiteX0" fmla="*/ 393404 w 393404"/>
                  <a:gd name="connsiteY0" fmla="*/ 425302 h 425302"/>
                  <a:gd name="connsiteX1" fmla="*/ 361507 w 393404"/>
                  <a:gd name="connsiteY1" fmla="*/ 372140 h 425302"/>
                  <a:gd name="connsiteX2" fmla="*/ 340242 w 393404"/>
                  <a:gd name="connsiteY2" fmla="*/ 329609 h 425302"/>
                  <a:gd name="connsiteX3" fmla="*/ 287079 w 393404"/>
                  <a:gd name="connsiteY3" fmla="*/ 287079 h 425302"/>
                  <a:gd name="connsiteX4" fmla="*/ 223283 w 393404"/>
                  <a:gd name="connsiteY4" fmla="*/ 265814 h 425302"/>
                  <a:gd name="connsiteX5" fmla="*/ 159488 w 393404"/>
                  <a:gd name="connsiteY5" fmla="*/ 233916 h 425302"/>
                  <a:gd name="connsiteX6" fmla="*/ 42530 w 393404"/>
                  <a:gd name="connsiteY6" fmla="*/ 138223 h 425302"/>
                  <a:gd name="connsiteX7" fmla="*/ 10632 w 393404"/>
                  <a:gd name="connsiteY7" fmla="*/ 31898 h 425302"/>
                  <a:gd name="connsiteX8" fmla="*/ 0 w 393404"/>
                  <a:gd name="connsiteY8" fmla="*/ 0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404" h="425302">
                    <a:moveTo>
                      <a:pt x="393404" y="425302"/>
                    </a:moveTo>
                    <a:cubicBezTo>
                      <a:pt x="382772" y="407581"/>
                      <a:pt x="371543" y="390205"/>
                      <a:pt x="361507" y="372140"/>
                    </a:cubicBezTo>
                    <a:cubicBezTo>
                      <a:pt x="353810" y="358284"/>
                      <a:pt x="349034" y="342797"/>
                      <a:pt x="340242" y="329609"/>
                    </a:cubicBezTo>
                    <a:cubicBezTo>
                      <a:pt x="330941" y="315657"/>
                      <a:pt x="300547" y="293065"/>
                      <a:pt x="287079" y="287079"/>
                    </a:cubicBezTo>
                    <a:cubicBezTo>
                      <a:pt x="266595" y="277975"/>
                      <a:pt x="241934" y="278248"/>
                      <a:pt x="223283" y="265814"/>
                    </a:cubicBezTo>
                    <a:cubicBezTo>
                      <a:pt x="182061" y="238332"/>
                      <a:pt x="203509" y="248590"/>
                      <a:pt x="159488" y="233916"/>
                    </a:cubicBezTo>
                    <a:cubicBezTo>
                      <a:pt x="62399" y="161099"/>
                      <a:pt x="99489" y="195182"/>
                      <a:pt x="42530" y="138223"/>
                    </a:cubicBezTo>
                    <a:cubicBezTo>
                      <a:pt x="-7994" y="-13350"/>
                      <a:pt x="42764" y="144361"/>
                      <a:pt x="10632" y="31898"/>
                    </a:cubicBezTo>
                    <a:cubicBezTo>
                      <a:pt x="7553" y="21121"/>
                      <a:pt x="0" y="0"/>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5" name="Freeform 314"/>
              <p:cNvSpPr/>
              <p:nvPr/>
            </p:nvSpPr>
            <p:spPr bwMode="auto">
              <a:xfrm>
                <a:off x="2573079" y="2700630"/>
                <a:ext cx="127591" cy="340282"/>
              </a:xfrm>
              <a:custGeom>
                <a:avLst/>
                <a:gdLst>
                  <a:gd name="connsiteX0" fmla="*/ 21265 w 127591"/>
                  <a:gd name="connsiteY0" fmla="*/ 340282 h 340282"/>
                  <a:gd name="connsiteX1" fmla="*/ 42530 w 127591"/>
                  <a:gd name="connsiteY1" fmla="*/ 287119 h 340282"/>
                  <a:gd name="connsiteX2" fmla="*/ 106326 w 127591"/>
                  <a:gd name="connsiteY2" fmla="*/ 223323 h 340282"/>
                  <a:gd name="connsiteX3" fmla="*/ 127591 w 127591"/>
                  <a:gd name="connsiteY3" fmla="*/ 191426 h 340282"/>
                  <a:gd name="connsiteX4" fmla="*/ 95693 w 127591"/>
                  <a:gd name="connsiteY4" fmla="*/ 74468 h 340282"/>
                  <a:gd name="connsiteX5" fmla="*/ 74428 w 127591"/>
                  <a:gd name="connsiteY5" fmla="*/ 42570 h 340282"/>
                  <a:gd name="connsiteX6" fmla="*/ 42530 w 127591"/>
                  <a:gd name="connsiteY6" fmla="*/ 31937 h 340282"/>
                  <a:gd name="connsiteX7" fmla="*/ 0 w 127591"/>
                  <a:gd name="connsiteY7" fmla="*/ 40 h 34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91" h="340282">
                    <a:moveTo>
                      <a:pt x="21265" y="340282"/>
                    </a:moveTo>
                    <a:cubicBezTo>
                      <a:pt x="28353" y="322561"/>
                      <a:pt x="31304" y="302555"/>
                      <a:pt x="42530" y="287119"/>
                    </a:cubicBezTo>
                    <a:cubicBezTo>
                      <a:pt x="60219" y="262797"/>
                      <a:pt x="89644" y="248346"/>
                      <a:pt x="106326" y="223323"/>
                    </a:cubicBezTo>
                    <a:lnTo>
                      <a:pt x="127591" y="191426"/>
                    </a:lnTo>
                    <a:cubicBezTo>
                      <a:pt x="121885" y="162895"/>
                      <a:pt x="111110" y="97593"/>
                      <a:pt x="95693" y="74468"/>
                    </a:cubicBezTo>
                    <a:cubicBezTo>
                      <a:pt x="88605" y="63835"/>
                      <a:pt x="84407" y="50553"/>
                      <a:pt x="74428" y="42570"/>
                    </a:cubicBezTo>
                    <a:cubicBezTo>
                      <a:pt x="65676" y="35568"/>
                      <a:pt x="53163" y="35481"/>
                      <a:pt x="42530" y="31937"/>
                    </a:cubicBezTo>
                    <a:cubicBezTo>
                      <a:pt x="8127" y="-2466"/>
                      <a:pt x="25669" y="40"/>
                      <a:pt x="0" y="4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6" name="Freeform 315"/>
              <p:cNvSpPr/>
              <p:nvPr/>
            </p:nvSpPr>
            <p:spPr bwMode="auto">
              <a:xfrm>
                <a:off x="3030279" y="2743200"/>
                <a:ext cx="42530" cy="297712"/>
              </a:xfrm>
              <a:custGeom>
                <a:avLst/>
                <a:gdLst>
                  <a:gd name="connsiteX0" fmla="*/ 0 w 42530"/>
                  <a:gd name="connsiteY0" fmla="*/ 297712 h 297712"/>
                  <a:gd name="connsiteX1" fmla="*/ 21265 w 42530"/>
                  <a:gd name="connsiteY1" fmla="*/ 148856 h 297712"/>
                  <a:gd name="connsiteX2" fmla="*/ 42530 w 42530"/>
                  <a:gd name="connsiteY2" fmla="*/ 116958 h 297712"/>
                  <a:gd name="connsiteX3" fmla="*/ 31898 w 42530"/>
                  <a:gd name="connsiteY3" fmla="*/ 63795 h 297712"/>
                  <a:gd name="connsiteX4" fmla="*/ 21265 w 42530"/>
                  <a:gd name="connsiteY4" fmla="*/ 31898 h 297712"/>
                  <a:gd name="connsiteX5" fmla="*/ 21265 w 42530"/>
                  <a:gd name="connsiteY5" fmla="*/ 0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0" h="297712">
                    <a:moveTo>
                      <a:pt x="0" y="297712"/>
                    </a:moveTo>
                    <a:cubicBezTo>
                      <a:pt x="2716" y="267837"/>
                      <a:pt x="811" y="189765"/>
                      <a:pt x="21265" y="148856"/>
                    </a:cubicBezTo>
                    <a:cubicBezTo>
                      <a:pt x="26980" y="137426"/>
                      <a:pt x="35442" y="127591"/>
                      <a:pt x="42530" y="116958"/>
                    </a:cubicBezTo>
                    <a:cubicBezTo>
                      <a:pt x="38986" y="99237"/>
                      <a:pt x="36281" y="81327"/>
                      <a:pt x="31898" y="63795"/>
                    </a:cubicBezTo>
                    <a:cubicBezTo>
                      <a:pt x="29180" y="52922"/>
                      <a:pt x="23108" y="42953"/>
                      <a:pt x="21265" y="31898"/>
                    </a:cubicBezTo>
                    <a:cubicBezTo>
                      <a:pt x="19517" y="21410"/>
                      <a:pt x="21265" y="10633"/>
                      <a:pt x="21265"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dirty="0" smtClean="0">
                  <a:ln>
                    <a:noFill/>
                  </a:ln>
                  <a:solidFill>
                    <a:srgbClr val="006699"/>
                  </a:solidFill>
                  <a:effectLst/>
                  <a:latin typeface="Arial" pitchFamily="34" charset="0"/>
                  <a:cs typeface="Times New Roman" pitchFamily="18" charset="0"/>
                </a:endParaRPr>
              </a:p>
            </p:txBody>
          </p:sp>
          <p:sp>
            <p:nvSpPr>
              <p:cNvPr id="317" name="Isosceles Triangle 316"/>
              <p:cNvSpPr/>
              <p:nvPr/>
            </p:nvSpPr>
            <p:spPr bwMode="auto">
              <a:xfrm>
                <a:off x="2753829" y="4284306"/>
                <a:ext cx="202018" cy="195590"/>
              </a:xfrm>
              <a:prstGeom prst="triangl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8" name="Freeform 317"/>
              <p:cNvSpPr/>
              <p:nvPr/>
            </p:nvSpPr>
            <p:spPr bwMode="auto">
              <a:xfrm>
                <a:off x="1998921" y="4455042"/>
                <a:ext cx="797442" cy="478465"/>
              </a:xfrm>
              <a:custGeom>
                <a:avLst/>
                <a:gdLst>
                  <a:gd name="connsiteX0" fmla="*/ 797442 w 797442"/>
                  <a:gd name="connsiteY0" fmla="*/ 0 h 478465"/>
                  <a:gd name="connsiteX1" fmla="*/ 744279 w 797442"/>
                  <a:gd name="connsiteY1" fmla="*/ 21265 h 478465"/>
                  <a:gd name="connsiteX2" fmla="*/ 691116 w 797442"/>
                  <a:gd name="connsiteY2" fmla="*/ 53163 h 478465"/>
                  <a:gd name="connsiteX3" fmla="*/ 616688 w 797442"/>
                  <a:gd name="connsiteY3" fmla="*/ 63795 h 478465"/>
                  <a:gd name="connsiteX4" fmla="*/ 552893 w 797442"/>
                  <a:gd name="connsiteY4" fmla="*/ 85060 h 478465"/>
                  <a:gd name="connsiteX5" fmla="*/ 510363 w 797442"/>
                  <a:gd name="connsiteY5" fmla="*/ 159488 h 478465"/>
                  <a:gd name="connsiteX6" fmla="*/ 478465 w 797442"/>
                  <a:gd name="connsiteY6" fmla="*/ 223284 h 478465"/>
                  <a:gd name="connsiteX7" fmla="*/ 414670 w 797442"/>
                  <a:gd name="connsiteY7" fmla="*/ 255181 h 478465"/>
                  <a:gd name="connsiteX8" fmla="*/ 318977 w 797442"/>
                  <a:gd name="connsiteY8" fmla="*/ 276446 h 478465"/>
                  <a:gd name="connsiteX9" fmla="*/ 233916 w 797442"/>
                  <a:gd name="connsiteY9" fmla="*/ 308344 h 478465"/>
                  <a:gd name="connsiteX10" fmla="*/ 223284 w 797442"/>
                  <a:gd name="connsiteY10" fmla="*/ 340242 h 478465"/>
                  <a:gd name="connsiteX11" fmla="*/ 233916 w 797442"/>
                  <a:gd name="connsiteY11" fmla="*/ 372139 h 478465"/>
                  <a:gd name="connsiteX12" fmla="*/ 180753 w 797442"/>
                  <a:gd name="connsiteY12" fmla="*/ 414670 h 478465"/>
                  <a:gd name="connsiteX13" fmla="*/ 148856 w 797442"/>
                  <a:gd name="connsiteY13" fmla="*/ 435935 h 478465"/>
                  <a:gd name="connsiteX14" fmla="*/ 63795 w 797442"/>
                  <a:gd name="connsiteY14" fmla="*/ 457200 h 478465"/>
                  <a:gd name="connsiteX15" fmla="*/ 0 w 797442"/>
                  <a:gd name="connsiteY15" fmla="*/ 478465 h 47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442" h="478465">
                    <a:moveTo>
                      <a:pt x="797442" y="0"/>
                    </a:moveTo>
                    <a:cubicBezTo>
                      <a:pt x="779721" y="7088"/>
                      <a:pt x="761350" y="12729"/>
                      <a:pt x="744279" y="21265"/>
                    </a:cubicBezTo>
                    <a:cubicBezTo>
                      <a:pt x="725795" y="30507"/>
                      <a:pt x="710722" y="46628"/>
                      <a:pt x="691116" y="53163"/>
                    </a:cubicBezTo>
                    <a:cubicBezTo>
                      <a:pt x="667341" y="61088"/>
                      <a:pt x="641497" y="60251"/>
                      <a:pt x="616688" y="63795"/>
                    </a:cubicBezTo>
                    <a:cubicBezTo>
                      <a:pt x="595423" y="70883"/>
                      <a:pt x="565327" y="66409"/>
                      <a:pt x="552893" y="85060"/>
                    </a:cubicBezTo>
                    <a:cubicBezTo>
                      <a:pt x="531537" y="117095"/>
                      <a:pt x="526551" y="121716"/>
                      <a:pt x="510363" y="159488"/>
                    </a:cubicBezTo>
                    <a:cubicBezTo>
                      <a:pt x="497392" y="189754"/>
                      <a:pt x="504005" y="197744"/>
                      <a:pt x="478465" y="223284"/>
                    </a:cubicBezTo>
                    <a:cubicBezTo>
                      <a:pt x="459825" y="241924"/>
                      <a:pt x="438884" y="248263"/>
                      <a:pt x="414670" y="255181"/>
                    </a:cubicBezTo>
                    <a:cubicBezTo>
                      <a:pt x="338238" y="277019"/>
                      <a:pt x="406711" y="254512"/>
                      <a:pt x="318977" y="276446"/>
                    </a:cubicBezTo>
                    <a:cubicBezTo>
                      <a:pt x="296757" y="282001"/>
                      <a:pt x="250170" y="301842"/>
                      <a:pt x="233916" y="308344"/>
                    </a:cubicBezTo>
                    <a:cubicBezTo>
                      <a:pt x="230372" y="318977"/>
                      <a:pt x="223284" y="329034"/>
                      <a:pt x="223284" y="340242"/>
                    </a:cubicBezTo>
                    <a:cubicBezTo>
                      <a:pt x="223284" y="351449"/>
                      <a:pt x="235759" y="361084"/>
                      <a:pt x="233916" y="372139"/>
                    </a:cubicBezTo>
                    <a:cubicBezTo>
                      <a:pt x="227398" y="411246"/>
                      <a:pt x="206387" y="401853"/>
                      <a:pt x="180753" y="414670"/>
                    </a:cubicBezTo>
                    <a:cubicBezTo>
                      <a:pt x="169324" y="420385"/>
                      <a:pt x="160865" y="431568"/>
                      <a:pt x="148856" y="435935"/>
                    </a:cubicBezTo>
                    <a:cubicBezTo>
                      <a:pt x="121389" y="445923"/>
                      <a:pt x="91521" y="447958"/>
                      <a:pt x="63795" y="457200"/>
                    </a:cubicBezTo>
                    <a:lnTo>
                      <a:pt x="0" y="478465"/>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9" name="Freeform 318"/>
              <p:cNvSpPr/>
              <p:nvPr/>
            </p:nvSpPr>
            <p:spPr bwMode="auto">
              <a:xfrm>
                <a:off x="2030819" y="4625163"/>
                <a:ext cx="361507" cy="74428"/>
              </a:xfrm>
              <a:custGeom>
                <a:avLst/>
                <a:gdLst>
                  <a:gd name="connsiteX0" fmla="*/ 361507 w 361507"/>
                  <a:gd name="connsiteY0" fmla="*/ 74428 h 74428"/>
                  <a:gd name="connsiteX1" fmla="*/ 308344 w 361507"/>
                  <a:gd name="connsiteY1" fmla="*/ 63795 h 74428"/>
                  <a:gd name="connsiteX2" fmla="*/ 276446 w 361507"/>
                  <a:gd name="connsiteY2" fmla="*/ 42530 h 74428"/>
                  <a:gd name="connsiteX3" fmla="*/ 212651 w 361507"/>
                  <a:gd name="connsiteY3" fmla="*/ 21265 h 74428"/>
                  <a:gd name="connsiteX4" fmla="*/ 180753 w 361507"/>
                  <a:gd name="connsiteY4" fmla="*/ 10632 h 74428"/>
                  <a:gd name="connsiteX5" fmla="*/ 148855 w 361507"/>
                  <a:gd name="connsiteY5" fmla="*/ 0 h 74428"/>
                  <a:gd name="connsiteX6" fmla="*/ 85060 w 361507"/>
                  <a:gd name="connsiteY6" fmla="*/ 21265 h 74428"/>
                  <a:gd name="connsiteX7" fmla="*/ 53162 w 361507"/>
                  <a:gd name="connsiteY7" fmla="*/ 42530 h 74428"/>
                  <a:gd name="connsiteX8" fmla="*/ 21265 w 361507"/>
                  <a:gd name="connsiteY8" fmla="*/ 53163 h 74428"/>
                  <a:gd name="connsiteX9" fmla="*/ 0 w 361507"/>
                  <a:gd name="connsiteY9" fmla="*/ 63795 h 7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07" h="74428">
                    <a:moveTo>
                      <a:pt x="361507" y="74428"/>
                    </a:moveTo>
                    <a:cubicBezTo>
                      <a:pt x="343786" y="70884"/>
                      <a:pt x="325265" y="70141"/>
                      <a:pt x="308344" y="63795"/>
                    </a:cubicBezTo>
                    <a:cubicBezTo>
                      <a:pt x="296379" y="59308"/>
                      <a:pt x="288123" y="47720"/>
                      <a:pt x="276446" y="42530"/>
                    </a:cubicBezTo>
                    <a:cubicBezTo>
                      <a:pt x="255963" y="33426"/>
                      <a:pt x="233916" y="28353"/>
                      <a:pt x="212651" y="21265"/>
                    </a:cubicBezTo>
                    <a:lnTo>
                      <a:pt x="180753" y="10632"/>
                    </a:lnTo>
                    <a:lnTo>
                      <a:pt x="148855" y="0"/>
                    </a:lnTo>
                    <a:cubicBezTo>
                      <a:pt x="127590" y="7088"/>
                      <a:pt x="103711" y="8831"/>
                      <a:pt x="85060" y="21265"/>
                    </a:cubicBezTo>
                    <a:cubicBezTo>
                      <a:pt x="74427" y="28353"/>
                      <a:pt x="64592" y="36815"/>
                      <a:pt x="53162" y="42530"/>
                    </a:cubicBezTo>
                    <a:cubicBezTo>
                      <a:pt x="43138" y="47542"/>
                      <a:pt x="31671" y="49001"/>
                      <a:pt x="21265" y="53163"/>
                    </a:cubicBezTo>
                    <a:cubicBezTo>
                      <a:pt x="13907" y="56106"/>
                      <a:pt x="7088" y="60251"/>
                      <a:pt x="0" y="6379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0" name="Freeform 319"/>
              <p:cNvSpPr/>
              <p:nvPr/>
            </p:nvSpPr>
            <p:spPr bwMode="auto">
              <a:xfrm>
                <a:off x="1679943" y="4848446"/>
                <a:ext cx="457200" cy="85061"/>
              </a:xfrm>
              <a:custGeom>
                <a:avLst/>
                <a:gdLst>
                  <a:gd name="connsiteX0" fmla="*/ 457200 w 457200"/>
                  <a:gd name="connsiteY0" fmla="*/ 42530 h 85061"/>
                  <a:gd name="connsiteX1" fmla="*/ 404037 w 457200"/>
                  <a:gd name="connsiteY1" fmla="*/ 31898 h 85061"/>
                  <a:gd name="connsiteX2" fmla="*/ 361507 w 457200"/>
                  <a:gd name="connsiteY2" fmla="*/ 21265 h 85061"/>
                  <a:gd name="connsiteX3" fmla="*/ 255181 w 457200"/>
                  <a:gd name="connsiteY3" fmla="*/ 0 h 85061"/>
                  <a:gd name="connsiteX4" fmla="*/ 180753 w 457200"/>
                  <a:gd name="connsiteY4" fmla="*/ 10633 h 85061"/>
                  <a:gd name="connsiteX5" fmla="*/ 74428 w 457200"/>
                  <a:gd name="connsiteY5" fmla="*/ 42530 h 85061"/>
                  <a:gd name="connsiteX6" fmla="*/ 42530 w 457200"/>
                  <a:gd name="connsiteY6" fmla="*/ 53163 h 85061"/>
                  <a:gd name="connsiteX7" fmla="*/ 10632 w 457200"/>
                  <a:gd name="connsiteY7" fmla="*/ 63795 h 85061"/>
                  <a:gd name="connsiteX8" fmla="*/ 0 w 457200"/>
                  <a:gd name="connsiteY8" fmla="*/ 85061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85061">
                    <a:moveTo>
                      <a:pt x="457200" y="42530"/>
                    </a:moveTo>
                    <a:cubicBezTo>
                      <a:pt x="439479" y="38986"/>
                      <a:pt x="421679" y="35818"/>
                      <a:pt x="404037" y="31898"/>
                    </a:cubicBezTo>
                    <a:cubicBezTo>
                      <a:pt x="389772" y="28728"/>
                      <a:pt x="375796" y="24327"/>
                      <a:pt x="361507" y="21265"/>
                    </a:cubicBezTo>
                    <a:cubicBezTo>
                      <a:pt x="326165" y="13692"/>
                      <a:pt x="255181" y="0"/>
                      <a:pt x="255181" y="0"/>
                    </a:cubicBezTo>
                    <a:cubicBezTo>
                      <a:pt x="230372" y="3544"/>
                      <a:pt x="205410" y="6150"/>
                      <a:pt x="180753" y="10633"/>
                    </a:cubicBezTo>
                    <a:cubicBezTo>
                      <a:pt x="145397" y="17061"/>
                      <a:pt x="107725" y="31431"/>
                      <a:pt x="74428" y="42530"/>
                    </a:cubicBezTo>
                    <a:lnTo>
                      <a:pt x="42530" y="53163"/>
                    </a:lnTo>
                    <a:cubicBezTo>
                      <a:pt x="31897" y="56707"/>
                      <a:pt x="15644" y="53770"/>
                      <a:pt x="10632" y="63795"/>
                    </a:cubicBezTo>
                    <a:lnTo>
                      <a:pt x="0" y="85061"/>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1" name="Freeform 320"/>
              <p:cNvSpPr/>
              <p:nvPr/>
            </p:nvSpPr>
            <p:spPr bwMode="auto">
              <a:xfrm>
                <a:off x="2009553" y="4657060"/>
                <a:ext cx="202019" cy="170270"/>
              </a:xfrm>
              <a:custGeom>
                <a:avLst/>
                <a:gdLst>
                  <a:gd name="connsiteX0" fmla="*/ 202019 w 202019"/>
                  <a:gd name="connsiteY0" fmla="*/ 0 h 170270"/>
                  <a:gd name="connsiteX1" fmla="*/ 116959 w 202019"/>
                  <a:gd name="connsiteY1" fmla="*/ 42531 h 170270"/>
                  <a:gd name="connsiteX2" fmla="*/ 95694 w 202019"/>
                  <a:gd name="connsiteY2" fmla="*/ 106326 h 170270"/>
                  <a:gd name="connsiteX3" fmla="*/ 74428 w 202019"/>
                  <a:gd name="connsiteY3" fmla="*/ 127591 h 170270"/>
                  <a:gd name="connsiteX4" fmla="*/ 53163 w 202019"/>
                  <a:gd name="connsiteY4" fmla="*/ 159489 h 170270"/>
                  <a:gd name="connsiteX5" fmla="*/ 0 w 202019"/>
                  <a:gd name="connsiteY5" fmla="*/ 170121 h 1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19" h="170270">
                    <a:moveTo>
                      <a:pt x="202019" y="0"/>
                    </a:moveTo>
                    <a:cubicBezTo>
                      <a:pt x="192495" y="3810"/>
                      <a:pt x="127576" y="25544"/>
                      <a:pt x="116959" y="42531"/>
                    </a:cubicBezTo>
                    <a:cubicBezTo>
                      <a:pt x="105079" y="61539"/>
                      <a:pt x="111544" y="90476"/>
                      <a:pt x="95694" y="106326"/>
                    </a:cubicBezTo>
                    <a:cubicBezTo>
                      <a:pt x="88605" y="113414"/>
                      <a:pt x="80690" y="119763"/>
                      <a:pt x="74428" y="127591"/>
                    </a:cubicBezTo>
                    <a:cubicBezTo>
                      <a:pt x="66445" y="137570"/>
                      <a:pt x="63142" y="151506"/>
                      <a:pt x="53163" y="159489"/>
                    </a:cubicBezTo>
                    <a:cubicBezTo>
                      <a:pt x="37071" y="172363"/>
                      <a:pt x="18223" y="170121"/>
                      <a:pt x="0" y="1701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2" name="Freeform 321"/>
              <p:cNvSpPr/>
              <p:nvPr/>
            </p:nvSpPr>
            <p:spPr bwMode="auto">
              <a:xfrm>
                <a:off x="2934585" y="4444409"/>
                <a:ext cx="882502" cy="255182"/>
              </a:xfrm>
              <a:custGeom>
                <a:avLst/>
                <a:gdLst>
                  <a:gd name="connsiteX0" fmla="*/ 0 w 882502"/>
                  <a:gd name="connsiteY0" fmla="*/ 0 h 255182"/>
                  <a:gd name="connsiteX1" fmla="*/ 42530 w 882502"/>
                  <a:gd name="connsiteY1" fmla="*/ 116958 h 255182"/>
                  <a:gd name="connsiteX2" fmla="*/ 74428 w 882502"/>
                  <a:gd name="connsiteY2" fmla="*/ 180754 h 255182"/>
                  <a:gd name="connsiteX3" fmla="*/ 138223 w 882502"/>
                  <a:gd name="connsiteY3" fmla="*/ 202019 h 255182"/>
                  <a:gd name="connsiteX4" fmla="*/ 212651 w 882502"/>
                  <a:gd name="connsiteY4" fmla="*/ 244549 h 255182"/>
                  <a:gd name="connsiteX5" fmla="*/ 265814 w 882502"/>
                  <a:gd name="connsiteY5" fmla="*/ 255182 h 255182"/>
                  <a:gd name="connsiteX6" fmla="*/ 361507 w 882502"/>
                  <a:gd name="connsiteY6" fmla="*/ 244549 h 255182"/>
                  <a:gd name="connsiteX7" fmla="*/ 425302 w 882502"/>
                  <a:gd name="connsiteY7" fmla="*/ 223284 h 255182"/>
                  <a:gd name="connsiteX8" fmla="*/ 457200 w 882502"/>
                  <a:gd name="connsiteY8" fmla="*/ 212651 h 255182"/>
                  <a:gd name="connsiteX9" fmla="*/ 595423 w 882502"/>
                  <a:gd name="connsiteY9" fmla="*/ 202019 h 255182"/>
                  <a:gd name="connsiteX10" fmla="*/ 616689 w 882502"/>
                  <a:gd name="connsiteY10" fmla="*/ 180754 h 255182"/>
                  <a:gd name="connsiteX11" fmla="*/ 637954 w 882502"/>
                  <a:gd name="connsiteY11" fmla="*/ 138224 h 255182"/>
                  <a:gd name="connsiteX12" fmla="*/ 669851 w 882502"/>
                  <a:gd name="connsiteY12" fmla="*/ 127591 h 255182"/>
                  <a:gd name="connsiteX13" fmla="*/ 701749 w 882502"/>
                  <a:gd name="connsiteY13" fmla="*/ 106326 h 255182"/>
                  <a:gd name="connsiteX14" fmla="*/ 765544 w 882502"/>
                  <a:gd name="connsiteY14" fmla="*/ 127591 h 255182"/>
                  <a:gd name="connsiteX15" fmla="*/ 829340 w 882502"/>
                  <a:gd name="connsiteY15" fmla="*/ 180754 h 255182"/>
                  <a:gd name="connsiteX16" fmla="*/ 882502 w 882502"/>
                  <a:gd name="connsiteY16" fmla="*/ 223284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2502" h="255182">
                    <a:moveTo>
                      <a:pt x="0" y="0"/>
                    </a:moveTo>
                    <a:cubicBezTo>
                      <a:pt x="29591" y="73979"/>
                      <a:pt x="15228" y="35052"/>
                      <a:pt x="42530" y="116958"/>
                    </a:cubicBezTo>
                    <a:cubicBezTo>
                      <a:pt x="48323" y="134337"/>
                      <a:pt x="57072" y="169906"/>
                      <a:pt x="74428" y="180754"/>
                    </a:cubicBezTo>
                    <a:cubicBezTo>
                      <a:pt x="93436" y="192634"/>
                      <a:pt x="119572" y="189585"/>
                      <a:pt x="138223" y="202019"/>
                    </a:cubicBezTo>
                    <a:cubicBezTo>
                      <a:pt x="161557" y="217574"/>
                      <a:pt x="185672" y="235556"/>
                      <a:pt x="212651" y="244549"/>
                    </a:cubicBezTo>
                    <a:cubicBezTo>
                      <a:pt x="229796" y="250264"/>
                      <a:pt x="248093" y="251638"/>
                      <a:pt x="265814" y="255182"/>
                    </a:cubicBezTo>
                    <a:cubicBezTo>
                      <a:pt x="297712" y="251638"/>
                      <a:pt x="330036" y="250843"/>
                      <a:pt x="361507" y="244549"/>
                    </a:cubicBezTo>
                    <a:cubicBezTo>
                      <a:pt x="383487" y="240153"/>
                      <a:pt x="404037" y="230372"/>
                      <a:pt x="425302" y="223284"/>
                    </a:cubicBezTo>
                    <a:cubicBezTo>
                      <a:pt x="435935" y="219740"/>
                      <a:pt x="446025" y="213511"/>
                      <a:pt x="457200" y="212651"/>
                    </a:cubicBezTo>
                    <a:lnTo>
                      <a:pt x="595423" y="202019"/>
                    </a:lnTo>
                    <a:cubicBezTo>
                      <a:pt x="602512" y="194931"/>
                      <a:pt x="611128" y="189095"/>
                      <a:pt x="616689" y="180754"/>
                    </a:cubicBezTo>
                    <a:cubicBezTo>
                      <a:pt x="625481" y="167566"/>
                      <a:pt x="626746" y="149432"/>
                      <a:pt x="637954" y="138224"/>
                    </a:cubicBezTo>
                    <a:cubicBezTo>
                      <a:pt x="645879" y="130299"/>
                      <a:pt x="659827" y="132603"/>
                      <a:pt x="669851" y="127591"/>
                    </a:cubicBezTo>
                    <a:cubicBezTo>
                      <a:pt x="681281" y="121876"/>
                      <a:pt x="691116" y="113414"/>
                      <a:pt x="701749" y="106326"/>
                    </a:cubicBezTo>
                    <a:cubicBezTo>
                      <a:pt x="723014" y="113414"/>
                      <a:pt x="749694" y="111741"/>
                      <a:pt x="765544" y="127591"/>
                    </a:cubicBezTo>
                    <a:cubicBezTo>
                      <a:pt x="858733" y="220780"/>
                      <a:pt x="740522" y="106740"/>
                      <a:pt x="829340" y="180754"/>
                    </a:cubicBezTo>
                    <a:cubicBezTo>
                      <a:pt x="885594" y="227632"/>
                      <a:pt x="837904" y="200984"/>
                      <a:pt x="882502" y="223284"/>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3" name="Freeform 322"/>
              <p:cNvSpPr/>
              <p:nvPr/>
            </p:nvSpPr>
            <p:spPr bwMode="auto">
              <a:xfrm>
                <a:off x="3072809" y="4455042"/>
                <a:ext cx="297712" cy="202018"/>
              </a:xfrm>
              <a:custGeom>
                <a:avLst/>
                <a:gdLst>
                  <a:gd name="connsiteX0" fmla="*/ 0 w 297712"/>
                  <a:gd name="connsiteY0" fmla="*/ 202018 h 202018"/>
                  <a:gd name="connsiteX1" fmla="*/ 53163 w 297712"/>
                  <a:gd name="connsiteY1" fmla="*/ 159488 h 202018"/>
                  <a:gd name="connsiteX2" fmla="*/ 85061 w 297712"/>
                  <a:gd name="connsiteY2" fmla="*/ 138223 h 202018"/>
                  <a:gd name="connsiteX3" fmla="*/ 159489 w 297712"/>
                  <a:gd name="connsiteY3" fmla="*/ 127591 h 202018"/>
                  <a:gd name="connsiteX4" fmla="*/ 202019 w 297712"/>
                  <a:gd name="connsiteY4" fmla="*/ 116958 h 202018"/>
                  <a:gd name="connsiteX5" fmla="*/ 265814 w 297712"/>
                  <a:gd name="connsiteY5" fmla="*/ 95693 h 202018"/>
                  <a:gd name="connsiteX6" fmla="*/ 287079 w 297712"/>
                  <a:gd name="connsiteY6" fmla="*/ 31898 h 202018"/>
                  <a:gd name="connsiteX7" fmla="*/ 297712 w 297712"/>
                  <a:gd name="connsiteY7" fmla="*/ 0 h 20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712" h="202018">
                    <a:moveTo>
                      <a:pt x="0" y="202018"/>
                    </a:moveTo>
                    <a:cubicBezTo>
                      <a:pt x="17721" y="187841"/>
                      <a:pt x="35008" y="173104"/>
                      <a:pt x="53163" y="159488"/>
                    </a:cubicBezTo>
                    <a:cubicBezTo>
                      <a:pt x="63386" y="151821"/>
                      <a:pt x="72821" y="141895"/>
                      <a:pt x="85061" y="138223"/>
                    </a:cubicBezTo>
                    <a:cubicBezTo>
                      <a:pt x="109065" y="131022"/>
                      <a:pt x="134832" y="132074"/>
                      <a:pt x="159489" y="127591"/>
                    </a:cubicBezTo>
                    <a:cubicBezTo>
                      <a:pt x="173866" y="124977"/>
                      <a:pt x="188022" y="121157"/>
                      <a:pt x="202019" y="116958"/>
                    </a:cubicBezTo>
                    <a:cubicBezTo>
                      <a:pt x="223489" y="110517"/>
                      <a:pt x="265814" y="95693"/>
                      <a:pt x="265814" y="95693"/>
                    </a:cubicBezTo>
                    <a:lnTo>
                      <a:pt x="287079" y="31898"/>
                    </a:lnTo>
                    <a:lnTo>
                      <a:pt x="297712"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4" name="Freeform 323"/>
              <p:cNvSpPr/>
              <p:nvPr/>
            </p:nvSpPr>
            <p:spPr bwMode="auto">
              <a:xfrm>
                <a:off x="2147777" y="4635795"/>
                <a:ext cx="85060" cy="170121"/>
              </a:xfrm>
              <a:custGeom>
                <a:avLst/>
                <a:gdLst>
                  <a:gd name="connsiteX0" fmla="*/ 85060 w 85060"/>
                  <a:gd name="connsiteY0" fmla="*/ 0 h 170121"/>
                  <a:gd name="connsiteX1" fmla="*/ 42530 w 85060"/>
                  <a:gd name="connsiteY1" fmla="*/ 85061 h 170121"/>
                  <a:gd name="connsiteX2" fmla="*/ 31897 w 85060"/>
                  <a:gd name="connsiteY2" fmla="*/ 148856 h 170121"/>
                  <a:gd name="connsiteX3" fmla="*/ 0 w 85060"/>
                  <a:gd name="connsiteY3" fmla="*/ 170121 h 170121"/>
                </a:gdLst>
                <a:ahLst/>
                <a:cxnLst>
                  <a:cxn ang="0">
                    <a:pos x="connsiteX0" y="connsiteY0"/>
                  </a:cxn>
                  <a:cxn ang="0">
                    <a:pos x="connsiteX1" y="connsiteY1"/>
                  </a:cxn>
                  <a:cxn ang="0">
                    <a:pos x="connsiteX2" y="connsiteY2"/>
                  </a:cxn>
                  <a:cxn ang="0">
                    <a:pos x="connsiteX3" y="connsiteY3"/>
                  </a:cxn>
                </a:cxnLst>
                <a:rect l="l" t="t" r="r" b="b"/>
                <a:pathLst>
                  <a:path w="85060" h="170121">
                    <a:moveTo>
                      <a:pt x="85060" y="0"/>
                    </a:moveTo>
                    <a:cubicBezTo>
                      <a:pt x="64156" y="34840"/>
                      <a:pt x="50609" y="48707"/>
                      <a:pt x="42530" y="85061"/>
                    </a:cubicBezTo>
                    <a:cubicBezTo>
                      <a:pt x="37853" y="106106"/>
                      <a:pt x="41538" y="129574"/>
                      <a:pt x="31897" y="148856"/>
                    </a:cubicBezTo>
                    <a:cubicBezTo>
                      <a:pt x="26182" y="160285"/>
                      <a:pt x="0" y="170121"/>
                      <a:pt x="0" y="1701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5" name="Freeform 324"/>
              <p:cNvSpPr/>
              <p:nvPr/>
            </p:nvSpPr>
            <p:spPr bwMode="auto">
              <a:xfrm>
                <a:off x="3061731" y="4646428"/>
                <a:ext cx="159962" cy="318977"/>
              </a:xfrm>
              <a:custGeom>
                <a:avLst/>
                <a:gdLst>
                  <a:gd name="connsiteX0" fmla="*/ 21711 w 159962"/>
                  <a:gd name="connsiteY0" fmla="*/ 0 h 318977"/>
                  <a:gd name="connsiteX1" fmla="*/ 446 w 159962"/>
                  <a:gd name="connsiteY1" fmla="*/ 53163 h 318977"/>
                  <a:gd name="connsiteX2" fmla="*/ 11078 w 159962"/>
                  <a:gd name="connsiteY2" fmla="*/ 106325 h 318977"/>
                  <a:gd name="connsiteX3" fmla="*/ 53609 w 159962"/>
                  <a:gd name="connsiteY3" fmla="*/ 148856 h 318977"/>
                  <a:gd name="connsiteX4" fmla="*/ 74874 w 159962"/>
                  <a:gd name="connsiteY4" fmla="*/ 180753 h 318977"/>
                  <a:gd name="connsiteX5" fmla="*/ 117404 w 159962"/>
                  <a:gd name="connsiteY5" fmla="*/ 255181 h 318977"/>
                  <a:gd name="connsiteX6" fmla="*/ 149302 w 159962"/>
                  <a:gd name="connsiteY6" fmla="*/ 276446 h 318977"/>
                  <a:gd name="connsiteX7" fmla="*/ 159934 w 159962"/>
                  <a:gd name="connsiteY7" fmla="*/ 318977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962" h="318977">
                    <a:moveTo>
                      <a:pt x="21711" y="0"/>
                    </a:moveTo>
                    <a:cubicBezTo>
                      <a:pt x="14623" y="17721"/>
                      <a:pt x="2345" y="34172"/>
                      <a:pt x="446" y="53163"/>
                    </a:cubicBezTo>
                    <a:cubicBezTo>
                      <a:pt x="-1352" y="71145"/>
                      <a:pt x="2302" y="90528"/>
                      <a:pt x="11078" y="106325"/>
                    </a:cubicBezTo>
                    <a:cubicBezTo>
                      <a:pt x="20815" y="123851"/>
                      <a:pt x="42488" y="132174"/>
                      <a:pt x="53609" y="148856"/>
                    </a:cubicBezTo>
                    <a:cubicBezTo>
                      <a:pt x="60697" y="159488"/>
                      <a:pt x="68534" y="169658"/>
                      <a:pt x="74874" y="180753"/>
                    </a:cubicBezTo>
                    <a:cubicBezTo>
                      <a:pt x="85994" y="200213"/>
                      <a:pt x="100133" y="237910"/>
                      <a:pt x="117404" y="255181"/>
                    </a:cubicBezTo>
                    <a:cubicBezTo>
                      <a:pt x="126440" y="264217"/>
                      <a:pt x="138669" y="269358"/>
                      <a:pt x="149302" y="276446"/>
                    </a:cubicBezTo>
                    <a:cubicBezTo>
                      <a:pt x="161055" y="311706"/>
                      <a:pt x="159934" y="297136"/>
                      <a:pt x="159934" y="318977"/>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6" name="Freeform 325"/>
              <p:cNvSpPr/>
              <p:nvPr/>
            </p:nvSpPr>
            <p:spPr bwMode="auto">
              <a:xfrm>
                <a:off x="1987934" y="4901609"/>
                <a:ext cx="170503" cy="308344"/>
              </a:xfrm>
              <a:custGeom>
                <a:avLst/>
                <a:gdLst>
                  <a:gd name="connsiteX0" fmla="*/ 159842 w 170503"/>
                  <a:gd name="connsiteY0" fmla="*/ 0 h 308344"/>
                  <a:gd name="connsiteX1" fmla="*/ 159842 w 170503"/>
                  <a:gd name="connsiteY1" fmla="*/ 170121 h 308344"/>
                  <a:gd name="connsiteX2" fmla="*/ 127945 w 170503"/>
                  <a:gd name="connsiteY2" fmla="*/ 180753 h 308344"/>
                  <a:gd name="connsiteX3" fmla="*/ 96047 w 170503"/>
                  <a:gd name="connsiteY3" fmla="*/ 202018 h 308344"/>
                  <a:gd name="connsiteX4" fmla="*/ 32252 w 170503"/>
                  <a:gd name="connsiteY4" fmla="*/ 223284 h 308344"/>
                  <a:gd name="connsiteX5" fmla="*/ 10986 w 170503"/>
                  <a:gd name="connsiteY5" fmla="*/ 244549 h 308344"/>
                  <a:gd name="connsiteX6" fmla="*/ 354 w 170503"/>
                  <a:gd name="connsiteY6" fmla="*/ 308344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3" h="308344">
                    <a:moveTo>
                      <a:pt x="159842" y="0"/>
                    </a:moveTo>
                    <a:cubicBezTo>
                      <a:pt x="162767" y="29246"/>
                      <a:pt x="182295" y="130828"/>
                      <a:pt x="159842" y="170121"/>
                    </a:cubicBezTo>
                    <a:cubicBezTo>
                      <a:pt x="154282" y="179852"/>
                      <a:pt x="138577" y="177209"/>
                      <a:pt x="127945" y="180753"/>
                    </a:cubicBezTo>
                    <a:cubicBezTo>
                      <a:pt x="117312" y="187841"/>
                      <a:pt x="107724" y="196828"/>
                      <a:pt x="96047" y="202018"/>
                    </a:cubicBezTo>
                    <a:cubicBezTo>
                      <a:pt x="75564" y="211122"/>
                      <a:pt x="32252" y="223284"/>
                      <a:pt x="32252" y="223284"/>
                    </a:cubicBezTo>
                    <a:cubicBezTo>
                      <a:pt x="25163" y="230372"/>
                      <a:pt x="16144" y="235953"/>
                      <a:pt x="10986" y="244549"/>
                    </a:cubicBezTo>
                    <a:cubicBezTo>
                      <a:pt x="-3008" y="267872"/>
                      <a:pt x="354" y="282942"/>
                      <a:pt x="354" y="308344"/>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7" name="Freeform 326"/>
              <p:cNvSpPr/>
              <p:nvPr/>
            </p:nvSpPr>
            <p:spPr bwMode="auto">
              <a:xfrm>
                <a:off x="1743740" y="4869710"/>
                <a:ext cx="85060" cy="170121"/>
              </a:xfrm>
              <a:custGeom>
                <a:avLst/>
                <a:gdLst>
                  <a:gd name="connsiteX0" fmla="*/ 85060 w 85060"/>
                  <a:gd name="connsiteY0" fmla="*/ 0 h 170121"/>
                  <a:gd name="connsiteX1" fmla="*/ 53163 w 85060"/>
                  <a:gd name="connsiteY1" fmla="*/ 53163 h 170121"/>
                  <a:gd name="connsiteX2" fmla="*/ 63795 w 85060"/>
                  <a:gd name="connsiteY2" fmla="*/ 106326 h 170121"/>
                  <a:gd name="connsiteX3" fmla="*/ 53163 w 85060"/>
                  <a:gd name="connsiteY3" fmla="*/ 138224 h 170121"/>
                  <a:gd name="connsiteX4" fmla="*/ 0 w 85060"/>
                  <a:gd name="connsiteY4" fmla="*/ 170121 h 17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 h="170121">
                    <a:moveTo>
                      <a:pt x="85060" y="0"/>
                    </a:moveTo>
                    <a:cubicBezTo>
                      <a:pt x="74428" y="17721"/>
                      <a:pt x="57216" y="32898"/>
                      <a:pt x="53163" y="53163"/>
                    </a:cubicBezTo>
                    <a:cubicBezTo>
                      <a:pt x="49619" y="70884"/>
                      <a:pt x="63795" y="88254"/>
                      <a:pt x="63795" y="106326"/>
                    </a:cubicBezTo>
                    <a:cubicBezTo>
                      <a:pt x="63795" y="117534"/>
                      <a:pt x="60164" y="129472"/>
                      <a:pt x="53163" y="138224"/>
                    </a:cubicBezTo>
                    <a:cubicBezTo>
                      <a:pt x="44609" y="148917"/>
                      <a:pt x="14128" y="163057"/>
                      <a:pt x="0" y="1701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8" name="Freeform 327"/>
              <p:cNvSpPr/>
              <p:nvPr/>
            </p:nvSpPr>
            <p:spPr bwMode="auto">
              <a:xfrm>
                <a:off x="3296091" y="4486940"/>
                <a:ext cx="393491" cy="95693"/>
              </a:xfrm>
              <a:custGeom>
                <a:avLst/>
                <a:gdLst>
                  <a:gd name="connsiteX0" fmla="*/ 0 w 393491"/>
                  <a:gd name="connsiteY0" fmla="*/ 95693 h 95693"/>
                  <a:gd name="connsiteX1" fmla="*/ 202019 w 393491"/>
                  <a:gd name="connsiteY1" fmla="*/ 85060 h 95693"/>
                  <a:gd name="connsiteX2" fmla="*/ 297712 w 393491"/>
                  <a:gd name="connsiteY2" fmla="*/ 31897 h 95693"/>
                  <a:gd name="connsiteX3" fmla="*/ 361507 w 393491"/>
                  <a:gd name="connsiteY3" fmla="*/ 21265 h 95693"/>
                  <a:gd name="connsiteX4" fmla="*/ 393405 w 393491"/>
                  <a:gd name="connsiteY4" fmla="*/ 0 h 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491" h="95693">
                    <a:moveTo>
                      <a:pt x="0" y="95693"/>
                    </a:moveTo>
                    <a:cubicBezTo>
                      <a:pt x="67340" y="92149"/>
                      <a:pt x="134863" y="91165"/>
                      <a:pt x="202019" y="85060"/>
                    </a:cubicBezTo>
                    <a:cubicBezTo>
                      <a:pt x="290142" y="77049"/>
                      <a:pt x="151670" y="56236"/>
                      <a:pt x="297712" y="31897"/>
                    </a:cubicBezTo>
                    <a:lnTo>
                      <a:pt x="361507" y="21265"/>
                    </a:lnTo>
                    <a:cubicBezTo>
                      <a:pt x="396767" y="9511"/>
                      <a:pt x="393405" y="21840"/>
                      <a:pt x="393405"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29" name="Freeform 328"/>
              <p:cNvSpPr/>
              <p:nvPr/>
            </p:nvSpPr>
            <p:spPr bwMode="auto">
              <a:xfrm>
                <a:off x="3157870" y="4837814"/>
                <a:ext cx="318977" cy="74428"/>
              </a:xfrm>
              <a:custGeom>
                <a:avLst/>
                <a:gdLst>
                  <a:gd name="connsiteX0" fmla="*/ 0 w 318977"/>
                  <a:gd name="connsiteY0" fmla="*/ 10633 h 74428"/>
                  <a:gd name="connsiteX1" fmla="*/ 53163 w 318977"/>
                  <a:gd name="connsiteY1" fmla="*/ 0 h 74428"/>
                  <a:gd name="connsiteX2" fmla="*/ 148856 w 318977"/>
                  <a:gd name="connsiteY2" fmla="*/ 21265 h 74428"/>
                  <a:gd name="connsiteX3" fmla="*/ 180753 w 318977"/>
                  <a:gd name="connsiteY3" fmla="*/ 42530 h 74428"/>
                  <a:gd name="connsiteX4" fmla="*/ 244549 w 318977"/>
                  <a:gd name="connsiteY4" fmla="*/ 74428 h 74428"/>
                  <a:gd name="connsiteX5" fmla="*/ 318977 w 318977"/>
                  <a:gd name="connsiteY5" fmla="*/ 63795 h 7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977" h="74428">
                    <a:moveTo>
                      <a:pt x="0" y="10633"/>
                    </a:moveTo>
                    <a:cubicBezTo>
                      <a:pt x="17721" y="7089"/>
                      <a:pt x="35091" y="0"/>
                      <a:pt x="53163" y="0"/>
                    </a:cubicBezTo>
                    <a:cubicBezTo>
                      <a:pt x="90584" y="0"/>
                      <a:pt x="115965" y="10302"/>
                      <a:pt x="148856" y="21265"/>
                    </a:cubicBezTo>
                    <a:cubicBezTo>
                      <a:pt x="159488" y="28353"/>
                      <a:pt x="169324" y="36815"/>
                      <a:pt x="180753" y="42530"/>
                    </a:cubicBezTo>
                    <a:cubicBezTo>
                      <a:pt x="268799" y="86554"/>
                      <a:pt x="153129" y="13483"/>
                      <a:pt x="244549" y="74428"/>
                    </a:cubicBezTo>
                    <a:lnTo>
                      <a:pt x="318977" y="63795"/>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0" name="Freeform 329"/>
              <p:cNvSpPr/>
              <p:nvPr/>
            </p:nvSpPr>
            <p:spPr bwMode="auto">
              <a:xfrm>
                <a:off x="3551274" y="4657060"/>
                <a:ext cx="308345" cy="202401"/>
              </a:xfrm>
              <a:custGeom>
                <a:avLst/>
                <a:gdLst>
                  <a:gd name="connsiteX0" fmla="*/ 0 w 308345"/>
                  <a:gd name="connsiteY0" fmla="*/ 0 h 202401"/>
                  <a:gd name="connsiteX1" fmla="*/ 53163 w 308345"/>
                  <a:gd name="connsiteY1" fmla="*/ 10633 h 202401"/>
                  <a:gd name="connsiteX2" fmla="*/ 85061 w 308345"/>
                  <a:gd name="connsiteY2" fmla="*/ 21266 h 202401"/>
                  <a:gd name="connsiteX3" fmla="*/ 127591 w 308345"/>
                  <a:gd name="connsiteY3" fmla="*/ 85061 h 202401"/>
                  <a:gd name="connsiteX4" fmla="*/ 138224 w 308345"/>
                  <a:gd name="connsiteY4" fmla="*/ 116959 h 202401"/>
                  <a:gd name="connsiteX5" fmla="*/ 233917 w 308345"/>
                  <a:gd name="connsiteY5" fmla="*/ 170121 h 202401"/>
                  <a:gd name="connsiteX6" fmla="*/ 297712 w 308345"/>
                  <a:gd name="connsiteY6" fmla="*/ 202019 h 202401"/>
                  <a:gd name="connsiteX7" fmla="*/ 308345 w 308345"/>
                  <a:gd name="connsiteY7" fmla="*/ 202019 h 2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345" h="202401">
                    <a:moveTo>
                      <a:pt x="0" y="0"/>
                    </a:moveTo>
                    <a:cubicBezTo>
                      <a:pt x="17721" y="3544"/>
                      <a:pt x="35631" y="6250"/>
                      <a:pt x="53163" y="10633"/>
                    </a:cubicBezTo>
                    <a:cubicBezTo>
                      <a:pt x="64036" y="13351"/>
                      <a:pt x="77136" y="13341"/>
                      <a:pt x="85061" y="21266"/>
                    </a:cubicBezTo>
                    <a:cubicBezTo>
                      <a:pt x="103133" y="39338"/>
                      <a:pt x="119509" y="60815"/>
                      <a:pt x="127591" y="85061"/>
                    </a:cubicBezTo>
                    <a:cubicBezTo>
                      <a:pt x="131135" y="95694"/>
                      <a:pt x="130299" y="109034"/>
                      <a:pt x="138224" y="116959"/>
                    </a:cubicBezTo>
                    <a:cubicBezTo>
                      <a:pt x="174785" y="153520"/>
                      <a:pt x="193805" y="156751"/>
                      <a:pt x="233917" y="170121"/>
                    </a:cubicBezTo>
                    <a:cubicBezTo>
                      <a:pt x="265103" y="190913"/>
                      <a:pt x="262494" y="193215"/>
                      <a:pt x="297712" y="202019"/>
                    </a:cubicBezTo>
                    <a:cubicBezTo>
                      <a:pt x="301151" y="202879"/>
                      <a:pt x="304801" y="202019"/>
                      <a:pt x="308345" y="20201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30" name="TextBox 229"/>
            <p:cNvSpPr txBox="1"/>
            <p:nvPr/>
          </p:nvSpPr>
          <p:spPr>
            <a:xfrm>
              <a:off x="866595" y="6239481"/>
              <a:ext cx="1340648"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Pyramidal Cell</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nvGrpSpPr>
            <p:cNvPr id="231" name="Group 113"/>
            <p:cNvGrpSpPr/>
            <p:nvPr/>
          </p:nvGrpSpPr>
          <p:grpSpPr>
            <a:xfrm>
              <a:off x="2254930" y="4872403"/>
              <a:ext cx="995136" cy="1322153"/>
              <a:chOff x="2456121" y="1350335"/>
              <a:chExt cx="2063950" cy="2796363"/>
            </a:xfrm>
          </p:grpSpPr>
          <p:sp>
            <p:nvSpPr>
              <p:cNvPr id="233" name="Freeform 232"/>
              <p:cNvSpPr/>
              <p:nvPr/>
            </p:nvSpPr>
            <p:spPr bwMode="auto">
              <a:xfrm>
                <a:off x="2658140" y="1552353"/>
                <a:ext cx="946304" cy="1786270"/>
              </a:xfrm>
              <a:custGeom>
                <a:avLst/>
                <a:gdLst>
                  <a:gd name="connsiteX0" fmla="*/ 106325 w 946304"/>
                  <a:gd name="connsiteY0" fmla="*/ 0 h 1786270"/>
                  <a:gd name="connsiteX1" fmla="*/ 21265 w 946304"/>
                  <a:gd name="connsiteY1" fmla="*/ 31898 h 1786270"/>
                  <a:gd name="connsiteX2" fmla="*/ 0 w 946304"/>
                  <a:gd name="connsiteY2" fmla="*/ 63796 h 1786270"/>
                  <a:gd name="connsiteX3" fmla="*/ 21265 w 946304"/>
                  <a:gd name="connsiteY3" fmla="*/ 255182 h 1786270"/>
                  <a:gd name="connsiteX4" fmla="*/ 53162 w 946304"/>
                  <a:gd name="connsiteY4" fmla="*/ 287080 h 1786270"/>
                  <a:gd name="connsiteX5" fmla="*/ 138223 w 946304"/>
                  <a:gd name="connsiteY5" fmla="*/ 329610 h 1786270"/>
                  <a:gd name="connsiteX6" fmla="*/ 170120 w 946304"/>
                  <a:gd name="connsiteY6" fmla="*/ 361507 h 1786270"/>
                  <a:gd name="connsiteX7" fmla="*/ 202018 w 946304"/>
                  <a:gd name="connsiteY7" fmla="*/ 372140 h 1786270"/>
                  <a:gd name="connsiteX8" fmla="*/ 287079 w 946304"/>
                  <a:gd name="connsiteY8" fmla="*/ 414670 h 1786270"/>
                  <a:gd name="connsiteX9" fmla="*/ 350874 w 946304"/>
                  <a:gd name="connsiteY9" fmla="*/ 446568 h 1786270"/>
                  <a:gd name="connsiteX10" fmla="*/ 329609 w 946304"/>
                  <a:gd name="connsiteY10" fmla="*/ 606056 h 1786270"/>
                  <a:gd name="connsiteX11" fmla="*/ 318976 w 946304"/>
                  <a:gd name="connsiteY11" fmla="*/ 659219 h 1786270"/>
                  <a:gd name="connsiteX12" fmla="*/ 265813 w 946304"/>
                  <a:gd name="connsiteY12" fmla="*/ 723014 h 1786270"/>
                  <a:gd name="connsiteX13" fmla="*/ 244548 w 946304"/>
                  <a:gd name="connsiteY13" fmla="*/ 754912 h 1786270"/>
                  <a:gd name="connsiteX14" fmla="*/ 233916 w 946304"/>
                  <a:gd name="connsiteY14" fmla="*/ 786810 h 1786270"/>
                  <a:gd name="connsiteX15" fmla="*/ 255181 w 946304"/>
                  <a:gd name="connsiteY15" fmla="*/ 903768 h 1786270"/>
                  <a:gd name="connsiteX16" fmla="*/ 287079 w 946304"/>
                  <a:gd name="connsiteY16" fmla="*/ 946298 h 1786270"/>
                  <a:gd name="connsiteX17" fmla="*/ 340241 w 946304"/>
                  <a:gd name="connsiteY17" fmla="*/ 956931 h 1786270"/>
                  <a:gd name="connsiteX18" fmla="*/ 457200 w 946304"/>
                  <a:gd name="connsiteY18" fmla="*/ 988828 h 1786270"/>
                  <a:gd name="connsiteX19" fmla="*/ 478465 w 946304"/>
                  <a:gd name="connsiteY19" fmla="*/ 1010094 h 1786270"/>
                  <a:gd name="connsiteX20" fmla="*/ 520995 w 946304"/>
                  <a:gd name="connsiteY20" fmla="*/ 1031359 h 1786270"/>
                  <a:gd name="connsiteX21" fmla="*/ 552893 w 946304"/>
                  <a:gd name="connsiteY21" fmla="*/ 1052624 h 1786270"/>
                  <a:gd name="connsiteX22" fmla="*/ 563525 w 946304"/>
                  <a:gd name="connsiteY22" fmla="*/ 1095154 h 1786270"/>
                  <a:gd name="connsiteX23" fmla="*/ 574158 w 946304"/>
                  <a:gd name="connsiteY23" fmla="*/ 1127052 h 1786270"/>
                  <a:gd name="connsiteX24" fmla="*/ 595423 w 946304"/>
                  <a:gd name="connsiteY24" fmla="*/ 1318438 h 1786270"/>
                  <a:gd name="connsiteX25" fmla="*/ 691116 w 946304"/>
                  <a:gd name="connsiteY25" fmla="*/ 1382233 h 1786270"/>
                  <a:gd name="connsiteX26" fmla="*/ 723013 w 946304"/>
                  <a:gd name="connsiteY26" fmla="*/ 1414131 h 1786270"/>
                  <a:gd name="connsiteX27" fmla="*/ 765544 w 946304"/>
                  <a:gd name="connsiteY27" fmla="*/ 1435396 h 1786270"/>
                  <a:gd name="connsiteX28" fmla="*/ 861237 w 946304"/>
                  <a:gd name="connsiteY28" fmla="*/ 1509824 h 1786270"/>
                  <a:gd name="connsiteX29" fmla="*/ 882502 w 946304"/>
                  <a:gd name="connsiteY29" fmla="*/ 1552354 h 1786270"/>
                  <a:gd name="connsiteX30" fmla="*/ 903767 w 946304"/>
                  <a:gd name="connsiteY30" fmla="*/ 1690577 h 1786270"/>
                  <a:gd name="connsiteX31" fmla="*/ 946297 w 946304"/>
                  <a:gd name="connsiteY31" fmla="*/ 1786270 h 178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46304" h="1786270">
                    <a:moveTo>
                      <a:pt x="106325" y="0"/>
                    </a:moveTo>
                    <a:cubicBezTo>
                      <a:pt x="68288" y="7608"/>
                      <a:pt x="48643" y="4520"/>
                      <a:pt x="21265" y="31898"/>
                    </a:cubicBezTo>
                    <a:cubicBezTo>
                      <a:pt x="12229" y="40934"/>
                      <a:pt x="7088" y="53163"/>
                      <a:pt x="0" y="63796"/>
                    </a:cubicBezTo>
                    <a:cubicBezTo>
                      <a:pt x="7088" y="127591"/>
                      <a:pt x="6398" y="192740"/>
                      <a:pt x="21265" y="255182"/>
                    </a:cubicBezTo>
                    <a:cubicBezTo>
                      <a:pt x="24748" y="269810"/>
                      <a:pt x="41611" y="277454"/>
                      <a:pt x="53162" y="287080"/>
                    </a:cubicBezTo>
                    <a:cubicBezTo>
                      <a:pt x="82563" y="311581"/>
                      <a:pt x="100644" y="314579"/>
                      <a:pt x="138223" y="329610"/>
                    </a:cubicBezTo>
                    <a:cubicBezTo>
                      <a:pt x="148855" y="340242"/>
                      <a:pt x="157609" y="353166"/>
                      <a:pt x="170120" y="361507"/>
                    </a:cubicBezTo>
                    <a:cubicBezTo>
                      <a:pt x="179445" y="367724"/>
                      <a:pt x="191815" y="367502"/>
                      <a:pt x="202018" y="372140"/>
                    </a:cubicBezTo>
                    <a:cubicBezTo>
                      <a:pt x="230877" y="385258"/>
                      <a:pt x="257006" y="404645"/>
                      <a:pt x="287079" y="414670"/>
                    </a:cubicBezTo>
                    <a:cubicBezTo>
                      <a:pt x="331099" y="429344"/>
                      <a:pt x="309651" y="419086"/>
                      <a:pt x="350874" y="446568"/>
                    </a:cubicBezTo>
                    <a:cubicBezTo>
                      <a:pt x="334772" y="623687"/>
                      <a:pt x="351283" y="508523"/>
                      <a:pt x="329609" y="606056"/>
                    </a:cubicBezTo>
                    <a:cubicBezTo>
                      <a:pt x="325689" y="623698"/>
                      <a:pt x="326316" y="642705"/>
                      <a:pt x="318976" y="659219"/>
                    </a:cubicBezTo>
                    <a:cubicBezTo>
                      <a:pt x="300878" y="699939"/>
                      <a:pt x="288401" y="694779"/>
                      <a:pt x="265813" y="723014"/>
                    </a:cubicBezTo>
                    <a:cubicBezTo>
                      <a:pt x="257830" y="732993"/>
                      <a:pt x="251636" y="744279"/>
                      <a:pt x="244548" y="754912"/>
                    </a:cubicBezTo>
                    <a:cubicBezTo>
                      <a:pt x="241004" y="765545"/>
                      <a:pt x="233916" y="775602"/>
                      <a:pt x="233916" y="786810"/>
                    </a:cubicBezTo>
                    <a:cubicBezTo>
                      <a:pt x="233916" y="799274"/>
                      <a:pt x="240227" y="877600"/>
                      <a:pt x="255181" y="903768"/>
                    </a:cubicBezTo>
                    <a:cubicBezTo>
                      <a:pt x="263973" y="919154"/>
                      <a:pt x="272052" y="936906"/>
                      <a:pt x="287079" y="946298"/>
                    </a:cubicBezTo>
                    <a:cubicBezTo>
                      <a:pt x="302404" y="955876"/>
                      <a:pt x="322806" y="952176"/>
                      <a:pt x="340241" y="956931"/>
                    </a:cubicBezTo>
                    <a:cubicBezTo>
                      <a:pt x="488609" y="997396"/>
                      <a:pt x="327695" y="962928"/>
                      <a:pt x="457200" y="988828"/>
                    </a:cubicBezTo>
                    <a:cubicBezTo>
                      <a:pt x="464288" y="995917"/>
                      <a:pt x="470124" y="1004533"/>
                      <a:pt x="478465" y="1010094"/>
                    </a:cubicBezTo>
                    <a:cubicBezTo>
                      <a:pt x="491653" y="1018886"/>
                      <a:pt x="507233" y="1023495"/>
                      <a:pt x="520995" y="1031359"/>
                    </a:cubicBezTo>
                    <a:cubicBezTo>
                      <a:pt x="532090" y="1037699"/>
                      <a:pt x="542260" y="1045536"/>
                      <a:pt x="552893" y="1052624"/>
                    </a:cubicBezTo>
                    <a:cubicBezTo>
                      <a:pt x="556437" y="1066801"/>
                      <a:pt x="559511" y="1081103"/>
                      <a:pt x="563525" y="1095154"/>
                    </a:cubicBezTo>
                    <a:cubicBezTo>
                      <a:pt x="566604" y="1105931"/>
                      <a:pt x="572573" y="1115957"/>
                      <a:pt x="574158" y="1127052"/>
                    </a:cubicBezTo>
                    <a:cubicBezTo>
                      <a:pt x="583236" y="1190595"/>
                      <a:pt x="568679" y="1260087"/>
                      <a:pt x="595423" y="1318438"/>
                    </a:cubicBezTo>
                    <a:cubicBezTo>
                      <a:pt x="611396" y="1353288"/>
                      <a:pt x="664009" y="1355125"/>
                      <a:pt x="691116" y="1382233"/>
                    </a:cubicBezTo>
                    <a:cubicBezTo>
                      <a:pt x="701748" y="1392866"/>
                      <a:pt x="710777" y="1405391"/>
                      <a:pt x="723013" y="1414131"/>
                    </a:cubicBezTo>
                    <a:cubicBezTo>
                      <a:pt x="735911" y="1423344"/>
                      <a:pt x="751952" y="1427241"/>
                      <a:pt x="765544" y="1435396"/>
                    </a:cubicBezTo>
                    <a:cubicBezTo>
                      <a:pt x="793026" y="1451885"/>
                      <a:pt x="839993" y="1480083"/>
                      <a:pt x="861237" y="1509824"/>
                    </a:cubicBezTo>
                    <a:cubicBezTo>
                      <a:pt x="870450" y="1522722"/>
                      <a:pt x="875414" y="1538177"/>
                      <a:pt x="882502" y="1552354"/>
                    </a:cubicBezTo>
                    <a:cubicBezTo>
                      <a:pt x="889590" y="1598428"/>
                      <a:pt x="890961" y="1645754"/>
                      <a:pt x="903767" y="1690577"/>
                    </a:cubicBezTo>
                    <a:cubicBezTo>
                      <a:pt x="947882" y="1844980"/>
                      <a:pt x="946297" y="1736540"/>
                      <a:pt x="946297" y="178627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4" name="Freeform 233"/>
              <p:cNvSpPr/>
              <p:nvPr/>
            </p:nvSpPr>
            <p:spPr bwMode="auto">
              <a:xfrm>
                <a:off x="2657317" y="1573619"/>
                <a:ext cx="864825" cy="1541721"/>
              </a:xfrm>
              <a:custGeom>
                <a:avLst/>
                <a:gdLst>
                  <a:gd name="connsiteX0" fmla="*/ 213474 w 864825"/>
                  <a:gd name="connsiteY0" fmla="*/ 0 h 1541721"/>
                  <a:gd name="connsiteX1" fmla="*/ 75250 w 864825"/>
                  <a:gd name="connsiteY1" fmla="*/ 31897 h 1541721"/>
                  <a:gd name="connsiteX2" fmla="*/ 43353 w 864825"/>
                  <a:gd name="connsiteY2" fmla="*/ 42530 h 1541721"/>
                  <a:gd name="connsiteX3" fmla="*/ 11455 w 864825"/>
                  <a:gd name="connsiteY3" fmla="*/ 74428 h 1541721"/>
                  <a:gd name="connsiteX4" fmla="*/ 11455 w 864825"/>
                  <a:gd name="connsiteY4" fmla="*/ 244548 h 1541721"/>
                  <a:gd name="connsiteX5" fmla="*/ 32720 w 864825"/>
                  <a:gd name="connsiteY5" fmla="*/ 265814 h 1541721"/>
                  <a:gd name="connsiteX6" fmla="*/ 53985 w 864825"/>
                  <a:gd name="connsiteY6" fmla="*/ 308344 h 1541721"/>
                  <a:gd name="connsiteX7" fmla="*/ 117781 w 864825"/>
                  <a:gd name="connsiteY7" fmla="*/ 350874 h 1541721"/>
                  <a:gd name="connsiteX8" fmla="*/ 202841 w 864825"/>
                  <a:gd name="connsiteY8" fmla="*/ 404037 h 1541721"/>
                  <a:gd name="connsiteX9" fmla="*/ 234739 w 864825"/>
                  <a:gd name="connsiteY9" fmla="*/ 435934 h 1541721"/>
                  <a:gd name="connsiteX10" fmla="*/ 266636 w 864825"/>
                  <a:gd name="connsiteY10" fmla="*/ 457200 h 1541721"/>
                  <a:gd name="connsiteX11" fmla="*/ 277269 w 864825"/>
                  <a:gd name="connsiteY11" fmla="*/ 489097 h 1541721"/>
                  <a:gd name="connsiteX12" fmla="*/ 245371 w 864825"/>
                  <a:gd name="connsiteY12" fmla="*/ 574158 h 1541721"/>
                  <a:gd name="connsiteX13" fmla="*/ 181576 w 864825"/>
                  <a:gd name="connsiteY13" fmla="*/ 606055 h 1541721"/>
                  <a:gd name="connsiteX14" fmla="*/ 160311 w 864825"/>
                  <a:gd name="connsiteY14" fmla="*/ 627321 h 1541721"/>
                  <a:gd name="connsiteX15" fmla="*/ 128413 w 864825"/>
                  <a:gd name="connsiteY15" fmla="*/ 648586 h 1541721"/>
                  <a:gd name="connsiteX16" fmla="*/ 117781 w 864825"/>
                  <a:gd name="connsiteY16" fmla="*/ 691116 h 1541721"/>
                  <a:gd name="connsiteX17" fmla="*/ 149678 w 864825"/>
                  <a:gd name="connsiteY17" fmla="*/ 786809 h 1541721"/>
                  <a:gd name="connsiteX18" fmla="*/ 234739 w 864825"/>
                  <a:gd name="connsiteY18" fmla="*/ 829339 h 1541721"/>
                  <a:gd name="connsiteX19" fmla="*/ 309167 w 864825"/>
                  <a:gd name="connsiteY19" fmla="*/ 871869 h 1541721"/>
                  <a:gd name="connsiteX20" fmla="*/ 383595 w 864825"/>
                  <a:gd name="connsiteY20" fmla="*/ 914400 h 1541721"/>
                  <a:gd name="connsiteX21" fmla="*/ 426125 w 864825"/>
                  <a:gd name="connsiteY21" fmla="*/ 925032 h 1541721"/>
                  <a:gd name="connsiteX22" fmla="*/ 468655 w 864825"/>
                  <a:gd name="connsiteY22" fmla="*/ 956930 h 1541721"/>
                  <a:gd name="connsiteX23" fmla="*/ 500553 w 864825"/>
                  <a:gd name="connsiteY23" fmla="*/ 1180214 h 1541721"/>
                  <a:gd name="connsiteX24" fmla="*/ 521818 w 864825"/>
                  <a:gd name="connsiteY24" fmla="*/ 1212111 h 1541721"/>
                  <a:gd name="connsiteX25" fmla="*/ 585613 w 864825"/>
                  <a:gd name="connsiteY25" fmla="*/ 1254641 h 1541721"/>
                  <a:gd name="connsiteX26" fmla="*/ 660041 w 864825"/>
                  <a:gd name="connsiteY26" fmla="*/ 1297172 h 1541721"/>
                  <a:gd name="connsiteX27" fmla="*/ 766367 w 864825"/>
                  <a:gd name="connsiteY27" fmla="*/ 1329069 h 1541721"/>
                  <a:gd name="connsiteX28" fmla="*/ 798264 w 864825"/>
                  <a:gd name="connsiteY28" fmla="*/ 1350334 h 1541721"/>
                  <a:gd name="connsiteX29" fmla="*/ 862060 w 864825"/>
                  <a:gd name="connsiteY29" fmla="*/ 1360967 h 1541721"/>
                  <a:gd name="connsiteX30" fmla="*/ 851427 w 864825"/>
                  <a:gd name="connsiteY30" fmla="*/ 1392865 h 1541721"/>
                  <a:gd name="connsiteX31" fmla="*/ 808897 w 864825"/>
                  <a:gd name="connsiteY31" fmla="*/ 1446028 h 1541721"/>
                  <a:gd name="connsiteX32" fmla="*/ 787632 w 864825"/>
                  <a:gd name="connsiteY32" fmla="*/ 1477925 h 1541721"/>
                  <a:gd name="connsiteX33" fmla="*/ 776999 w 864825"/>
                  <a:gd name="connsiteY33" fmla="*/ 1520455 h 1541721"/>
                  <a:gd name="connsiteX34" fmla="*/ 755734 w 864825"/>
                  <a:gd name="connsiteY34" fmla="*/ 1541721 h 15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4825" h="1541721">
                    <a:moveTo>
                      <a:pt x="213474" y="0"/>
                    </a:moveTo>
                    <a:cubicBezTo>
                      <a:pt x="116860" y="13801"/>
                      <a:pt x="162817" y="2708"/>
                      <a:pt x="75250" y="31897"/>
                    </a:cubicBezTo>
                    <a:lnTo>
                      <a:pt x="43353" y="42530"/>
                    </a:lnTo>
                    <a:cubicBezTo>
                      <a:pt x="32720" y="53163"/>
                      <a:pt x="18915" y="61372"/>
                      <a:pt x="11455" y="74428"/>
                    </a:cubicBezTo>
                    <a:cubicBezTo>
                      <a:pt x="-12250" y="115911"/>
                      <a:pt x="7560" y="226371"/>
                      <a:pt x="11455" y="244548"/>
                    </a:cubicBezTo>
                    <a:cubicBezTo>
                      <a:pt x="13555" y="254350"/>
                      <a:pt x="27159" y="257473"/>
                      <a:pt x="32720" y="265814"/>
                    </a:cubicBezTo>
                    <a:cubicBezTo>
                      <a:pt x="41512" y="279002"/>
                      <a:pt x="42777" y="297136"/>
                      <a:pt x="53985" y="308344"/>
                    </a:cubicBezTo>
                    <a:cubicBezTo>
                      <a:pt x="72057" y="326416"/>
                      <a:pt x="97112" y="335842"/>
                      <a:pt x="117781" y="350874"/>
                    </a:cubicBezTo>
                    <a:cubicBezTo>
                      <a:pt x="191127" y="404216"/>
                      <a:pt x="143768" y="384345"/>
                      <a:pt x="202841" y="404037"/>
                    </a:cubicBezTo>
                    <a:cubicBezTo>
                      <a:pt x="213474" y="414669"/>
                      <a:pt x="223188" y="426308"/>
                      <a:pt x="234739" y="435934"/>
                    </a:cubicBezTo>
                    <a:cubicBezTo>
                      <a:pt x="244556" y="444115"/>
                      <a:pt x="258653" y="447221"/>
                      <a:pt x="266636" y="457200"/>
                    </a:cubicBezTo>
                    <a:cubicBezTo>
                      <a:pt x="273637" y="465952"/>
                      <a:pt x="273725" y="478465"/>
                      <a:pt x="277269" y="489097"/>
                    </a:cubicBezTo>
                    <a:cubicBezTo>
                      <a:pt x="271939" y="515745"/>
                      <a:pt x="271138" y="554832"/>
                      <a:pt x="245371" y="574158"/>
                    </a:cubicBezTo>
                    <a:cubicBezTo>
                      <a:pt x="226351" y="588423"/>
                      <a:pt x="202841" y="595423"/>
                      <a:pt x="181576" y="606055"/>
                    </a:cubicBezTo>
                    <a:cubicBezTo>
                      <a:pt x="174488" y="613144"/>
                      <a:pt x="168139" y="621059"/>
                      <a:pt x="160311" y="627321"/>
                    </a:cubicBezTo>
                    <a:cubicBezTo>
                      <a:pt x="150332" y="635304"/>
                      <a:pt x="135501" y="637953"/>
                      <a:pt x="128413" y="648586"/>
                    </a:cubicBezTo>
                    <a:cubicBezTo>
                      <a:pt x="120307" y="660745"/>
                      <a:pt x="121325" y="676939"/>
                      <a:pt x="117781" y="691116"/>
                    </a:cubicBezTo>
                    <a:cubicBezTo>
                      <a:pt x="121962" y="712020"/>
                      <a:pt x="128715" y="770039"/>
                      <a:pt x="149678" y="786809"/>
                    </a:cubicBezTo>
                    <a:cubicBezTo>
                      <a:pt x="174432" y="806612"/>
                      <a:pt x="209379" y="810319"/>
                      <a:pt x="234739" y="829339"/>
                    </a:cubicBezTo>
                    <a:cubicBezTo>
                      <a:pt x="286235" y="867962"/>
                      <a:pt x="260457" y="855633"/>
                      <a:pt x="309167" y="871869"/>
                    </a:cubicBezTo>
                    <a:cubicBezTo>
                      <a:pt x="335607" y="889496"/>
                      <a:pt x="352762" y="902837"/>
                      <a:pt x="383595" y="914400"/>
                    </a:cubicBezTo>
                    <a:cubicBezTo>
                      <a:pt x="397278" y="919531"/>
                      <a:pt x="411948" y="921488"/>
                      <a:pt x="426125" y="925032"/>
                    </a:cubicBezTo>
                    <a:cubicBezTo>
                      <a:pt x="440302" y="935665"/>
                      <a:pt x="456125" y="944399"/>
                      <a:pt x="468655" y="956930"/>
                    </a:cubicBezTo>
                    <a:cubicBezTo>
                      <a:pt x="524794" y="1013070"/>
                      <a:pt x="492047" y="1120672"/>
                      <a:pt x="500553" y="1180214"/>
                    </a:cubicBezTo>
                    <a:cubicBezTo>
                      <a:pt x="502360" y="1192864"/>
                      <a:pt x="513637" y="1202294"/>
                      <a:pt x="521818" y="1212111"/>
                    </a:cubicBezTo>
                    <a:cubicBezTo>
                      <a:pt x="558965" y="1256687"/>
                      <a:pt x="541445" y="1235712"/>
                      <a:pt x="585613" y="1254641"/>
                    </a:cubicBezTo>
                    <a:cubicBezTo>
                      <a:pt x="716101" y="1310566"/>
                      <a:pt x="553255" y="1243780"/>
                      <a:pt x="660041" y="1297172"/>
                    </a:cubicBezTo>
                    <a:cubicBezTo>
                      <a:pt x="706670" y="1320486"/>
                      <a:pt x="716563" y="1319109"/>
                      <a:pt x="766367" y="1329069"/>
                    </a:cubicBezTo>
                    <a:cubicBezTo>
                      <a:pt x="776999" y="1336157"/>
                      <a:pt x="786141" y="1346293"/>
                      <a:pt x="798264" y="1350334"/>
                    </a:cubicBezTo>
                    <a:cubicBezTo>
                      <a:pt x="818716" y="1357152"/>
                      <a:pt x="845226" y="1347499"/>
                      <a:pt x="862060" y="1360967"/>
                    </a:cubicBezTo>
                    <a:cubicBezTo>
                      <a:pt x="870812" y="1367969"/>
                      <a:pt x="856439" y="1382840"/>
                      <a:pt x="851427" y="1392865"/>
                    </a:cubicBezTo>
                    <a:cubicBezTo>
                      <a:pt x="829612" y="1436494"/>
                      <a:pt x="835267" y="1413066"/>
                      <a:pt x="808897" y="1446028"/>
                    </a:cubicBezTo>
                    <a:cubicBezTo>
                      <a:pt x="800914" y="1456006"/>
                      <a:pt x="794720" y="1467293"/>
                      <a:pt x="787632" y="1477925"/>
                    </a:cubicBezTo>
                    <a:cubicBezTo>
                      <a:pt x="784088" y="1492102"/>
                      <a:pt x="783534" y="1507385"/>
                      <a:pt x="776999" y="1520455"/>
                    </a:cubicBezTo>
                    <a:cubicBezTo>
                      <a:pt x="772516" y="1529421"/>
                      <a:pt x="755734" y="1541721"/>
                      <a:pt x="755734" y="15417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5" name="Freeform 234"/>
              <p:cNvSpPr/>
              <p:nvPr/>
            </p:nvSpPr>
            <p:spPr bwMode="auto">
              <a:xfrm>
                <a:off x="2530549" y="1754372"/>
                <a:ext cx="936575" cy="1403498"/>
              </a:xfrm>
              <a:custGeom>
                <a:avLst/>
                <a:gdLst>
                  <a:gd name="connsiteX0" fmla="*/ 0 w 936575"/>
                  <a:gd name="connsiteY0" fmla="*/ 0 h 1403498"/>
                  <a:gd name="connsiteX1" fmla="*/ 159488 w 936575"/>
                  <a:gd name="connsiteY1" fmla="*/ 31898 h 1403498"/>
                  <a:gd name="connsiteX2" fmla="*/ 265814 w 936575"/>
                  <a:gd name="connsiteY2" fmla="*/ 42530 h 1403498"/>
                  <a:gd name="connsiteX3" fmla="*/ 350874 w 936575"/>
                  <a:gd name="connsiteY3" fmla="*/ 63795 h 1403498"/>
                  <a:gd name="connsiteX4" fmla="*/ 340242 w 936575"/>
                  <a:gd name="connsiteY4" fmla="*/ 202019 h 1403498"/>
                  <a:gd name="connsiteX5" fmla="*/ 287079 w 936575"/>
                  <a:gd name="connsiteY5" fmla="*/ 255181 h 1403498"/>
                  <a:gd name="connsiteX6" fmla="*/ 265814 w 936575"/>
                  <a:gd name="connsiteY6" fmla="*/ 276447 h 1403498"/>
                  <a:gd name="connsiteX7" fmla="*/ 255181 w 936575"/>
                  <a:gd name="connsiteY7" fmla="*/ 308344 h 1403498"/>
                  <a:gd name="connsiteX8" fmla="*/ 265814 w 936575"/>
                  <a:gd name="connsiteY8" fmla="*/ 435935 h 1403498"/>
                  <a:gd name="connsiteX9" fmla="*/ 318977 w 936575"/>
                  <a:gd name="connsiteY9" fmla="*/ 478465 h 1403498"/>
                  <a:gd name="connsiteX10" fmla="*/ 372139 w 936575"/>
                  <a:gd name="connsiteY10" fmla="*/ 489098 h 1403498"/>
                  <a:gd name="connsiteX11" fmla="*/ 404037 w 936575"/>
                  <a:gd name="connsiteY11" fmla="*/ 510363 h 1403498"/>
                  <a:gd name="connsiteX12" fmla="*/ 499730 w 936575"/>
                  <a:gd name="connsiteY12" fmla="*/ 531628 h 1403498"/>
                  <a:gd name="connsiteX13" fmla="*/ 542260 w 936575"/>
                  <a:gd name="connsiteY13" fmla="*/ 552893 h 1403498"/>
                  <a:gd name="connsiteX14" fmla="*/ 574158 w 936575"/>
                  <a:gd name="connsiteY14" fmla="*/ 563526 h 1403498"/>
                  <a:gd name="connsiteX15" fmla="*/ 616688 w 936575"/>
                  <a:gd name="connsiteY15" fmla="*/ 584791 h 1403498"/>
                  <a:gd name="connsiteX16" fmla="*/ 627321 w 936575"/>
                  <a:gd name="connsiteY16" fmla="*/ 616688 h 1403498"/>
                  <a:gd name="connsiteX17" fmla="*/ 616688 w 936575"/>
                  <a:gd name="connsiteY17" fmla="*/ 659219 h 1403498"/>
                  <a:gd name="connsiteX18" fmla="*/ 542260 w 936575"/>
                  <a:gd name="connsiteY18" fmla="*/ 712381 h 1403498"/>
                  <a:gd name="connsiteX19" fmla="*/ 510363 w 936575"/>
                  <a:gd name="connsiteY19" fmla="*/ 744279 h 1403498"/>
                  <a:gd name="connsiteX20" fmla="*/ 435935 w 936575"/>
                  <a:gd name="connsiteY20" fmla="*/ 797442 h 1403498"/>
                  <a:gd name="connsiteX21" fmla="*/ 446567 w 936575"/>
                  <a:gd name="connsiteY21" fmla="*/ 850605 h 1403498"/>
                  <a:gd name="connsiteX22" fmla="*/ 467832 w 936575"/>
                  <a:gd name="connsiteY22" fmla="*/ 882502 h 1403498"/>
                  <a:gd name="connsiteX23" fmla="*/ 520995 w 936575"/>
                  <a:gd name="connsiteY23" fmla="*/ 925033 h 1403498"/>
                  <a:gd name="connsiteX24" fmla="*/ 563525 w 936575"/>
                  <a:gd name="connsiteY24" fmla="*/ 946298 h 1403498"/>
                  <a:gd name="connsiteX25" fmla="*/ 606056 w 936575"/>
                  <a:gd name="connsiteY25" fmla="*/ 956930 h 1403498"/>
                  <a:gd name="connsiteX26" fmla="*/ 637953 w 936575"/>
                  <a:gd name="connsiteY26" fmla="*/ 967563 h 1403498"/>
                  <a:gd name="connsiteX27" fmla="*/ 669851 w 936575"/>
                  <a:gd name="connsiteY27" fmla="*/ 999461 h 1403498"/>
                  <a:gd name="connsiteX28" fmla="*/ 691116 w 936575"/>
                  <a:gd name="connsiteY28" fmla="*/ 1063256 h 1403498"/>
                  <a:gd name="connsiteX29" fmla="*/ 680484 w 936575"/>
                  <a:gd name="connsiteY29" fmla="*/ 1095154 h 1403498"/>
                  <a:gd name="connsiteX30" fmla="*/ 659218 w 936575"/>
                  <a:gd name="connsiteY30" fmla="*/ 1116419 h 1403498"/>
                  <a:gd name="connsiteX31" fmla="*/ 637953 w 936575"/>
                  <a:gd name="connsiteY31" fmla="*/ 1180214 h 1403498"/>
                  <a:gd name="connsiteX32" fmla="*/ 808074 w 936575"/>
                  <a:gd name="connsiteY32" fmla="*/ 1275907 h 1403498"/>
                  <a:gd name="connsiteX33" fmla="*/ 861237 w 936575"/>
                  <a:gd name="connsiteY33" fmla="*/ 1297172 h 1403498"/>
                  <a:gd name="connsiteX34" fmla="*/ 925032 w 936575"/>
                  <a:gd name="connsiteY34" fmla="*/ 1339702 h 1403498"/>
                  <a:gd name="connsiteX35" fmla="*/ 935665 w 936575"/>
                  <a:gd name="connsiteY35" fmla="*/ 1371600 h 1403498"/>
                  <a:gd name="connsiteX36" fmla="*/ 903767 w 936575"/>
                  <a:gd name="connsiteY36" fmla="*/ 1392865 h 1403498"/>
                  <a:gd name="connsiteX37" fmla="*/ 893135 w 936575"/>
                  <a:gd name="connsiteY37" fmla="*/ 1403498 h 14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575" h="1403498">
                    <a:moveTo>
                      <a:pt x="0" y="0"/>
                    </a:moveTo>
                    <a:cubicBezTo>
                      <a:pt x="54348" y="12077"/>
                      <a:pt x="104625" y="25040"/>
                      <a:pt x="159488" y="31898"/>
                    </a:cubicBezTo>
                    <a:cubicBezTo>
                      <a:pt x="194832" y="36316"/>
                      <a:pt x="230372" y="38986"/>
                      <a:pt x="265814" y="42530"/>
                    </a:cubicBezTo>
                    <a:cubicBezTo>
                      <a:pt x="294167" y="49618"/>
                      <a:pt x="353115" y="34655"/>
                      <a:pt x="350874" y="63795"/>
                    </a:cubicBezTo>
                    <a:cubicBezTo>
                      <a:pt x="347330" y="109870"/>
                      <a:pt x="348758" y="156600"/>
                      <a:pt x="340242" y="202019"/>
                    </a:cubicBezTo>
                    <a:cubicBezTo>
                      <a:pt x="334613" y="232040"/>
                      <a:pt x="306884" y="239337"/>
                      <a:pt x="287079" y="255181"/>
                    </a:cubicBezTo>
                    <a:cubicBezTo>
                      <a:pt x="279251" y="261443"/>
                      <a:pt x="272902" y="269358"/>
                      <a:pt x="265814" y="276447"/>
                    </a:cubicBezTo>
                    <a:cubicBezTo>
                      <a:pt x="262270" y="287079"/>
                      <a:pt x="255181" y="297136"/>
                      <a:pt x="255181" y="308344"/>
                    </a:cubicBezTo>
                    <a:cubicBezTo>
                      <a:pt x="255181" y="351022"/>
                      <a:pt x="257444" y="394086"/>
                      <a:pt x="265814" y="435935"/>
                    </a:cubicBezTo>
                    <a:cubicBezTo>
                      <a:pt x="272166" y="467694"/>
                      <a:pt x="293488" y="472093"/>
                      <a:pt x="318977" y="478465"/>
                    </a:cubicBezTo>
                    <a:cubicBezTo>
                      <a:pt x="336509" y="482848"/>
                      <a:pt x="354418" y="485554"/>
                      <a:pt x="372139" y="489098"/>
                    </a:cubicBezTo>
                    <a:cubicBezTo>
                      <a:pt x="382772" y="496186"/>
                      <a:pt x="392607" y="504648"/>
                      <a:pt x="404037" y="510363"/>
                    </a:cubicBezTo>
                    <a:cubicBezTo>
                      <a:pt x="430209" y="523449"/>
                      <a:pt x="475233" y="527545"/>
                      <a:pt x="499730" y="531628"/>
                    </a:cubicBezTo>
                    <a:cubicBezTo>
                      <a:pt x="513907" y="538716"/>
                      <a:pt x="527692" y="546649"/>
                      <a:pt x="542260" y="552893"/>
                    </a:cubicBezTo>
                    <a:cubicBezTo>
                      <a:pt x="552562" y="557308"/>
                      <a:pt x="563856" y="559111"/>
                      <a:pt x="574158" y="563526"/>
                    </a:cubicBezTo>
                    <a:cubicBezTo>
                      <a:pt x="588726" y="569770"/>
                      <a:pt x="602511" y="577703"/>
                      <a:pt x="616688" y="584791"/>
                    </a:cubicBezTo>
                    <a:cubicBezTo>
                      <a:pt x="620232" y="595423"/>
                      <a:pt x="627321" y="605480"/>
                      <a:pt x="627321" y="616688"/>
                    </a:cubicBezTo>
                    <a:cubicBezTo>
                      <a:pt x="627321" y="631301"/>
                      <a:pt x="625182" y="647328"/>
                      <a:pt x="616688" y="659219"/>
                    </a:cubicBezTo>
                    <a:cubicBezTo>
                      <a:pt x="605422" y="674992"/>
                      <a:pt x="558986" y="698443"/>
                      <a:pt x="542260" y="712381"/>
                    </a:cubicBezTo>
                    <a:cubicBezTo>
                      <a:pt x="530709" y="722007"/>
                      <a:pt x="521780" y="734493"/>
                      <a:pt x="510363" y="744279"/>
                    </a:cubicBezTo>
                    <a:cubicBezTo>
                      <a:pt x="487287" y="764058"/>
                      <a:pt x="461176" y="780614"/>
                      <a:pt x="435935" y="797442"/>
                    </a:cubicBezTo>
                    <a:cubicBezTo>
                      <a:pt x="439479" y="815163"/>
                      <a:pt x="440222" y="833684"/>
                      <a:pt x="446567" y="850605"/>
                    </a:cubicBezTo>
                    <a:cubicBezTo>
                      <a:pt x="451054" y="862570"/>
                      <a:pt x="459849" y="872524"/>
                      <a:pt x="467832" y="882502"/>
                    </a:cubicBezTo>
                    <a:cubicBezTo>
                      <a:pt x="482539" y="900886"/>
                      <a:pt x="500635" y="913398"/>
                      <a:pt x="520995" y="925033"/>
                    </a:cubicBezTo>
                    <a:cubicBezTo>
                      <a:pt x="534757" y="932897"/>
                      <a:pt x="548684" y="940733"/>
                      <a:pt x="563525" y="946298"/>
                    </a:cubicBezTo>
                    <a:cubicBezTo>
                      <a:pt x="577208" y="951429"/>
                      <a:pt x="592005" y="952915"/>
                      <a:pt x="606056" y="956930"/>
                    </a:cubicBezTo>
                    <a:cubicBezTo>
                      <a:pt x="616832" y="960009"/>
                      <a:pt x="627321" y="964019"/>
                      <a:pt x="637953" y="967563"/>
                    </a:cubicBezTo>
                    <a:cubicBezTo>
                      <a:pt x="648586" y="978196"/>
                      <a:pt x="662548" y="986316"/>
                      <a:pt x="669851" y="999461"/>
                    </a:cubicBezTo>
                    <a:cubicBezTo>
                      <a:pt x="680737" y="1019055"/>
                      <a:pt x="691116" y="1063256"/>
                      <a:pt x="691116" y="1063256"/>
                    </a:cubicBezTo>
                    <a:cubicBezTo>
                      <a:pt x="687572" y="1073889"/>
                      <a:pt x="686250" y="1085543"/>
                      <a:pt x="680484" y="1095154"/>
                    </a:cubicBezTo>
                    <a:cubicBezTo>
                      <a:pt x="675326" y="1103750"/>
                      <a:pt x="663701" y="1107453"/>
                      <a:pt x="659218" y="1116419"/>
                    </a:cubicBezTo>
                    <a:cubicBezTo>
                      <a:pt x="649193" y="1136468"/>
                      <a:pt x="637953" y="1180214"/>
                      <a:pt x="637953" y="1180214"/>
                    </a:cubicBezTo>
                    <a:cubicBezTo>
                      <a:pt x="731073" y="1257814"/>
                      <a:pt x="676048" y="1223097"/>
                      <a:pt x="808074" y="1275907"/>
                    </a:cubicBezTo>
                    <a:cubicBezTo>
                      <a:pt x="825795" y="1282995"/>
                      <a:pt x="845356" y="1286585"/>
                      <a:pt x="861237" y="1297172"/>
                    </a:cubicBezTo>
                    <a:lnTo>
                      <a:pt x="925032" y="1339702"/>
                    </a:lnTo>
                    <a:cubicBezTo>
                      <a:pt x="928576" y="1350335"/>
                      <a:pt x="939827" y="1361194"/>
                      <a:pt x="935665" y="1371600"/>
                    </a:cubicBezTo>
                    <a:cubicBezTo>
                      <a:pt x="930919" y="1383465"/>
                      <a:pt x="913990" y="1385198"/>
                      <a:pt x="903767" y="1392865"/>
                    </a:cubicBezTo>
                    <a:cubicBezTo>
                      <a:pt x="899757" y="1395872"/>
                      <a:pt x="896679" y="1399954"/>
                      <a:pt x="893135" y="1403498"/>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6" name="Freeform 235"/>
              <p:cNvSpPr/>
              <p:nvPr/>
            </p:nvSpPr>
            <p:spPr bwMode="auto">
              <a:xfrm>
                <a:off x="2604977" y="1658679"/>
                <a:ext cx="903767" cy="1594884"/>
              </a:xfrm>
              <a:custGeom>
                <a:avLst/>
                <a:gdLst>
                  <a:gd name="connsiteX0" fmla="*/ 510363 w 903767"/>
                  <a:gd name="connsiteY0" fmla="*/ 0 h 1594884"/>
                  <a:gd name="connsiteX1" fmla="*/ 404037 w 903767"/>
                  <a:gd name="connsiteY1" fmla="*/ 10633 h 1594884"/>
                  <a:gd name="connsiteX2" fmla="*/ 329609 w 903767"/>
                  <a:gd name="connsiteY2" fmla="*/ 31898 h 1594884"/>
                  <a:gd name="connsiteX3" fmla="*/ 297711 w 903767"/>
                  <a:gd name="connsiteY3" fmla="*/ 233916 h 1594884"/>
                  <a:gd name="connsiteX4" fmla="*/ 265814 w 903767"/>
                  <a:gd name="connsiteY4" fmla="*/ 255181 h 1594884"/>
                  <a:gd name="connsiteX5" fmla="*/ 53163 w 903767"/>
                  <a:gd name="connsiteY5" fmla="*/ 297712 h 1594884"/>
                  <a:gd name="connsiteX6" fmla="*/ 10632 w 903767"/>
                  <a:gd name="connsiteY6" fmla="*/ 308344 h 1594884"/>
                  <a:gd name="connsiteX7" fmla="*/ 0 w 903767"/>
                  <a:gd name="connsiteY7" fmla="*/ 340242 h 1594884"/>
                  <a:gd name="connsiteX8" fmla="*/ 21265 w 903767"/>
                  <a:gd name="connsiteY8" fmla="*/ 467833 h 1594884"/>
                  <a:gd name="connsiteX9" fmla="*/ 42530 w 903767"/>
                  <a:gd name="connsiteY9" fmla="*/ 499730 h 1594884"/>
                  <a:gd name="connsiteX10" fmla="*/ 74428 w 903767"/>
                  <a:gd name="connsiteY10" fmla="*/ 531628 h 1594884"/>
                  <a:gd name="connsiteX11" fmla="*/ 95693 w 903767"/>
                  <a:gd name="connsiteY11" fmla="*/ 574158 h 1594884"/>
                  <a:gd name="connsiteX12" fmla="*/ 138223 w 903767"/>
                  <a:gd name="connsiteY12" fmla="*/ 637954 h 1594884"/>
                  <a:gd name="connsiteX13" fmla="*/ 127590 w 903767"/>
                  <a:gd name="connsiteY13" fmla="*/ 744279 h 1594884"/>
                  <a:gd name="connsiteX14" fmla="*/ 106325 w 903767"/>
                  <a:gd name="connsiteY14" fmla="*/ 808074 h 1594884"/>
                  <a:gd name="connsiteX15" fmla="*/ 127590 w 903767"/>
                  <a:gd name="connsiteY15" fmla="*/ 850605 h 1594884"/>
                  <a:gd name="connsiteX16" fmla="*/ 159488 w 903767"/>
                  <a:gd name="connsiteY16" fmla="*/ 882502 h 1594884"/>
                  <a:gd name="connsiteX17" fmla="*/ 287079 w 903767"/>
                  <a:gd name="connsiteY17" fmla="*/ 978195 h 1594884"/>
                  <a:gd name="connsiteX18" fmla="*/ 297711 w 903767"/>
                  <a:gd name="connsiteY18" fmla="*/ 1010093 h 1594884"/>
                  <a:gd name="connsiteX19" fmla="*/ 318976 w 903767"/>
                  <a:gd name="connsiteY19" fmla="*/ 1105786 h 1594884"/>
                  <a:gd name="connsiteX20" fmla="*/ 404037 w 903767"/>
                  <a:gd name="connsiteY20" fmla="*/ 1148316 h 1594884"/>
                  <a:gd name="connsiteX21" fmla="*/ 467832 w 903767"/>
                  <a:gd name="connsiteY21" fmla="*/ 1169581 h 1594884"/>
                  <a:gd name="connsiteX22" fmla="*/ 531628 w 903767"/>
                  <a:gd name="connsiteY22" fmla="*/ 1201479 h 1594884"/>
                  <a:gd name="connsiteX23" fmla="*/ 627321 w 903767"/>
                  <a:gd name="connsiteY23" fmla="*/ 1233377 h 1594884"/>
                  <a:gd name="connsiteX24" fmla="*/ 659218 w 903767"/>
                  <a:gd name="connsiteY24" fmla="*/ 1244009 h 1594884"/>
                  <a:gd name="connsiteX25" fmla="*/ 701749 w 903767"/>
                  <a:gd name="connsiteY25" fmla="*/ 1254642 h 1594884"/>
                  <a:gd name="connsiteX26" fmla="*/ 733646 w 903767"/>
                  <a:gd name="connsiteY26" fmla="*/ 1275907 h 1594884"/>
                  <a:gd name="connsiteX27" fmla="*/ 776176 w 903767"/>
                  <a:gd name="connsiteY27" fmla="*/ 1307805 h 1594884"/>
                  <a:gd name="connsiteX28" fmla="*/ 808074 w 903767"/>
                  <a:gd name="connsiteY28" fmla="*/ 1318437 h 1594884"/>
                  <a:gd name="connsiteX29" fmla="*/ 850604 w 903767"/>
                  <a:gd name="connsiteY29" fmla="*/ 1350335 h 1594884"/>
                  <a:gd name="connsiteX30" fmla="*/ 882502 w 903767"/>
                  <a:gd name="connsiteY30" fmla="*/ 1360968 h 1594884"/>
                  <a:gd name="connsiteX31" fmla="*/ 903767 w 903767"/>
                  <a:gd name="connsiteY31" fmla="*/ 1392865 h 1594884"/>
                  <a:gd name="connsiteX32" fmla="*/ 882502 w 903767"/>
                  <a:gd name="connsiteY32" fmla="*/ 1424763 h 1594884"/>
                  <a:gd name="connsiteX33" fmla="*/ 850604 w 903767"/>
                  <a:gd name="connsiteY33" fmla="*/ 1467293 h 1594884"/>
                  <a:gd name="connsiteX34" fmla="*/ 829339 w 903767"/>
                  <a:gd name="connsiteY34" fmla="*/ 1531088 h 1594884"/>
                  <a:gd name="connsiteX35" fmla="*/ 818707 w 903767"/>
                  <a:gd name="connsiteY35" fmla="*/ 1594884 h 159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767" h="1594884">
                    <a:moveTo>
                      <a:pt x="510363" y="0"/>
                    </a:moveTo>
                    <a:cubicBezTo>
                      <a:pt x="474921" y="3544"/>
                      <a:pt x="439298" y="5596"/>
                      <a:pt x="404037" y="10633"/>
                    </a:cubicBezTo>
                    <a:cubicBezTo>
                      <a:pt x="380668" y="13971"/>
                      <a:pt x="352334" y="24323"/>
                      <a:pt x="329609" y="31898"/>
                    </a:cubicBezTo>
                    <a:cubicBezTo>
                      <a:pt x="266973" y="125850"/>
                      <a:pt x="352953" y="-14676"/>
                      <a:pt x="297711" y="233916"/>
                    </a:cubicBezTo>
                    <a:cubicBezTo>
                      <a:pt x="294939" y="246390"/>
                      <a:pt x="277823" y="250814"/>
                      <a:pt x="265814" y="255181"/>
                    </a:cubicBezTo>
                    <a:cubicBezTo>
                      <a:pt x="188064" y="283454"/>
                      <a:pt x="137086" y="276733"/>
                      <a:pt x="53163" y="297712"/>
                    </a:cubicBezTo>
                    <a:lnTo>
                      <a:pt x="10632" y="308344"/>
                    </a:lnTo>
                    <a:cubicBezTo>
                      <a:pt x="7088" y="318977"/>
                      <a:pt x="0" y="329034"/>
                      <a:pt x="0" y="340242"/>
                    </a:cubicBezTo>
                    <a:cubicBezTo>
                      <a:pt x="0" y="363829"/>
                      <a:pt x="4628" y="434559"/>
                      <a:pt x="21265" y="467833"/>
                    </a:cubicBezTo>
                    <a:cubicBezTo>
                      <a:pt x="26980" y="479262"/>
                      <a:pt x="34349" y="489913"/>
                      <a:pt x="42530" y="499730"/>
                    </a:cubicBezTo>
                    <a:cubicBezTo>
                      <a:pt x="52156" y="511282"/>
                      <a:pt x="65688" y="519392"/>
                      <a:pt x="74428" y="531628"/>
                    </a:cubicBezTo>
                    <a:cubicBezTo>
                      <a:pt x="83641" y="544526"/>
                      <a:pt x="87538" y="560567"/>
                      <a:pt x="95693" y="574158"/>
                    </a:cubicBezTo>
                    <a:cubicBezTo>
                      <a:pt x="108842" y="596074"/>
                      <a:pt x="138223" y="637954"/>
                      <a:pt x="138223" y="637954"/>
                    </a:cubicBezTo>
                    <a:cubicBezTo>
                      <a:pt x="134679" y="673396"/>
                      <a:pt x="134154" y="709271"/>
                      <a:pt x="127590" y="744279"/>
                    </a:cubicBezTo>
                    <a:cubicBezTo>
                      <a:pt x="123459" y="766310"/>
                      <a:pt x="106325" y="808074"/>
                      <a:pt x="106325" y="808074"/>
                    </a:cubicBezTo>
                    <a:cubicBezTo>
                      <a:pt x="113413" y="822251"/>
                      <a:pt x="118377" y="837707"/>
                      <a:pt x="127590" y="850605"/>
                    </a:cubicBezTo>
                    <a:cubicBezTo>
                      <a:pt x="136330" y="862841"/>
                      <a:pt x="147937" y="872876"/>
                      <a:pt x="159488" y="882502"/>
                    </a:cubicBezTo>
                    <a:cubicBezTo>
                      <a:pt x="230014" y="941273"/>
                      <a:pt x="232706" y="941947"/>
                      <a:pt x="287079" y="978195"/>
                    </a:cubicBezTo>
                    <a:cubicBezTo>
                      <a:pt x="290623" y="988828"/>
                      <a:pt x="294993" y="999220"/>
                      <a:pt x="297711" y="1010093"/>
                    </a:cubicBezTo>
                    <a:cubicBezTo>
                      <a:pt x="305636" y="1041793"/>
                      <a:pt x="299053" y="1079886"/>
                      <a:pt x="318976" y="1105786"/>
                    </a:cubicBezTo>
                    <a:cubicBezTo>
                      <a:pt x="338304" y="1130912"/>
                      <a:pt x="373963" y="1138291"/>
                      <a:pt x="404037" y="1148316"/>
                    </a:cubicBezTo>
                    <a:lnTo>
                      <a:pt x="467832" y="1169581"/>
                    </a:lnTo>
                    <a:cubicBezTo>
                      <a:pt x="501991" y="1203741"/>
                      <a:pt x="475639" y="1184683"/>
                      <a:pt x="531628" y="1201479"/>
                    </a:cubicBezTo>
                    <a:cubicBezTo>
                      <a:pt x="531661" y="1201489"/>
                      <a:pt x="611356" y="1228055"/>
                      <a:pt x="627321" y="1233377"/>
                    </a:cubicBezTo>
                    <a:cubicBezTo>
                      <a:pt x="637953" y="1236921"/>
                      <a:pt x="648345" y="1241291"/>
                      <a:pt x="659218" y="1244009"/>
                    </a:cubicBezTo>
                    <a:lnTo>
                      <a:pt x="701749" y="1254642"/>
                    </a:lnTo>
                    <a:cubicBezTo>
                      <a:pt x="712381" y="1261730"/>
                      <a:pt x="723248" y="1268480"/>
                      <a:pt x="733646" y="1275907"/>
                    </a:cubicBezTo>
                    <a:cubicBezTo>
                      <a:pt x="748066" y="1286207"/>
                      <a:pt x="760790" y="1299013"/>
                      <a:pt x="776176" y="1307805"/>
                    </a:cubicBezTo>
                    <a:cubicBezTo>
                      <a:pt x="785907" y="1313366"/>
                      <a:pt x="797441" y="1314893"/>
                      <a:pt x="808074" y="1318437"/>
                    </a:cubicBezTo>
                    <a:cubicBezTo>
                      <a:pt x="822251" y="1329070"/>
                      <a:pt x="835218" y="1341543"/>
                      <a:pt x="850604" y="1350335"/>
                    </a:cubicBezTo>
                    <a:cubicBezTo>
                      <a:pt x="860335" y="1355896"/>
                      <a:pt x="873750" y="1353967"/>
                      <a:pt x="882502" y="1360968"/>
                    </a:cubicBezTo>
                    <a:cubicBezTo>
                      <a:pt x="892480" y="1368951"/>
                      <a:pt x="896679" y="1382233"/>
                      <a:pt x="903767" y="1392865"/>
                    </a:cubicBezTo>
                    <a:cubicBezTo>
                      <a:pt x="896679" y="1403498"/>
                      <a:pt x="889930" y="1414364"/>
                      <a:pt x="882502" y="1424763"/>
                    </a:cubicBezTo>
                    <a:cubicBezTo>
                      <a:pt x="872202" y="1439183"/>
                      <a:pt x="858529" y="1451443"/>
                      <a:pt x="850604" y="1467293"/>
                    </a:cubicBezTo>
                    <a:cubicBezTo>
                      <a:pt x="840580" y="1487342"/>
                      <a:pt x="836427" y="1509823"/>
                      <a:pt x="829339" y="1531088"/>
                    </a:cubicBezTo>
                    <a:cubicBezTo>
                      <a:pt x="815345" y="1573071"/>
                      <a:pt x="818707" y="1551780"/>
                      <a:pt x="818707" y="1594884"/>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7" name="Freeform 236"/>
              <p:cNvSpPr/>
              <p:nvPr/>
            </p:nvSpPr>
            <p:spPr bwMode="auto">
              <a:xfrm>
                <a:off x="2838646" y="1658679"/>
                <a:ext cx="417752" cy="1488558"/>
              </a:xfrm>
              <a:custGeom>
                <a:avLst/>
                <a:gdLst>
                  <a:gd name="connsiteX0" fmla="*/ 308591 w 417752"/>
                  <a:gd name="connsiteY0" fmla="*/ 0 h 1488558"/>
                  <a:gd name="connsiteX1" fmla="*/ 255428 w 417752"/>
                  <a:gd name="connsiteY1" fmla="*/ 21265 h 1488558"/>
                  <a:gd name="connsiteX2" fmla="*/ 212898 w 417752"/>
                  <a:gd name="connsiteY2" fmla="*/ 42530 h 1488558"/>
                  <a:gd name="connsiteX3" fmla="*/ 181001 w 417752"/>
                  <a:gd name="connsiteY3" fmla="*/ 53163 h 1488558"/>
                  <a:gd name="connsiteX4" fmla="*/ 95940 w 417752"/>
                  <a:gd name="connsiteY4" fmla="*/ 85061 h 1488558"/>
                  <a:gd name="connsiteX5" fmla="*/ 64042 w 417752"/>
                  <a:gd name="connsiteY5" fmla="*/ 106326 h 1488558"/>
                  <a:gd name="connsiteX6" fmla="*/ 64042 w 417752"/>
                  <a:gd name="connsiteY6" fmla="*/ 233916 h 1488558"/>
                  <a:gd name="connsiteX7" fmla="*/ 74675 w 417752"/>
                  <a:gd name="connsiteY7" fmla="*/ 265814 h 1488558"/>
                  <a:gd name="connsiteX8" fmla="*/ 117205 w 417752"/>
                  <a:gd name="connsiteY8" fmla="*/ 297712 h 1488558"/>
                  <a:gd name="connsiteX9" fmla="*/ 181001 w 417752"/>
                  <a:gd name="connsiteY9" fmla="*/ 350874 h 1488558"/>
                  <a:gd name="connsiteX10" fmla="*/ 255428 w 417752"/>
                  <a:gd name="connsiteY10" fmla="*/ 382772 h 1488558"/>
                  <a:gd name="connsiteX11" fmla="*/ 244796 w 417752"/>
                  <a:gd name="connsiteY11" fmla="*/ 467833 h 1488558"/>
                  <a:gd name="connsiteX12" fmla="*/ 212898 w 417752"/>
                  <a:gd name="connsiteY12" fmla="*/ 489098 h 1488558"/>
                  <a:gd name="connsiteX13" fmla="*/ 127838 w 417752"/>
                  <a:gd name="connsiteY13" fmla="*/ 531628 h 1488558"/>
                  <a:gd name="connsiteX14" fmla="*/ 64042 w 417752"/>
                  <a:gd name="connsiteY14" fmla="*/ 574158 h 1488558"/>
                  <a:gd name="connsiteX15" fmla="*/ 32145 w 417752"/>
                  <a:gd name="connsiteY15" fmla="*/ 595423 h 1488558"/>
                  <a:gd name="connsiteX16" fmla="*/ 53410 w 417752"/>
                  <a:gd name="connsiteY16" fmla="*/ 680484 h 1488558"/>
                  <a:gd name="connsiteX17" fmla="*/ 138470 w 417752"/>
                  <a:gd name="connsiteY17" fmla="*/ 754912 h 1488558"/>
                  <a:gd name="connsiteX18" fmla="*/ 255428 w 417752"/>
                  <a:gd name="connsiteY18" fmla="*/ 829340 h 1488558"/>
                  <a:gd name="connsiteX19" fmla="*/ 266061 w 417752"/>
                  <a:gd name="connsiteY19" fmla="*/ 861237 h 1488558"/>
                  <a:gd name="connsiteX20" fmla="*/ 212898 w 417752"/>
                  <a:gd name="connsiteY20" fmla="*/ 893135 h 1488558"/>
                  <a:gd name="connsiteX21" fmla="*/ 181001 w 417752"/>
                  <a:gd name="connsiteY21" fmla="*/ 914400 h 1488558"/>
                  <a:gd name="connsiteX22" fmla="*/ 159735 w 417752"/>
                  <a:gd name="connsiteY22" fmla="*/ 935665 h 1488558"/>
                  <a:gd name="connsiteX23" fmla="*/ 117205 w 417752"/>
                  <a:gd name="connsiteY23" fmla="*/ 956930 h 1488558"/>
                  <a:gd name="connsiteX24" fmla="*/ 74675 w 417752"/>
                  <a:gd name="connsiteY24" fmla="*/ 988828 h 1488558"/>
                  <a:gd name="connsiteX25" fmla="*/ 10880 w 417752"/>
                  <a:gd name="connsiteY25" fmla="*/ 1041991 h 1488558"/>
                  <a:gd name="connsiteX26" fmla="*/ 247 w 417752"/>
                  <a:gd name="connsiteY26" fmla="*/ 1073888 h 1488558"/>
                  <a:gd name="connsiteX27" fmla="*/ 53410 w 417752"/>
                  <a:gd name="connsiteY27" fmla="*/ 1116419 h 1488558"/>
                  <a:gd name="connsiteX28" fmla="*/ 85307 w 417752"/>
                  <a:gd name="connsiteY28" fmla="*/ 1137684 h 1488558"/>
                  <a:gd name="connsiteX29" fmla="*/ 127838 w 417752"/>
                  <a:gd name="connsiteY29" fmla="*/ 1158949 h 1488558"/>
                  <a:gd name="connsiteX30" fmla="*/ 181001 w 417752"/>
                  <a:gd name="connsiteY30" fmla="*/ 1201479 h 1488558"/>
                  <a:gd name="connsiteX31" fmla="*/ 234163 w 417752"/>
                  <a:gd name="connsiteY31" fmla="*/ 1222744 h 1488558"/>
                  <a:gd name="connsiteX32" fmla="*/ 319224 w 417752"/>
                  <a:gd name="connsiteY32" fmla="*/ 1244009 h 1488558"/>
                  <a:gd name="connsiteX33" fmla="*/ 329856 w 417752"/>
                  <a:gd name="connsiteY33" fmla="*/ 1286540 h 1488558"/>
                  <a:gd name="connsiteX34" fmla="*/ 351121 w 417752"/>
                  <a:gd name="connsiteY34" fmla="*/ 1414130 h 1488558"/>
                  <a:gd name="connsiteX35" fmla="*/ 383019 w 417752"/>
                  <a:gd name="connsiteY35" fmla="*/ 1446028 h 1488558"/>
                  <a:gd name="connsiteX36" fmla="*/ 414917 w 417752"/>
                  <a:gd name="connsiteY36" fmla="*/ 1456661 h 1488558"/>
                  <a:gd name="connsiteX37" fmla="*/ 414917 w 417752"/>
                  <a:gd name="connsiteY37" fmla="*/ 1488558 h 148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7752" h="1488558">
                    <a:moveTo>
                      <a:pt x="308591" y="0"/>
                    </a:moveTo>
                    <a:cubicBezTo>
                      <a:pt x="290870" y="7088"/>
                      <a:pt x="272869" y="13513"/>
                      <a:pt x="255428" y="21265"/>
                    </a:cubicBezTo>
                    <a:cubicBezTo>
                      <a:pt x="240944" y="27702"/>
                      <a:pt x="227466" y="36286"/>
                      <a:pt x="212898" y="42530"/>
                    </a:cubicBezTo>
                    <a:cubicBezTo>
                      <a:pt x="202597" y="46945"/>
                      <a:pt x="191302" y="48748"/>
                      <a:pt x="181001" y="53163"/>
                    </a:cubicBezTo>
                    <a:cubicBezTo>
                      <a:pt x="103163" y="86522"/>
                      <a:pt x="174348" y="65458"/>
                      <a:pt x="95940" y="85061"/>
                    </a:cubicBezTo>
                    <a:cubicBezTo>
                      <a:pt x="85307" y="92149"/>
                      <a:pt x="70382" y="95231"/>
                      <a:pt x="64042" y="106326"/>
                    </a:cubicBezTo>
                    <a:cubicBezTo>
                      <a:pt x="43827" y="141701"/>
                      <a:pt x="57328" y="200344"/>
                      <a:pt x="64042" y="233916"/>
                    </a:cubicBezTo>
                    <a:cubicBezTo>
                      <a:pt x="66240" y="244906"/>
                      <a:pt x="67500" y="257204"/>
                      <a:pt x="74675" y="265814"/>
                    </a:cubicBezTo>
                    <a:cubicBezTo>
                      <a:pt x="86020" y="279428"/>
                      <a:pt x="103367" y="286642"/>
                      <a:pt x="117205" y="297712"/>
                    </a:cubicBezTo>
                    <a:cubicBezTo>
                      <a:pt x="138820" y="315004"/>
                      <a:pt x="158324" y="335000"/>
                      <a:pt x="181001" y="350874"/>
                    </a:cubicBezTo>
                    <a:cubicBezTo>
                      <a:pt x="204894" y="367599"/>
                      <a:pt x="228760" y="373883"/>
                      <a:pt x="255428" y="382772"/>
                    </a:cubicBezTo>
                    <a:cubicBezTo>
                      <a:pt x="251884" y="411126"/>
                      <a:pt x="255408" y="441302"/>
                      <a:pt x="244796" y="467833"/>
                    </a:cubicBezTo>
                    <a:cubicBezTo>
                      <a:pt x="240050" y="479698"/>
                      <a:pt x="224116" y="482979"/>
                      <a:pt x="212898" y="489098"/>
                    </a:cubicBezTo>
                    <a:cubicBezTo>
                      <a:pt x="185069" y="504278"/>
                      <a:pt x="154214" y="514044"/>
                      <a:pt x="127838" y="531628"/>
                    </a:cubicBezTo>
                    <a:lnTo>
                      <a:pt x="64042" y="574158"/>
                    </a:lnTo>
                    <a:lnTo>
                      <a:pt x="32145" y="595423"/>
                    </a:lnTo>
                    <a:cubicBezTo>
                      <a:pt x="39233" y="623777"/>
                      <a:pt x="39554" y="654751"/>
                      <a:pt x="53410" y="680484"/>
                    </a:cubicBezTo>
                    <a:cubicBezTo>
                      <a:pt x="73971" y="718670"/>
                      <a:pt x="106951" y="731990"/>
                      <a:pt x="138470" y="754912"/>
                    </a:cubicBezTo>
                    <a:cubicBezTo>
                      <a:pt x="237921" y="827239"/>
                      <a:pt x="188193" y="806927"/>
                      <a:pt x="255428" y="829340"/>
                    </a:cubicBezTo>
                    <a:cubicBezTo>
                      <a:pt x="258972" y="839972"/>
                      <a:pt x="272278" y="851912"/>
                      <a:pt x="266061" y="861237"/>
                    </a:cubicBezTo>
                    <a:cubicBezTo>
                      <a:pt x="254598" y="878432"/>
                      <a:pt x="230423" y="882182"/>
                      <a:pt x="212898" y="893135"/>
                    </a:cubicBezTo>
                    <a:cubicBezTo>
                      <a:pt x="202062" y="899908"/>
                      <a:pt x="190979" y="906417"/>
                      <a:pt x="181001" y="914400"/>
                    </a:cubicBezTo>
                    <a:cubicBezTo>
                      <a:pt x="173173" y="920662"/>
                      <a:pt x="168076" y="930104"/>
                      <a:pt x="159735" y="935665"/>
                    </a:cubicBezTo>
                    <a:cubicBezTo>
                      <a:pt x="146547" y="944457"/>
                      <a:pt x="130646" y="948529"/>
                      <a:pt x="117205" y="956930"/>
                    </a:cubicBezTo>
                    <a:cubicBezTo>
                      <a:pt x="102178" y="966322"/>
                      <a:pt x="89095" y="978528"/>
                      <a:pt x="74675" y="988828"/>
                    </a:cubicBezTo>
                    <a:cubicBezTo>
                      <a:pt x="22863" y="1025837"/>
                      <a:pt x="60523" y="992346"/>
                      <a:pt x="10880" y="1041991"/>
                    </a:cubicBezTo>
                    <a:cubicBezTo>
                      <a:pt x="7336" y="1052623"/>
                      <a:pt x="-1595" y="1062833"/>
                      <a:pt x="247" y="1073888"/>
                    </a:cubicBezTo>
                    <a:cubicBezTo>
                      <a:pt x="6764" y="1112994"/>
                      <a:pt x="27776" y="1103602"/>
                      <a:pt x="53410" y="1116419"/>
                    </a:cubicBezTo>
                    <a:cubicBezTo>
                      <a:pt x="64839" y="1122134"/>
                      <a:pt x="74212" y="1131344"/>
                      <a:pt x="85307" y="1137684"/>
                    </a:cubicBezTo>
                    <a:cubicBezTo>
                      <a:pt x="99069" y="1145548"/>
                      <a:pt x="114650" y="1150157"/>
                      <a:pt x="127838" y="1158949"/>
                    </a:cubicBezTo>
                    <a:cubicBezTo>
                      <a:pt x="146721" y="1171537"/>
                      <a:pt x="161541" y="1189803"/>
                      <a:pt x="181001" y="1201479"/>
                    </a:cubicBezTo>
                    <a:cubicBezTo>
                      <a:pt x="197367" y="1211299"/>
                      <a:pt x="216292" y="1216042"/>
                      <a:pt x="234163" y="1222744"/>
                    </a:cubicBezTo>
                    <a:cubicBezTo>
                      <a:pt x="271531" y="1236757"/>
                      <a:pt x="273895" y="1234944"/>
                      <a:pt x="319224" y="1244009"/>
                    </a:cubicBezTo>
                    <a:cubicBezTo>
                      <a:pt x="322768" y="1258186"/>
                      <a:pt x="329856" y="1271927"/>
                      <a:pt x="329856" y="1286540"/>
                    </a:cubicBezTo>
                    <a:cubicBezTo>
                      <a:pt x="329856" y="1347971"/>
                      <a:pt x="251886" y="1314895"/>
                      <a:pt x="351121" y="1414130"/>
                    </a:cubicBezTo>
                    <a:cubicBezTo>
                      <a:pt x="361754" y="1424763"/>
                      <a:pt x="370508" y="1437687"/>
                      <a:pt x="383019" y="1446028"/>
                    </a:cubicBezTo>
                    <a:cubicBezTo>
                      <a:pt x="392344" y="1452245"/>
                      <a:pt x="408192" y="1447695"/>
                      <a:pt x="414917" y="1456661"/>
                    </a:cubicBezTo>
                    <a:cubicBezTo>
                      <a:pt x="421296" y="1465167"/>
                      <a:pt x="414917" y="1477926"/>
                      <a:pt x="414917" y="1488558"/>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8" name="Freeform 237"/>
              <p:cNvSpPr/>
              <p:nvPr/>
            </p:nvSpPr>
            <p:spPr bwMode="auto">
              <a:xfrm>
                <a:off x="3104707" y="1616149"/>
                <a:ext cx="297712" cy="1701209"/>
              </a:xfrm>
              <a:custGeom>
                <a:avLst/>
                <a:gdLst>
                  <a:gd name="connsiteX0" fmla="*/ 297712 w 297712"/>
                  <a:gd name="connsiteY0" fmla="*/ 0 h 1701209"/>
                  <a:gd name="connsiteX1" fmla="*/ 276446 w 297712"/>
                  <a:gd name="connsiteY1" fmla="*/ 95693 h 1701209"/>
                  <a:gd name="connsiteX2" fmla="*/ 255181 w 297712"/>
                  <a:gd name="connsiteY2" fmla="*/ 127591 h 1701209"/>
                  <a:gd name="connsiteX3" fmla="*/ 233916 w 297712"/>
                  <a:gd name="connsiteY3" fmla="*/ 255181 h 1701209"/>
                  <a:gd name="connsiteX4" fmla="*/ 212651 w 297712"/>
                  <a:gd name="connsiteY4" fmla="*/ 287079 h 1701209"/>
                  <a:gd name="connsiteX5" fmla="*/ 138223 w 297712"/>
                  <a:gd name="connsiteY5" fmla="*/ 350874 h 1701209"/>
                  <a:gd name="connsiteX6" fmla="*/ 63795 w 297712"/>
                  <a:gd name="connsiteY6" fmla="*/ 382772 h 1701209"/>
                  <a:gd name="connsiteX7" fmla="*/ 0 w 297712"/>
                  <a:gd name="connsiteY7" fmla="*/ 414670 h 1701209"/>
                  <a:gd name="connsiteX8" fmla="*/ 10633 w 297712"/>
                  <a:gd name="connsiteY8" fmla="*/ 531628 h 1701209"/>
                  <a:gd name="connsiteX9" fmla="*/ 21265 w 297712"/>
                  <a:gd name="connsiteY9" fmla="*/ 563525 h 1701209"/>
                  <a:gd name="connsiteX10" fmla="*/ 53163 w 297712"/>
                  <a:gd name="connsiteY10" fmla="*/ 584791 h 1701209"/>
                  <a:gd name="connsiteX11" fmla="*/ 127591 w 297712"/>
                  <a:gd name="connsiteY11" fmla="*/ 669851 h 1701209"/>
                  <a:gd name="connsiteX12" fmla="*/ 116958 w 297712"/>
                  <a:gd name="connsiteY12" fmla="*/ 754911 h 1701209"/>
                  <a:gd name="connsiteX13" fmla="*/ 85060 w 297712"/>
                  <a:gd name="connsiteY13" fmla="*/ 776177 h 1701209"/>
                  <a:gd name="connsiteX14" fmla="*/ 31898 w 297712"/>
                  <a:gd name="connsiteY14" fmla="*/ 839972 h 1701209"/>
                  <a:gd name="connsiteX15" fmla="*/ 85060 w 297712"/>
                  <a:gd name="connsiteY15" fmla="*/ 988828 h 1701209"/>
                  <a:gd name="connsiteX16" fmla="*/ 180753 w 297712"/>
                  <a:gd name="connsiteY16" fmla="*/ 1052623 h 1701209"/>
                  <a:gd name="connsiteX17" fmla="*/ 191386 w 297712"/>
                  <a:gd name="connsiteY17" fmla="*/ 1084521 h 1701209"/>
                  <a:gd name="connsiteX18" fmla="*/ 159488 w 297712"/>
                  <a:gd name="connsiteY18" fmla="*/ 1105786 h 1701209"/>
                  <a:gd name="connsiteX19" fmla="*/ 85060 w 297712"/>
                  <a:gd name="connsiteY19" fmla="*/ 1158949 h 1701209"/>
                  <a:gd name="connsiteX20" fmla="*/ 63795 w 297712"/>
                  <a:gd name="connsiteY20" fmla="*/ 1222744 h 1701209"/>
                  <a:gd name="connsiteX21" fmla="*/ 95693 w 297712"/>
                  <a:gd name="connsiteY21" fmla="*/ 1350335 h 1701209"/>
                  <a:gd name="connsiteX22" fmla="*/ 116958 w 297712"/>
                  <a:gd name="connsiteY22" fmla="*/ 1392865 h 1701209"/>
                  <a:gd name="connsiteX23" fmla="*/ 180753 w 297712"/>
                  <a:gd name="connsiteY23" fmla="*/ 1456660 h 1701209"/>
                  <a:gd name="connsiteX24" fmla="*/ 170121 w 297712"/>
                  <a:gd name="connsiteY24" fmla="*/ 1594884 h 1701209"/>
                  <a:gd name="connsiteX25" fmla="*/ 191386 w 297712"/>
                  <a:gd name="connsiteY25" fmla="*/ 1626781 h 1701209"/>
                  <a:gd name="connsiteX26" fmla="*/ 255181 w 297712"/>
                  <a:gd name="connsiteY26" fmla="*/ 1669311 h 1701209"/>
                  <a:gd name="connsiteX27" fmla="*/ 287079 w 297712"/>
                  <a:gd name="connsiteY27" fmla="*/ 1690577 h 1701209"/>
                  <a:gd name="connsiteX28" fmla="*/ 297712 w 297712"/>
                  <a:gd name="connsiteY28" fmla="*/ 1701209 h 17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712" h="1701209">
                    <a:moveTo>
                      <a:pt x="297712" y="0"/>
                    </a:moveTo>
                    <a:cubicBezTo>
                      <a:pt x="293628" y="24505"/>
                      <a:pt x="289534" y="69517"/>
                      <a:pt x="276446" y="95693"/>
                    </a:cubicBezTo>
                    <a:cubicBezTo>
                      <a:pt x="270731" y="107123"/>
                      <a:pt x="262269" y="116958"/>
                      <a:pt x="255181" y="127591"/>
                    </a:cubicBezTo>
                    <a:cubicBezTo>
                      <a:pt x="248093" y="170121"/>
                      <a:pt x="257833" y="219306"/>
                      <a:pt x="233916" y="255181"/>
                    </a:cubicBezTo>
                    <a:cubicBezTo>
                      <a:pt x="226828" y="265814"/>
                      <a:pt x="220967" y="277377"/>
                      <a:pt x="212651" y="287079"/>
                    </a:cubicBezTo>
                    <a:cubicBezTo>
                      <a:pt x="187718" y="316168"/>
                      <a:pt x="169828" y="332814"/>
                      <a:pt x="138223" y="350874"/>
                    </a:cubicBezTo>
                    <a:cubicBezTo>
                      <a:pt x="-16667" y="439382"/>
                      <a:pt x="183093" y="323122"/>
                      <a:pt x="63795" y="382772"/>
                    </a:cubicBezTo>
                    <a:cubicBezTo>
                      <a:pt x="-18651" y="423996"/>
                      <a:pt x="80177" y="387943"/>
                      <a:pt x="0" y="414670"/>
                    </a:cubicBezTo>
                    <a:cubicBezTo>
                      <a:pt x="3544" y="453656"/>
                      <a:pt x="5097" y="492875"/>
                      <a:pt x="10633" y="531628"/>
                    </a:cubicBezTo>
                    <a:cubicBezTo>
                      <a:pt x="12218" y="542723"/>
                      <a:pt x="14264" y="554773"/>
                      <a:pt x="21265" y="563525"/>
                    </a:cubicBezTo>
                    <a:cubicBezTo>
                      <a:pt x="29248" y="573504"/>
                      <a:pt x="43546" y="576376"/>
                      <a:pt x="53163" y="584791"/>
                    </a:cubicBezTo>
                    <a:cubicBezTo>
                      <a:pt x="102924" y="628332"/>
                      <a:pt x="98767" y="626614"/>
                      <a:pt x="127591" y="669851"/>
                    </a:cubicBezTo>
                    <a:cubicBezTo>
                      <a:pt x="124047" y="698204"/>
                      <a:pt x="127570" y="728381"/>
                      <a:pt x="116958" y="754911"/>
                    </a:cubicBezTo>
                    <a:cubicBezTo>
                      <a:pt x="112212" y="766776"/>
                      <a:pt x="94877" y="767996"/>
                      <a:pt x="85060" y="776177"/>
                    </a:cubicBezTo>
                    <a:cubicBezTo>
                      <a:pt x="54360" y="801761"/>
                      <a:pt x="52807" y="808607"/>
                      <a:pt x="31898" y="839972"/>
                    </a:cubicBezTo>
                    <a:cubicBezTo>
                      <a:pt x="40653" y="918770"/>
                      <a:pt x="25581" y="938499"/>
                      <a:pt x="85060" y="988828"/>
                    </a:cubicBezTo>
                    <a:cubicBezTo>
                      <a:pt x="114325" y="1013591"/>
                      <a:pt x="180753" y="1052623"/>
                      <a:pt x="180753" y="1052623"/>
                    </a:cubicBezTo>
                    <a:cubicBezTo>
                      <a:pt x="184297" y="1063256"/>
                      <a:pt x="195548" y="1074115"/>
                      <a:pt x="191386" y="1084521"/>
                    </a:cubicBezTo>
                    <a:cubicBezTo>
                      <a:pt x="186640" y="1096386"/>
                      <a:pt x="169887" y="1098358"/>
                      <a:pt x="159488" y="1105786"/>
                    </a:cubicBezTo>
                    <a:cubicBezTo>
                      <a:pt x="67170" y="1171728"/>
                      <a:pt x="160234" y="1108834"/>
                      <a:pt x="85060" y="1158949"/>
                    </a:cubicBezTo>
                    <a:cubicBezTo>
                      <a:pt x="77972" y="1180214"/>
                      <a:pt x="60110" y="1200634"/>
                      <a:pt x="63795" y="1222744"/>
                    </a:cubicBezTo>
                    <a:cubicBezTo>
                      <a:pt x="71360" y="1268134"/>
                      <a:pt x="74632" y="1308213"/>
                      <a:pt x="95693" y="1350335"/>
                    </a:cubicBezTo>
                    <a:cubicBezTo>
                      <a:pt x="102781" y="1364512"/>
                      <a:pt x="107057" y="1380488"/>
                      <a:pt x="116958" y="1392865"/>
                    </a:cubicBezTo>
                    <a:cubicBezTo>
                      <a:pt x="135745" y="1416348"/>
                      <a:pt x="180753" y="1456660"/>
                      <a:pt x="180753" y="1456660"/>
                    </a:cubicBezTo>
                    <a:cubicBezTo>
                      <a:pt x="164367" y="1522203"/>
                      <a:pt x="148029" y="1535972"/>
                      <a:pt x="170121" y="1594884"/>
                    </a:cubicBezTo>
                    <a:cubicBezTo>
                      <a:pt x="174608" y="1606849"/>
                      <a:pt x="181769" y="1618366"/>
                      <a:pt x="191386" y="1626781"/>
                    </a:cubicBezTo>
                    <a:cubicBezTo>
                      <a:pt x="210620" y="1643611"/>
                      <a:pt x="233916" y="1655134"/>
                      <a:pt x="255181" y="1669311"/>
                    </a:cubicBezTo>
                    <a:cubicBezTo>
                      <a:pt x="265814" y="1676400"/>
                      <a:pt x="278042" y="1681541"/>
                      <a:pt x="287079" y="1690577"/>
                    </a:cubicBezTo>
                    <a:lnTo>
                      <a:pt x="297712" y="1701209"/>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39" name="Freeform 238"/>
              <p:cNvSpPr/>
              <p:nvPr/>
            </p:nvSpPr>
            <p:spPr bwMode="auto">
              <a:xfrm>
                <a:off x="3220725" y="1722474"/>
                <a:ext cx="394345" cy="1541721"/>
              </a:xfrm>
              <a:custGeom>
                <a:avLst/>
                <a:gdLst>
                  <a:gd name="connsiteX0" fmla="*/ 394345 w 394345"/>
                  <a:gd name="connsiteY0" fmla="*/ 0 h 1541721"/>
                  <a:gd name="connsiteX1" fmla="*/ 341182 w 394345"/>
                  <a:gd name="connsiteY1" fmla="*/ 21266 h 1541721"/>
                  <a:gd name="connsiteX2" fmla="*/ 277387 w 394345"/>
                  <a:gd name="connsiteY2" fmla="*/ 95693 h 1541721"/>
                  <a:gd name="connsiteX3" fmla="*/ 256122 w 394345"/>
                  <a:gd name="connsiteY3" fmla="*/ 170121 h 1541721"/>
                  <a:gd name="connsiteX4" fmla="*/ 277387 w 394345"/>
                  <a:gd name="connsiteY4" fmla="*/ 329610 h 1541721"/>
                  <a:gd name="connsiteX5" fmla="*/ 266754 w 394345"/>
                  <a:gd name="connsiteY5" fmla="*/ 404038 h 1541721"/>
                  <a:gd name="connsiteX6" fmla="*/ 234856 w 394345"/>
                  <a:gd name="connsiteY6" fmla="*/ 435935 h 1541721"/>
                  <a:gd name="connsiteX7" fmla="*/ 160428 w 394345"/>
                  <a:gd name="connsiteY7" fmla="*/ 478466 h 1541721"/>
                  <a:gd name="connsiteX8" fmla="*/ 128531 w 394345"/>
                  <a:gd name="connsiteY8" fmla="*/ 489098 h 1541721"/>
                  <a:gd name="connsiteX9" fmla="*/ 96633 w 394345"/>
                  <a:gd name="connsiteY9" fmla="*/ 510363 h 1541721"/>
                  <a:gd name="connsiteX10" fmla="*/ 43470 w 394345"/>
                  <a:gd name="connsiteY10" fmla="*/ 520996 h 1541721"/>
                  <a:gd name="connsiteX11" fmla="*/ 22205 w 394345"/>
                  <a:gd name="connsiteY11" fmla="*/ 552893 h 1541721"/>
                  <a:gd name="connsiteX12" fmla="*/ 940 w 394345"/>
                  <a:gd name="connsiteY12" fmla="*/ 616689 h 1541721"/>
                  <a:gd name="connsiteX13" fmla="*/ 22205 w 394345"/>
                  <a:gd name="connsiteY13" fmla="*/ 691117 h 1541721"/>
                  <a:gd name="connsiteX14" fmla="*/ 86001 w 394345"/>
                  <a:gd name="connsiteY14" fmla="*/ 776177 h 1541721"/>
                  <a:gd name="connsiteX15" fmla="*/ 139163 w 394345"/>
                  <a:gd name="connsiteY15" fmla="*/ 839973 h 1541721"/>
                  <a:gd name="connsiteX16" fmla="*/ 139163 w 394345"/>
                  <a:gd name="connsiteY16" fmla="*/ 967563 h 1541721"/>
                  <a:gd name="connsiteX17" fmla="*/ 107266 w 394345"/>
                  <a:gd name="connsiteY17" fmla="*/ 1010093 h 1541721"/>
                  <a:gd name="connsiteX18" fmla="*/ 96633 w 394345"/>
                  <a:gd name="connsiteY18" fmla="*/ 1052624 h 1541721"/>
                  <a:gd name="connsiteX19" fmla="*/ 86001 w 394345"/>
                  <a:gd name="connsiteY19" fmla="*/ 1084521 h 1541721"/>
                  <a:gd name="connsiteX20" fmla="*/ 75368 w 394345"/>
                  <a:gd name="connsiteY20" fmla="*/ 1137684 h 1541721"/>
                  <a:gd name="connsiteX21" fmla="*/ 96633 w 394345"/>
                  <a:gd name="connsiteY21" fmla="*/ 1254642 h 1541721"/>
                  <a:gd name="connsiteX22" fmla="*/ 107266 w 394345"/>
                  <a:gd name="connsiteY22" fmla="*/ 1297173 h 1541721"/>
                  <a:gd name="connsiteX23" fmla="*/ 139163 w 394345"/>
                  <a:gd name="connsiteY23" fmla="*/ 1329070 h 1541721"/>
                  <a:gd name="connsiteX24" fmla="*/ 160428 w 394345"/>
                  <a:gd name="connsiteY24" fmla="*/ 1360968 h 1541721"/>
                  <a:gd name="connsiteX25" fmla="*/ 192326 w 394345"/>
                  <a:gd name="connsiteY25" fmla="*/ 1403498 h 1541721"/>
                  <a:gd name="connsiteX26" fmla="*/ 224224 w 394345"/>
                  <a:gd name="connsiteY26" fmla="*/ 1435396 h 1541721"/>
                  <a:gd name="connsiteX27" fmla="*/ 213591 w 394345"/>
                  <a:gd name="connsiteY27" fmla="*/ 1488559 h 1541721"/>
                  <a:gd name="connsiteX28" fmla="*/ 149796 w 394345"/>
                  <a:gd name="connsiteY28" fmla="*/ 1520456 h 1541721"/>
                  <a:gd name="connsiteX29" fmla="*/ 139163 w 394345"/>
                  <a:gd name="connsiteY29" fmla="*/ 1541721 h 15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345" h="1541721">
                    <a:moveTo>
                      <a:pt x="394345" y="0"/>
                    </a:moveTo>
                    <a:cubicBezTo>
                      <a:pt x="376624" y="7089"/>
                      <a:pt x="357367" y="11150"/>
                      <a:pt x="341182" y="21266"/>
                    </a:cubicBezTo>
                    <a:cubicBezTo>
                      <a:pt x="320272" y="34335"/>
                      <a:pt x="290589" y="78090"/>
                      <a:pt x="277387" y="95693"/>
                    </a:cubicBezTo>
                    <a:cubicBezTo>
                      <a:pt x="272372" y="110737"/>
                      <a:pt x="256122" y="156767"/>
                      <a:pt x="256122" y="170121"/>
                    </a:cubicBezTo>
                    <a:cubicBezTo>
                      <a:pt x="256122" y="274194"/>
                      <a:pt x="256294" y="266334"/>
                      <a:pt x="277387" y="329610"/>
                    </a:cubicBezTo>
                    <a:cubicBezTo>
                      <a:pt x="273843" y="354419"/>
                      <a:pt x="276062" y="380769"/>
                      <a:pt x="266754" y="404038"/>
                    </a:cubicBezTo>
                    <a:cubicBezTo>
                      <a:pt x="261169" y="417999"/>
                      <a:pt x="246408" y="426309"/>
                      <a:pt x="234856" y="435935"/>
                    </a:cubicBezTo>
                    <a:cubicBezTo>
                      <a:pt x="216012" y="451638"/>
                      <a:pt x="181839" y="469290"/>
                      <a:pt x="160428" y="478466"/>
                    </a:cubicBezTo>
                    <a:cubicBezTo>
                      <a:pt x="150127" y="482881"/>
                      <a:pt x="139163" y="485554"/>
                      <a:pt x="128531" y="489098"/>
                    </a:cubicBezTo>
                    <a:cubicBezTo>
                      <a:pt x="117898" y="496186"/>
                      <a:pt x="108598" y="505876"/>
                      <a:pt x="96633" y="510363"/>
                    </a:cubicBezTo>
                    <a:cubicBezTo>
                      <a:pt x="79712" y="516709"/>
                      <a:pt x="59161" y="512030"/>
                      <a:pt x="43470" y="520996"/>
                    </a:cubicBezTo>
                    <a:cubicBezTo>
                      <a:pt x="32375" y="527336"/>
                      <a:pt x="29293" y="542261"/>
                      <a:pt x="22205" y="552893"/>
                    </a:cubicBezTo>
                    <a:cubicBezTo>
                      <a:pt x="15117" y="574158"/>
                      <a:pt x="-4497" y="594943"/>
                      <a:pt x="940" y="616689"/>
                    </a:cubicBezTo>
                    <a:cubicBezTo>
                      <a:pt x="2591" y="623291"/>
                      <a:pt x="15926" y="681251"/>
                      <a:pt x="22205" y="691117"/>
                    </a:cubicBezTo>
                    <a:cubicBezTo>
                      <a:pt x="41233" y="721018"/>
                      <a:pt x="64736" y="747824"/>
                      <a:pt x="86001" y="776177"/>
                    </a:cubicBezTo>
                    <a:cubicBezTo>
                      <a:pt x="123916" y="826730"/>
                      <a:pt x="105366" y="806174"/>
                      <a:pt x="139163" y="839973"/>
                    </a:cubicBezTo>
                    <a:cubicBezTo>
                      <a:pt x="156132" y="890877"/>
                      <a:pt x="161954" y="893491"/>
                      <a:pt x="139163" y="967563"/>
                    </a:cubicBezTo>
                    <a:cubicBezTo>
                      <a:pt x="133952" y="984500"/>
                      <a:pt x="117898" y="995916"/>
                      <a:pt x="107266" y="1010093"/>
                    </a:cubicBezTo>
                    <a:cubicBezTo>
                      <a:pt x="103722" y="1024270"/>
                      <a:pt x="100648" y="1038573"/>
                      <a:pt x="96633" y="1052624"/>
                    </a:cubicBezTo>
                    <a:cubicBezTo>
                      <a:pt x="93554" y="1063400"/>
                      <a:pt x="88719" y="1073648"/>
                      <a:pt x="86001" y="1084521"/>
                    </a:cubicBezTo>
                    <a:cubicBezTo>
                      <a:pt x="81618" y="1102053"/>
                      <a:pt x="78912" y="1119963"/>
                      <a:pt x="75368" y="1137684"/>
                    </a:cubicBezTo>
                    <a:cubicBezTo>
                      <a:pt x="82456" y="1176670"/>
                      <a:pt x="88862" y="1215786"/>
                      <a:pt x="96633" y="1254642"/>
                    </a:cubicBezTo>
                    <a:cubicBezTo>
                      <a:pt x="99499" y="1268972"/>
                      <a:pt x="100016" y="1284485"/>
                      <a:pt x="107266" y="1297173"/>
                    </a:cubicBezTo>
                    <a:cubicBezTo>
                      <a:pt x="114726" y="1310228"/>
                      <a:pt x="129537" y="1317519"/>
                      <a:pt x="139163" y="1329070"/>
                    </a:cubicBezTo>
                    <a:cubicBezTo>
                      <a:pt x="147344" y="1338887"/>
                      <a:pt x="153000" y="1350569"/>
                      <a:pt x="160428" y="1360968"/>
                    </a:cubicBezTo>
                    <a:cubicBezTo>
                      <a:pt x="170728" y="1375388"/>
                      <a:pt x="180793" y="1390043"/>
                      <a:pt x="192326" y="1403498"/>
                    </a:cubicBezTo>
                    <a:cubicBezTo>
                      <a:pt x="202112" y="1414915"/>
                      <a:pt x="213591" y="1424763"/>
                      <a:pt x="224224" y="1435396"/>
                    </a:cubicBezTo>
                    <a:cubicBezTo>
                      <a:pt x="220680" y="1453117"/>
                      <a:pt x="222557" y="1472868"/>
                      <a:pt x="213591" y="1488559"/>
                    </a:cubicBezTo>
                    <a:cubicBezTo>
                      <a:pt x="196113" y="1519146"/>
                      <a:pt x="172991" y="1503060"/>
                      <a:pt x="149796" y="1520456"/>
                    </a:cubicBezTo>
                    <a:cubicBezTo>
                      <a:pt x="143456" y="1525211"/>
                      <a:pt x="142707" y="1534633"/>
                      <a:pt x="139163" y="154172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0" name="Freeform 239"/>
              <p:cNvSpPr/>
              <p:nvPr/>
            </p:nvSpPr>
            <p:spPr bwMode="auto">
              <a:xfrm>
                <a:off x="3434297" y="1679944"/>
                <a:ext cx="648605" cy="1684592"/>
              </a:xfrm>
              <a:custGeom>
                <a:avLst/>
                <a:gdLst>
                  <a:gd name="connsiteX0" fmla="*/ 648605 w 648605"/>
                  <a:gd name="connsiteY0" fmla="*/ 0 h 1684592"/>
                  <a:gd name="connsiteX1" fmla="*/ 521015 w 648605"/>
                  <a:gd name="connsiteY1" fmla="*/ 31898 h 1684592"/>
                  <a:gd name="connsiteX2" fmla="*/ 499750 w 648605"/>
                  <a:gd name="connsiteY2" fmla="*/ 95693 h 1684592"/>
                  <a:gd name="connsiteX3" fmla="*/ 489117 w 648605"/>
                  <a:gd name="connsiteY3" fmla="*/ 127591 h 1684592"/>
                  <a:gd name="connsiteX4" fmla="*/ 510382 w 648605"/>
                  <a:gd name="connsiteY4" fmla="*/ 329609 h 1684592"/>
                  <a:gd name="connsiteX5" fmla="*/ 521015 w 648605"/>
                  <a:gd name="connsiteY5" fmla="*/ 361507 h 1684592"/>
                  <a:gd name="connsiteX6" fmla="*/ 542280 w 648605"/>
                  <a:gd name="connsiteY6" fmla="*/ 393405 h 1684592"/>
                  <a:gd name="connsiteX7" fmla="*/ 552912 w 648605"/>
                  <a:gd name="connsiteY7" fmla="*/ 425303 h 1684592"/>
                  <a:gd name="connsiteX8" fmla="*/ 531647 w 648605"/>
                  <a:gd name="connsiteY8" fmla="*/ 457200 h 1684592"/>
                  <a:gd name="connsiteX9" fmla="*/ 467852 w 648605"/>
                  <a:gd name="connsiteY9" fmla="*/ 563526 h 1684592"/>
                  <a:gd name="connsiteX10" fmla="*/ 435954 w 648605"/>
                  <a:gd name="connsiteY10" fmla="*/ 584791 h 1684592"/>
                  <a:gd name="connsiteX11" fmla="*/ 425322 w 648605"/>
                  <a:gd name="connsiteY11" fmla="*/ 627321 h 1684592"/>
                  <a:gd name="connsiteX12" fmla="*/ 404056 w 648605"/>
                  <a:gd name="connsiteY12" fmla="*/ 701749 h 1684592"/>
                  <a:gd name="connsiteX13" fmla="*/ 414689 w 648605"/>
                  <a:gd name="connsiteY13" fmla="*/ 871870 h 1684592"/>
                  <a:gd name="connsiteX14" fmla="*/ 435954 w 648605"/>
                  <a:gd name="connsiteY14" fmla="*/ 925033 h 1684592"/>
                  <a:gd name="connsiteX15" fmla="*/ 499750 w 648605"/>
                  <a:gd name="connsiteY15" fmla="*/ 999461 h 1684592"/>
                  <a:gd name="connsiteX16" fmla="*/ 499750 w 648605"/>
                  <a:gd name="connsiteY16" fmla="*/ 1116419 h 1684592"/>
                  <a:gd name="connsiteX17" fmla="*/ 478484 w 648605"/>
                  <a:gd name="connsiteY17" fmla="*/ 1137684 h 1684592"/>
                  <a:gd name="connsiteX18" fmla="*/ 446587 w 648605"/>
                  <a:gd name="connsiteY18" fmla="*/ 1180214 h 1684592"/>
                  <a:gd name="connsiteX19" fmla="*/ 425322 w 648605"/>
                  <a:gd name="connsiteY19" fmla="*/ 1212112 h 1684592"/>
                  <a:gd name="connsiteX20" fmla="*/ 393424 w 648605"/>
                  <a:gd name="connsiteY20" fmla="*/ 1233377 h 1684592"/>
                  <a:gd name="connsiteX21" fmla="*/ 308363 w 648605"/>
                  <a:gd name="connsiteY21" fmla="*/ 1275907 h 1684592"/>
                  <a:gd name="connsiteX22" fmla="*/ 265833 w 648605"/>
                  <a:gd name="connsiteY22" fmla="*/ 1307805 h 1684592"/>
                  <a:gd name="connsiteX23" fmla="*/ 244568 w 648605"/>
                  <a:gd name="connsiteY23" fmla="*/ 1339703 h 1684592"/>
                  <a:gd name="connsiteX24" fmla="*/ 170140 w 648605"/>
                  <a:gd name="connsiteY24" fmla="*/ 1392865 h 1684592"/>
                  <a:gd name="connsiteX25" fmla="*/ 148875 w 648605"/>
                  <a:gd name="connsiteY25" fmla="*/ 1424763 h 1684592"/>
                  <a:gd name="connsiteX26" fmla="*/ 138243 w 648605"/>
                  <a:gd name="connsiteY26" fmla="*/ 1477926 h 1684592"/>
                  <a:gd name="connsiteX27" fmla="*/ 127610 w 648605"/>
                  <a:gd name="connsiteY27" fmla="*/ 1520456 h 1684592"/>
                  <a:gd name="connsiteX28" fmla="*/ 116977 w 648605"/>
                  <a:gd name="connsiteY28" fmla="*/ 1594884 h 1684592"/>
                  <a:gd name="connsiteX29" fmla="*/ 95712 w 648605"/>
                  <a:gd name="connsiteY29" fmla="*/ 1626782 h 1684592"/>
                  <a:gd name="connsiteX30" fmla="*/ 85080 w 648605"/>
                  <a:gd name="connsiteY30" fmla="*/ 1669312 h 1684592"/>
                  <a:gd name="connsiteX31" fmla="*/ 19 w 648605"/>
                  <a:gd name="connsiteY31" fmla="*/ 1648047 h 168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8605" h="1684592">
                    <a:moveTo>
                      <a:pt x="648605" y="0"/>
                    </a:moveTo>
                    <a:cubicBezTo>
                      <a:pt x="632473" y="1793"/>
                      <a:pt x="542881" y="-3088"/>
                      <a:pt x="521015" y="31898"/>
                    </a:cubicBezTo>
                    <a:cubicBezTo>
                      <a:pt x="509135" y="50906"/>
                      <a:pt x="506838" y="74428"/>
                      <a:pt x="499750" y="95693"/>
                    </a:cubicBezTo>
                    <a:lnTo>
                      <a:pt x="489117" y="127591"/>
                    </a:lnTo>
                    <a:cubicBezTo>
                      <a:pt x="496205" y="194930"/>
                      <a:pt x="501233" y="262519"/>
                      <a:pt x="510382" y="329609"/>
                    </a:cubicBezTo>
                    <a:cubicBezTo>
                      <a:pt x="511896" y="340714"/>
                      <a:pt x="516003" y="351482"/>
                      <a:pt x="521015" y="361507"/>
                    </a:cubicBezTo>
                    <a:cubicBezTo>
                      <a:pt x="526730" y="372937"/>
                      <a:pt x="535192" y="382772"/>
                      <a:pt x="542280" y="393405"/>
                    </a:cubicBezTo>
                    <a:cubicBezTo>
                      <a:pt x="545824" y="404038"/>
                      <a:pt x="554755" y="414248"/>
                      <a:pt x="552912" y="425303"/>
                    </a:cubicBezTo>
                    <a:cubicBezTo>
                      <a:pt x="550811" y="437908"/>
                      <a:pt x="537987" y="446105"/>
                      <a:pt x="531647" y="457200"/>
                    </a:cubicBezTo>
                    <a:cubicBezTo>
                      <a:pt x="515891" y="484772"/>
                      <a:pt x="491860" y="547521"/>
                      <a:pt x="467852" y="563526"/>
                    </a:cubicBezTo>
                    <a:lnTo>
                      <a:pt x="435954" y="584791"/>
                    </a:lnTo>
                    <a:cubicBezTo>
                      <a:pt x="432410" y="598968"/>
                      <a:pt x="429336" y="613270"/>
                      <a:pt x="425322" y="627321"/>
                    </a:cubicBezTo>
                    <a:cubicBezTo>
                      <a:pt x="394804" y="734136"/>
                      <a:pt x="437309" y="568742"/>
                      <a:pt x="404056" y="701749"/>
                    </a:cubicBezTo>
                    <a:cubicBezTo>
                      <a:pt x="407600" y="758456"/>
                      <a:pt x="406654" y="815623"/>
                      <a:pt x="414689" y="871870"/>
                    </a:cubicBezTo>
                    <a:cubicBezTo>
                      <a:pt x="417388" y="890764"/>
                      <a:pt x="426134" y="908667"/>
                      <a:pt x="435954" y="925033"/>
                    </a:cubicBezTo>
                    <a:cubicBezTo>
                      <a:pt x="454254" y="955533"/>
                      <a:pt x="475906" y="975618"/>
                      <a:pt x="499750" y="999461"/>
                    </a:cubicBezTo>
                    <a:cubicBezTo>
                      <a:pt x="515943" y="1048041"/>
                      <a:pt x="520631" y="1046815"/>
                      <a:pt x="499750" y="1116419"/>
                    </a:cubicBezTo>
                    <a:cubicBezTo>
                      <a:pt x="496869" y="1126021"/>
                      <a:pt x="484902" y="1129983"/>
                      <a:pt x="478484" y="1137684"/>
                    </a:cubicBezTo>
                    <a:cubicBezTo>
                      <a:pt x="467139" y="1151297"/>
                      <a:pt x="456887" y="1165794"/>
                      <a:pt x="446587" y="1180214"/>
                    </a:cubicBezTo>
                    <a:cubicBezTo>
                      <a:pt x="439160" y="1190613"/>
                      <a:pt x="434358" y="1203076"/>
                      <a:pt x="425322" y="1212112"/>
                    </a:cubicBezTo>
                    <a:cubicBezTo>
                      <a:pt x="416286" y="1221148"/>
                      <a:pt x="403823" y="1225949"/>
                      <a:pt x="393424" y="1233377"/>
                    </a:cubicBezTo>
                    <a:cubicBezTo>
                      <a:pt x="335032" y="1275086"/>
                      <a:pt x="371526" y="1260117"/>
                      <a:pt x="308363" y="1275907"/>
                    </a:cubicBezTo>
                    <a:cubicBezTo>
                      <a:pt x="294186" y="1286540"/>
                      <a:pt x="278363" y="1295274"/>
                      <a:pt x="265833" y="1307805"/>
                    </a:cubicBezTo>
                    <a:cubicBezTo>
                      <a:pt x="256797" y="1316841"/>
                      <a:pt x="253604" y="1330667"/>
                      <a:pt x="244568" y="1339703"/>
                    </a:cubicBezTo>
                    <a:cubicBezTo>
                      <a:pt x="231380" y="1352891"/>
                      <a:pt x="188251" y="1380791"/>
                      <a:pt x="170140" y="1392865"/>
                    </a:cubicBezTo>
                    <a:cubicBezTo>
                      <a:pt x="163052" y="1403498"/>
                      <a:pt x="153362" y="1412798"/>
                      <a:pt x="148875" y="1424763"/>
                    </a:cubicBezTo>
                    <a:cubicBezTo>
                      <a:pt x="142530" y="1441684"/>
                      <a:pt x="142163" y="1460284"/>
                      <a:pt x="138243" y="1477926"/>
                    </a:cubicBezTo>
                    <a:cubicBezTo>
                      <a:pt x="135073" y="1492191"/>
                      <a:pt x="130224" y="1506079"/>
                      <a:pt x="127610" y="1520456"/>
                    </a:cubicBezTo>
                    <a:cubicBezTo>
                      <a:pt x="123127" y="1545113"/>
                      <a:pt x="124178" y="1570880"/>
                      <a:pt x="116977" y="1594884"/>
                    </a:cubicBezTo>
                    <a:cubicBezTo>
                      <a:pt x="113305" y="1607124"/>
                      <a:pt x="102800" y="1616149"/>
                      <a:pt x="95712" y="1626782"/>
                    </a:cubicBezTo>
                    <a:cubicBezTo>
                      <a:pt x="92168" y="1640959"/>
                      <a:pt x="98943" y="1664691"/>
                      <a:pt x="85080" y="1669312"/>
                    </a:cubicBezTo>
                    <a:cubicBezTo>
                      <a:pt x="-3498" y="1698837"/>
                      <a:pt x="19" y="1682218"/>
                      <a:pt x="19" y="1648047"/>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1" name="Freeform 240"/>
              <p:cNvSpPr/>
              <p:nvPr/>
            </p:nvSpPr>
            <p:spPr bwMode="auto">
              <a:xfrm>
                <a:off x="3466214" y="1552353"/>
                <a:ext cx="469171" cy="1807535"/>
              </a:xfrm>
              <a:custGeom>
                <a:avLst/>
                <a:gdLst>
                  <a:gd name="connsiteX0" fmla="*/ 340242 w 469171"/>
                  <a:gd name="connsiteY0" fmla="*/ 0 h 1807535"/>
                  <a:gd name="connsiteX1" fmla="*/ 308344 w 469171"/>
                  <a:gd name="connsiteY1" fmla="*/ 63796 h 1807535"/>
                  <a:gd name="connsiteX2" fmla="*/ 350874 w 469171"/>
                  <a:gd name="connsiteY2" fmla="*/ 255182 h 1807535"/>
                  <a:gd name="connsiteX3" fmla="*/ 382772 w 469171"/>
                  <a:gd name="connsiteY3" fmla="*/ 287080 h 1807535"/>
                  <a:gd name="connsiteX4" fmla="*/ 414670 w 469171"/>
                  <a:gd name="connsiteY4" fmla="*/ 297712 h 1807535"/>
                  <a:gd name="connsiteX5" fmla="*/ 467833 w 469171"/>
                  <a:gd name="connsiteY5" fmla="*/ 340242 h 1807535"/>
                  <a:gd name="connsiteX6" fmla="*/ 435935 w 469171"/>
                  <a:gd name="connsiteY6" fmla="*/ 467833 h 1807535"/>
                  <a:gd name="connsiteX7" fmla="*/ 393405 w 469171"/>
                  <a:gd name="connsiteY7" fmla="*/ 499731 h 1807535"/>
                  <a:gd name="connsiteX8" fmla="*/ 329609 w 469171"/>
                  <a:gd name="connsiteY8" fmla="*/ 542261 h 1807535"/>
                  <a:gd name="connsiteX9" fmla="*/ 276446 w 469171"/>
                  <a:gd name="connsiteY9" fmla="*/ 595424 h 1807535"/>
                  <a:gd name="connsiteX10" fmla="*/ 265814 w 469171"/>
                  <a:gd name="connsiteY10" fmla="*/ 627321 h 1807535"/>
                  <a:gd name="connsiteX11" fmla="*/ 308344 w 469171"/>
                  <a:gd name="connsiteY11" fmla="*/ 744280 h 1807535"/>
                  <a:gd name="connsiteX12" fmla="*/ 340242 w 469171"/>
                  <a:gd name="connsiteY12" fmla="*/ 776177 h 1807535"/>
                  <a:gd name="connsiteX13" fmla="*/ 393405 w 469171"/>
                  <a:gd name="connsiteY13" fmla="*/ 871870 h 1807535"/>
                  <a:gd name="connsiteX14" fmla="*/ 382772 w 469171"/>
                  <a:gd name="connsiteY14" fmla="*/ 978196 h 1807535"/>
                  <a:gd name="connsiteX15" fmla="*/ 361507 w 469171"/>
                  <a:gd name="connsiteY15" fmla="*/ 1010094 h 1807535"/>
                  <a:gd name="connsiteX16" fmla="*/ 223284 w 469171"/>
                  <a:gd name="connsiteY16" fmla="*/ 1095154 h 1807535"/>
                  <a:gd name="connsiteX17" fmla="*/ 191386 w 469171"/>
                  <a:gd name="connsiteY17" fmla="*/ 1105787 h 1807535"/>
                  <a:gd name="connsiteX18" fmla="*/ 191386 w 469171"/>
                  <a:gd name="connsiteY18" fmla="*/ 1254642 h 1807535"/>
                  <a:gd name="connsiteX19" fmla="*/ 202019 w 469171"/>
                  <a:gd name="connsiteY19" fmla="*/ 1286540 h 1807535"/>
                  <a:gd name="connsiteX20" fmla="*/ 233916 w 469171"/>
                  <a:gd name="connsiteY20" fmla="*/ 1318438 h 1807535"/>
                  <a:gd name="connsiteX21" fmla="*/ 244549 w 469171"/>
                  <a:gd name="connsiteY21" fmla="*/ 1435396 h 1807535"/>
                  <a:gd name="connsiteX22" fmla="*/ 212651 w 469171"/>
                  <a:gd name="connsiteY22" fmla="*/ 1456661 h 1807535"/>
                  <a:gd name="connsiteX23" fmla="*/ 212651 w 469171"/>
                  <a:gd name="connsiteY23" fmla="*/ 1616149 h 1807535"/>
                  <a:gd name="connsiteX24" fmla="*/ 223284 w 469171"/>
                  <a:gd name="connsiteY24" fmla="*/ 1648047 h 1807535"/>
                  <a:gd name="connsiteX25" fmla="*/ 265814 w 469171"/>
                  <a:gd name="connsiteY25" fmla="*/ 1679945 h 1807535"/>
                  <a:gd name="connsiteX26" fmla="*/ 276446 w 469171"/>
                  <a:gd name="connsiteY26" fmla="*/ 1711842 h 1807535"/>
                  <a:gd name="connsiteX27" fmla="*/ 244549 w 469171"/>
                  <a:gd name="connsiteY27" fmla="*/ 1722475 h 1807535"/>
                  <a:gd name="connsiteX28" fmla="*/ 202019 w 469171"/>
                  <a:gd name="connsiteY28" fmla="*/ 1743740 h 1807535"/>
                  <a:gd name="connsiteX29" fmla="*/ 148856 w 469171"/>
                  <a:gd name="connsiteY29" fmla="*/ 1754373 h 1807535"/>
                  <a:gd name="connsiteX30" fmla="*/ 116958 w 469171"/>
                  <a:gd name="connsiteY30" fmla="*/ 1765005 h 1807535"/>
                  <a:gd name="connsiteX31" fmla="*/ 74428 w 469171"/>
                  <a:gd name="connsiteY31" fmla="*/ 1775638 h 1807535"/>
                  <a:gd name="connsiteX32" fmla="*/ 0 w 469171"/>
                  <a:gd name="connsiteY32" fmla="*/ 1807535 h 1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9171" h="1807535">
                    <a:moveTo>
                      <a:pt x="340242" y="0"/>
                    </a:moveTo>
                    <a:cubicBezTo>
                      <a:pt x="329609" y="21265"/>
                      <a:pt x="310833" y="40151"/>
                      <a:pt x="308344" y="63796"/>
                    </a:cubicBezTo>
                    <a:cubicBezTo>
                      <a:pt x="299017" y="152399"/>
                      <a:pt x="304837" y="193799"/>
                      <a:pt x="350874" y="255182"/>
                    </a:cubicBezTo>
                    <a:cubicBezTo>
                      <a:pt x="359896" y="267212"/>
                      <a:pt x="370261" y="278739"/>
                      <a:pt x="382772" y="287080"/>
                    </a:cubicBezTo>
                    <a:cubicBezTo>
                      <a:pt x="392097" y="293297"/>
                      <a:pt x="404037" y="294168"/>
                      <a:pt x="414670" y="297712"/>
                    </a:cubicBezTo>
                    <a:cubicBezTo>
                      <a:pt x="417528" y="299617"/>
                      <a:pt x="466856" y="329491"/>
                      <a:pt x="467833" y="340242"/>
                    </a:cubicBezTo>
                    <a:cubicBezTo>
                      <a:pt x="471774" y="383591"/>
                      <a:pt x="468638" y="435130"/>
                      <a:pt x="435935" y="467833"/>
                    </a:cubicBezTo>
                    <a:cubicBezTo>
                      <a:pt x="423405" y="480364"/>
                      <a:pt x="407923" y="489569"/>
                      <a:pt x="393405" y="499731"/>
                    </a:cubicBezTo>
                    <a:cubicBezTo>
                      <a:pt x="372467" y="514387"/>
                      <a:pt x="347681" y="524189"/>
                      <a:pt x="329609" y="542261"/>
                    </a:cubicBezTo>
                    <a:lnTo>
                      <a:pt x="276446" y="595424"/>
                    </a:lnTo>
                    <a:cubicBezTo>
                      <a:pt x="272902" y="606056"/>
                      <a:pt x="264699" y="616169"/>
                      <a:pt x="265814" y="627321"/>
                    </a:cubicBezTo>
                    <a:cubicBezTo>
                      <a:pt x="268344" y="652622"/>
                      <a:pt x="289724" y="718212"/>
                      <a:pt x="308344" y="744280"/>
                    </a:cubicBezTo>
                    <a:cubicBezTo>
                      <a:pt x="317084" y="756516"/>
                      <a:pt x="331010" y="764308"/>
                      <a:pt x="340242" y="776177"/>
                    </a:cubicBezTo>
                    <a:cubicBezTo>
                      <a:pt x="382894" y="831015"/>
                      <a:pt x="377362" y="823745"/>
                      <a:pt x="393405" y="871870"/>
                    </a:cubicBezTo>
                    <a:cubicBezTo>
                      <a:pt x="389861" y="907312"/>
                      <a:pt x="390781" y="943489"/>
                      <a:pt x="382772" y="978196"/>
                    </a:cubicBezTo>
                    <a:cubicBezTo>
                      <a:pt x="379899" y="990648"/>
                      <a:pt x="371005" y="1001545"/>
                      <a:pt x="361507" y="1010094"/>
                    </a:cubicBezTo>
                    <a:cubicBezTo>
                      <a:pt x="297455" y="1067741"/>
                      <a:pt x="289817" y="1070204"/>
                      <a:pt x="223284" y="1095154"/>
                    </a:cubicBezTo>
                    <a:cubicBezTo>
                      <a:pt x="212790" y="1099089"/>
                      <a:pt x="202019" y="1102243"/>
                      <a:pt x="191386" y="1105787"/>
                    </a:cubicBezTo>
                    <a:cubicBezTo>
                      <a:pt x="173767" y="1176260"/>
                      <a:pt x="175270" y="1149892"/>
                      <a:pt x="191386" y="1254642"/>
                    </a:cubicBezTo>
                    <a:cubicBezTo>
                      <a:pt x="193090" y="1265720"/>
                      <a:pt x="195802" y="1277214"/>
                      <a:pt x="202019" y="1286540"/>
                    </a:cubicBezTo>
                    <a:cubicBezTo>
                      <a:pt x="210360" y="1299051"/>
                      <a:pt x="223284" y="1307805"/>
                      <a:pt x="233916" y="1318438"/>
                    </a:cubicBezTo>
                    <a:cubicBezTo>
                      <a:pt x="248141" y="1361114"/>
                      <a:pt x="269860" y="1391102"/>
                      <a:pt x="244549" y="1435396"/>
                    </a:cubicBezTo>
                    <a:cubicBezTo>
                      <a:pt x="238209" y="1446491"/>
                      <a:pt x="223284" y="1449573"/>
                      <a:pt x="212651" y="1456661"/>
                    </a:cubicBezTo>
                    <a:cubicBezTo>
                      <a:pt x="168535" y="1522836"/>
                      <a:pt x="185690" y="1481347"/>
                      <a:pt x="212651" y="1616149"/>
                    </a:cubicBezTo>
                    <a:cubicBezTo>
                      <a:pt x="214849" y="1627139"/>
                      <a:pt x="216109" y="1639437"/>
                      <a:pt x="223284" y="1648047"/>
                    </a:cubicBezTo>
                    <a:cubicBezTo>
                      <a:pt x="234629" y="1661661"/>
                      <a:pt x="251637" y="1669312"/>
                      <a:pt x="265814" y="1679945"/>
                    </a:cubicBezTo>
                    <a:cubicBezTo>
                      <a:pt x="269358" y="1690577"/>
                      <a:pt x="281458" y="1701818"/>
                      <a:pt x="276446" y="1711842"/>
                    </a:cubicBezTo>
                    <a:cubicBezTo>
                      <a:pt x="271434" y="1721866"/>
                      <a:pt x="254850" y="1718060"/>
                      <a:pt x="244549" y="1722475"/>
                    </a:cubicBezTo>
                    <a:cubicBezTo>
                      <a:pt x="229981" y="1728719"/>
                      <a:pt x="217056" y="1738728"/>
                      <a:pt x="202019" y="1743740"/>
                    </a:cubicBezTo>
                    <a:cubicBezTo>
                      <a:pt x="184874" y="1749455"/>
                      <a:pt x="166388" y="1749990"/>
                      <a:pt x="148856" y="1754373"/>
                    </a:cubicBezTo>
                    <a:cubicBezTo>
                      <a:pt x="137983" y="1757091"/>
                      <a:pt x="127735" y="1761926"/>
                      <a:pt x="116958" y="1765005"/>
                    </a:cubicBezTo>
                    <a:cubicBezTo>
                      <a:pt x="102907" y="1769019"/>
                      <a:pt x="88425" y="1771439"/>
                      <a:pt x="74428" y="1775638"/>
                    </a:cubicBezTo>
                    <a:cubicBezTo>
                      <a:pt x="9142" y="1795224"/>
                      <a:pt x="25754" y="1781784"/>
                      <a:pt x="0" y="180753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2" name="Freeform 241"/>
              <p:cNvSpPr/>
              <p:nvPr/>
            </p:nvSpPr>
            <p:spPr bwMode="auto">
              <a:xfrm>
                <a:off x="3444949" y="1467293"/>
                <a:ext cx="361507" cy="1809183"/>
              </a:xfrm>
              <a:custGeom>
                <a:avLst/>
                <a:gdLst>
                  <a:gd name="connsiteX0" fmla="*/ 95693 w 361507"/>
                  <a:gd name="connsiteY0" fmla="*/ 0 h 1809183"/>
                  <a:gd name="connsiteX1" fmla="*/ 138223 w 361507"/>
                  <a:gd name="connsiteY1" fmla="*/ 244549 h 1809183"/>
                  <a:gd name="connsiteX2" fmla="*/ 159488 w 361507"/>
                  <a:gd name="connsiteY2" fmla="*/ 276447 h 1809183"/>
                  <a:gd name="connsiteX3" fmla="*/ 202018 w 361507"/>
                  <a:gd name="connsiteY3" fmla="*/ 297712 h 1809183"/>
                  <a:gd name="connsiteX4" fmla="*/ 276446 w 361507"/>
                  <a:gd name="connsiteY4" fmla="*/ 340242 h 1809183"/>
                  <a:gd name="connsiteX5" fmla="*/ 308344 w 361507"/>
                  <a:gd name="connsiteY5" fmla="*/ 361507 h 1809183"/>
                  <a:gd name="connsiteX6" fmla="*/ 350874 w 361507"/>
                  <a:gd name="connsiteY6" fmla="*/ 382772 h 1809183"/>
                  <a:gd name="connsiteX7" fmla="*/ 361507 w 361507"/>
                  <a:gd name="connsiteY7" fmla="*/ 414670 h 1809183"/>
                  <a:gd name="connsiteX8" fmla="*/ 340242 w 361507"/>
                  <a:gd name="connsiteY8" fmla="*/ 499730 h 1809183"/>
                  <a:gd name="connsiteX9" fmla="*/ 297711 w 361507"/>
                  <a:gd name="connsiteY9" fmla="*/ 531628 h 1809183"/>
                  <a:gd name="connsiteX10" fmla="*/ 265814 w 361507"/>
                  <a:gd name="connsiteY10" fmla="*/ 552893 h 1809183"/>
                  <a:gd name="connsiteX11" fmla="*/ 223284 w 361507"/>
                  <a:gd name="connsiteY11" fmla="*/ 584791 h 1809183"/>
                  <a:gd name="connsiteX12" fmla="*/ 170121 w 361507"/>
                  <a:gd name="connsiteY12" fmla="*/ 606056 h 1809183"/>
                  <a:gd name="connsiteX13" fmla="*/ 106325 w 361507"/>
                  <a:gd name="connsiteY13" fmla="*/ 648586 h 1809183"/>
                  <a:gd name="connsiteX14" fmla="*/ 74428 w 361507"/>
                  <a:gd name="connsiteY14" fmla="*/ 669851 h 1809183"/>
                  <a:gd name="connsiteX15" fmla="*/ 74428 w 361507"/>
                  <a:gd name="connsiteY15" fmla="*/ 818707 h 1809183"/>
                  <a:gd name="connsiteX16" fmla="*/ 116958 w 361507"/>
                  <a:gd name="connsiteY16" fmla="*/ 871870 h 1809183"/>
                  <a:gd name="connsiteX17" fmla="*/ 180753 w 361507"/>
                  <a:gd name="connsiteY17" fmla="*/ 946298 h 1809183"/>
                  <a:gd name="connsiteX18" fmla="*/ 223284 w 361507"/>
                  <a:gd name="connsiteY18" fmla="*/ 967563 h 1809183"/>
                  <a:gd name="connsiteX19" fmla="*/ 287079 w 361507"/>
                  <a:gd name="connsiteY19" fmla="*/ 999460 h 1809183"/>
                  <a:gd name="connsiteX20" fmla="*/ 265814 w 361507"/>
                  <a:gd name="connsiteY20" fmla="*/ 1063256 h 1809183"/>
                  <a:gd name="connsiteX21" fmla="*/ 180753 w 361507"/>
                  <a:gd name="connsiteY21" fmla="*/ 1127051 h 1809183"/>
                  <a:gd name="connsiteX22" fmla="*/ 106325 w 361507"/>
                  <a:gd name="connsiteY22" fmla="*/ 1190847 h 1809183"/>
                  <a:gd name="connsiteX23" fmla="*/ 63795 w 361507"/>
                  <a:gd name="connsiteY23" fmla="*/ 1222744 h 1809183"/>
                  <a:gd name="connsiteX24" fmla="*/ 10632 w 361507"/>
                  <a:gd name="connsiteY24" fmla="*/ 1275907 h 1809183"/>
                  <a:gd name="connsiteX25" fmla="*/ 0 w 361507"/>
                  <a:gd name="connsiteY25" fmla="*/ 1307805 h 1809183"/>
                  <a:gd name="connsiteX26" fmla="*/ 63795 w 361507"/>
                  <a:gd name="connsiteY26" fmla="*/ 1392865 h 1809183"/>
                  <a:gd name="connsiteX27" fmla="*/ 95693 w 361507"/>
                  <a:gd name="connsiteY27" fmla="*/ 1414130 h 1809183"/>
                  <a:gd name="connsiteX28" fmla="*/ 138223 w 361507"/>
                  <a:gd name="connsiteY28" fmla="*/ 1446028 h 1809183"/>
                  <a:gd name="connsiteX29" fmla="*/ 223284 w 361507"/>
                  <a:gd name="connsiteY29" fmla="*/ 1488558 h 1809183"/>
                  <a:gd name="connsiteX30" fmla="*/ 244549 w 361507"/>
                  <a:gd name="connsiteY30" fmla="*/ 1531088 h 1809183"/>
                  <a:gd name="connsiteX31" fmla="*/ 180753 w 361507"/>
                  <a:gd name="connsiteY31" fmla="*/ 1573619 h 1809183"/>
                  <a:gd name="connsiteX32" fmla="*/ 85060 w 361507"/>
                  <a:gd name="connsiteY32" fmla="*/ 1679944 h 1809183"/>
                  <a:gd name="connsiteX33" fmla="*/ 74428 w 361507"/>
                  <a:gd name="connsiteY33" fmla="*/ 1711842 h 1809183"/>
                  <a:gd name="connsiteX34" fmla="*/ 106325 w 361507"/>
                  <a:gd name="connsiteY34" fmla="*/ 1743740 h 1809183"/>
                  <a:gd name="connsiteX35" fmla="*/ 138223 w 361507"/>
                  <a:gd name="connsiteY35" fmla="*/ 1796902 h 180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507" h="1809183">
                    <a:moveTo>
                      <a:pt x="95693" y="0"/>
                    </a:moveTo>
                    <a:cubicBezTo>
                      <a:pt x="111514" y="150302"/>
                      <a:pt x="88339" y="157252"/>
                      <a:pt x="138223" y="244549"/>
                    </a:cubicBezTo>
                    <a:cubicBezTo>
                      <a:pt x="144563" y="255644"/>
                      <a:pt x="149671" y="268266"/>
                      <a:pt x="159488" y="276447"/>
                    </a:cubicBezTo>
                    <a:cubicBezTo>
                      <a:pt x="171664" y="286594"/>
                      <a:pt x="189120" y="288499"/>
                      <a:pt x="202018" y="297712"/>
                    </a:cubicBezTo>
                    <a:cubicBezTo>
                      <a:pt x="270237" y="346439"/>
                      <a:pt x="194073" y="319648"/>
                      <a:pt x="276446" y="340242"/>
                    </a:cubicBezTo>
                    <a:cubicBezTo>
                      <a:pt x="287079" y="347330"/>
                      <a:pt x="297249" y="355167"/>
                      <a:pt x="308344" y="361507"/>
                    </a:cubicBezTo>
                    <a:cubicBezTo>
                      <a:pt x="322106" y="369371"/>
                      <a:pt x="339666" y="371564"/>
                      <a:pt x="350874" y="382772"/>
                    </a:cubicBezTo>
                    <a:cubicBezTo>
                      <a:pt x="358799" y="390697"/>
                      <a:pt x="357963" y="404037"/>
                      <a:pt x="361507" y="414670"/>
                    </a:cubicBezTo>
                    <a:cubicBezTo>
                      <a:pt x="354419" y="443023"/>
                      <a:pt x="354237" y="474073"/>
                      <a:pt x="340242" y="499730"/>
                    </a:cubicBezTo>
                    <a:cubicBezTo>
                      <a:pt x="331756" y="515287"/>
                      <a:pt x="312131" y="521328"/>
                      <a:pt x="297711" y="531628"/>
                    </a:cubicBezTo>
                    <a:cubicBezTo>
                      <a:pt x="287313" y="539055"/>
                      <a:pt x="276212" y="545466"/>
                      <a:pt x="265814" y="552893"/>
                    </a:cubicBezTo>
                    <a:cubicBezTo>
                      <a:pt x="251394" y="563193"/>
                      <a:pt x="238775" y="576185"/>
                      <a:pt x="223284" y="584791"/>
                    </a:cubicBezTo>
                    <a:cubicBezTo>
                      <a:pt x="206600" y="594060"/>
                      <a:pt x="186877" y="596917"/>
                      <a:pt x="170121" y="606056"/>
                    </a:cubicBezTo>
                    <a:cubicBezTo>
                      <a:pt x="147684" y="618294"/>
                      <a:pt x="127590" y="634409"/>
                      <a:pt x="106325" y="648586"/>
                    </a:cubicBezTo>
                    <a:lnTo>
                      <a:pt x="74428" y="669851"/>
                    </a:lnTo>
                    <a:cubicBezTo>
                      <a:pt x="55611" y="726302"/>
                      <a:pt x="48127" y="734545"/>
                      <a:pt x="74428" y="818707"/>
                    </a:cubicBezTo>
                    <a:cubicBezTo>
                      <a:pt x="81197" y="840368"/>
                      <a:pt x="103342" y="853715"/>
                      <a:pt x="116958" y="871870"/>
                    </a:cubicBezTo>
                    <a:cubicBezTo>
                      <a:pt x="144510" y="908606"/>
                      <a:pt x="136773" y="913313"/>
                      <a:pt x="180753" y="946298"/>
                    </a:cubicBezTo>
                    <a:cubicBezTo>
                      <a:pt x="193433" y="955808"/>
                      <a:pt x="209522" y="959699"/>
                      <a:pt x="223284" y="967563"/>
                    </a:cubicBezTo>
                    <a:cubicBezTo>
                      <a:pt x="280997" y="1000541"/>
                      <a:pt x="228595" y="979967"/>
                      <a:pt x="287079" y="999460"/>
                    </a:cubicBezTo>
                    <a:cubicBezTo>
                      <a:pt x="279991" y="1020725"/>
                      <a:pt x="278668" y="1044892"/>
                      <a:pt x="265814" y="1063256"/>
                    </a:cubicBezTo>
                    <a:cubicBezTo>
                      <a:pt x="252224" y="1082670"/>
                      <a:pt x="203631" y="1110709"/>
                      <a:pt x="180753" y="1127051"/>
                    </a:cubicBezTo>
                    <a:cubicBezTo>
                      <a:pt x="87474" y="1193679"/>
                      <a:pt x="183609" y="1124604"/>
                      <a:pt x="106325" y="1190847"/>
                    </a:cubicBezTo>
                    <a:cubicBezTo>
                      <a:pt x="92870" y="1202379"/>
                      <a:pt x="77040" y="1210971"/>
                      <a:pt x="63795" y="1222744"/>
                    </a:cubicBezTo>
                    <a:cubicBezTo>
                      <a:pt x="45064" y="1239394"/>
                      <a:pt x="10632" y="1275907"/>
                      <a:pt x="10632" y="1275907"/>
                    </a:cubicBezTo>
                    <a:cubicBezTo>
                      <a:pt x="7088" y="1286540"/>
                      <a:pt x="0" y="1296597"/>
                      <a:pt x="0" y="1307805"/>
                    </a:cubicBezTo>
                    <a:cubicBezTo>
                      <a:pt x="0" y="1358171"/>
                      <a:pt x="24280" y="1363229"/>
                      <a:pt x="63795" y="1392865"/>
                    </a:cubicBezTo>
                    <a:cubicBezTo>
                      <a:pt x="74018" y="1400532"/>
                      <a:pt x="85294" y="1406702"/>
                      <a:pt x="95693" y="1414130"/>
                    </a:cubicBezTo>
                    <a:cubicBezTo>
                      <a:pt x="110113" y="1424430"/>
                      <a:pt x="122732" y="1437422"/>
                      <a:pt x="138223" y="1446028"/>
                    </a:cubicBezTo>
                    <a:cubicBezTo>
                      <a:pt x="294304" y="1532740"/>
                      <a:pt x="114542" y="1416065"/>
                      <a:pt x="223284" y="1488558"/>
                    </a:cubicBezTo>
                    <a:cubicBezTo>
                      <a:pt x="230372" y="1502735"/>
                      <a:pt x="244549" y="1515238"/>
                      <a:pt x="244549" y="1531088"/>
                    </a:cubicBezTo>
                    <a:cubicBezTo>
                      <a:pt x="244549" y="1547326"/>
                      <a:pt x="180907" y="1573542"/>
                      <a:pt x="180753" y="1573619"/>
                    </a:cubicBezTo>
                    <a:cubicBezTo>
                      <a:pt x="104427" y="1649945"/>
                      <a:pt x="135002" y="1613356"/>
                      <a:pt x="85060" y="1679944"/>
                    </a:cubicBezTo>
                    <a:cubicBezTo>
                      <a:pt x="81516" y="1690577"/>
                      <a:pt x="70884" y="1701209"/>
                      <a:pt x="74428" y="1711842"/>
                    </a:cubicBezTo>
                    <a:cubicBezTo>
                      <a:pt x="79183" y="1726107"/>
                      <a:pt x="99023" y="1730596"/>
                      <a:pt x="106325" y="1743740"/>
                    </a:cubicBezTo>
                    <a:cubicBezTo>
                      <a:pt x="138968" y="1802497"/>
                      <a:pt x="109552" y="1825576"/>
                      <a:pt x="138223" y="1796902"/>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3" name="Freeform 242"/>
              <p:cNvSpPr/>
              <p:nvPr/>
            </p:nvSpPr>
            <p:spPr bwMode="auto">
              <a:xfrm>
                <a:off x="3221523" y="1658679"/>
                <a:ext cx="648728" cy="1746057"/>
              </a:xfrm>
              <a:custGeom>
                <a:avLst/>
                <a:gdLst>
                  <a:gd name="connsiteX0" fmla="*/ 42672 w 648728"/>
                  <a:gd name="connsiteY0" fmla="*/ 0 h 1746057"/>
                  <a:gd name="connsiteX1" fmla="*/ 142 w 648728"/>
                  <a:gd name="connsiteY1" fmla="*/ 85061 h 1746057"/>
                  <a:gd name="connsiteX2" fmla="*/ 63937 w 648728"/>
                  <a:gd name="connsiteY2" fmla="*/ 233916 h 1746057"/>
                  <a:gd name="connsiteX3" fmla="*/ 138365 w 648728"/>
                  <a:gd name="connsiteY3" fmla="*/ 297712 h 1746057"/>
                  <a:gd name="connsiteX4" fmla="*/ 202161 w 648728"/>
                  <a:gd name="connsiteY4" fmla="*/ 372140 h 1746057"/>
                  <a:gd name="connsiteX5" fmla="*/ 212793 w 648728"/>
                  <a:gd name="connsiteY5" fmla="*/ 404037 h 1746057"/>
                  <a:gd name="connsiteX6" fmla="*/ 191528 w 648728"/>
                  <a:gd name="connsiteY6" fmla="*/ 510363 h 1746057"/>
                  <a:gd name="connsiteX7" fmla="*/ 138365 w 648728"/>
                  <a:gd name="connsiteY7" fmla="*/ 574158 h 1746057"/>
                  <a:gd name="connsiteX8" fmla="*/ 95835 w 648728"/>
                  <a:gd name="connsiteY8" fmla="*/ 648586 h 1746057"/>
                  <a:gd name="connsiteX9" fmla="*/ 85203 w 648728"/>
                  <a:gd name="connsiteY9" fmla="*/ 691116 h 1746057"/>
                  <a:gd name="connsiteX10" fmla="*/ 74570 w 648728"/>
                  <a:gd name="connsiteY10" fmla="*/ 723014 h 1746057"/>
                  <a:gd name="connsiteX11" fmla="*/ 85203 w 648728"/>
                  <a:gd name="connsiteY11" fmla="*/ 786809 h 1746057"/>
                  <a:gd name="connsiteX12" fmla="*/ 148998 w 648728"/>
                  <a:gd name="connsiteY12" fmla="*/ 850605 h 1746057"/>
                  <a:gd name="connsiteX13" fmla="*/ 180896 w 648728"/>
                  <a:gd name="connsiteY13" fmla="*/ 861237 h 1746057"/>
                  <a:gd name="connsiteX14" fmla="*/ 265956 w 648728"/>
                  <a:gd name="connsiteY14" fmla="*/ 925033 h 1746057"/>
                  <a:gd name="connsiteX15" fmla="*/ 308486 w 648728"/>
                  <a:gd name="connsiteY15" fmla="*/ 956930 h 1746057"/>
                  <a:gd name="connsiteX16" fmla="*/ 351017 w 648728"/>
                  <a:gd name="connsiteY16" fmla="*/ 978195 h 1746057"/>
                  <a:gd name="connsiteX17" fmla="*/ 393547 w 648728"/>
                  <a:gd name="connsiteY17" fmla="*/ 1031358 h 1746057"/>
                  <a:gd name="connsiteX18" fmla="*/ 351017 w 648728"/>
                  <a:gd name="connsiteY18" fmla="*/ 1222744 h 1746057"/>
                  <a:gd name="connsiteX19" fmla="*/ 329751 w 648728"/>
                  <a:gd name="connsiteY19" fmla="*/ 1254642 h 1746057"/>
                  <a:gd name="connsiteX20" fmla="*/ 319119 w 648728"/>
                  <a:gd name="connsiteY20" fmla="*/ 1286540 h 1746057"/>
                  <a:gd name="connsiteX21" fmla="*/ 297854 w 648728"/>
                  <a:gd name="connsiteY21" fmla="*/ 1318437 h 1746057"/>
                  <a:gd name="connsiteX22" fmla="*/ 287221 w 648728"/>
                  <a:gd name="connsiteY22" fmla="*/ 1360968 h 1746057"/>
                  <a:gd name="connsiteX23" fmla="*/ 297854 w 648728"/>
                  <a:gd name="connsiteY23" fmla="*/ 1424763 h 1746057"/>
                  <a:gd name="connsiteX24" fmla="*/ 329751 w 648728"/>
                  <a:gd name="connsiteY24" fmla="*/ 1456661 h 1746057"/>
                  <a:gd name="connsiteX25" fmla="*/ 351017 w 648728"/>
                  <a:gd name="connsiteY25" fmla="*/ 1488558 h 1746057"/>
                  <a:gd name="connsiteX26" fmla="*/ 425444 w 648728"/>
                  <a:gd name="connsiteY26" fmla="*/ 1531088 h 1746057"/>
                  <a:gd name="connsiteX27" fmla="*/ 382914 w 648728"/>
                  <a:gd name="connsiteY27" fmla="*/ 1626781 h 1746057"/>
                  <a:gd name="connsiteX28" fmla="*/ 297854 w 648728"/>
                  <a:gd name="connsiteY28" fmla="*/ 1711842 h 1746057"/>
                  <a:gd name="connsiteX29" fmla="*/ 287221 w 648728"/>
                  <a:gd name="connsiteY29" fmla="*/ 1743740 h 1746057"/>
                  <a:gd name="connsiteX30" fmla="*/ 319119 w 648728"/>
                  <a:gd name="connsiteY30" fmla="*/ 1733107 h 1746057"/>
                  <a:gd name="connsiteX31" fmla="*/ 372282 w 648728"/>
                  <a:gd name="connsiteY31" fmla="*/ 1711842 h 1746057"/>
                  <a:gd name="connsiteX32" fmla="*/ 425444 w 648728"/>
                  <a:gd name="connsiteY32" fmla="*/ 1701209 h 1746057"/>
                  <a:gd name="connsiteX33" fmla="*/ 457342 w 648728"/>
                  <a:gd name="connsiteY33" fmla="*/ 1690577 h 1746057"/>
                  <a:gd name="connsiteX34" fmla="*/ 574300 w 648728"/>
                  <a:gd name="connsiteY34" fmla="*/ 1658679 h 1746057"/>
                  <a:gd name="connsiteX35" fmla="*/ 648728 w 648728"/>
                  <a:gd name="connsiteY35" fmla="*/ 1616149 h 174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8728" h="1746057">
                    <a:moveTo>
                      <a:pt x="42672" y="0"/>
                    </a:moveTo>
                    <a:cubicBezTo>
                      <a:pt x="42170" y="837"/>
                      <a:pt x="-2843" y="67148"/>
                      <a:pt x="142" y="85061"/>
                    </a:cubicBezTo>
                    <a:cubicBezTo>
                      <a:pt x="7649" y="130104"/>
                      <a:pt x="33749" y="195103"/>
                      <a:pt x="63937" y="233916"/>
                    </a:cubicBezTo>
                    <a:cubicBezTo>
                      <a:pt x="111013" y="294443"/>
                      <a:pt x="92648" y="259615"/>
                      <a:pt x="138365" y="297712"/>
                    </a:cubicBezTo>
                    <a:cubicBezTo>
                      <a:pt x="167987" y="322397"/>
                      <a:pt x="178692" y="340847"/>
                      <a:pt x="202161" y="372140"/>
                    </a:cubicBezTo>
                    <a:cubicBezTo>
                      <a:pt x="205705" y="382772"/>
                      <a:pt x="212793" y="392830"/>
                      <a:pt x="212793" y="404037"/>
                    </a:cubicBezTo>
                    <a:cubicBezTo>
                      <a:pt x="212793" y="423633"/>
                      <a:pt x="204623" y="484174"/>
                      <a:pt x="191528" y="510363"/>
                    </a:cubicBezTo>
                    <a:cubicBezTo>
                      <a:pt x="171727" y="549965"/>
                      <a:pt x="167762" y="538882"/>
                      <a:pt x="138365" y="574158"/>
                    </a:cubicBezTo>
                    <a:cubicBezTo>
                      <a:pt x="119581" y="596699"/>
                      <a:pt x="108833" y="622590"/>
                      <a:pt x="95835" y="648586"/>
                    </a:cubicBezTo>
                    <a:cubicBezTo>
                      <a:pt x="92291" y="662763"/>
                      <a:pt x="89217" y="677065"/>
                      <a:pt x="85203" y="691116"/>
                    </a:cubicBezTo>
                    <a:cubicBezTo>
                      <a:pt x="82124" y="701893"/>
                      <a:pt x="74570" y="711806"/>
                      <a:pt x="74570" y="723014"/>
                    </a:cubicBezTo>
                    <a:cubicBezTo>
                      <a:pt x="74570" y="744572"/>
                      <a:pt x="78386" y="766357"/>
                      <a:pt x="85203" y="786809"/>
                    </a:cubicBezTo>
                    <a:cubicBezTo>
                      <a:pt x="94295" y="814085"/>
                      <a:pt x="126757" y="837896"/>
                      <a:pt x="148998" y="850605"/>
                    </a:cubicBezTo>
                    <a:cubicBezTo>
                      <a:pt x="158729" y="856166"/>
                      <a:pt x="170263" y="857693"/>
                      <a:pt x="180896" y="861237"/>
                    </a:cubicBezTo>
                    <a:lnTo>
                      <a:pt x="265956" y="925033"/>
                    </a:lnTo>
                    <a:cubicBezTo>
                      <a:pt x="280133" y="935665"/>
                      <a:pt x="292636" y="949005"/>
                      <a:pt x="308486" y="956930"/>
                    </a:cubicBezTo>
                    <a:lnTo>
                      <a:pt x="351017" y="978195"/>
                    </a:lnTo>
                    <a:cubicBezTo>
                      <a:pt x="360273" y="987451"/>
                      <a:pt x="393547" y="1017947"/>
                      <a:pt x="393547" y="1031358"/>
                    </a:cubicBezTo>
                    <a:cubicBezTo>
                      <a:pt x="393547" y="1042935"/>
                      <a:pt x="372946" y="1189852"/>
                      <a:pt x="351017" y="1222744"/>
                    </a:cubicBezTo>
                    <a:lnTo>
                      <a:pt x="329751" y="1254642"/>
                    </a:lnTo>
                    <a:cubicBezTo>
                      <a:pt x="326207" y="1265275"/>
                      <a:pt x="324131" y="1276515"/>
                      <a:pt x="319119" y="1286540"/>
                    </a:cubicBezTo>
                    <a:cubicBezTo>
                      <a:pt x="313404" y="1297970"/>
                      <a:pt x="302888" y="1306692"/>
                      <a:pt x="297854" y="1318437"/>
                    </a:cubicBezTo>
                    <a:cubicBezTo>
                      <a:pt x="292097" y="1331869"/>
                      <a:pt x="290765" y="1346791"/>
                      <a:pt x="287221" y="1360968"/>
                    </a:cubicBezTo>
                    <a:cubicBezTo>
                      <a:pt x="290765" y="1382233"/>
                      <a:pt x="289098" y="1405063"/>
                      <a:pt x="297854" y="1424763"/>
                    </a:cubicBezTo>
                    <a:cubicBezTo>
                      <a:pt x="303961" y="1438504"/>
                      <a:pt x="320125" y="1445110"/>
                      <a:pt x="329751" y="1456661"/>
                    </a:cubicBezTo>
                    <a:cubicBezTo>
                      <a:pt x="337932" y="1466478"/>
                      <a:pt x="341981" y="1479522"/>
                      <a:pt x="351017" y="1488558"/>
                    </a:cubicBezTo>
                    <a:cubicBezTo>
                      <a:pt x="383204" y="1520744"/>
                      <a:pt x="388947" y="1518923"/>
                      <a:pt x="425444" y="1531088"/>
                    </a:cubicBezTo>
                    <a:cubicBezTo>
                      <a:pt x="408887" y="1646990"/>
                      <a:pt x="437764" y="1576917"/>
                      <a:pt x="382914" y="1626781"/>
                    </a:cubicBezTo>
                    <a:cubicBezTo>
                      <a:pt x="353244" y="1653754"/>
                      <a:pt x="297854" y="1711842"/>
                      <a:pt x="297854" y="1711842"/>
                    </a:cubicBezTo>
                    <a:cubicBezTo>
                      <a:pt x="294310" y="1722475"/>
                      <a:pt x="279296" y="1735815"/>
                      <a:pt x="287221" y="1743740"/>
                    </a:cubicBezTo>
                    <a:cubicBezTo>
                      <a:pt x="295146" y="1751665"/>
                      <a:pt x="308625" y="1737042"/>
                      <a:pt x="319119" y="1733107"/>
                    </a:cubicBezTo>
                    <a:cubicBezTo>
                      <a:pt x="336990" y="1726405"/>
                      <a:pt x="354001" y="1717326"/>
                      <a:pt x="372282" y="1711842"/>
                    </a:cubicBezTo>
                    <a:cubicBezTo>
                      <a:pt x="389591" y="1706649"/>
                      <a:pt x="407912" y="1705592"/>
                      <a:pt x="425444" y="1701209"/>
                    </a:cubicBezTo>
                    <a:cubicBezTo>
                      <a:pt x="436317" y="1698491"/>
                      <a:pt x="446469" y="1693295"/>
                      <a:pt x="457342" y="1690577"/>
                    </a:cubicBezTo>
                    <a:cubicBezTo>
                      <a:pt x="510694" y="1677239"/>
                      <a:pt x="520389" y="1683561"/>
                      <a:pt x="574300" y="1658679"/>
                    </a:cubicBezTo>
                    <a:cubicBezTo>
                      <a:pt x="600244" y="1646705"/>
                      <a:pt x="648728" y="1616149"/>
                      <a:pt x="648728" y="161614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4" name="Freeform 243"/>
              <p:cNvSpPr/>
              <p:nvPr/>
            </p:nvSpPr>
            <p:spPr bwMode="auto">
              <a:xfrm>
                <a:off x="3636294" y="1828800"/>
                <a:ext cx="489139" cy="1543839"/>
              </a:xfrm>
              <a:custGeom>
                <a:avLst/>
                <a:gdLst>
                  <a:gd name="connsiteX0" fmla="*/ 489139 w 489139"/>
                  <a:gd name="connsiteY0" fmla="*/ 0 h 1543839"/>
                  <a:gd name="connsiteX1" fmla="*/ 425343 w 489139"/>
                  <a:gd name="connsiteY1" fmla="*/ 21265 h 1543839"/>
                  <a:gd name="connsiteX2" fmla="*/ 350915 w 489139"/>
                  <a:gd name="connsiteY2" fmla="*/ 106326 h 1543839"/>
                  <a:gd name="connsiteX3" fmla="*/ 350915 w 489139"/>
                  <a:gd name="connsiteY3" fmla="*/ 297712 h 1543839"/>
                  <a:gd name="connsiteX4" fmla="*/ 340283 w 489139"/>
                  <a:gd name="connsiteY4" fmla="*/ 382772 h 1543839"/>
                  <a:gd name="connsiteX5" fmla="*/ 308385 w 489139"/>
                  <a:gd name="connsiteY5" fmla="*/ 393405 h 1543839"/>
                  <a:gd name="connsiteX6" fmla="*/ 202059 w 489139"/>
                  <a:gd name="connsiteY6" fmla="*/ 446567 h 1543839"/>
                  <a:gd name="connsiteX7" fmla="*/ 159529 w 489139"/>
                  <a:gd name="connsiteY7" fmla="*/ 478465 h 1543839"/>
                  <a:gd name="connsiteX8" fmla="*/ 63836 w 489139"/>
                  <a:gd name="connsiteY8" fmla="*/ 520995 h 1543839"/>
                  <a:gd name="connsiteX9" fmla="*/ 53204 w 489139"/>
                  <a:gd name="connsiteY9" fmla="*/ 552893 h 1543839"/>
                  <a:gd name="connsiteX10" fmla="*/ 63836 w 489139"/>
                  <a:gd name="connsiteY10" fmla="*/ 637953 h 1543839"/>
                  <a:gd name="connsiteX11" fmla="*/ 85101 w 489139"/>
                  <a:gd name="connsiteY11" fmla="*/ 680484 h 1543839"/>
                  <a:gd name="connsiteX12" fmla="*/ 127632 w 489139"/>
                  <a:gd name="connsiteY12" fmla="*/ 733647 h 1543839"/>
                  <a:gd name="connsiteX13" fmla="*/ 138264 w 489139"/>
                  <a:gd name="connsiteY13" fmla="*/ 776177 h 1543839"/>
                  <a:gd name="connsiteX14" fmla="*/ 170162 w 489139"/>
                  <a:gd name="connsiteY14" fmla="*/ 988828 h 1543839"/>
                  <a:gd name="connsiteX15" fmla="*/ 202059 w 489139"/>
                  <a:gd name="connsiteY15" fmla="*/ 1010093 h 1543839"/>
                  <a:gd name="connsiteX16" fmla="*/ 223325 w 489139"/>
                  <a:gd name="connsiteY16" fmla="*/ 1041991 h 1543839"/>
                  <a:gd name="connsiteX17" fmla="*/ 223325 w 489139"/>
                  <a:gd name="connsiteY17" fmla="*/ 1265274 h 1543839"/>
                  <a:gd name="connsiteX18" fmla="*/ 202059 w 489139"/>
                  <a:gd name="connsiteY18" fmla="*/ 1329070 h 1543839"/>
                  <a:gd name="connsiteX19" fmla="*/ 191427 w 489139"/>
                  <a:gd name="connsiteY19" fmla="*/ 1392865 h 1543839"/>
                  <a:gd name="connsiteX20" fmla="*/ 85101 w 489139"/>
                  <a:gd name="connsiteY20" fmla="*/ 1477926 h 1543839"/>
                  <a:gd name="connsiteX21" fmla="*/ 21306 w 489139"/>
                  <a:gd name="connsiteY21" fmla="*/ 1509823 h 1543839"/>
                  <a:gd name="connsiteX22" fmla="*/ 41 w 489139"/>
                  <a:gd name="connsiteY22" fmla="*/ 1531088 h 154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139" h="1543839">
                    <a:moveTo>
                      <a:pt x="489139" y="0"/>
                    </a:moveTo>
                    <a:cubicBezTo>
                      <a:pt x="467874" y="7088"/>
                      <a:pt x="444254" y="9231"/>
                      <a:pt x="425343" y="21265"/>
                    </a:cubicBezTo>
                    <a:cubicBezTo>
                      <a:pt x="389333" y="44181"/>
                      <a:pt x="372728" y="73606"/>
                      <a:pt x="350915" y="106326"/>
                    </a:cubicBezTo>
                    <a:cubicBezTo>
                      <a:pt x="324790" y="210833"/>
                      <a:pt x="350915" y="87586"/>
                      <a:pt x="350915" y="297712"/>
                    </a:cubicBezTo>
                    <a:cubicBezTo>
                      <a:pt x="350915" y="326286"/>
                      <a:pt x="351888" y="356661"/>
                      <a:pt x="340283" y="382772"/>
                    </a:cubicBezTo>
                    <a:cubicBezTo>
                      <a:pt x="335731" y="393014"/>
                      <a:pt x="318182" y="387962"/>
                      <a:pt x="308385" y="393405"/>
                    </a:cubicBezTo>
                    <a:cubicBezTo>
                      <a:pt x="204814" y="450945"/>
                      <a:pt x="285175" y="425789"/>
                      <a:pt x="202059" y="446567"/>
                    </a:cubicBezTo>
                    <a:cubicBezTo>
                      <a:pt x="187882" y="457200"/>
                      <a:pt x="174556" y="469073"/>
                      <a:pt x="159529" y="478465"/>
                    </a:cubicBezTo>
                    <a:cubicBezTo>
                      <a:pt x="133040" y="495021"/>
                      <a:pt x="91843" y="509792"/>
                      <a:pt x="63836" y="520995"/>
                    </a:cubicBezTo>
                    <a:cubicBezTo>
                      <a:pt x="60292" y="531628"/>
                      <a:pt x="53204" y="541685"/>
                      <a:pt x="53204" y="552893"/>
                    </a:cubicBezTo>
                    <a:cubicBezTo>
                      <a:pt x="53204" y="581467"/>
                      <a:pt x="56906" y="610232"/>
                      <a:pt x="63836" y="637953"/>
                    </a:cubicBezTo>
                    <a:cubicBezTo>
                      <a:pt x="67680" y="653330"/>
                      <a:pt x="77237" y="666722"/>
                      <a:pt x="85101" y="680484"/>
                    </a:cubicBezTo>
                    <a:cubicBezTo>
                      <a:pt x="102984" y="711779"/>
                      <a:pt x="104346" y="710361"/>
                      <a:pt x="127632" y="733647"/>
                    </a:cubicBezTo>
                    <a:cubicBezTo>
                      <a:pt x="131176" y="747824"/>
                      <a:pt x="136810" y="761637"/>
                      <a:pt x="138264" y="776177"/>
                    </a:cubicBezTo>
                    <a:cubicBezTo>
                      <a:pt x="142598" y="819522"/>
                      <a:pt x="125520" y="935257"/>
                      <a:pt x="170162" y="988828"/>
                    </a:cubicBezTo>
                    <a:cubicBezTo>
                      <a:pt x="178343" y="998645"/>
                      <a:pt x="191427" y="1003005"/>
                      <a:pt x="202059" y="1010093"/>
                    </a:cubicBezTo>
                    <a:cubicBezTo>
                      <a:pt x="209148" y="1020726"/>
                      <a:pt x="218291" y="1030245"/>
                      <a:pt x="223325" y="1041991"/>
                    </a:cubicBezTo>
                    <a:cubicBezTo>
                      <a:pt x="250210" y="1104722"/>
                      <a:pt x="228143" y="1228337"/>
                      <a:pt x="223325" y="1265274"/>
                    </a:cubicBezTo>
                    <a:cubicBezTo>
                      <a:pt x="220426" y="1287501"/>
                      <a:pt x="202059" y="1329070"/>
                      <a:pt x="202059" y="1329070"/>
                    </a:cubicBezTo>
                    <a:cubicBezTo>
                      <a:pt x="198515" y="1350335"/>
                      <a:pt x="202726" y="1374505"/>
                      <a:pt x="191427" y="1392865"/>
                    </a:cubicBezTo>
                    <a:cubicBezTo>
                      <a:pt x="124596" y="1501465"/>
                      <a:pt x="145326" y="1447813"/>
                      <a:pt x="85101" y="1477926"/>
                    </a:cubicBezTo>
                    <a:cubicBezTo>
                      <a:pt x="2663" y="1519146"/>
                      <a:pt x="101476" y="1483101"/>
                      <a:pt x="21306" y="1509823"/>
                    </a:cubicBezTo>
                    <a:cubicBezTo>
                      <a:pt x="-1925" y="1544670"/>
                      <a:pt x="41" y="1554500"/>
                      <a:pt x="41" y="1531088"/>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5" name="Freeform 244"/>
              <p:cNvSpPr/>
              <p:nvPr/>
            </p:nvSpPr>
            <p:spPr bwMode="auto">
              <a:xfrm>
                <a:off x="3146889" y="1403498"/>
                <a:ext cx="191734" cy="467832"/>
              </a:xfrm>
              <a:custGeom>
                <a:avLst/>
                <a:gdLst>
                  <a:gd name="connsiteX0" fmla="*/ 106674 w 191734"/>
                  <a:gd name="connsiteY0" fmla="*/ 467832 h 467832"/>
                  <a:gd name="connsiteX1" fmla="*/ 127939 w 191734"/>
                  <a:gd name="connsiteY1" fmla="*/ 414669 h 467832"/>
                  <a:gd name="connsiteX2" fmla="*/ 159837 w 191734"/>
                  <a:gd name="connsiteY2" fmla="*/ 393404 h 467832"/>
                  <a:gd name="connsiteX3" fmla="*/ 191734 w 191734"/>
                  <a:gd name="connsiteY3" fmla="*/ 361507 h 467832"/>
                  <a:gd name="connsiteX4" fmla="*/ 181102 w 191734"/>
                  <a:gd name="connsiteY4" fmla="*/ 297711 h 467832"/>
                  <a:gd name="connsiteX5" fmla="*/ 149204 w 191734"/>
                  <a:gd name="connsiteY5" fmla="*/ 287079 h 467832"/>
                  <a:gd name="connsiteX6" fmla="*/ 117306 w 191734"/>
                  <a:gd name="connsiteY6" fmla="*/ 265814 h 467832"/>
                  <a:gd name="connsiteX7" fmla="*/ 85409 w 191734"/>
                  <a:gd name="connsiteY7" fmla="*/ 255181 h 467832"/>
                  <a:gd name="connsiteX8" fmla="*/ 21613 w 191734"/>
                  <a:gd name="connsiteY8" fmla="*/ 212651 h 467832"/>
                  <a:gd name="connsiteX9" fmla="*/ 348 w 191734"/>
                  <a:gd name="connsiteY9" fmla="*/ 180753 h 467832"/>
                  <a:gd name="connsiteX10" fmla="*/ 10981 w 191734"/>
                  <a:gd name="connsiteY10" fmla="*/ 148855 h 467832"/>
                  <a:gd name="connsiteX11" fmla="*/ 96041 w 191734"/>
                  <a:gd name="connsiteY11" fmla="*/ 85060 h 467832"/>
                  <a:gd name="connsiteX12" fmla="*/ 127939 w 191734"/>
                  <a:gd name="connsiteY12" fmla="*/ 21265 h 467832"/>
                  <a:gd name="connsiteX13" fmla="*/ 127939 w 191734"/>
                  <a:gd name="connsiteY13" fmla="*/ 0 h 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34" h="467832">
                    <a:moveTo>
                      <a:pt x="106674" y="467832"/>
                    </a:moveTo>
                    <a:cubicBezTo>
                      <a:pt x="113762" y="450111"/>
                      <a:pt x="116845" y="430200"/>
                      <a:pt x="127939" y="414669"/>
                    </a:cubicBezTo>
                    <a:cubicBezTo>
                      <a:pt x="135367" y="404270"/>
                      <a:pt x="150020" y="401585"/>
                      <a:pt x="159837" y="393404"/>
                    </a:cubicBezTo>
                    <a:cubicBezTo>
                      <a:pt x="171388" y="383778"/>
                      <a:pt x="181102" y="372139"/>
                      <a:pt x="191734" y="361507"/>
                    </a:cubicBezTo>
                    <a:cubicBezTo>
                      <a:pt x="188190" y="340242"/>
                      <a:pt x="191798" y="316429"/>
                      <a:pt x="181102" y="297711"/>
                    </a:cubicBezTo>
                    <a:cubicBezTo>
                      <a:pt x="175541" y="287980"/>
                      <a:pt x="159229" y="292091"/>
                      <a:pt x="149204" y="287079"/>
                    </a:cubicBezTo>
                    <a:cubicBezTo>
                      <a:pt x="137774" y="281364"/>
                      <a:pt x="128736" y="271529"/>
                      <a:pt x="117306" y="265814"/>
                    </a:cubicBezTo>
                    <a:cubicBezTo>
                      <a:pt x="107282" y="260802"/>
                      <a:pt x="95206" y="260624"/>
                      <a:pt x="85409" y="255181"/>
                    </a:cubicBezTo>
                    <a:cubicBezTo>
                      <a:pt x="63068" y="242769"/>
                      <a:pt x="21613" y="212651"/>
                      <a:pt x="21613" y="212651"/>
                    </a:cubicBezTo>
                    <a:cubicBezTo>
                      <a:pt x="14525" y="202018"/>
                      <a:pt x="2449" y="193358"/>
                      <a:pt x="348" y="180753"/>
                    </a:cubicBezTo>
                    <a:cubicBezTo>
                      <a:pt x="-1494" y="169698"/>
                      <a:pt x="4256" y="157821"/>
                      <a:pt x="10981" y="148855"/>
                    </a:cubicBezTo>
                    <a:cubicBezTo>
                      <a:pt x="51706" y="94556"/>
                      <a:pt x="49476" y="100583"/>
                      <a:pt x="96041" y="85060"/>
                    </a:cubicBezTo>
                    <a:cubicBezTo>
                      <a:pt x="113961" y="58179"/>
                      <a:pt x="121650" y="52706"/>
                      <a:pt x="127939" y="21265"/>
                    </a:cubicBezTo>
                    <a:cubicBezTo>
                      <a:pt x="129329" y="14314"/>
                      <a:pt x="127939" y="7088"/>
                      <a:pt x="127939"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6" name="Freeform 245"/>
              <p:cNvSpPr/>
              <p:nvPr/>
            </p:nvSpPr>
            <p:spPr bwMode="auto">
              <a:xfrm>
                <a:off x="3519377" y="1541721"/>
                <a:ext cx="404037" cy="471892"/>
              </a:xfrm>
              <a:custGeom>
                <a:avLst/>
                <a:gdLst>
                  <a:gd name="connsiteX0" fmla="*/ 0 w 404037"/>
                  <a:gd name="connsiteY0" fmla="*/ 467832 h 471892"/>
                  <a:gd name="connsiteX1" fmla="*/ 202018 w 404037"/>
                  <a:gd name="connsiteY1" fmla="*/ 457200 h 471892"/>
                  <a:gd name="connsiteX2" fmla="*/ 212651 w 404037"/>
                  <a:gd name="connsiteY2" fmla="*/ 372139 h 471892"/>
                  <a:gd name="connsiteX3" fmla="*/ 223283 w 404037"/>
                  <a:gd name="connsiteY3" fmla="*/ 340242 h 471892"/>
                  <a:gd name="connsiteX4" fmla="*/ 244549 w 404037"/>
                  <a:gd name="connsiteY4" fmla="*/ 318977 h 471892"/>
                  <a:gd name="connsiteX5" fmla="*/ 361507 w 404037"/>
                  <a:gd name="connsiteY5" fmla="*/ 276446 h 471892"/>
                  <a:gd name="connsiteX6" fmla="*/ 393404 w 404037"/>
                  <a:gd name="connsiteY6" fmla="*/ 255181 h 471892"/>
                  <a:gd name="connsiteX7" fmla="*/ 404037 w 404037"/>
                  <a:gd name="connsiteY7" fmla="*/ 223284 h 471892"/>
                  <a:gd name="connsiteX8" fmla="*/ 350874 w 404037"/>
                  <a:gd name="connsiteY8" fmla="*/ 85060 h 471892"/>
                  <a:gd name="connsiteX9" fmla="*/ 340242 w 404037"/>
                  <a:gd name="connsiteY9" fmla="*/ 0 h 47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037" h="471892">
                    <a:moveTo>
                      <a:pt x="0" y="467832"/>
                    </a:moveTo>
                    <a:cubicBezTo>
                      <a:pt x="67339" y="464288"/>
                      <a:pt x="140525" y="484872"/>
                      <a:pt x="202018" y="457200"/>
                    </a:cubicBezTo>
                    <a:cubicBezTo>
                      <a:pt x="228076" y="445474"/>
                      <a:pt x="207539" y="400252"/>
                      <a:pt x="212651" y="372139"/>
                    </a:cubicBezTo>
                    <a:cubicBezTo>
                      <a:pt x="214656" y="361112"/>
                      <a:pt x="217517" y="349852"/>
                      <a:pt x="223283" y="340242"/>
                    </a:cubicBezTo>
                    <a:cubicBezTo>
                      <a:pt x="228441" y="331646"/>
                      <a:pt x="236208" y="324538"/>
                      <a:pt x="244549" y="318977"/>
                    </a:cubicBezTo>
                    <a:cubicBezTo>
                      <a:pt x="279825" y="295460"/>
                      <a:pt x="321222" y="286518"/>
                      <a:pt x="361507" y="276446"/>
                    </a:cubicBezTo>
                    <a:cubicBezTo>
                      <a:pt x="372139" y="269358"/>
                      <a:pt x="385421" y="265159"/>
                      <a:pt x="393404" y="255181"/>
                    </a:cubicBezTo>
                    <a:cubicBezTo>
                      <a:pt x="400405" y="246429"/>
                      <a:pt x="404037" y="234492"/>
                      <a:pt x="404037" y="223284"/>
                    </a:cubicBezTo>
                    <a:cubicBezTo>
                      <a:pt x="404037" y="160733"/>
                      <a:pt x="371929" y="148227"/>
                      <a:pt x="350874" y="85060"/>
                    </a:cubicBezTo>
                    <a:cubicBezTo>
                      <a:pt x="334638" y="36351"/>
                      <a:pt x="340242" y="64370"/>
                      <a:pt x="34024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7" name="Freeform 246"/>
              <p:cNvSpPr/>
              <p:nvPr/>
            </p:nvSpPr>
            <p:spPr bwMode="auto">
              <a:xfrm>
                <a:off x="3987209" y="1594884"/>
                <a:ext cx="297712" cy="425302"/>
              </a:xfrm>
              <a:custGeom>
                <a:avLst/>
                <a:gdLst>
                  <a:gd name="connsiteX0" fmla="*/ 0 w 297712"/>
                  <a:gd name="connsiteY0" fmla="*/ 404037 h 425302"/>
                  <a:gd name="connsiteX1" fmla="*/ 74428 w 297712"/>
                  <a:gd name="connsiteY1" fmla="*/ 414669 h 425302"/>
                  <a:gd name="connsiteX2" fmla="*/ 116958 w 297712"/>
                  <a:gd name="connsiteY2" fmla="*/ 425302 h 425302"/>
                  <a:gd name="connsiteX3" fmla="*/ 233917 w 297712"/>
                  <a:gd name="connsiteY3" fmla="*/ 414669 h 425302"/>
                  <a:gd name="connsiteX4" fmla="*/ 265814 w 297712"/>
                  <a:gd name="connsiteY4" fmla="*/ 372139 h 425302"/>
                  <a:gd name="connsiteX5" fmla="*/ 255182 w 297712"/>
                  <a:gd name="connsiteY5" fmla="*/ 287079 h 425302"/>
                  <a:gd name="connsiteX6" fmla="*/ 287079 w 297712"/>
                  <a:gd name="connsiteY6" fmla="*/ 127590 h 425302"/>
                  <a:gd name="connsiteX7" fmla="*/ 297712 w 297712"/>
                  <a:gd name="connsiteY7" fmla="*/ 95693 h 425302"/>
                  <a:gd name="connsiteX8" fmla="*/ 287079 w 297712"/>
                  <a:gd name="connsiteY8" fmla="*/ 63795 h 425302"/>
                  <a:gd name="connsiteX9" fmla="*/ 276447 w 297712"/>
                  <a:gd name="connsiteY9" fmla="*/ 0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712" h="425302">
                    <a:moveTo>
                      <a:pt x="0" y="404037"/>
                    </a:moveTo>
                    <a:cubicBezTo>
                      <a:pt x="24809" y="407581"/>
                      <a:pt x="49771" y="410186"/>
                      <a:pt x="74428" y="414669"/>
                    </a:cubicBezTo>
                    <a:cubicBezTo>
                      <a:pt x="88805" y="417283"/>
                      <a:pt x="102345" y="425302"/>
                      <a:pt x="116958" y="425302"/>
                    </a:cubicBezTo>
                    <a:cubicBezTo>
                      <a:pt x="156105" y="425302"/>
                      <a:pt x="194931" y="418213"/>
                      <a:pt x="233917" y="414669"/>
                    </a:cubicBezTo>
                    <a:cubicBezTo>
                      <a:pt x="244549" y="400492"/>
                      <a:pt x="262901" y="389619"/>
                      <a:pt x="265814" y="372139"/>
                    </a:cubicBezTo>
                    <a:cubicBezTo>
                      <a:pt x="270512" y="343954"/>
                      <a:pt x="255182" y="315653"/>
                      <a:pt x="255182" y="287079"/>
                    </a:cubicBezTo>
                    <a:cubicBezTo>
                      <a:pt x="255182" y="150262"/>
                      <a:pt x="235612" y="179059"/>
                      <a:pt x="287079" y="127590"/>
                    </a:cubicBezTo>
                    <a:cubicBezTo>
                      <a:pt x="290623" y="116958"/>
                      <a:pt x="297712" y="106901"/>
                      <a:pt x="297712" y="95693"/>
                    </a:cubicBezTo>
                    <a:cubicBezTo>
                      <a:pt x="297712" y="84485"/>
                      <a:pt x="290158" y="74572"/>
                      <a:pt x="287079" y="63795"/>
                    </a:cubicBezTo>
                    <a:cubicBezTo>
                      <a:pt x="274728" y="20566"/>
                      <a:pt x="276447" y="32881"/>
                      <a:pt x="276447"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8" name="Freeform 247"/>
              <p:cNvSpPr/>
              <p:nvPr/>
            </p:nvSpPr>
            <p:spPr bwMode="auto">
              <a:xfrm>
                <a:off x="2838893" y="1796861"/>
                <a:ext cx="520995" cy="372181"/>
              </a:xfrm>
              <a:custGeom>
                <a:avLst/>
                <a:gdLst>
                  <a:gd name="connsiteX0" fmla="*/ 520995 w 520995"/>
                  <a:gd name="connsiteY0" fmla="*/ 233958 h 372181"/>
                  <a:gd name="connsiteX1" fmla="*/ 467833 w 520995"/>
                  <a:gd name="connsiteY1" fmla="*/ 244590 h 372181"/>
                  <a:gd name="connsiteX2" fmla="*/ 393405 w 520995"/>
                  <a:gd name="connsiteY2" fmla="*/ 276488 h 372181"/>
                  <a:gd name="connsiteX3" fmla="*/ 350874 w 520995"/>
                  <a:gd name="connsiteY3" fmla="*/ 308386 h 372181"/>
                  <a:gd name="connsiteX4" fmla="*/ 287079 w 520995"/>
                  <a:gd name="connsiteY4" fmla="*/ 350916 h 372181"/>
                  <a:gd name="connsiteX5" fmla="*/ 255181 w 520995"/>
                  <a:gd name="connsiteY5" fmla="*/ 372181 h 372181"/>
                  <a:gd name="connsiteX6" fmla="*/ 180754 w 520995"/>
                  <a:gd name="connsiteY6" fmla="*/ 361548 h 372181"/>
                  <a:gd name="connsiteX7" fmla="*/ 148856 w 520995"/>
                  <a:gd name="connsiteY7" fmla="*/ 340283 h 372181"/>
                  <a:gd name="connsiteX8" fmla="*/ 85060 w 520995"/>
                  <a:gd name="connsiteY8" fmla="*/ 276488 h 372181"/>
                  <a:gd name="connsiteX9" fmla="*/ 74428 w 520995"/>
                  <a:gd name="connsiteY9" fmla="*/ 244590 h 372181"/>
                  <a:gd name="connsiteX10" fmla="*/ 53163 w 520995"/>
                  <a:gd name="connsiteY10" fmla="*/ 212692 h 372181"/>
                  <a:gd name="connsiteX11" fmla="*/ 42530 w 520995"/>
                  <a:gd name="connsiteY11" fmla="*/ 170162 h 372181"/>
                  <a:gd name="connsiteX12" fmla="*/ 53163 w 520995"/>
                  <a:gd name="connsiteY12" fmla="*/ 74469 h 372181"/>
                  <a:gd name="connsiteX13" fmla="*/ 63795 w 520995"/>
                  <a:gd name="connsiteY13" fmla="*/ 42572 h 372181"/>
                  <a:gd name="connsiteX14" fmla="*/ 42530 w 520995"/>
                  <a:gd name="connsiteY14" fmla="*/ 21306 h 372181"/>
                  <a:gd name="connsiteX15" fmla="*/ 0 w 520995"/>
                  <a:gd name="connsiteY15" fmla="*/ 41 h 37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995" h="372181">
                    <a:moveTo>
                      <a:pt x="520995" y="233958"/>
                    </a:moveTo>
                    <a:cubicBezTo>
                      <a:pt x="503274" y="237502"/>
                      <a:pt x="485365" y="240207"/>
                      <a:pt x="467833" y="244590"/>
                    </a:cubicBezTo>
                    <a:cubicBezTo>
                      <a:pt x="443717" y="250619"/>
                      <a:pt x="413690" y="263810"/>
                      <a:pt x="393405" y="276488"/>
                    </a:cubicBezTo>
                    <a:cubicBezTo>
                      <a:pt x="378377" y="285880"/>
                      <a:pt x="365392" y="298224"/>
                      <a:pt x="350874" y="308386"/>
                    </a:cubicBezTo>
                    <a:cubicBezTo>
                      <a:pt x="329937" y="323042"/>
                      <a:pt x="308344" y="336739"/>
                      <a:pt x="287079" y="350916"/>
                    </a:cubicBezTo>
                    <a:lnTo>
                      <a:pt x="255181" y="372181"/>
                    </a:lnTo>
                    <a:cubicBezTo>
                      <a:pt x="230372" y="368637"/>
                      <a:pt x="204758" y="368749"/>
                      <a:pt x="180754" y="361548"/>
                    </a:cubicBezTo>
                    <a:cubicBezTo>
                      <a:pt x="168514" y="357876"/>
                      <a:pt x="159255" y="347710"/>
                      <a:pt x="148856" y="340283"/>
                    </a:cubicBezTo>
                    <a:cubicBezTo>
                      <a:pt x="98501" y="304316"/>
                      <a:pt x="114427" y="320537"/>
                      <a:pt x="85060" y="276488"/>
                    </a:cubicBezTo>
                    <a:cubicBezTo>
                      <a:pt x="81516" y="265855"/>
                      <a:pt x="79440" y="254615"/>
                      <a:pt x="74428" y="244590"/>
                    </a:cubicBezTo>
                    <a:cubicBezTo>
                      <a:pt x="68713" y="233160"/>
                      <a:pt x="58197" y="224438"/>
                      <a:pt x="53163" y="212692"/>
                    </a:cubicBezTo>
                    <a:cubicBezTo>
                      <a:pt x="47407" y="199261"/>
                      <a:pt x="46074" y="184339"/>
                      <a:pt x="42530" y="170162"/>
                    </a:cubicBezTo>
                    <a:cubicBezTo>
                      <a:pt x="46074" y="138264"/>
                      <a:pt x="47887" y="106126"/>
                      <a:pt x="53163" y="74469"/>
                    </a:cubicBezTo>
                    <a:cubicBezTo>
                      <a:pt x="55005" y="63414"/>
                      <a:pt x="65993" y="53562"/>
                      <a:pt x="63795" y="42572"/>
                    </a:cubicBezTo>
                    <a:cubicBezTo>
                      <a:pt x="61829" y="32742"/>
                      <a:pt x="50358" y="27568"/>
                      <a:pt x="42530" y="21306"/>
                    </a:cubicBezTo>
                    <a:cubicBezTo>
                      <a:pt x="13492" y="-1925"/>
                      <a:pt x="21801" y="41"/>
                      <a:pt x="0" y="4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9" name="Freeform 248"/>
              <p:cNvSpPr/>
              <p:nvPr/>
            </p:nvSpPr>
            <p:spPr bwMode="auto">
              <a:xfrm>
                <a:off x="3551274" y="1669312"/>
                <a:ext cx="393405" cy="606055"/>
              </a:xfrm>
              <a:custGeom>
                <a:avLst/>
                <a:gdLst>
                  <a:gd name="connsiteX0" fmla="*/ 0 w 393405"/>
                  <a:gd name="connsiteY0" fmla="*/ 606055 h 606055"/>
                  <a:gd name="connsiteX1" fmla="*/ 191386 w 393405"/>
                  <a:gd name="connsiteY1" fmla="*/ 574158 h 606055"/>
                  <a:gd name="connsiteX2" fmla="*/ 223284 w 393405"/>
                  <a:gd name="connsiteY2" fmla="*/ 563525 h 606055"/>
                  <a:gd name="connsiteX3" fmla="*/ 265814 w 393405"/>
                  <a:gd name="connsiteY3" fmla="*/ 552893 h 606055"/>
                  <a:gd name="connsiteX4" fmla="*/ 287079 w 393405"/>
                  <a:gd name="connsiteY4" fmla="*/ 520995 h 606055"/>
                  <a:gd name="connsiteX5" fmla="*/ 265814 w 393405"/>
                  <a:gd name="connsiteY5" fmla="*/ 393404 h 606055"/>
                  <a:gd name="connsiteX6" fmla="*/ 276447 w 393405"/>
                  <a:gd name="connsiteY6" fmla="*/ 308344 h 606055"/>
                  <a:gd name="connsiteX7" fmla="*/ 393405 w 393405"/>
                  <a:gd name="connsiteY7" fmla="*/ 276446 h 606055"/>
                  <a:gd name="connsiteX8" fmla="*/ 382773 w 393405"/>
                  <a:gd name="connsiteY8" fmla="*/ 148855 h 606055"/>
                  <a:gd name="connsiteX9" fmla="*/ 361507 w 393405"/>
                  <a:gd name="connsiteY9" fmla="*/ 116958 h 606055"/>
                  <a:gd name="connsiteX10" fmla="*/ 350875 w 393405"/>
                  <a:gd name="connsiteY10" fmla="*/ 85060 h 606055"/>
                  <a:gd name="connsiteX11" fmla="*/ 329610 w 393405"/>
                  <a:gd name="connsiteY11" fmla="*/ 53162 h 606055"/>
                  <a:gd name="connsiteX12" fmla="*/ 297712 w 393405"/>
                  <a:gd name="connsiteY12" fmla="*/ 0 h 6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405" h="606055">
                    <a:moveTo>
                      <a:pt x="0" y="606055"/>
                    </a:moveTo>
                    <a:cubicBezTo>
                      <a:pt x="107424" y="563086"/>
                      <a:pt x="6639" y="597251"/>
                      <a:pt x="191386" y="574158"/>
                    </a:cubicBezTo>
                    <a:cubicBezTo>
                      <a:pt x="202507" y="572768"/>
                      <a:pt x="212507" y="566604"/>
                      <a:pt x="223284" y="563525"/>
                    </a:cubicBezTo>
                    <a:cubicBezTo>
                      <a:pt x="237335" y="559511"/>
                      <a:pt x="251637" y="556437"/>
                      <a:pt x="265814" y="552893"/>
                    </a:cubicBezTo>
                    <a:cubicBezTo>
                      <a:pt x="272902" y="542260"/>
                      <a:pt x="285922" y="533721"/>
                      <a:pt x="287079" y="520995"/>
                    </a:cubicBezTo>
                    <a:cubicBezTo>
                      <a:pt x="290398" y="484487"/>
                      <a:pt x="275316" y="431409"/>
                      <a:pt x="265814" y="393404"/>
                    </a:cubicBezTo>
                    <a:cubicBezTo>
                      <a:pt x="269358" y="365051"/>
                      <a:pt x="265835" y="334874"/>
                      <a:pt x="276447" y="308344"/>
                    </a:cubicBezTo>
                    <a:cubicBezTo>
                      <a:pt x="289144" y="276601"/>
                      <a:pt x="391761" y="276652"/>
                      <a:pt x="393405" y="276446"/>
                    </a:cubicBezTo>
                    <a:cubicBezTo>
                      <a:pt x="389861" y="233916"/>
                      <a:pt x="391143" y="190704"/>
                      <a:pt x="382773" y="148855"/>
                    </a:cubicBezTo>
                    <a:cubicBezTo>
                      <a:pt x="380267" y="136324"/>
                      <a:pt x="367222" y="128388"/>
                      <a:pt x="361507" y="116958"/>
                    </a:cubicBezTo>
                    <a:cubicBezTo>
                      <a:pt x="356495" y="106934"/>
                      <a:pt x="355887" y="95085"/>
                      <a:pt x="350875" y="85060"/>
                    </a:cubicBezTo>
                    <a:cubicBezTo>
                      <a:pt x="345160" y="73630"/>
                      <a:pt x="335325" y="64592"/>
                      <a:pt x="329610" y="53162"/>
                    </a:cubicBezTo>
                    <a:cubicBezTo>
                      <a:pt x="302005" y="-2046"/>
                      <a:pt x="339246" y="41534"/>
                      <a:pt x="29771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0" name="Freeform 249"/>
              <p:cNvSpPr/>
              <p:nvPr/>
            </p:nvSpPr>
            <p:spPr bwMode="auto">
              <a:xfrm>
                <a:off x="2966484" y="2112516"/>
                <a:ext cx="627321" cy="332972"/>
              </a:xfrm>
              <a:custGeom>
                <a:avLst/>
                <a:gdLst>
                  <a:gd name="connsiteX0" fmla="*/ 627321 w 627321"/>
                  <a:gd name="connsiteY0" fmla="*/ 279810 h 332972"/>
                  <a:gd name="connsiteX1" fmla="*/ 510363 w 627321"/>
                  <a:gd name="connsiteY1" fmla="*/ 301075 h 332972"/>
                  <a:gd name="connsiteX2" fmla="*/ 478465 w 627321"/>
                  <a:gd name="connsiteY2" fmla="*/ 311707 h 332972"/>
                  <a:gd name="connsiteX3" fmla="*/ 404037 w 627321"/>
                  <a:gd name="connsiteY3" fmla="*/ 332972 h 332972"/>
                  <a:gd name="connsiteX4" fmla="*/ 287079 w 627321"/>
                  <a:gd name="connsiteY4" fmla="*/ 322340 h 332972"/>
                  <a:gd name="connsiteX5" fmla="*/ 202018 w 627321"/>
                  <a:gd name="connsiteY5" fmla="*/ 258544 h 332972"/>
                  <a:gd name="connsiteX6" fmla="*/ 191386 w 627321"/>
                  <a:gd name="connsiteY6" fmla="*/ 141586 h 332972"/>
                  <a:gd name="connsiteX7" fmla="*/ 180753 w 627321"/>
                  <a:gd name="connsiteY7" fmla="*/ 45893 h 332972"/>
                  <a:gd name="connsiteX8" fmla="*/ 148856 w 627321"/>
                  <a:gd name="connsiteY8" fmla="*/ 24628 h 332972"/>
                  <a:gd name="connsiteX9" fmla="*/ 0 w 627321"/>
                  <a:gd name="connsiteY9" fmla="*/ 3363 h 33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321" h="332972">
                    <a:moveTo>
                      <a:pt x="627321" y="279810"/>
                    </a:moveTo>
                    <a:cubicBezTo>
                      <a:pt x="588335" y="286898"/>
                      <a:pt x="549109" y="292773"/>
                      <a:pt x="510363" y="301075"/>
                    </a:cubicBezTo>
                    <a:cubicBezTo>
                      <a:pt x="499404" y="303423"/>
                      <a:pt x="489242" y="308628"/>
                      <a:pt x="478465" y="311707"/>
                    </a:cubicBezTo>
                    <a:cubicBezTo>
                      <a:pt x="385009" y="338409"/>
                      <a:pt x="480518" y="307480"/>
                      <a:pt x="404037" y="332972"/>
                    </a:cubicBezTo>
                    <a:cubicBezTo>
                      <a:pt x="365051" y="329428"/>
                      <a:pt x="324635" y="333386"/>
                      <a:pt x="287079" y="322340"/>
                    </a:cubicBezTo>
                    <a:cubicBezTo>
                      <a:pt x="253011" y="312320"/>
                      <a:pt x="226422" y="282950"/>
                      <a:pt x="202018" y="258544"/>
                    </a:cubicBezTo>
                    <a:cubicBezTo>
                      <a:pt x="175038" y="177604"/>
                      <a:pt x="176357" y="216729"/>
                      <a:pt x="191386" y="141586"/>
                    </a:cubicBezTo>
                    <a:cubicBezTo>
                      <a:pt x="187842" y="109688"/>
                      <a:pt x="191721" y="76055"/>
                      <a:pt x="180753" y="45893"/>
                    </a:cubicBezTo>
                    <a:cubicBezTo>
                      <a:pt x="176386" y="33884"/>
                      <a:pt x="159951" y="30968"/>
                      <a:pt x="148856" y="24628"/>
                    </a:cubicBezTo>
                    <a:cubicBezTo>
                      <a:pt x="83905" y="-12487"/>
                      <a:pt x="101425" y="3363"/>
                      <a:pt x="0" y="3363"/>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1" name="Freeform 250"/>
              <p:cNvSpPr/>
              <p:nvPr/>
            </p:nvSpPr>
            <p:spPr bwMode="auto">
              <a:xfrm>
                <a:off x="3912781" y="1807535"/>
                <a:ext cx="294516" cy="552893"/>
              </a:xfrm>
              <a:custGeom>
                <a:avLst/>
                <a:gdLst>
                  <a:gd name="connsiteX0" fmla="*/ 0 w 294516"/>
                  <a:gd name="connsiteY0" fmla="*/ 478465 h 552893"/>
                  <a:gd name="connsiteX1" fmla="*/ 53163 w 294516"/>
                  <a:gd name="connsiteY1" fmla="*/ 489098 h 552893"/>
                  <a:gd name="connsiteX2" fmla="*/ 85061 w 294516"/>
                  <a:gd name="connsiteY2" fmla="*/ 510363 h 552893"/>
                  <a:gd name="connsiteX3" fmla="*/ 127591 w 294516"/>
                  <a:gd name="connsiteY3" fmla="*/ 531628 h 552893"/>
                  <a:gd name="connsiteX4" fmla="*/ 191386 w 294516"/>
                  <a:gd name="connsiteY4" fmla="*/ 552893 h 552893"/>
                  <a:gd name="connsiteX5" fmla="*/ 233917 w 294516"/>
                  <a:gd name="connsiteY5" fmla="*/ 542260 h 552893"/>
                  <a:gd name="connsiteX6" fmla="*/ 265814 w 294516"/>
                  <a:gd name="connsiteY6" fmla="*/ 478465 h 552893"/>
                  <a:gd name="connsiteX7" fmla="*/ 276447 w 294516"/>
                  <a:gd name="connsiteY7" fmla="*/ 212651 h 552893"/>
                  <a:gd name="connsiteX8" fmla="*/ 276447 w 294516"/>
                  <a:gd name="connsiteY8" fmla="*/ 116958 h 552893"/>
                  <a:gd name="connsiteX9" fmla="*/ 244549 w 294516"/>
                  <a:gd name="connsiteY9" fmla="*/ 95693 h 552893"/>
                  <a:gd name="connsiteX10" fmla="*/ 212652 w 294516"/>
                  <a:gd name="connsiteY10" fmla="*/ 31898 h 552893"/>
                  <a:gd name="connsiteX11" fmla="*/ 212652 w 294516"/>
                  <a:gd name="connsiteY11"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516" h="552893">
                    <a:moveTo>
                      <a:pt x="0" y="478465"/>
                    </a:moveTo>
                    <a:cubicBezTo>
                      <a:pt x="17721" y="482009"/>
                      <a:pt x="36242" y="482752"/>
                      <a:pt x="53163" y="489098"/>
                    </a:cubicBezTo>
                    <a:cubicBezTo>
                      <a:pt x="65128" y="493585"/>
                      <a:pt x="73966" y="504023"/>
                      <a:pt x="85061" y="510363"/>
                    </a:cubicBezTo>
                    <a:cubicBezTo>
                      <a:pt x="98823" y="518227"/>
                      <a:pt x="112875" y="525741"/>
                      <a:pt x="127591" y="531628"/>
                    </a:cubicBezTo>
                    <a:cubicBezTo>
                      <a:pt x="148403" y="539953"/>
                      <a:pt x="191386" y="552893"/>
                      <a:pt x="191386" y="552893"/>
                    </a:cubicBezTo>
                    <a:cubicBezTo>
                      <a:pt x="205563" y="549349"/>
                      <a:pt x="221758" y="550366"/>
                      <a:pt x="233917" y="542260"/>
                    </a:cubicBezTo>
                    <a:cubicBezTo>
                      <a:pt x="251585" y="530482"/>
                      <a:pt x="259749" y="496661"/>
                      <a:pt x="265814" y="478465"/>
                    </a:cubicBezTo>
                    <a:cubicBezTo>
                      <a:pt x="269358" y="389860"/>
                      <a:pt x="270129" y="301101"/>
                      <a:pt x="276447" y="212651"/>
                    </a:cubicBezTo>
                    <a:cubicBezTo>
                      <a:pt x="280279" y="159009"/>
                      <a:pt x="315115" y="194294"/>
                      <a:pt x="276447" y="116958"/>
                    </a:cubicBezTo>
                    <a:cubicBezTo>
                      <a:pt x="270732" y="105528"/>
                      <a:pt x="255182" y="102781"/>
                      <a:pt x="244549" y="95693"/>
                    </a:cubicBezTo>
                    <a:cubicBezTo>
                      <a:pt x="228221" y="71200"/>
                      <a:pt x="217543" y="61245"/>
                      <a:pt x="212652" y="31898"/>
                    </a:cubicBezTo>
                    <a:cubicBezTo>
                      <a:pt x="210904" y="21410"/>
                      <a:pt x="212652" y="10633"/>
                      <a:pt x="21265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2" name="Freeform 251"/>
              <p:cNvSpPr/>
              <p:nvPr/>
            </p:nvSpPr>
            <p:spPr bwMode="auto">
              <a:xfrm>
                <a:off x="3902149" y="1775637"/>
                <a:ext cx="255816" cy="797442"/>
              </a:xfrm>
              <a:custGeom>
                <a:avLst/>
                <a:gdLst>
                  <a:gd name="connsiteX0" fmla="*/ 0 w 255816"/>
                  <a:gd name="connsiteY0" fmla="*/ 797442 h 797442"/>
                  <a:gd name="connsiteX1" fmla="*/ 53163 w 255816"/>
                  <a:gd name="connsiteY1" fmla="*/ 776177 h 797442"/>
                  <a:gd name="connsiteX2" fmla="*/ 202018 w 255816"/>
                  <a:gd name="connsiteY2" fmla="*/ 754912 h 797442"/>
                  <a:gd name="connsiteX3" fmla="*/ 233916 w 255816"/>
                  <a:gd name="connsiteY3" fmla="*/ 723014 h 797442"/>
                  <a:gd name="connsiteX4" fmla="*/ 255181 w 255816"/>
                  <a:gd name="connsiteY4" fmla="*/ 659219 h 797442"/>
                  <a:gd name="connsiteX5" fmla="*/ 244549 w 255816"/>
                  <a:gd name="connsiteY5" fmla="*/ 467833 h 797442"/>
                  <a:gd name="connsiteX6" fmla="*/ 148856 w 255816"/>
                  <a:gd name="connsiteY6" fmla="*/ 414670 h 797442"/>
                  <a:gd name="connsiteX7" fmla="*/ 85060 w 255816"/>
                  <a:gd name="connsiteY7" fmla="*/ 372140 h 797442"/>
                  <a:gd name="connsiteX8" fmla="*/ 63795 w 255816"/>
                  <a:gd name="connsiteY8" fmla="*/ 340242 h 797442"/>
                  <a:gd name="connsiteX9" fmla="*/ 74428 w 255816"/>
                  <a:gd name="connsiteY9" fmla="*/ 297712 h 797442"/>
                  <a:gd name="connsiteX10" fmla="*/ 116958 w 255816"/>
                  <a:gd name="connsiteY10" fmla="*/ 233916 h 797442"/>
                  <a:gd name="connsiteX11" fmla="*/ 138223 w 255816"/>
                  <a:gd name="connsiteY11" fmla="*/ 202019 h 797442"/>
                  <a:gd name="connsiteX12" fmla="*/ 170121 w 255816"/>
                  <a:gd name="connsiteY12" fmla="*/ 191386 h 797442"/>
                  <a:gd name="connsiteX13" fmla="*/ 159488 w 255816"/>
                  <a:gd name="connsiteY13" fmla="*/ 74428 h 797442"/>
                  <a:gd name="connsiteX14" fmla="*/ 148856 w 255816"/>
                  <a:gd name="connsiteY14" fmla="*/ 0 h 79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816" h="797442">
                    <a:moveTo>
                      <a:pt x="0" y="797442"/>
                    </a:moveTo>
                    <a:cubicBezTo>
                      <a:pt x="17721" y="790354"/>
                      <a:pt x="34882" y="781661"/>
                      <a:pt x="53163" y="776177"/>
                    </a:cubicBezTo>
                    <a:cubicBezTo>
                      <a:pt x="92996" y="764227"/>
                      <a:pt x="167926" y="758700"/>
                      <a:pt x="202018" y="754912"/>
                    </a:cubicBezTo>
                    <a:cubicBezTo>
                      <a:pt x="212651" y="744279"/>
                      <a:pt x="226613" y="736159"/>
                      <a:pt x="233916" y="723014"/>
                    </a:cubicBezTo>
                    <a:cubicBezTo>
                      <a:pt x="244802" y="703420"/>
                      <a:pt x="255181" y="659219"/>
                      <a:pt x="255181" y="659219"/>
                    </a:cubicBezTo>
                    <a:cubicBezTo>
                      <a:pt x="251637" y="595424"/>
                      <a:pt x="263922" y="528719"/>
                      <a:pt x="244549" y="467833"/>
                    </a:cubicBezTo>
                    <a:cubicBezTo>
                      <a:pt x="230414" y="423408"/>
                      <a:pt x="179132" y="431490"/>
                      <a:pt x="148856" y="414670"/>
                    </a:cubicBezTo>
                    <a:cubicBezTo>
                      <a:pt x="126515" y="402258"/>
                      <a:pt x="85060" y="372140"/>
                      <a:pt x="85060" y="372140"/>
                    </a:cubicBezTo>
                    <a:cubicBezTo>
                      <a:pt x="77972" y="361507"/>
                      <a:pt x="65602" y="352892"/>
                      <a:pt x="63795" y="340242"/>
                    </a:cubicBezTo>
                    <a:cubicBezTo>
                      <a:pt x="61729" y="325776"/>
                      <a:pt x="67893" y="310782"/>
                      <a:pt x="74428" y="297712"/>
                    </a:cubicBezTo>
                    <a:cubicBezTo>
                      <a:pt x="85858" y="274853"/>
                      <a:pt x="102781" y="255181"/>
                      <a:pt x="116958" y="233916"/>
                    </a:cubicBezTo>
                    <a:cubicBezTo>
                      <a:pt x="124046" y="223284"/>
                      <a:pt x="126100" y="206060"/>
                      <a:pt x="138223" y="202019"/>
                    </a:cubicBezTo>
                    <a:lnTo>
                      <a:pt x="170121" y="191386"/>
                    </a:lnTo>
                    <a:cubicBezTo>
                      <a:pt x="192754" y="123484"/>
                      <a:pt x="176276" y="191949"/>
                      <a:pt x="159488" y="74428"/>
                    </a:cubicBezTo>
                    <a:lnTo>
                      <a:pt x="148856"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3" name="Freeform 252"/>
              <p:cNvSpPr/>
              <p:nvPr/>
            </p:nvSpPr>
            <p:spPr bwMode="auto">
              <a:xfrm>
                <a:off x="3668233" y="2158409"/>
                <a:ext cx="404037" cy="606056"/>
              </a:xfrm>
              <a:custGeom>
                <a:avLst/>
                <a:gdLst>
                  <a:gd name="connsiteX0" fmla="*/ 0 w 404037"/>
                  <a:gd name="connsiteY0" fmla="*/ 563526 h 606056"/>
                  <a:gd name="connsiteX1" fmla="*/ 74427 w 404037"/>
                  <a:gd name="connsiteY1" fmla="*/ 574158 h 606056"/>
                  <a:gd name="connsiteX2" fmla="*/ 138223 w 404037"/>
                  <a:gd name="connsiteY2" fmla="*/ 595424 h 606056"/>
                  <a:gd name="connsiteX3" fmla="*/ 180753 w 404037"/>
                  <a:gd name="connsiteY3" fmla="*/ 606056 h 606056"/>
                  <a:gd name="connsiteX4" fmla="*/ 265814 w 404037"/>
                  <a:gd name="connsiteY4" fmla="*/ 574158 h 606056"/>
                  <a:gd name="connsiteX5" fmla="*/ 276446 w 404037"/>
                  <a:gd name="connsiteY5" fmla="*/ 542261 h 606056"/>
                  <a:gd name="connsiteX6" fmla="*/ 297711 w 404037"/>
                  <a:gd name="connsiteY6" fmla="*/ 435935 h 606056"/>
                  <a:gd name="connsiteX7" fmla="*/ 308344 w 404037"/>
                  <a:gd name="connsiteY7" fmla="*/ 223284 h 606056"/>
                  <a:gd name="connsiteX8" fmla="*/ 340241 w 404037"/>
                  <a:gd name="connsiteY8" fmla="*/ 202019 h 606056"/>
                  <a:gd name="connsiteX9" fmla="*/ 361507 w 404037"/>
                  <a:gd name="connsiteY9" fmla="*/ 170121 h 606056"/>
                  <a:gd name="connsiteX10" fmla="*/ 382772 w 404037"/>
                  <a:gd name="connsiteY10" fmla="*/ 85061 h 606056"/>
                  <a:gd name="connsiteX11" fmla="*/ 393404 w 404037"/>
                  <a:gd name="connsiteY11" fmla="*/ 53163 h 606056"/>
                  <a:gd name="connsiteX12" fmla="*/ 404037 w 404037"/>
                  <a:gd name="connsiteY12" fmla="*/ 0 h 60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037" h="606056">
                    <a:moveTo>
                      <a:pt x="0" y="563526"/>
                    </a:moveTo>
                    <a:cubicBezTo>
                      <a:pt x="24809" y="567070"/>
                      <a:pt x="50008" y="568523"/>
                      <a:pt x="74427" y="574158"/>
                    </a:cubicBezTo>
                    <a:cubicBezTo>
                      <a:pt x="96269" y="579198"/>
                      <a:pt x="116477" y="589988"/>
                      <a:pt x="138223" y="595424"/>
                    </a:cubicBezTo>
                    <a:lnTo>
                      <a:pt x="180753" y="606056"/>
                    </a:lnTo>
                    <a:cubicBezTo>
                      <a:pt x="219542" y="599591"/>
                      <a:pt x="245530" y="607964"/>
                      <a:pt x="265814" y="574158"/>
                    </a:cubicBezTo>
                    <a:cubicBezTo>
                      <a:pt x="271580" y="564548"/>
                      <a:pt x="273926" y="553181"/>
                      <a:pt x="276446" y="542261"/>
                    </a:cubicBezTo>
                    <a:cubicBezTo>
                      <a:pt x="284573" y="507043"/>
                      <a:pt x="297711" y="435935"/>
                      <a:pt x="297711" y="435935"/>
                    </a:cubicBezTo>
                    <a:cubicBezTo>
                      <a:pt x="301255" y="365051"/>
                      <a:pt x="295648" y="293111"/>
                      <a:pt x="308344" y="223284"/>
                    </a:cubicBezTo>
                    <a:cubicBezTo>
                      <a:pt x="310630" y="210712"/>
                      <a:pt x="331205" y="211055"/>
                      <a:pt x="340241" y="202019"/>
                    </a:cubicBezTo>
                    <a:cubicBezTo>
                      <a:pt x="349277" y="192983"/>
                      <a:pt x="354418" y="180754"/>
                      <a:pt x="361507" y="170121"/>
                    </a:cubicBezTo>
                    <a:cubicBezTo>
                      <a:pt x="385809" y="97211"/>
                      <a:pt x="357112" y="187701"/>
                      <a:pt x="382772" y="85061"/>
                    </a:cubicBezTo>
                    <a:cubicBezTo>
                      <a:pt x="385490" y="74188"/>
                      <a:pt x="390686" y="64036"/>
                      <a:pt x="393404" y="53163"/>
                    </a:cubicBezTo>
                    <a:cubicBezTo>
                      <a:pt x="397787" y="35631"/>
                      <a:pt x="404037" y="0"/>
                      <a:pt x="404037"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4" name="Freeform 253"/>
              <p:cNvSpPr/>
              <p:nvPr/>
            </p:nvSpPr>
            <p:spPr bwMode="auto">
              <a:xfrm>
                <a:off x="4231758" y="1403498"/>
                <a:ext cx="183418" cy="404037"/>
              </a:xfrm>
              <a:custGeom>
                <a:avLst/>
                <a:gdLst>
                  <a:gd name="connsiteX0" fmla="*/ 0 w 183418"/>
                  <a:gd name="connsiteY0" fmla="*/ 404037 h 404037"/>
                  <a:gd name="connsiteX1" fmla="*/ 53163 w 183418"/>
                  <a:gd name="connsiteY1" fmla="*/ 393404 h 404037"/>
                  <a:gd name="connsiteX2" fmla="*/ 95693 w 183418"/>
                  <a:gd name="connsiteY2" fmla="*/ 361507 h 404037"/>
                  <a:gd name="connsiteX3" fmla="*/ 127591 w 183418"/>
                  <a:gd name="connsiteY3" fmla="*/ 340242 h 404037"/>
                  <a:gd name="connsiteX4" fmla="*/ 148856 w 183418"/>
                  <a:gd name="connsiteY4" fmla="*/ 244549 h 404037"/>
                  <a:gd name="connsiteX5" fmla="*/ 159489 w 183418"/>
                  <a:gd name="connsiteY5" fmla="*/ 212651 h 404037"/>
                  <a:gd name="connsiteX6" fmla="*/ 180754 w 183418"/>
                  <a:gd name="connsiteY6" fmla="*/ 180753 h 404037"/>
                  <a:gd name="connsiteX7" fmla="*/ 180754 w 183418"/>
                  <a:gd name="connsiteY7"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8" h="404037">
                    <a:moveTo>
                      <a:pt x="0" y="404037"/>
                    </a:moveTo>
                    <a:cubicBezTo>
                      <a:pt x="17721" y="400493"/>
                      <a:pt x="36649" y="400744"/>
                      <a:pt x="53163" y="393404"/>
                    </a:cubicBezTo>
                    <a:cubicBezTo>
                      <a:pt x="69356" y="386207"/>
                      <a:pt x="81273" y="371807"/>
                      <a:pt x="95693" y="361507"/>
                    </a:cubicBezTo>
                    <a:cubicBezTo>
                      <a:pt x="106092" y="354080"/>
                      <a:pt x="116958" y="347330"/>
                      <a:pt x="127591" y="340242"/>
                    </a:cubicBezTo>
                    <a:cubicBezTo>
                      <a:pt x="134901" y="303691"/>
                      <a:pt x="138843" y="279592"/>
                      <a:pt x="148856" y="244549"/>
                    </a:cubicBezTo>
                    <a:cubicBezTo>
                      <a:pt x="151935" y="233772"/>
                      <a:pt x="154477" y="222676"/>
                      <a:pt x="159489" y="212651"/>
                    </a:cubicBezTo>
                    <a:cubicBezTo>
                      <a:pt x="165204" y="201221"/>
                      <a:pt x="179482" y="193468"/>
                      <a:pt x="180754" y="180753"/>
                    </a:cubicBezTo>
                    <a:cubicBezTo>
                      <a:pt x="186749" y="120801"/>
                      <a:pt x="180754" y="60251"/>
                      <a:pt x="180754"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5" name="Freeform 254"/>
              <p:cNvSpPr/>
              <p:nvPr/>
            </p:nvSpPr>
            <p:spPr bwMode="auto">
              <a:xfrm>
                <a:off x="2945219" y="1860698"/>
                <a:ext cx="489097" cy="729836"/>
              </a:xfrm>
              <a:custGeom>
                <a:avLst/>
                <a:gdLst>
                  <a:gd name="connsiteX0" fmla="*/ 489097 w 489097"/>
                  <a:gd name="connsiteY0" fmla="*/ 712381 h 729836"/>
                  <a:gd name="connsiteX1" fmla="*/ 191386 w 489097"/>
                  <a:gd name="connsiteY1" fmla="*/ 712381 h 729836"/>
                  <a:gd name="connsiteX2" fmla="*/ 138223 w 489097"/>
                  <a:gd name="connsiteY2" fmla="*/ 691116 h 729836"/>
                  <a:gd name="connsiteX3" fmla="*/ 106325 w 489097"/>
                  <a:gd name="connsiteY3" fmla="*/ 659218 h 729836"/>
                  <a:gd name="connsiteX4" fmla="*/ 74428 w 489097"/>
                  <a:gd name="connsiteY4" fmla="*/ 637953 h 729836"/>
                  <a:gd name="connsiteX5" fmla="*/ 21265 w 489097"/>
                  <a:gd name="connsiteY5" fmla="*/ 584790 h 729836"/>
                  <a:gd name="connsiteX6" fmla="*/ 0 w 489097"/>
                  <a:gd name="connsiteY6" fmla="*/ 435935 h 729836"/>
                  <a:gd name="connsiteX7" fmla="*/ 10632 w 489097"/>
                  <a:gd name="connsiteY7" fmla="*/ 329609 h 729836"/>
                  <a:gd name="connsiteX8" fmla="*/ 21265 w 489097"/>
                  <a:gd name="connsiteY8" fmla="*/ 297711 h 729836"/>
                  <a:gd name="connsiteX9" fmla="*/ 10632 w 489097"/>
                  <a:gd name="connsiteY9" fmla="*/ 191386 h 729836"/>
                  <a:gd name="connsiteX10" fmla="*/ 42530 w 489097"/>
                  <a:gd name="connsiteY10" fmla="*/ 170121 h 729836"/>
                  <a:gd name="connsiteX11" fmla="*/ 106325 w 489097"/>
                  <a:gd name="connsiteY11" fmla="*/ 159488 h 729836"/>
                  <a:gd name="connsiteX12" fmla="*/ 233916 w 489097"/>
                  <a:gd name="connsiteY12" fmla="*/ 138223 h 729836"/>
                  <a:gd name="connsiteX13" fmla="*/ 223283 w 489097"/>
                  <a:gd name="connsiteY13" fmla="*/ 106325 h 729836"/>
                  <a:gd name="connsiteX14" fmla="*/ 180753 w 489097"/>
                  <a:gd name="connsiteY14" fmla="*/ 74428 h 729836"/>
                  <a:gd name="connsiteX15" fmla="*/ 159488 w 489097"/>
                  <a:gd name="connsiteY15" fmla="*/ 53162 h 729836"/>
                  <a:gd name="connsiteX16" fmla="*/ 138223 w 489097"/>
                  <a:gd name="connsiteY16" fmla="*/ 21265 h 729836"/>
                  <a:gd name="connsiteX17" fmla="*/ 106325 w 489097"/>
                  <a:gd name="connsiteY17" fmla="*/ 0 h 7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097" h="729836">
                    <a:moveTo>
                      <a:pt x="489097" y="712381"/>
                    </a:moveTo>
                    <a:cubicBezTo>
                      <a:pt x="367981" y="736605"/>
                      <a:pt x="399559" y="734685"/>
                      <a:pt x="191386" y="712381"/>
                    </a:cubicBezTo>
                    <a:cubicBezTo>
                      <a:pt x="172409" y="710348"/>
                      <a:pt x="155944" y="698204"/>
                      <a:pt x="138223" y="691116"/>
                    </a:cubicBezTo>
                    <a:cubicBezTo>
                      <a:pt x="127590" y="680483"/>
                      <a:pt x="117877" y="668844"/>
                      <a:pt x="106325" y="659218"/>
                    </a:cubicBezTo>
                    <a:cubicBezTo>
                      <a:pt x="96508" y="651037"/>
                      <a:pt x="84045" y="646368"/>
                      <a:pt x="74428" y="637953"/>
                    </a:cubicBezTo>
                    <a:cubicBezTo>
                      <a:pt x="55568" y="621450"/>
                      <a:pt x="21265" y="584790"/>
                      <a:pt x="21265" y="584790"/>
                    </a:cubicBezTo>
                    <a:cubicBezTo>
                      <a:pt x="11448" y="535707"/>
                      <a:pt x="0" y="486455"/>
                      <a:pt x="0" y="435935"/>
                    </a:cubicBezTo>
                    <a:cubicBezTo>
                      <a:pt x="0" y="400316"/>
                      <a:pt x="5216" y="364814"/>
                      <a:pt x="10632" y="329609"/>
                    </a:cubicBezTo>
                    <a:cubicBezTo>
                      <a:pt x="12336" y="318531"/>
                      <a:pt x="17721" y="308344"/>
                      <a:pt x="21265" y="297711"/>
                    </a:cubicBezTo>
                    <a:cubicBezTo>
                      <a:pt x="17721" y="262269"/>
                      <a:pt x="4776" y="226520"/>
                      <a:pt x="10632" y="191386"/>
                    </a:cubicBezTo>
                    <a:cubicBezTo>
                      <a:pt x="12733" y="178781"/>
                      <a:pt x="30407" y="174162"/>
                      <a:pt x="42530" y="170121"/>
                    </a:cubicBezTo>
                    <a:cubicBezTo>
                      <a:pt x="62982" y="163304"/>
                      <a:pt x="85114" y="163345"/>
                      <a:pt x="106325" y="159488"/>
                    </a:cubicBezTo>
                    <a:cubicBezTo>
                      <a:pt x="220325" y="138760"/>
                      <a:pt x="91311" y="158594"/>
                      <a:pt x="233916" y="138223"/>
                    </a:cubicBezTo>
                    <a:cubicBezTo>
                      <a:pt x="230372" y="127590"/>
                      <a:pt x="230458" y="114935"/>
                      <a:pt x="223283" y="106325"/>
                    </a:cubicBezTo>
                    <a:cubicBezTo>
                      <a:pt x="211938" y="92712"/>
                      <a:pt x="194366" y="85773"/>
                      <a:pt x="180753" y="74428"/>
                    </a:cubicBezTo>
                    <a:cubicBezTo>
                      <a:pt x="173052" y="68010"/>
                      <a:pt x="165750" y="60990"/>
                      <a:pt x="159488" y="53162"/>
                    </a:cubicBezTo>
                    <a:cubicBezTo>
                      <a:pt x="151505" y="43184"/>
                      <a:pt x="147259" y="30301"/>
                      <a:pt x="138223" y="21265"/>
                    </a:cubicBezTo>
                    <a:cubicBezTo>
                      <a:pt x="129187" y="12229"/>
                      <a:pt x="106325" y="0"/>
                      <a:pt x="106325"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6" name="Freeform 255"/>
              <p:cNvSpPr/>
              <p:nvPr/>
            </p:nvSpPr>
            <p:spPr bwMode="auto">
              <a:xfrm>
                <a:off x="3359888" y="1477926"/>
                <a:ext cx="223284" cy="318976"/>
              </a:xfrm>
              <a:custGeom>
                <a:avLst/>
                <a:gdLst>
                  <a:gd name="connsiteX0" fmla="*/ 0 w 223284"/>
                  <a:gd name="connsiteY0" fmla="*/ 318976 h 318976"/>
                  <a:gd name="connsiteX1" fmla="*/ 53163 w 223284"/>
                  <a:gd name="connsiteY1" fmla="*/ 287079 h 318976"/>
                  <a:gd name="connsiteX2" fmla="*/ 116959 w 223284"/>
                  <a:gd name="connsiteY2" fmla="*/ 255181 h 318976"/>
                  <a:gd name="connsiteX3" fmla="*/ 148856 w 223284"/>
                  <a:gd name="connsiteY3" fmla="*/ 74427 h 318976"/>
                  <a:gd name="connsiteX4" fmla="*/ 191386 w 223284"/>
                  <a:gd name="connsiteY4" fmla="*/ 42530 h 318976"/>
                  <a:gd name="connsiteX5" fmla="*/ 223284 w 223284"/>
                  <a:gd name="connsiteY5" fmla="*/ 0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84" h="318976">
                    <a:moveTo>
                      <a:pt x="0" y="318976"/>
                    </a:moveTo>
                    <a:cubicBezTo>
                      <a:pt x="17721" y="308344"/>
                      <a:pt x="34679" y="296321"/>
                      <a:pt x="53163" y="287079"/>
                    </a:cubicBezTo>
                    <a:cubicBezTo>
                      <a:pt x="141202" y="243060"/>
                      <a:pt x="25548" y="316121"/>
                      <a:pt x="116959" y="255181"/>
                    </a:cubicBezTo>
                    <a:cubicBezTo>
                      <a:pt x="182360" y="157078"/>
                      <a:pt x="72915" y="332628"/>
                      <a:pt x="148856" y="74427"/>
                    </a:cubicBezTo>
                    <a:cubicBezTo>
                      <a:pt x="153856" y="57426"/>
                      <a:pt x="177772" y="53874"/>
                      <a:pt x="191386" y="42530"/>
                    </a:cubicBezTo>
                    <a:cubicBezTo>
                      <a:pt x="214418" y="23337"/>
                      <a:pt x="211203" y="24164"/>
                      <a:pt x="223284"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7" name="Freeform 256"/>
              <p:cNvSpPr/>
              <p:nvPr/>
            </p:nvSpPr>
            <p:spPr bwMode="auto">
              <a:xfrm>
                <a:off x="3221665" y="1850065"/>
                <a:ext cx="297712" cy="425302"/>
              </a:xfrm>
              <a:custGeom>
                <a:avLst/>
                <a:gdLst>
                  <a:gd name="connsiteX0" fmla="*/ 297712 w 297712"/>
                  <a:gd name="connsiteY0" fmla="*/ 425302 h 425302"/>
                  <a:gd name="connsiteX1" fmla="*/ 223284 w 297712"/>
                  <a:gd name="connsiteY1" fmla="*/ 414670 h 425302"/>
                  <a:gd name="connsiteX2" fmla="*/ 159488 w 297712"/>
                  <a:gd name="connsiteY2" fmla="*/ 393405 h 425302"/>
                  <a:gd name="connsiteX3" fmla="*/ 138223 w 297712"/>
                  <a:gd name="connsiteY3" fmla="*/ 138223 h 425302"/>
                  <a:gd name="connsiteX4" fmla="*/ 116958 w 297712"/>
                  <a:gd name="connsiteY4" fmla="*/ 106326 h 425302"/>
                  <a:gd name="connsiteX5" fmla="*/ 85061 w 297712"/>
                  <a:gd name="connsiteY5" fmla="*/ 85061 h 425302"/>
                  <a:gd name="connsiteX6" fmla="*/ 31898 w 297712"/>
                  <a:gd name="connsiteY6" fmla="*/ 42530 h 425302"/>
                  <a:gd name="connsiteX7" fmla="*/ 0 w 297712"/>
                  <a:gd name="connsiteY7" fmla="*/ 0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712" h="425302">
                    <a:moveTo>
                      <a:pt x="297712" y="425302"/>
                    </a:moveTo>
                    <a:cubicBezTo>
                      <a:pt x="272903" y="421758"/>
                      <a:pt x="247703" y="420305"/>
                      <a:pt x="223284" y="414670"/>
                    </a:cubicBezTo>
                    <a:cubicBezTo>
                      <a:pt x="201442" y="409630"/>
                      <a:pt x="159488" y="393405"/>
                      <a:pt x="159488" y="393405"/>
                    </a:cubicBezTo>
                    <a:cubicBezTo>
                      <a:pt x="120928" y="277717"/>
                      <a:pt x="178421" y="459803"/>
                      <a:pt x="138223" y="138223"/>
                    </a:cubicBezTo>
                    <a:cubicBezTo>
                      <a:pt x="136638" y="125543"/>
                      <a:pt x="125994" y="115362"/>
                      <a:pt x="116958" y="106326"/>
                    </a:cubicBezTo>
                    <a:cubicBezTo>
                      <a:pt x="107922" y="97290"/>
                      <a:pt x="95039" y="93044"/>
                      <a:pt x="85061" y="85061"/>
                    </a:cubicBezTo>
                    <a:cubicBezTo>
                      <a:pt x="9309" y="24459"/>
                      <a:pt x="130070" y="107979"/>
                      <a:pt x="31898" y="42530"/>
                    </a:cubicBezTo>
                    <a:cubicBezTo>
                      <a:pt x="7853" y="6462"/>
                      <a:pt x="19669" y="19669"/>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8" name="Freeform 257"/>
              <p:cNvSpPr/>
              <p:nvPr/>
            </p:nvSpPr>
            <p:spPr bwMode="auto">
              <a:xfrm>
                <a:off x="3848986" y="2902688"/>
                <a:ext cx="394250" cy="425347"/>
              </a:xfrm>
              <a:custGeom>
                <a:avLst/>
                <a:gdLst>
                  <a:gd name="connsiteX0" fmla="*/ 0 w 394250"/>
                  <a:gd name="connsiteY0" fmla="*/ 393405 h 425347"/>
                  <a:gd name="connsiteX1" fmla="*/ 159488 w 394250"/>
                  <a:gd name="connsiteY1" fmla="*/ 414670 h 425347"/>
                  <a:gd name="connsiteX2" fmla="*/ 191386 w 394250"/>
                  <a:gd name="connsiteY2" fmla="*/ 404038 h 425347"/>
                  <a:gd name="connsiteX3" fmla="*/ 212651 w 394250"/>
                  <a:gd name="connsiteY3" fmla="*/ 276447 h 425347"/>
                  <a:gd name="connsiteX4" fmla="*/ 223284 w 394250"/>
                  <a:gd name="connsiteY4" fmla="*/ 244549 h 425347"/>
                  <a:gd name="connsiteX5" fmla="*/ 287079 w 394250"/>
                  <a:gd name="connsiteY5" fmla="*/ 212652 h 425347"/>
                  <a:gd name="connsiteX6" fmla="*/ 372140 w 394250"/>
                  <a:gd name="connsiteY6" fmla="*/ 170121 h 425347"/>
                  <a:gd name="connsiteX7" fmla="*/ 393405 w 394250"/>
                  <a:gd name="connsiteY7" fmla="*/ 74428 h 425347"/>
                  <a:gd name="connsiteX8" fmla="*/ 393405 w 394250"/>
                  <a:gd name="connsiteY8" fmla="*/ 0 h 42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50" h="425347">
                    <a:moveTo>
                      <a:pt x="0" y="393405"/>
                    </a:moveTo>
                    <a:cubicBezTo>
                      <a:pt x="101025" y="427080"/>
                      <a:pt x="72222" y="434062"/>
                      <a:pt x="159488" y="414670"/>
                    </a:cubicBezTo>
                    <a:cubicBezTo>
                      <a:pt x="170429" y="412239"/>
                      <a:pt x="180753" y="407582"/>
                      <a:pt x="191386" y="404038"/>
                    </a:cubicBezTo>
                    <a:cubicBezTo>
                      <a:pt x="216314" y="329257"/>
                      <a:pt x="188911" y="418890"/>
                      <a:pt x="212651" y="276447"/>
                    </a:cubicBezTo>
                    <a:cubicBezTo>
                      <a:pt x="214494" y="265392"/>
                      <a:pt x="216283" y="253301"/>
                      <a:pt x="223284" y="244549"/>
                    </a:cubicBezTo>
                    <a:cubicBezTo>
                      <a:pt x="239416" y="224383"/>
                      <a:pt x="265064" y="220908"/>
                      <a:pt x="287079" y="212652"/>
                    </a:cubicBezTo>
                    <a:cubicBezTo>
                      <a:pt x="346530" y="190358"/>
                      <a:pt x="328095" y="199484"/>
                      <a:pt x="372140" y="170121"/>
                    </a:cubicBezTo>
                    <a:cubicBezTo>
                      <a:pt x="385049" y="131392"/>
                      <a:pt x="389662" y="123079"/>
                      <a:pt x="393405" y="74428"/>
                    </a:cubicBezTo>
                    <a:cubicBezTo>
                      <a:pt x="395308" y="49692"/>
                      <a:pt x="393405" y="24809"/>
                      <a:pt x="393405"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9" name="Freeform 258"/>
              <p:cNvSpPr/>
              <p:nvPr/>
            </p:nvSpPr>
            <p:spPr bwMode="auto">
              <a:xfrm>
                <a:off x="4029740" y="2764465"/>
                <a:ext cx="138223" cy="340242"/>
              </a:xfrm>
              <a:custGeom>
                <a:avLst/>
                <a:gdLst>
                  <a:gd name="connsiteX0" fmla="*/ 138223 w 138223"/>
                  <a:gd name="connsiteY0" fmla="*/ 340242 h 340242"/>
                  <a:gd name="connsiteX1" fmla="*/ 85060 w 138223"/>
                  <a:gd name="connsiteY1" fmla="*/ 297712 h 340242"/>
                  <a:gd name="connsiteX2" fmla="*/ 53162 w 138223"/>
                  <a:gd name="connsiteY2" fmla="*/ 276447 h 340242"/>
                  <a:gd name="connsiteX3" fmla="*/ 42530 w 138223"/>
                  <a:gd name="connsiteY3" fmla="*/ 244549 h 340242"/>
                  <a:gd name="connsiteX4" fmla="*/ 31897 w 138223"/>
                  <a:gd name="connsiteY4" fmla="*/ 74428 h 340242"/>
                  <a:gd name="connsiteX5" fmla="*/ 21265 w 138223"/>
                  <a:gd name="connsiteY5" fmla="*/ 31898 h 340242"/>
                  <a:gd name="connsiteX6" fmla="*/ 0 w 138223"/>
                  <a:gd name="connsiteY6" fmla="*/ 0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23" h="340242">
                    <a:moveTo>
                      <a:pt x="138223" y="340242"/>
                    </a:moveTo>
                    <a:cubicBezTo>
                      <a:pt x="120502" y="326065"/>
                      <a:pt x="103215" y="311328"/>
                      <a:pt x="85060" y="297712"/>
                    </a:cubicBezTo>
                    <a:cubicBezTo>
                      <a:pt x="74837" y="290045"/>
                      <a:pt x="61145" y="286426"/>
                      <a:pt x="53162" y="276447"/>
                    </a:cubicBezTo>
                    <a:cubicBezTo>
                      <a:pt x="46161" y="267695"/>
                      <a:pt x="46074" y="255182"/>
                      <a:pt x="42530" y="244549"/>
                    </a:cubicBezTo>
                    <a:cubicBezTo>
                      <a:pt x="38986" y="187842"/>
                      <a:pt x="37551" y="130964"/>
                      <a:pt x="31897" y="74428"/>
                    </a:cubicBezTo>
                    <a:cubicBezTo>
                      <a:pt x="30443" y="59888"/>
                      <a:pt x="27021" y="45329"/>
                      <a:pt x="21265" y="31898"/>
                    </a:cubicBezTo>
                    <a:cubicBezTo>
                      <a:pt x="16231" y="20152"/>
                      <a:pt x="0" y="0"/>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0" name="Freeform 259"/>
              <p:cNvSpPr/>
              <p:nvPr/>
            </p:nvSpPr>
            <p:spPr bwMode="auto">
              <a:xfrm>
                <a:off x="4082902" y="2679405"/>
                <a:ext cx="170122" cy="191386"/>
              </a:xfrm>
              <a:custGeom>
                <a:avLst/>
                <a:gdLst>
                  <a:gd name="connsiteX0" fmla="*/ 0 w 170122"/>
                  <a:gd name="connsiteY0" fmla="*/ 191386 h 191386"/>
                  <a:gd name="connsiteX1" fmla="*/ 95693 w 170122"/>
                  <a:gd name="connsiteY1" fmla="*/ 180753 h 191386"/>
                  <a:gd name="connsiteX2" fmla="*/ 138224 w 170122"/>
                  <a:gd name="connsiteY2" fmla="*/ 170121 h 191386"/>
                  <a:gd name="connsiteX3" fmla="*/ 159489 w 170122"/>
                  <a:gd name="connsiteY3" fmla="*/ 106325 h 191386"/>
                  <a:gd name="connsiteX4" fmla="*/ 170121 w 170122"/>
                  <a:gd name="connsiteY4" fmla="*/ 0 h 19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22" h="191386">
                    <a:moveTo>
                      <a:pt x="0" y="191386"/>
                    </a:moveTo>
                    <a:cubicBezTo>
                      <a:pt x="31898" y="187842"/>
                      <a:pt x="63972" y="185633"/>
                      <a:pt x="95693" y="180753"/>
                    </a:cubicBezTo>
                    <a:cubicBezTo>
                      <a:pt x="110136" y="178531"/>
                      <a:pt x="128714" y="181216"/>
                      <a:pt x="138224" y="170121"/>
                    </a:cubicBezTo>
                    <a:cubicBezTo>
                      <a:pt x="152812" y="153102"/>
                      <a:pt x="159489" y="106325"/>
                      <a:pt x="159489" y="106325"/>
                    </a:cubicBezTo>
                    <a:cubicBezTo>
                      <a:pt x="170512" y="7110"/>
                      <a:pt x="170121" y="42726"/>
                      <a:pt x="17012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1" name="Freeform 260"/>
              <p:cNvSpPr/>
              <p:nvPr/>
            </p:nvSpPr>
            <p:spPr bwMode="auto">
              <a:xfrm>
                <a:off x="4189228" y="1786270"/>
                <a:ext cx="277337" cy="340242"/>
              </a:xfrm>
              <a:custGeom>
                <a:avLst/>
                <a:gdLst>
                  <a:gd name="connsiteX0" fmla="*/ 0 w 277337"/>
                  <a:gd name="connsiteY0" fmla="*/ 340242 h 340242"/>
                  <a:gd name="connsiteX1" fmla="*/ 74428 w 277337"/>
                  <a:gd name="connsiteY1" fmla="*/ 329609 h 340242"/>
                  <a:gd name="connsiteX2" fmla="*/ 191386 w 277337"/>
                  <a:gd name="connsiteY2" fmla="*/ 297711 h 340242"/>
                  <a:gd name="connsiteX3" fmla="*/ 202019 w 277337"/>
                  <a:gd name="connsiteY3" fmla="*/ 265814 h 340242"/>
                  <a:gd name="connsiteX4" fmla="*/ 212651 w 277337"/>
                  <a:gd name="connsiteY4" fmla="*/ 138223 h 340242"/>
                  <a:gd name="connsiteX5" fmla="*/ 244549 w 277337"/>
                  <a:gd name="connsiteY5" fmla="*/ 116958 h 340242"/>
                  <a:gd name="connsiteX6" fmla="*/ 276446 w 277337"/>
                  <a:gd name="connsiteY6" fmla="*/ 42530 h 340242"/>
                  <a:gd name="connsiteX7" fmla="*/ 276446 w 277337"/>
                  <a:gd name="connsiteY7" fmla="*/ 0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37" h="340242">
                    <a:moveTo>
                      <a:pt x="0" y="340242"/>
                    </a:moveTo>
                    <a:lnTo>
                      <a:pt x="74428" y="329609"/>
                    </a:lnTo>
                    <a:cubicBezTo>
                      <a:pt x="181762" y="316192"/>
                      <a:pt x="146904" y="342195"/>
                      <a:pt x="191386" y="297711"/>
                    </a:cubicBezTo>
                    <a:cubicBezTo>
                      <a:pt x="194930" y="287079"/>
                      <a:pt x="200538" y="276923"/>
                      <a:pt x="202019" y="265814"/>
                    </a:cubicBezTo>
                    <a:cubicBezTo>
                      <a:pt x="207659" y="223511"/>
                      <a:pt x="200927" y="179259"/>
                      <a:pt x="212651" y="138223"/>
                    </a:cubicBezTo>
                    <a:cubicBezTo>
                      <a:pt x="216162" y="125936"/>
                      <a:pt x="233916" y="124046"/>
                      <a:pt x="244549" y="116958"/>
                    </a:cubicBezTo>
                    <a:cubicBezTo>
                      <a:pt x="253128" y="99800"/>
                      <a:pt x="273317" y="64435"/>
                      <a:pt x="276446" y="42530"/>
                    </a:cubicBezTo>
                    <a:cubicBezTo>
                      <a:pt x="278451" y="28496"/>
                      <a:pt x="276446" y="14177"/>
                      <a:pt x="276446"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2" name="Freeform 261"/>
              <p:cNvSpPr/>
              <p:nvPr/>
            </p:nvSpPr>
            <p:spPr bwMode="auto">
              <a:xfrm>
                <a:off x="4242391" y="1594884"/>
                <a:ext cx="170121" cy="372139"/>
              </a:xfrm>
              <a:custGeom>
                <a:avLst/>
                <a:gdLst>
                  <a:gd name="connsiteX0" fmla="*/ 170121 w 170121"/>
                  <a:gd name="connsiteY0" fmla="*/ 372139 h 372139"/>
                  <a:gd name="connsiteX1" fmla="*/ 116958 w 170121"/>
                  <a:gd name="connsiteY1" fmla="*/ 340242 h 372139"/>
                  <a:gd name="connsiteX2" fmla="*/ 74428 w 170121"/>
                  <a:gd name="connsiteY2" fmla="*/ 318976 h 372139"/>
                  <a:gd name="connsiteX3" fmla="*/ 53162 w 170121"/>
                  <a:gd name="connsiteY3" fmla="*/ 297711 h 372139"/>
                  <a:gd name="connsiteX4" fmla="*/ 31897 w 170121"/>
                  <a:gd name="connsiteY4" fmla="*/ 233916 h 372139"/>
                  <a:gd name="connsiteX5" fmla="*/ 21265 w 170121"/>
                  <a:gd name="connsiteY5" fmla="*/ 202018 h 372139"/>
                  <a:gd name="connsiteX6" fmla="*/ 10632 w 170121"/>
                  <a:gd name="connsiteY6" fmla="*/ 31897 h 372139"/>
                  <a:gd name="connsiteX7" fmla="*/ 0 w 170121"/>
                  <a:gd name="connsiteY7" fmla="*/ 0 h 37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21" h="372139">
                    <a:moveTo>
                      <a:pt x="170121" y="372139"/>
                    </a:moveTo>
                    <a:cubicBezTo>
                      <a:pt x="152400" y="361507"/>
                      <a:pt x="135023" y="350278"/>
                      <a:pt x="116958" y="340242"/>
                    </a:cubicBezTo>
                    <a:cubicBezTo>
                      <a:pt x="103102" y="332544"/>
                      <a:pt x="87616" y="327768"/>
                      <a:pt x="74428" y="318976"/>
                    </a:cubicBezTo>
                    <a:cubicBezTo>
                      <a:pt x="66087" y="313415"/>
                      <a:pt x="60251" y="304799"/>
                      <a:pt x="53162" y="297711"/>
                    </a:cubicBezTo>
                    <a:lnTo>
                      <a:pt x="31897" y="233916"/>
                    </a:lnTo>
                    <a:lnTo>
                      <a:pt x="21265" y="202018"/>
                    </a:lnTo>
                    <a:cubicBezTo>
                      <a:pt x="17721" y="145311"/>
                      <a:pt x="16580" y="88402"/>
                      <a:pt x="10632" y="31897"/>
                    </a:cubicBezTo>
                    <a:cubicBezTo>
                      <a:pt x="9459" y="20751"/>
                      <a:pt x="0" y="0"/>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3" name="Freeform 262"/>
              <p:cNvSpPr/>
              <p:nvPr/>
            </p:nvSpPr>
            <p:spPr bwMode="auto">
              <a:xfrm>
                <a:off x="3625702" y="1956391"/>
                <a:ext cx="148856" cy="467832"/>
              </a:xfrm>
              <a:custGeom>
                <a:avLst/>
                <a:gdLst>
                  <a:gd name="connsiteX0" fmla="*/ 0 w 148856"/>
                  <a:gd name="connsiteY0" fmla="*/ 467832 h 467832"/>
                  <a:gd name="connsiteX1" fmla="*/ 85061 w 148856"/>
                  <a:gd name="connsiteY1" fmla="*/ 382772 h 467832"/>
                  <a:gd name="connsiteX2" fmla="*/ 74428 w 148856"/>
                  <a:gd name="connsiteY2" fmla="*/ 276446 h 467832"/>
                  <a:gd name="connsiteX3" fmla="*/ 31898 w 148856"/>
                  <a:gd name="connsiteY3" fmla="*/ 212651 h 467832"/>
                  <a:gd name="connsiteX4" fmla="*/ 74428 w 148856"/>
                  <a:gd name="connsiteY4" fmla="*/ 138223 h 467832"/>
                  <a:gd name="connsiteX5" fmla="*/ 138224 w 148856"/>
                  <a:gd name="connsiteY5" fmla="*/ 74428 h 467832"/>
                  <a:gd name="connsiteX6" fmla="*/ 148856 w 148856"/>
                  <a:gd name="connsiteY6" fmla="*/ 42530 h 467832"/>
                  <a:gd name="connsiteX7" fmla="*/ 127591 w 148856"/>
                  <a:gd name="connsiteY7" fmla="*/ 0 h 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56" h="467832">
                    <a:moveTo>
                      <a:pt x="0" y="467832"/>
                    </a:moveTo>
                    <a:cubicBezTo>
                      <a:pt x="28354" y="439479"/>
                      <a:pt x="89051" y="422671"/>
                      <a:pt x="85061" y="382772"/>
                    </a:cubicBezTo>
                    <a:cubicBezTo>
                      <a:pt x="81517" y="347330"/>
                      <a:pt x="85052" y="310443"/>
                      <a:pt x="74428" y="276446"/>
                    </a:cubicBezTo>
                    <a:cubicBezTo>
                      <a:pt x="66805" y="252052"/>
                      <a:pt x="31898" y="212651"/>
                      <a:pt x="31898" y="212651"/>
                    </a:cubicBezTo>
                    <a:cubicBezTo>
                      <a:pt x="48625" y="129019"/>
                      <a:pt x="24957" y="182197"/>
                      <a:pt x="74428" y="138223"/>
                    </a:cubicBezTo>
                    <a:cubicBezTo>
                      <a:pt x="96905" y="118243"/>
                      <a:pt x="138224" y="74428"/>
                      <a:pt x="138224" y="74428"/>
                    </a:cubicBezTo>
                    <a:cubicBezTo>
                      <a:pt x="141768" y="63795"/>
                      <a:pt x="148856" y="53738"/>
                      <a:pt x="148856" y="42530"/>
                    </a:cubicBezTo>
                    <a:cubicBezTo>
                      <a:pt x="148856" y="18093"/>
                      <a:pt x="140686" y="13094"/>
                      <a:pt x="12759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4" name="Freeform 263"/>
              <p:cNvSpPr/>
              <p:nvPr/>
            </p:nvSpPr>
            <p:spPr bwMode="auto">
              <a:xfrm>
                <a:off x="4146698" y="2020186"/>
                <a:ext cx="373373" cy="435935"/>
              </a:xfrm>
              <a:custGeom>
                <a:avLst/>
                <a:gdLst>
                  <a:gd name="connsiteX0" fmla="*/ 0 w 373373"/>
                  <a:gd name="connsiteY0" fmla="*/ 435935 h 435935"/>
                  <a:gd name="connsiteX1" fmla="*/ 116958 w 373373"/>
                  <a:gd name="connsiteY1" fmla="*/ 404037 h 435935"/>
                  <a:gd name="connsiteX2" fmla="*/ 148855 w 373373"/>
                  <a:gd name="connsiteY2" fmla="*/ 393405 h 435935"/>
                  <a:gd name="connsiteX3" fmla="*/ 191386 w 373373"/>
                  <a:gd name="connsiteY3" fmla="*/ 340242 h 435935"/>
                  <a:gd name="connsiteX4" fmla="*/ 223283 w 373373"/>
                  <a:gd name="connsiteY4" fmla="*/ 276447 h 435935"/>
                  <a:gd name="connsiteX5" fmla="*/ 276446 w 373373"/>
                  <a:gd name="connsiteY5" fmla="*/ 233916 h 435935"/>
                  <a:gd name="connsiteX6" fmla="*/ 308344 w 373373"/>
                  <a:gd name="connsiteY6" fmla="*/ 223284 h 435935"/>
                  <a:gd name="connsiteX7" fmla="*/ 361507 w 373373"/>
                  <a:gd name="connsiteY7" fmla="*/ 148856 h 435935"/>
                  <a:gd name="connsiteX8" fmla="*/ 372139 w 373373"/>
                  <a:gd name="connsiteY8" fmla="*/ 116958 h 435935"/>
                  <a:gd name="connsiteX9" fmla="*/ 372139 w 373373"/>
                  <a:gd name="connsiteY9" fmla="*/ 0 h 4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373" h="435935">
                    <a:moveTo>
                      <a:pt x="0" y="435935"/>
                    </a:moveTo>
                    <a:cubicBezTo>
                      <a:pt x="75143" y="420906"/>
                      <a:pt x="36017" y="431017"/>
                      <a:pt x="116958" y="404037"/>
                    </a:cubicBezTo>
                    <a:lnTo>
                      <a:pt x="148855" y="393405"/>
                    </a:lnTo>
                    <a:cubicBezTo>
                      <a:pt x="168636" y="373625"/>
                      <a:pt x="177973" y="367069"/>
                      <a:pt x="191386" y="340242"/>
                    </a:cubicBezTo>
                    <a:cubicBezTo>
                      <a:pt x="217589" y="287834"/>
                      <a:pt x="182655" y="327232"/>
                      <a:pt x="223283" y="276447"/>
                    </a:cubicBezTo>
                    <a:cubicBezTo>
                      <a:pt x="236469" y="259965"/>
                      <a:pt x="258025" y="243126"/>
                      <a:pt x="276446" y="233916"/>
                    </a:cubicBezTo>
                    <a:cubicBezTo>
                      <a:pt x="286471" y="228904"/>
                      <a:pt x="297711" y="226828"/>
                      <a:pt x="308344" y="223284"/>
                    </a:cubicBezTo>
                    <a:cubicBezTo>
                      <a:pt x="315571" y="213649"/>
                      <a:pt x="353732" y="164406"/>
                      <a:pt x="361507" y="148856"/>
                    </a:cubicBezTo>
                    <a:cubicBezTo>
                      <a:pt x="366519" y="138831"/>
                      <a:pt x="371341" y="128137"/>
                      <a:pt x="372139" y="116958"/>
                    </a:cubicBezTo>
                    <a:cubicBezTo>
                      <a:pt x="374916" y="78071"/>
                      <a:pt x="372139" y="38986"/>
                      <a:pt x="372139"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5" name="Freeform 264"/>
              <p:cNvSpPr/>
              <p:nvPr/>
            </p:nvSpPr>
            <p:spPr bwMode="auto">
              <a:xfrm>
                <a:off x="2498651" y="1828800"/>
                <a:ext cx="138223" cy="318977"/>
              </a:xfrm>
              <a:custGeom>
                <a:avLst/>
                <a:gdLst>
                  <a:gd name="connsiteX0" fmla="*/ 138223 w 138223"/>
                  <a:gd name="connsiteY0" fmla="*/ 318977 h 318977"/>
                  <a:gd name="connsiteX1" fmla="*/ 53163 w 138223"/>
                  <a:gd name="connsiteY1" fmla="*/ 297712 h 318977"/>
                  <a:gd name="connsiteX2" fmla="*/ 0 w 138223"/>
                  <a:gd name="connsiteY2" fmla="*/ 255181 h 318977"/>
                  <a:gd name="connsiteX3" fmla="*/ 21265 w 138223"/>
                  <a:gd name="connsiteY3" fmla="*/ 170121 h 318977"/>
                  <a:gd name="connsiteX4" fmla="*/ 53163 w 138223"/>
                  <a:gd name="connsiteY4" fmla="*/ 106326 h 318977"/>
                  <a:gd name="connsiteX5" fmla="*/ 42530 w 138223"/>
                  <a:gd name="connsiteY5" fmla="*/ 42530 h 318977"/>
                  <a:gd name="connsiteX6" fmla="*/ 31898 w 138223"/>
                  <a:gd name="connsiteY6"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23" h="318977">
                    <a:moveTo>
                      <a:pt x="138223" y="318977"/>
                    </a:moveTo>
                    <a:cubicBezTo>
                      <a:pt x="118008" y="314934"/>
                      <a:pt x="74956" y="308608"/>
                      <a:pt x="53163" y="297712"/>
                    </a:cubicBezTo>
                    <a:cubicBezTo>
                      <a:pt x="26336" y="284299"/>
                      <a:pt x="19780" y="274962"/>
                      <a:pt x="0" y="255181"/>
                    </a:cubicBezTo>
                    <a:cubicBezTo>
                      <a:pt x="4043" y="234966"/>
                      <a:pt x="10369" y="191914"/>
                      <a:pt x="21265" y="170121"/>
                    </a:cubicBezTo>
                    <a:cubicBezTo>
                      <a:pt x="62492" y="87664"/>
                      <a:pt x="26433" y="186510"/>
                      <a:pt x="53163" y="106326"/>
                    </a:cubicBezTo>
                    <a:cubicBezTo>
                      <a:pt x="49619" y="85061"/>
                      <a:pt x="46758" y="63670"/>
                      <a:pt x="42530" y="42530"/>
                    </a:cubicBezTo>
                    <a:cubicBezTo>
                      <a:pt x="39664" y="28201"/>
                      <a:pt x="31898" y="0"/>
                      <a:pt x="31898"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6" name="Freeform 265"/>
              <p:cNvSpPr/>
              <p:nvPr/>
            </p:nvSpPr>
            <p:spPr bwMode="auto">
              <a:xfrm>
                <a:off x="2551460" y="2296633"/>
                <a:ext cx="159842" cy="148855"/>
              </a:xfrm>
              <a:custGeom>
                <a:avLst/>
                <a:gdLst>
                  <a:gd name="connsiteX0" fmla="*/ 159842 w 159842"/>
                  <a:gd name="connsiteY0" fmla="*/ 148855 h 148855"/>
                  <a:gd name="connsiteX1" fmla="*/ 106680 w 159842"/>
                  <a:gd name="connsiteY1" fmla="*/ 106325 h 148855"/>
                  <a:gd name="connsiteX2" fmla="*/ 42884 w 159842"/>
                  <a:gd name="connsiteY2" fmla="*/ 85060 h 148855"/>
                  <a:gd name="connsiteX3" fmla="*/ 10987 w 159842"/>
                  <a:gd name="connsiteY3" fmla="*/ 63795 h 148855"/>
                  <a:gd name="connsiteX4" fmla="*/ 354 w 159842"/>
                  <a:gd name="connsiteY4" fmla="*/ 0 h 1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42" h="148855">
                    <a:moveTo>
                      <a:pt x="159842" y="148855"/>
                    </a:moveTo>
                    <a:cubicBezTo>
                      <a:pt x="142121" y="134678"/>
                      <a:pt x="126603" y="117192"/>
                      <a:pt x="106680" y="106325"/>
                    </a:cubicBezTo>
                    <a:cubicBezTo>
                      <a:pt x="87001" y="95591"/>
                      <a:pt x="61535" y="97494"/>
                      <a:pt x="42884" y="85060"/>
                    </a:cubicBezTo>
                    <a:lnTo>
                      <a:pt x="10987" y="63795"/>
                    </a:lnTo>
                    <a:cubicBezTo>
                      <a:pt x="-3008" y="21810"/>
                      <a:pt x="354" y="43105"/>
                      <a:pt x="354"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7" name="Freeform 266"/>
              <p:cNvSpPr/>
              <p:nvPr/>
            </p:nvSpPr>
            <p:spPr bwMode="auto">
              <a:xfrm>
                <a:off x="2796363" y="2143841"/>
                <a:ext cx="203729" cy="429238"/>
              </a:xfrm>
              <a:custGeom>
                <a:avLst/>
                <a:gdLst>
                  <a:gd name="connsiteX0" fmla="*/ 0 w 203729"/>
                  <a:gd name="connsiteY0" fmla="*/ 429238 h 429238"/>
                  <a:gd name="connsiteX1" fmla="*/ 53163 w 203729"/>
                  <a:gd name="connsiteY1" fmla="*/ 354810 h 429238"/>
                  <a:gd name="connsiteX2" fmla="*/ 116958 w 203729"/>
                  <a:gd name="connsiteY2" fmla="*/ 312280 h 429238"/>
                  <a:gd name="connsiteX3" fmla="*/ 170121 w 203729"/>
                  <a:gd name="connsiteY3" fmla="*/ 301647 h 429238"/>
                  <a:gd name="connsiteX4" fmla="*/ 202018 w 203729"/>
                  <a:gd name="connsiteY4" fmla="*/ 280382 h 429238"/>
                  <a:gd name="connsiteX5" fmla="*/ 191386 w 203729"/>
                  <a:gd name="connsiteY5" fmla="*/ 163424 h 429238"/>
                  <a:gd name="connsiteX6" fmla="*/ 180753 w 203729"/>
                  <a:gd name="connsiteY6" fmla="*/ 131526 h 429238"/>
                  <a:gd name="connsiteX7" fmla="*/ 148856 w 203729"/>
                  <a:gd name="connsiteY7" fmla="*/ 110261 h 429238"/>
                  <a:gd name="connsiteX8" fmla="*/ 127590 w 203729"/>
                  <a:gd name="connsiteY8" fmla="*/ 46466 h 429238"/>
                  <a:gd name="connsiteX9" fmla="*/ 116958 w 203729"/>
                  <a:gd name="connsiteY9" fmla="*/ 3936 h 429238"/>
                  <a:gd name="connsiteX10" fmla="*/ 74428 w 203729"/>
                  <a:gd name="connsiteY10" fmla="*/ 3936 h 4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729" h="429238">
                    <a:moveTo>
                      <a:pt x="0" y="429238"/>
                    </a:moveTo>
                    <a:cubicBezTo>
                      <a:pt x="16886" y="401093"/>
                      <a:pt x="27067" y="374382"/>
                      <a:pt x="53163" y="354810"/>
                    </a:cubicBezTo>
                    <a:cubicBezTo>
                      <a:pt x="73609" y="339476"/>
                      <a:pt x="91897" y="317292"/>
                      <a:pt x="116958" y="312280"/>
                    </a:cubicBezTo>
                    <a:lnTo>
                      <a:pt x="170121" y="301647"/>
                    </a:lnTo>
                    <a:cubicBezTo>
                      <a:pt x="180753" y="294559"/>
                      <a:pt x="200075" y="293012"/>
                      <a:pt x="202018" y="280382"/>
                    </a:cubicBezTo>
                    <a:cubicBezTo>
                      <a:pt x="207971" y="241690"/>
                      <a:pt x="196922" y="202177"/>
                      <a:pt x="191386" y="163424"/>
                    </a:cubicBezTo>
                    <a:cubicBezTo>
                      <a:pt x="189801" y="152329"/>
                      <a:pt x="187754" y="140278"/>
                      <a:pt x="180753" y="131526"/>
                    </a:cubicBezTo>
                    <a:cubicBezTo>
                      <a:pt x="172770" y="121548"/>
                      <a:pt x="159488" y="117349"/>
                      <a:pt x="148856" y="110261"/>
                    </a:cubicBezTo>
                    <a:cubicBezTo>
                      <a:pt x="141767" y="88996"/>
                      <a:pt x="133026" y="68212"/>
                      <a:pt x="127590" y="46466"/>
                    </a:cubicBezTo>
                    <a:cubicBezTo>
                      <a:pt x="124046" y="32289"/>
                      <a:pt x="128369" y="13065"/>
                      <a:pt x="116958" y="3936"/>
                    </a:cubicBezTo>
                    <a:cubicBezTo>
                      <a:pt x="105888" y="-4920"/>
                      <a:pt x="88605" y="3936"/>
                      <a:pt x="74428" y="3936"/>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8" name="Freeform 267"/>
              <p:cNvSpPr/>
              <p:nvPr/>
            </p:nvSpPr>
            <p:spPr bwMode="auto">
              <a:xfrm>
                <a:off x="2456121" y="1807535"/>
                <a:ext cx="85060" cy="159488"/>
              </a:xfrm>
              <a:custGeom>
                <a:avLst/>
                <a:gdLst>
                  <a:gd name="connsiteX0" fmla="*/ 85060 w 85060"/>
                  <a:gd name="connsiteY0" fmla="*/ 159488 h 159488"/>
                  <a:gd name="connsiteX1" fmla="*/ 0 w 85060"/>
                  <a:gd name="connsiteY1" fmla="*/ 53163 h 159488"/>
                  <a:gd name="connsiteX2" fmla="*/ 10632 w 85060"/>
                  <a:gd name="connsiteY2" fmla="*/ 0 h 159488"/>
                </a:gdLst>
                <a:ahLst/>
                <a:cxnLst>
                  <a:cxn ang="0">
                    <a:pos x="connsiteX0" y="connsiteY0"/>
                  </a:cxn>
                  <a:cxn ang="0">
                    <a:pos x="connsiteX1" y="connsiteY1"/>
                  </a:cxn>
                  <a:cxn ang="0">
                    <a:pos x="connsiteX2" y="connsiteY2"/>
                  </a:cxn>
                </a:cxnLst>
                <a:rect l="l" t="t" r="r" b="b"/>
                <a:pathLst>
                  <a:path w="85060" h="159488">
                    <a:moveTo>
                      <a:pt x="85060" y="159488"/>
                    </a:moveTo>
                    <a:cubicBezTo>
                      <a:pt x="2707" y="77135"/>
                      <a:pt x="21727" y="118345"/>
                      <a:pt x="0" y="53163"/>
                    </a:cubicBezTo>
                    <a:cubicBezTo>
                      <a:pt x="12873" y="14540"/>
                      <a:pt x="10632" y="32473"/>
                      <a:pt x="1063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4" name="Freeform 273"/>
              <p:cNvSpPr/>
              <p:nvPr/>
            </p:nvSpPr>
            <p:spPr bwMode="auto">
              <a:xfrm>
                <a:off x="2860158" y="3061416"/>
                <a:ext cx="542261" cy="75189"/>
              </a:xfrm>
              <a:custGeom>
                <a:avLst/>
                <a:gdLst>
                  <a:gd name="connsiteX0" fmla="*/ 542261 w 542261"/>
                  <a:gd name="connsiteY0" fmla="*/ 64556 h 75189"/>
                  <a:gd name="connsiteX1" fmla="*/ 382772 w 542261"/>
                  <a:gd name="connsiteY1" fmla="*/ 53924 h 75189"/>
                  <a:gd name="connsiteX2" fmla="*/ 350875 w 542261"/>
                  <a:gd name="connsiteY2" fmla="*/ 43291 h 75189"/>
                  <a:gd name="connsiteX3" fmla="*/ 308344 w 542261"/>
                  <a:gd name="connsiteY3" fmla="*/ 32658 h 75189"/>
                  <a:gd name="connsiteX4" fmla="*/ 244549 w 542261"/>
                  <a:gd name="connsiteY4" fmla="*/ 761 h 75189"/>
                  <a:gd name="connsiteX5" fmla="*/ 233916 w 542261"/>
                  <a:gd name="connsiteY5" fmla="*/ 32658 h 75189"/>
                  <a:gd name="connsiteX6" fmla="*/ 180754 w 542261"/>
                  <a:gd name="connsiteY6" fmla="*/ 75189 h 75189"/>
                  <a:gd name="connsiteX7" fmla="*/ 63795 w 542261"/>
                  <a:gd name="connsiteY7" fmla="*/ 64556 h 75189"/>
                  <a:gd name="connsiteX8" fmla="*/ 0 w 542261"/>
                  <a:gd name="connsiteY8" fmla="*/ 43291 h 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61" h="75189">
                    <a:moveTo>
                      <a:pt x="542261" y="64556"/>
                    </a:moveTo>
                    <a:cubicBezTo>
                      <a:pt x="489098" y="61012"/>
                      <a:pt x="435727" y="59808"/>
                      <a:pt x="382772" y="53924"/>
                    </a:cubicBezTo>
                    <a:cubicBezTo>
                      <a:pt x="371633" y="52686"/>
                      <a:pt x="361651" y="46370"/>
                      <a:pt x="350875" y="43291"/>
                    </a:cubicBezTo>
                    <a:cubicBezTo>
                      <a:pt x="336824" y="39276"/>
                      <a:pt x="322521" y="36202"/>
                      <a:pt x="308344" y="32658"/>
                    </a:cubicBezTo>
                    <a:cubicBezTo>
                      <a:pt x="302971" y="29076"/>
                      <a:pt x="257128" y="-5528"/>
                      <a:pt x="244549" y="761"/>
                    </a:cubicBezTo>
                    <a:cubicBezTo>
                      <a:pt x="234525" y="5773"/>
                      <a:pt x="239682" y="23048"/>
                      <a:pt x="233916" y="32658"/>
                    </a:cubicBezTo>
                    <a:cubicBezTo>
                      <a:pt x="223814" y="49494"/>
                      <a:pt x="195244" y="65529"/>
                      <a:pt x="180754" y="75189"/>
                    </a:cubicBezTo>
                    <a:cubicBezTo>
                      <a:pt x="141768" y="71645"/>
                      <a:pt x="102346" y="71359"/>
                      <a:pt x="63795" y="64556"/>
                    </a:cubicBezTo>
                    <a:cubicBezTo>
                      <a:pt x="41721" y="60661"/>
                      <a:pt x="0" y="43291"/>
                      <a:pt x="0" y="43291"/>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6" name="Freeform 275"/>
              <p:cNvSpPr/>
              <p:nvPr/>
            </p:nvSpPr>
            <p:spPr bwMode="auto">
              <a:xfrm>
                <a:off x="2997947" y="2817628"/>
                <a:ext cx="74862" cy="318977"/>
              </a:xfrm>
              <a:custGeom>
                <a:avLst/>
                <a:gdLst>
                  <a:gd name="connsiteX0" fmla="*/ 21700 w 74862"/>
                  <a:gd name="connsiteY0" fmla="*/ 318977 h 318977"/>
                  <a:gd name="connsiteX1" fmla="*/ 434 w 74862"/>
                  <a:gd name="connsiteY1" fmla="*/ 265814 h 318977"/>
                  <a:gd name="connsiteX2" fmla="*/ 74862 w 74862"/>
                  <a:gd name="connsiteY2" fmla="*/ 170121 h 318977"/>
                  <a:gd name="connsiteX3" fmla="*/ 53597 w 74862"/>
                  <a:gd name="connsiteY3" fmla="*/ 74428 h 318977"/>
                  <a:gd name="connsiteX4" fmla="*/ 32332 w 74862"/>
                  <a:gd name="connsiteY4" fmla="*/ 42530 h 318977"/>
                  <a:gd name="connsiteX5" fmla="*/ 11067 w 74862"/>
                  <a:gd name="connsiteY5"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62" h="318977">
                    <a:moveTo>
                      <a:pt x="21700" y="318977"/>
                    </a:moveTo>
                    <a:cubicBezTo>
                      <a:pt x="14611" y="301256"/>
                      <a:pt x="-2980" y="284592"/>
                      <a:pt x="434" y="265814"/>
                    </a:cubicBezTo>
                    <a:cubicBezTo>
                      <a:pt x="6086" y="234730"/>
                      <a:pt x="51498" y="193485"/>
                      <a:pt x="74862" y="170121"/>
                    </a:cubicBezTo>
                    <a:cubicBezTo>
                      <a:pt x="70777" y="145612"/>
                      <a:pt x="66686" y="100606"/>
                      <a:pt x="53597" y="74428"/>
                    </a:cubicBezTo>
                    <a:cubicBezTo>
                      <a:pt x="47882" y="62998"/>
                      <a:pt x="39420" y="53163"/>
                      <a:pt x="32332" y="42530"/>
                    </a:cubicBezTo>
                    <a:cubicBezTo>
                      <a:pt x="20115" y="5877"/>
                      <a:pt x="29625" y="18557"/>
                      <a:pt x="11067"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8" name="Freeform 277"/>
              <p:cNvSpPr/>
              <p:nvPr/>
            </p:nvSpPr>
            <p:spPr bwMode="auto">
              <a:xfrm>
                <a:off x="3423684" y="2254102"/>
                <a:ext cx="202018" cy="350875"/>
              </a:xfrm>
              <a:custGeom>
                <a:avLst/>
                <a:gdLst>
                  <a:gd name="connsiteX0" fmla="*/ 202018 w 202018"/>
                  <a:gd name="connsiteY0" fmla="*/ 350875 h 350875"/>
                  <a:gd name="connsiteX1" fmla="*/ 138223 w 202018"/>
                  <a:gd name="connsiteY1" fmla="*/ 318977 h 350875"/>
                  <a:gd name="connsiteX2" fmla="*/ 95693 w 202018"/>
                  <a:gd name="connsiteY2" fmla="*/ 255182 h 350875"/>
                  <a:gd name="connsiteX3" fmla="*/ 42530 w 202018"/>
                  <a:gd name="connsiteY3" fmla="*/ 138224 h 350875"/>
                  <a:gd name="connsiteX4" fmla="*/ 10632 w 202018"/>
                  <a:gd name="connsiteY4" fmla="*/ 127591 h 350875"/>
                  <a:gd name="connsiteX5" fmla="*/ 0 w 202018"/>
                  <a:gd name="connsiteY5" fmla="*/ 0 h 3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18" h="350875">
                    <a:moveTo>
                      <a:pt x="202018" y="350875"/>
                    </a:moveTo>
                    <a:cubicBezTo>
                      <a:pt x="180753" y="340242"/>
                      <a:pt x="155895" y="334882"/>
                      <a:pt x="138223" y="318977"/>
                    </a:cubicBezTo>
                    <a:cubicBezTo>
                      <a:pt x="119226" y="301880"/>
                      <a:pt x="95693" y="255182"/>
                      <a:pt x="95693" y="255182"/>
                    </a:cubicBezTo>
                    <a:cubicBezTo>
                      <a:pt x="80997" y="196398"/>
                      <a:pt x="89838" y="169762"/>
                      <a:pt x="42530" y="138224"/>
                    </a:cubicBezTo>
                    <a:cubicBezTo>
                      <a:pt x="33204" y="132007"/>
                      <a:pt x="21265" y="131135"/>
                      <a:pt x="10632" y="127591"/>
                    </a:cubicBezTo>
                    <a:lnTo>
                      <a:pt x="0"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9" name="Freeform 278"/>
              <p:cNvSpPr/>
              <p:nvPr/>
            </p:nvSpPr>
            <p:spPr bwMode="auto">
              <a:xfrm>
                <a:off x="3572540" y="1499191"/>
                <a:ext cx="53927" cy="180753"/>
              </a:xfrm>
              <a:custGeom>
                <a:avLst/>
                <a:gdLst>
                  <a:gd name="connsiteX0" fmla="*/ 0 w 53927"/>
                  <a:gd name="connsiteY0" fmla="*/ 180753 h 180753"/>
                  <a:gd name="connsiteX1" fmla="*/ 53162 w 53927"/>
                  <a:gd name="connsiteY1" fmla="*/ 138223 h 180753"/>
                  <a:gd name="connsiteX2" fmla="*/ 31897 w 53927"/>
                  <a:gd name="connsiteY2" fmla="*/ 106325 h 180753"/>
                  <a:gd name="connsiteX3" fmla="*/ 21265 w 53927"/>
                  <a:gd name="connsiteY3" fmla="*/ 63795 h 180753"/>
                  <a:gd name="connsiteX4" fmla="*/ 10632 w 53927"/>
                  <a:gd name="connsiteY4" fmla="*/ 0 h 18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180753">
                    <a:moveTo>
                      <a:pt x="0" y="180753"/>
                    </a:moveTo>
                    <a:cubicBezTo>
                      <a:pt x="17721" y="166576"/>
                      <a:pt x="44223" y="159082"/>
                      <a:pt x="53162" y="138223"/>
                    </a:cubicBezTo>
                    <a:cubicBezTo>
                      <a:pt x="58196" y="126477"/>
                      <a:pt x="36931" y="118071"/>
                      <a:pt x="31897" y="106325"/>
                    </a:cubicBezTo>
                    <a:cubicBezTo>
                      <a:pt x="26141" y="92894"/>
                      <a:pt x="24809" y="77972"/>
                      <a:pt x="21265" y="63795"/>
                    </a:cubicBezTo>
                    <a:cubicBezTo>
                      <a:pt x="34328" y="11540"/>
                      <a:pt x="42230" y="31598"/>
                      <a:pt x="1063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1" name="Freeform 280"/>
              <p:cNvSpPr/>
              <p:nvPr/>
            </p:nvSpPr>
            <p:spPr bwMode="auto">
              <a:xfrm>
                <a:off x="3700130" y="2668772"/>
                <a:ext cx="361507" cy="182091"/>
              </a:xfrm>
              <a:custGeom>
                <a:avLst/>
                <a:gdLst>
                  <a:gd name="connsiteX0" fmla="*/ 361507 w 361507"/>
                  <a:gd name="connsiteY0" fmla="*/ 180754 h 182091"/>
                  <a:gd name="connsiteX1" fmla="*/ 170121 w 361507"/>
                  <a:gd name="connsiteY1" fmla="*/ 138223 h 182091"/>
                  <a:gd name="connsiteX2" fmla="*/ 148856 w 361507"/>
                  <a:gd name="connsiteY2" fmla="*/ 106326 h 182091"/>
                  <a:gd name="connsiteX3" fmla="*/ 138223 w 361507"/>
                  <a:gd name="connsiteY3" fmla="*/ 63795 h 182091"/>
                  <a:gd name="connsiteX4" fmla="*/ 21265 w 361507"/>
                  <a:gd name="connsiteY4" fmla="*/ 10633 h 182091"/>
                  <a:gd name="connsiteX5" fmla="*/ 0 w 361507"/>
                  <a:gd name="connsiteY5" fmla="*/ 0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507" h="182091">
                    <a:moveTo>
                      <a:pt x="361507" y="180754"/>
                    </a:moveTo>
                    <a:cubicBezTo>
                      <a:pt x="230517" y="172021"/>
                      <a:pt x="227417" y="206978"/>
                      <a:pt x="170121" y="138223"/>
                    </a:cubicBezTo>
                    <a:cubicBezTo>
                      <a:pt x="161940" y="128406"/>
                      <a:pt x="155944" y="116958"/>
                      <a:pt x="148856" y="106326"/>
                    </a:cubicBezTo>
                    <a:cubicBezTo>
                      <a:pt x="145312" y="92149"/>
                      <a:pt x="149145" y="73504"/>
                      <a:pt x="138223" y="63795"/>
                    </a:cubicBezTo>
                    <a:cubicBezTo>
                      <a:pt x="94866" y="25255"/>
                      <a:pt x="64948" y="28106"/>
                      <a:pt x="21265" y="10633"/>
                    </a:cubicBezTo>
                    <a:cubicBezTo>
                      <a:pt x="13907" y="7690"/>
                      <a:pt x="7088" y="3544"/>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2" name="Freeform 281"/>
              <p:cNvSpPr/>
              <p:nvPr/>
            </p:nvSpPr>
            <p:spPr bwMode="auto">
              <a:xfrm>
                <a:off x="3774558" y="2690037"/>
                <a:ext cx="308344" cy="340242"/>
              </a:xfrm>
              <a:custGeom>
                <a:avLst/>
                <a:gdLst>
                  <a:gd name="connsiteX0" fmla="*/ 308344 w 308344"/>
                  <a:gd name="connsiteY0" fmla="*/ 340242 h 340242"/>
                  <a:gd name="connsiteX1" fmla="*/ 223284 w 308344"/>
                  <a:gd name="connsiteY1" fmla="*/ 287079 h 340242"/>
                  <a:gd name="connsiteX2" fmla="*/ 191386 w 308344"/>
                  <a:gd name="connsiteY2" fmla="*/ 265814 h 340242"/>
                  <a:gd name="connsiteX3" fmla="*/ 116958 w 308344"/>
                  <a:gd name="connsiteY3" fmla="*/ 212651 h 340242"/>
                  <a:gd name="connsiteX4" fmla="*/ 95693 w 308344"/>
                  <a:gd name="connsiteY4" fmla="*/ 180754 h 340242"/>
                  <a:gd name="connsiteX5" fmla="*/ 85061 w 308344"/>
                  <a:gd name="connsiteY5" fmla="*/ 148856 h 340242"/>
                  <a:gd name="connsiteX6" fmla="*/ 42530 w 308344"/>
                  <a:gd name="connsiteY6" fmla="*/ 85061 h 340242"/>
                  <a:gd name="connsiteX7" fmla="*/ 21265 w 308344"/>
                  <a:gd name="connsiteY7" fmla="*/ 53163 h 340242"/>
                  <a:gd name="connsiteX8" fmla="*/ 0 w 308344"/>
                  <a:gd name="connsiteY8" fmla="*/ 0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44" h="340242">
                    <a:moveTo>
                      <a:pt x="308344" y="340242"/>
                    </a:moveTo>
                    <a:cubicBezTo>
                      <a:pt x="186336" y="242635"/>
                      <a:pt x="306390" y="328632"/>
                      <a:pt x="223284" y="287079"/>
                    </a:cubicBezTo>
                    <a:cubicBezTo>
                      <a:pt x="211854" y="281364"/>
                      <a:pt x="201785" y="273242"/>
                      <a:pt x="191386" y="265814"/>
                    </a:cubicBezTo>
                    <a:cubicBezTo>
                      <a:pt x="99068" y="199872"/>
                      <a:pt x="192132" y="262766"/>
                      <a:pt x="116958" y="212651"/>
                    </a:cubicBezTo>
                    <a:cubicBezTo>
                      <a:pt x="109870" y="202019"/>
                      <a:pt x="101408" y="192184"/>
                      <a:pt x="95693" y="180754"/>
                    </a:cubicBezTo>
                    <a:cubicBezTo>
                      <a:pt x="90681" y="170729"/>
                      <a:pt x="90504" y="158653"/>
                      <a:pt x="85061" y="148856"/>
                    </a:cubicBezTo>
                    <a:cubicBezTo>
                      <a:pt x="72649" y="126515"/>
                      <a:pt x="56707" y="106326"/>
                      <a:pt x="42530" y="85061"/>
                    </a:cubicBezTo>
                    <a:lnTo>
                      <a:pt x="21265" y="53163"/>
                    </a:lnTo>
                    <a:cubicBezTo>
                      <a:pt x="8127" y="13747"/>
                      <a:pt x="15645" y="31289"/>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4" name="Freeform 283"/>
              <p:cNvSpPr/>
              <p:nvPr/>
            </p:nvSpPr>
            <p:spPr bwMode="auto">
              <a:xfrm>
                <a:off x="4082902" y="2488019"/>
                <a:ext cx="159489" cy="329609"/>
              </a:xfrm>
              <a:custGeom>
                <a:avLst/>
                <a:gdLst>
                  <a:gd name="connsiteX0" fmla="*/ 159489 w 159489"/>
                  <a:gd name="connsiteY0" fmla="*/ 329609 h 329609"/>
                  <a:gd name="connsiteX1" fmla="*/ 95693 w 159489"/>
                  <a:gd name="connsiteY1" fmla="*/ 265814 h 329609"/>
                  <a:gd name="connsiteX2" fmla="*/ 63796 w 159489"/>
                  <a:gd name="connsiteY2" fmla="*/ 255181 h 329609"/>
                  <a:gd name="connsiteX3" fmla="*/ 31898 w 159489"/>
                  <a:gd name="connsiteY3" fmla="*/ 233916 h 329609"/>
                  <a:gd name="connsiteX4" fmla="*/ 0 w 159489"/>
                  <a:gd name="connsiteY4" fmla="*/ 170121 h 329609"/>
                  <a:gd name="connsiteX5" fmla="*/ 10633 w 159489"/>
                  <a:gd name="connsiteY5" fmla="*/ 95693 h 329609"/>
                  <a:gd name="connsiteX6" fmla="*/ 31898 w 159489"/>
                  <a:gd name="connsiteY6" fmla="*/ 53162 h 329609"/>
                  <a:gd name="connsiteX7" fmla="*/ 42531 w 159489"/>
                  <a:gd name="connsiteY7"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89" h="329609">
                    <a:moveTo>
                      <a:pt x="159489" y="329609"/>
                    </a:moveTo>
                    <a:cubicBezTo>
                      <a:pt x="138224" y="308344"/>
                      <a:pt x="119432" y="284277"/>
                      <a:pt x="95693" y="265814"/>
                    </a:cubicBezTo>
                    <a:cubicBezTo>
                      <a:pt x="86846" y="258933"/>
                      <a:pt x="73820" y="260193"/>
                      <a:pt x="63796" y="255181"/>
                    </a:cubicBezTo>
                    <a:cubicBezTo>
                      <a:pt x="52366" y="249466"/>
                      <a:pt x="42531" y="241004"/>
                      <a:pt x="31898" y="233916"/>
                    </a:cubicBezTo>
                    <a:cubicBezTo>
                      <a:pt x="21148" y="217790"/>
                      <a:pt x="0" y="192129"/>
                      <a:pt x="0" y="170121"/>
                    </a:cubicBezTo>
                    <a:cubicBezTo>
                      <a:pt x="0" y="145060"/>
                      <a:pt x="4039" y="119871"/>
                      <a:pt x="10633" y="95693"/>
                    </a:cubicBezTo>
                    <a:cubicBezTo>
                      <a:pt x="14803" y="80401"/>
                      <a:pt x="25654" y="67731"/>
                      <a:pt x="31898" y="53162"/>
                    </a:cubicBezTo>
                    <a:cubicBezTo>
                      <a:pt x="44773" y="23121"/>
                      <a:pt x="42531" y="27045"/>
                      <a:pt x="4253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6" name="Freeform 285"/>
              <p:cNvSpPr/>
              <p:nvPr/>
            </p:nvSpPr>
            <p:spPr bwMode="auto">
              <a:xfrm>
                <a:off x="3030251" y="3051544"/>
                <a:ext cx="478493" cy="329609"/>
              </a:xfrm>
              <a:custGeom>
                <a:avLst/>
                <a:gdLst>
                  <a:gd name="connsiteX0" fmla="*/ 478493 w 478493"/>
                  <a:gd name="connsiteY0" fmla="*/ 329609 h 329609"/>
                  <a:gd name="connsiteX1" fmla="*/ 467861 w 478493"/>
                  <a:gd name="connsiteY1" fmla="*/ 233916 h 329609"/>
                  <a:gd name="connsiteX2" fmla="*/ 425330 w 478493"/>
                  <a:gd name="connsiteY2" fmla="*/ 244549 h 329609"/>
                  <a:gd name="connsiteX3" fmla="*/ 361535 w 478493"/>
                  <a:gd name="connsiteY3" fmla="*/ 265814 h 329609"/>
                  <a:gd name="connsiteX4" fmla="*/ 308372 w 478493"/>
                  <a:gd name="connsiteY4" fmla="*/ 255182 h 329609"/>
                  <a:gd name="connsiteX5" fmla="*/ 287107 w 478493"/>
                  <a:gd name="connsiteY5" fmla="*/ 233916 h 329609"/>
                  <a:gd name="connsiteX6" fmla="*/ 255209 w 478493"/>
                  <a:gd name="connsiteY6" fmla="*/ 223284 h 329609"/>
                  <a:gd name="connsiteX7" fmla="*/ 202047 w 478493"/>
                  <a:gd name="connsiteY7" fmla="*/ 159489 h 329609"/>
                  <a:gd name="connsiteX8" fmla="*/ 191414 w 478493"/>
                  <a:gd name="connsiteY8" fmla="*/ 127591 h 329609"/>
                  <a:gd name="connsiteX9" fmla="*/ 85089 w 478493"/>
                  <a:gd name="connsiteY9" fmla="*/ 116958 h 329609"/>
                  <a:gd name="connsiteX10" fmla="*/ 53191 w 478493"/>
                  <a:gd name="connsiteY10" fmla="*/ 95693 h 329609"/>
                  <a:gd name="connsiteX11" fmla="*/ 31926 w 478493"/>
                  <a:gd name="connsiteY11" fmla="*/ 63796 h 329609"/>
                  <a:gd name="connsiteX12" fmla="*/ 10661 w 478493"/>
                  <a:gd name="connsiteY12" fmla="*/ 42530 h 329609"/>
                  <a:gd name="connsiteX13" fmla="*/ 28 w 478493"/>
                  <a:gd name="connsiteY13"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493" h="329609">
                    <a:moveTo>
                      <a:pt x="478493" y="329609"/>
                    </a:moveTo>
                    <a:cubicBezTo>
                      <a:pt x="474949" y="297711"/>
                      <a:pt x="484871" y="261132"/>
                      <a:pt x="467861" y="233916"/>
                    </a:cubicBezTo>
                    <a:cubicBezTo>
                      <a:pt x="460116" y="221524"/>
                      <a:pt x="439327" y="240350"/>
                      <a:pt x="425330" y="244549"/>
                    </a:cubicBezTo>
                    <a:cubicBezTo>
                      <a:pt x="403860" y="250990"/>
                      <a:pt x="361535" y="265814"/>
                      <a:pt x="361535" y="265814"/>
                    </a:cubicBezTo>
                    <a:cubicBezTo>
                      <a:pt x="343814" y="262270"/>
                      <a:pt x="324983" y="262301"/>
                      <a:pt x="308372" y="255182"/>
                    </a:cubicBezTo>
                    <a:cubicBezTo>
                      <a:pt x="299158" y="251233"/>
                      <a:pt x="295703" y="239074"/>
                      <a:pt x="287107" y="233916"/>
                    </a:cubicBezTo>
                    <a:cubicBezTo>
                      <a:pt x="277496" y="228150"/>
                      <a:pt x="265842" y="226828"/>
                      <a:pt x="255209" y="223284"/>
                    </a:cubicBezTo>
                    <a:cubicBezTo>
                      <a:pt x="231696" y="199770"/>
                      <a:pt x="216849" y="189093"/>
                      <a:pt x="202047" y="159489"/>
                    </a:cubicBezTo>
                    <a:cubicBezTo>
                      <a:pt x="197035" y="149464"/>
                      <a:pt x="201947" y="131421"/>
                      <a:pt x="191414" y="127591"/>
                    </a:cubicBezTo>
                    <a:cubicBezTo>
                      <a:pt x="157940" y="115418"/>
                      <a:pt x="120531" y="120502"/>
                      <a:pt x="85089" y="116958"/>
                    </a:cubicBezTo>
                    <a:cubicBezTo>
                      <a:pt x="74456" y="109870"/>
                      <a:pt x="62227" y="104729"/>
                      <a:pt x="53191" y="95693"/>
                    </a:cubicBezTo>
                    <a:cubicBezTo>
                      <a:pt x="44155" y="86657"/>
                      <a:pt x="39909" y="73774"/>
                      <a:pt x="31926" y="63796"/>
                    </a:cubicBezTo>
                    <a:cubicBezTo>
                      <a:pt x="25664" y="55968"/>
                      <a:pt x="17749" y="49619"/>
                      <a:pt x="10661" y="42530"/>
                    </a:cubicBezTo>
                    <a:cubicBezTo>
                      <a:pt x="-1093" y="7271"/>
                      <a:pt x="28" y="21841"/>
                      <a:pt x="28"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8" name="Freeform 287"/>
              <p:cNvSpPr/>
              <p:nvPr/>
            </p:nvSpPr>
            <p:spPr bwMode="auto">
              <a:xfrm>
                <a:off x="3487448" y="1701209"/>
                <a:ext cx="149997" cy="308344"/>
              </a:xfrm>
              <a:custGeom>
                <a:avLst/>
                <a:gdLst>
                  <a:gd name="connsiteX0" fmla="*/ 127622 w 149997"/>
                  <a:gd name="connsiteY0" fmla="*/ 308344 h 308344"/>
                  <a:gd name="connsiteX1" fmla="*/ 138254 w 149997"/>
                  <a:gd name="connsiteY1" fmla="*/ 233917 h 308344"/>
                  <a:gd name="connsiteX2" fmla="*/ 148887 w 149997"/>
                  <a:gd name="connsiteY2" fmla="*/ 202019 h 308344"/>
                  <a:gd name="connsiteX3" fmla="*/ 116989 w 149997"/>
                  <a:gd name="connsiteY3" fmla="*/ 191386 h 308344"/>
                  <a:gd name="connsiteX4" fmla="*/ 85092 w 149997"/>
                  <a:gd name="connsiteY4" fmla="*/ 159489 h 308344"/>
                  <a:gd name="connsiteX5" fmla="*/ 31929 w 149997"/>
                  <a:gd name="connsiteY5" fmla="*/ 116958 h 308344"/>
                  <a:gd name="connsiteX6" fmla="*/ 10664 w 149997"/>
                  <a:gd name="connsiteY6" fmla="*/ 85061 h 308344"/>
                  <a:gd name="connsiteX7" fmla="*/ 31 w 149997"/>
                  <a:gd name="connsiteY7" fmla="*/ 0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97" h="308344">
                    <a:moveTo>
                      <a:pt x="127622" y="308344"/>
                    </a:moveTo>
                    <a:cubicBezTo>
                      <a:pt x="131166" y="283535"/>
                      <a:pt x="133339" y="258491"/>
                      <a:pt x="138254" y="233917"/>
                    </a:cubicBezTo>
                    <a:cubicBezTo>
                      <a:pt x="140452" y="222927"/>
                      <a:pt x="153899" y="212044"/>
                      <a:pt x="148887" y="202019"/>
                    </a:cubicBezTo>
                    <a:cubicBezTo>
                      <a:pt x="143875" y="191994"/>
                      <a:pt x="127622" y="194930"/>
                      <a:pt x="116989" y="191386"/>
                    </a:cubicBezTo>
                    <a:cubicBezTo>
                      <a:pt x="106357" y="180754"/>
                      <a:pt x="96643" y="169115"/>
                      <a:pt x="85092" y="159489"/>
                    </a:cubicBezTo>
                    <a:cubicBezTo>
                      <a:pt x="51929" y="131853"/>
                      <a:pt x="56679" y="147896"/>
                      <a:pt x="31929" y="116958"/>
                    </a:cubicBezTo>
                    <a:cubicBezTo>
                      <a:pt x="23946" y="106980"/>
                      <a:pt x="17752" y="95693"/>
                      <a:pt x="10664" y="85061"/>
                    </a:cubicBezTo>
                    <a:cubicBezTo>
                      <a:pt x="-1134" y="14273"/>
                      <a:pt x="31" y="42824"/>
                      <a:pt x="31"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0" name="Freeform 289"/>
              <p:cNvSpPr/>
              <p:nvPr/>
            </p:nvSpPr>
            <p:spPr bwMode="auto">
              <a:xfrm>
                <a:off x="3232298" y="1424763"/>
                <a:ext cx="265814" cy="117314"/>
              </a:xfrm>
              <a:custGeom>
                <a:avLst/>
                <a:gdLst>
                  <a:gd name="connsiteX0" fmla="*/ 0 w 265814"/>
                  <a:gd name="connsiteY0" fmla="*/ 74428 h 117314"/>
                  <a:gd name="connsiteX1" fmla="*/ 53162 w 265814"/>
                  <a:gd name="connsiteY1" fmla="*/ 85060 h 117314"/>
                  <a:gd name="connsiteX2" fmla="*/ 85060 w 265814"/>
                  <a:gd name="connsiteY2" fmla="*/ 95693 h 117314"/>
                  <a:gd name="connsiteX3" fmla="*/ 74428 w 265814"/>
                  <a:gd name="connsiteY3" fmla="*/ 63795 h 117314"/>
                  <a:gd name="connsiteX4" fmla="*/ 127590 w 265814"/>
                  <a:gd name="connsiteY4" fmla="*/ 74428 h 117314"/>
                  <a:gd name="connsiteX5" fmla="*/ 223283 w 265814"/>
                  <a:gd name="connsiteY5" fmla="*/ 106325 h 117314"/>
                  <a:gd name="connsiteX6" fmla="*/ 233916 w 265814"/>
                  <a:gd name="connsiteY6" fmla="*/ 74428 h 117314"/>
                  <a:gd name="connsiteX7" fmla="*/ 244549 w 265814"/>
                  <a:gd name="connsiteY7" fmla="*/ 21265 h 117314"/>
                  <a:gd name="connsiteX8" fmla="*/ 265814 w 265814"/>
                  <a:gd name="connsiteY8" fmla="*/ 0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14" h="117314">
                    <a:moveTo>
                      <a:pt x="0" y="74428"/>
                    </a:moveTo>
                    <a:cubicBezTo>
                      <a:pt x="17721" y="77972"/>
                      <a:pt x="35630" y="80677"/>
                      <a:pt x="53162" y="85060"/>
                    </a:cubicBezTo>
                    <a:cubicBezTo>
                      <a:pt x="64035" y="87778"/>
                      <a:pt x="77135" y="103618"/>
                      <a:pt x="85060" y="95693"/>
                    </a:cubicBezTo>
                    <a:cubicBezTo>
                      <a:pt x="92985" y="87768"/>
                      <a:pt x="64403" y="68807"/>
                      <a:pt x="74428" y="63795"/>
                    </a:cubicBezTo>
                    <a:cubicBezTo>
                      <a:pt x="90592" y="55713"/>
                      <a:pt x="109869" y="70884"/>
                      <a:pt x="127590" y="74428"/>
                    </a:cubicBezTo>
                    <a:cubicBezTo>
                      <a:pt x="200711" y="123175"/>
                      <a:pt x="167140" y="125040"/>
                      <a:pt x="223283" y="106325"/>
                    </a:cubicBezTo>
                    <a:cubicBezTo>
                      <a:pt x="226827" y="95693"/>
                      <a:pt x="231198" y="85301"/>
                      <a:pt x="233916" y="74428"/>
                    </a:cubicBezTo>
                    <a:cubicBezTo>
                      <a:pt x="238299" y="56896"/>
                      <a:pt x="237430" y="37876"/>
                      <a:pt x="244549" y="21265"/>
                    </a:cubicBezTo>
                    <a:cubicBezTo>
                      <a:pt x="248498" y="12051"/>
                      <a:pt x="258726" y="7088"/>
                      <a:pt x="265814"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1" name="Freeform 290"/>
              <p:cNvSpPr/>
              <p:nvPr/>
            </p:nvSpPr>
            <p:spPr bwMode="auto">
              <a:xfrm>
                <a:off x="2934586" y="1521265"/>
                <a:ext cx="202019" cy="52354"/>
              </a:xfrm>
              <a:custGeom>
                <a:avLst/>
                <a:gdLst>
                  <a:gd name="connsiteX0" fmla="*/ 202019 w 202019"/>
                  <a:gd name="connsiteY0" fmla="*/ 52354 h 52354"/>
                  <a:gd name="connsiteX1" fmla="*/ 116958 w 202019"/>
                  <a:gd name="connsiteY1" fmla="*/ 31088 h 52354"/>
                  <a:gd name="connsiteX2" fmla="*/ 0 w 202019"/>
                  <a:gd name="connsiteY2" fmla="*/ 20456 h 52354"/>
                </a:gdLst>
                <a:ahLst/>
                <a:cxnLst>
                  <a:cxn ang="0">
                    <a:pos x="connsiteX0" y="connsiteY0"/>
                  </a:cxn>
                  <a:cxn ang="0">
                    <a:pos x="connsiteX1" y="connsiteY1"/>
                  </a:cxn>
                  <a:cxn ang="0">
                    <a:pos x="connsiteX2" y="connsiteY2"/>
                  </a:cxn>
                </a:cxnLst>
                <a:rect l="l" t="t" r="r" b="b"/>
                <a:pathLst>
                  <a:path w="202019" h="52354">
                    <a:moveTo>
                      <a:pt x="202019" y="52354"/>
                    </a:moveTo>
                    <a:cubicBezTo>
                      <a:pt x="77280" y="-47439"/>
                      <a:pt x="202424" y="24983"/>
                      <a:pt x="116958" y="31088"/>
                    </a:cubicBezTo>
                    <a:cubicBezTo>
                      <a:pt x="77911" y="33877"/>
                      <a:pt x="0" y="20456"/>
                      <a:pt x="0" y="20456"/>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3" name="Freeform 292"/>
              <p:cNvSpPr/>
              <p:nvPr/>
            </p:nvSpPr>
            <p:spPr bwMode="auto">
              <a:xfrm>
                <a:off x="3891516" y="1392865"/>
                <a:ext cx="329610" cy="265814"/>
              </a:xfrm>
              <a:custGeom>
                <a:avLst/>
                <a:gdLst>
                  <a:gd name="connsiteX0" fmla="*/ 0 w 329610"/>
                  <a:gd name="connsiteY0" fmla="*/ 265814 h 265814"/>
                  <a:gd name="connsiteX1" fmla="*/ 42531 w 329610"/>
                  <a:gd name="connsiteY1" fmla="*/ 212651 h 265814"/>
                  <a:gd name="connsiteX2" fmla="*/ 116958 w 329610"/>
                  <a:gd name="connsiteY2" fmla="*/ 202019 h 265814"/>
                  <a:gd name="connsiteX3" fmla="*/ 127591 w 329610"/>
                  <a:gd name="connsiteY3" fmla="*/ 127591 h 265814"/>
                  <a:gd name="connsiteX4" fmla="*/ 138224 w 329610"/>
                  <a:gd name="connsiteY4" fmla="*/ 95693 h 265814"/>
                  <a:gd name="connsiteX5" fmla="*/ 170121 w 329610"/>
                  <a:gd name="connsiteY5" fmla="*/ 85061 h 265814"/>
                  <a:gd name="connsiteX6" fmla="*/ 233917 w 329610"/>
                  <a:gd name="connsiteY6" fmla="*/ 53163 h 265814"/>
                  <a:gd name="connsiteX7" fmla="*/ 308344 w 329610"/>
                  <a:gd name="connsiteY7" fmla="*/ 21265 h 265814"/>
                  <a:gd name="connsiteX8" fmla="*/ 329610 w 329610"/>
                  <a:gd name="connsiteY8" fmla="*/ 0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10" h="265814">
                    <a:moveTo>
                      <a:pt x="0" y="265814"/>
                    </a:moveTo>
                    <a:cubicBezTo>
                      <a:pt x="14177" y="248093"/>
                      <a:pt x="22608" y="223518"/>
                      <a:pt x="42531" y="212651"/>
                    </a:cubicBezTo>
                    <a:cubicBezTo>
                      <a:pt x="64532" y="200651"/>
                      <a:pt x="99237" y="219740"/>
                      <a:pt x="116958" y="202019"/>
                    </a:cubicBezTo>
                    <a:cubicBezTo>
                      <a:pt x="134679" y="184298"/>
                      <a:pt x="122676" y="152166"/>
                      <a:pt x="127591" y="127591"/>
                    </a:cubicBezTo>
                    <a:cubicBezTo>
                      <a:pt x="129789" y="116601"/>
                      <a:pt x="130299" y="103618"/>
                      <a:pt x="138224" y="95693"/>
                    </a:cubicBezTo>
                    <a:cubicBezTo>
                      <a:pt x="146149" y="87768"/>
                      <a:pt x="159489" y="88605"/>
                      <a:pt x="170121" y="85061"/>
                    </a:cubicBezTo>
                    <a:cubicBezTo>
                      <a:pt x="261532" y="24118"/>
                      <a:pt x="145879" y="97182"/>
                      <a:pt x="233917" y="53163"/>
                    </a:cubicBezTo>
                    <a:cubicBezTo>
                      <a:pt x="307349" y="16448"/>
                      <a:pt x="219824" y="43396"/>
                      <a:pt x="308344" y="21265"/>
                    </a:cubicBezTo>
                    <a:lnTo>
                      <a:pt x="329610" y="0"/>
                    </a:ln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5" name="Freeform 294"/>
              <p:cNvSpPr/>
              <p:nvPr/>
            </p:nvSpPr>
            <p:spPr bwMode="auto">
              <a:xfrm>
                <a:off x="4199832" y="1360967"/>
                <a:ext cx="148884" cy="297712"/>
              </a:xfrm>
              <a:custGeom>
                <a:avLst/>
                <a:gdLst>
                  <a:gd name="connsiteX0" fmla="*/ 148884 w 148884"/>
                  <a:gd name="connsiteY0" fmla="*/ 297712 h 297712"/>
                  <a:gd name="connsiteX1" fmla="*/ 127619 w 148884"/>
                  <a:gd name="connsiteY1" fmla="*/ 212652 h 297712"/>
                  <a:gd name="connsiteX2" fmla="*/ 106354 w 148884"/>
                  <a:gd name="connsiteY2" fmla="*/ 180754 h 297712"/>
                  <a:gd name="connsiteX3" fmla="*/ 74456 w 148884"/>
                  <a:gd name="connsiteY3" fmla="*/ 170121 h 297712"/>
                  <a:gd name="connsiteX4" fmla="*/ 42559 w 148884"/>
                  <a:gd name="connsiteY4" fmla="*/ 106326 h 297712"/>
                  <a:gd name="connsiteX5" fmla="*/ 31926 w 148884"/>
                  <a:gd name="connsiteY5" fmla="*/ 74428 h 297712"/>
                  <a:gd name="connsiteX6" fmla="*/ 10661 w 148884"/>
                  <a:gd name="connsiteY6" fmla="*/ 42531 h 297712"/>
                  <a:gd name="connsiteX7" fmla="*/ 28 w 148884"/>
                  <a:gd name="connsiteY7" fmla="*/ 0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84" h="297712">
                    <a:moveTo>
                      <a:pt x="148884" y="297712"/>
                    </a:moveTo>
                    <a:cubicBezTo>
                      <a:pt x="144839" y="277485"/>
                      <a:pt x="138519" y="234452"/>
                      <a:pt x="127619" y="212652"/>
                    </a:cubicBezTo>
                    <a:cubicBezTo>
                      <a:pt x="121904" y="201222"/>
                      <a:pt x="116333" y="188737"/>
                      <a:pt x="106354" y="180754"/>
                    </a:cubicBezTo>
                    <a:cubicBezTo>
                      <a:pt x="97602" y="173752"/>
                      <a:pt x="85089" y="173665"/>
                      <a:pt x="74456" y="170121"/>
                    </a:cubicBezTo>
                    <a:cubicBezTo>
                      <a:pt x="47734" y="89951"/>
                      <a:pt x="83780" y="188767"/>
                      <a:pt x="42559" y="106326"/>
                    </a:cubicBezTo>
                    <a:cubicBezTo>
                      <a:pt x="37547" y="96301"/>
                      <a:pt x="36938" y="84453"/>
                      <a:pt x="31926" y="74428"/>
                    </a:cubicBezTo>
                    <a:cubicBezTo>
                      <a:pt x="26211" y="62999"/>
                      <a:pt x="16376" y="53960"/>
                      <a:pt x="10661" y="42531"/>
                    </a:cubicBezTo>
                    <a:cubicBezTo>
                      <a:pt x="-1093" y="19024"/>
                      <a:pt x="28" y="18124"/>
                      <a:pt x="28"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6" name="Freeform 295"/>
              <p:cNvSpPr/>
              <p:nvPr/>
            </p:nvSpPr>
            <p:spPr bwMode="auto">
              <a:xfrm>
                <a:off x="4125421" y="2052084"/>
                <a:ext cx="180765" cy="329609"/>
              </a:xfrm>
              <a:custGeom>
                <a:avLst/>
                <a:gdLst>
                  <a:gd name="connsiteX0" fmla="*/ 180765 w 180765"/>
                  <a:gd name="connsiteY0" fmla="*/ 329609 h 329609"/>
                  <a:gd name="connsiteX1" fmla="*/ 159500 w 180765"/>
                  <a:gd name="connsiteY1" fmla="*/ 276446 h 329609"/>
                  <a:gd name="connsiteX2" fmla="*/ 95705 w 180765"/>
                  <a:gd name="connsiteY2" fmla="*/ 244549 h 329609"/>
                  <a:gd name="connsiteX3" fmla="*/ 53174 w 180765"/>
                  <a:gd name="connsiteY3" fmla="*/ 148856 h 329609"/>
                  <a:gd name="connsiteX4" fmla="*/ 42542 w 180765"/>
                  <a:gd name="connsiteY4" fmla="*/ 74428 h 329609"/>
                  <a:gd name="connsiteX5" fmla="*/ 12 w 180765"/>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765" h="329609">
                    <a:moveTo>
                      <a:pt x="180765" y="329609"/>
                    </a:moveTo>
                    <a:cubicBezTo>
                      <a:pt x="173677" y="311888"/>
                      <a:pt x="170594" y="291977"/>
                      <a:pt x="159500" y="276446"/>
                    </a:cubicBezTo>
                    <a:cubicBezTo>
                      <a:pt x="146618" y="258411"/>
                      <a:pt x="114869" y="250937"/>
                      <a:pt x="95705" y="244549"/>
                    </a:cubicBezTo>
                    <a:cubicBezTo>
                      <a:pt x="70398" y="168630"/>
                      <a:pt x="86873" y="199404"/>
                      <a:pt x="53174" y="148856"/>
                    </a:cubicBezTo>
                    <a:cubicBezTo>
                      <a:pt x="49630" y="124047"/>
                      <a:pt x="51538" y="97819"/>
                      <a:pt x="42542" y="74428"/>
                    </a:cubicBezTo>
                    <a:cubicBezTo>
                      <a:pt x="-1954" y="-41264"/>
                      <a:pt x="12" y="42977"/>
                      <a:pt x="12"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7" name="Freeform 296"/>
              <p:cNvSpPr/>
              <p:nvPr/>
            </p:nvSpPr>
            <p:spPr bwMode="auto">
              <a:xfrm>
                <a:off x="4231758" y="1935126"/>
                <a:ext cx="265814" cy="255181"/>
              </a:xfrm>
              <a:custGeom>
                <a:avLst/>
                <a:gdLst>
                  <a:gd name="connsiteX0" fmla="*/ 265814 w 265814"/>
                  <a:gd name="connsiteY0" fmla="*/ 255181 h 255181"/>
                  <a:gd name="connsiteX1" fmla="*/ 191386 w 265814"/>
                  <a:gd name="connsiteY1" fmla="*/ 233916 h 255181"/>
                  <a:gd name="connsiteX2" fmla="*/ 159489 w 265814"/>
                  <a:gd name="connsiteY2" fmla="*/ 223283 h 255181"/>
                  <a:gd name="connsiteX3" fmla="*/ 138223 w 265814"/>
                  <a:gd name="connsiteY3" fmla="*/ 202018 h 255181"/>
                  <a:gd name="connsiteX4" fmla="*/ 106326 w 265814"/>
                  <a:gd name="connsiteY4" fmla="*/ 180753 h 255181"/>
                  <a:gd name="connsiteX5" fmla="*/ 95693 w 265814"/>
                  <a:gd name="connsiteY5" fmla="*/ 148855 h 255181"/>
                  <a:gd name="connsiteX6" fmla="*/ 85061 w 265814"/>
                  <a:gd name="connsiteY6" fmla="*/ 85060 h 255181"/>
                  <a:gd name="connsiteX7" fmla="*/ 53163 w 265814"/>
                  <a:gd name="connsiteY7" fmla="*/ 42530 h 255181"/>
                  <a:gd name="connsiteX8" fmla="*/ 0 w 265814"/>
                  <a:gd name="connsiteY8" fmla="*/ 0 h 2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14" h="255181">
                    <a:moveTo>
                      <a:pt x="265814" y="255181"/>
                    </a:moveTo>
                    <a:lnTo>
                      <a:pt x="191386" y="233916"/>
                    </a:lnTo>
                    <a:cubicBezTo>
                      <a:pt x="180651" y="230695"/>
                      <a:pt x="169099" y="229049"/>
                      <a:pt x="159489" y="223283"/>
                    </a:cubicBezTo>
                    <a:cubicBezTo>
                      <a:pt x="150893" y="218125"/>
                      <a:pt x="146051" y="208280"/>
                      <a:pt x="138223" y="202018"/>
                    </a:cubicBezTo>
                    <a:cubicBezTo>
                      <a:pt x="128245" y="194035"/>
                      <a:pt x="116958" y="187841"/>
                      <a:pt x="106326" y="180753"/>
                    </a:cubicBezTo>
                    <a:cubicBezTo>
                      <a:pt x="102782" y="170120"/>
                      <a:pt x="98124" y="159796"/>
                      <a:pt x="95693" y="148855"/>
                    </a:cubicBezTo>
                    <a:cubicBezTo>
                      <a:pt x="91016" y="127810"/>
                      <a:pt x="93068" y="105076"/>
                      <a:pt x="85061" y="85060"/>
                    </a:cubicBezTo>
                    <a:cubicBezTo>
                      <a:pt x="78480" y="68607"/>
                      <a:pt x="64696" y="55985"/>
                      <a:pt x="53163" y="42530"/>
                    </a:cubicBezTo>
                    <a:cubicBezTo>
                      <a:pt x="25036" y="9715"/>
                      <a:pt x="29774" y="14886"/>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8" name="Freeform 297"/>
              <p:cNvSpPr/>
              <p:nvPr/>
            </p:nvSpPr>
            <p:spPr bwMode="auto">
              <a:xfrm>
                <a:off x="3285257" y="1350335"/>
                <a:ext cx="117162" cy="180753"/>
              </a:xfrm>
              <a:custGeom>
                <a:avLst/>
                <a:gdLst>
                  <a:gd name="connsiteX0" fmla="*/ 117162 w 117162"/>
                  <a:gd name="connsiteY0" fmla="*/ 180753 h 180753"/>
                  <a:gd name="connsiteX1" fmla="*/ 42734 w 117162"/>
                  <a:gd name="connsiteY1" fmla="*/ 148856 h 180753"/>
                  <a:gd name="connsiteX2" fmla="*/ 32101 w 117162"/>
                  <a:gd name="connsiteY2" fmla="*/ 116958 h 180753"/>
                  <a:gd name="connsiteX3" fmla="*/ 10836 w 117162"/>
                  <a:gd name="connsiteY3" fmla="*/ 74428 h 180753"/>
                  <a:gd name="connsiteX4" fmla="*/ 203 w 117162"/>
                  <a:gd name="connsiteY4" fmla="*/ 0 h 18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62" h="180753">
                    <a:moveTo>
                      <a:pt x="117162" y="180753"/>
                    </a:moveTo>
                    <a:cubicBezTo>
                      <a:pt x="92353" y="170121"/>
                      <a:pt x="64327" y="165051"/>
                      <a:pt x="42734" y="148856"/>
                    </a:cubicBezTo>
                    <a:cubicBezTo>
                      <a:pt x="33768" y="142131"/>
                      <a:pt x="36516" y="127260"/>
                      <a:pt x="32101" y="116958"/>
                    </a:cubicBezTo>
                    <a:cubicBezTo>
                      <a:pt x="25857" y="102390"/>
                      <a:pt x="16401" y="89269"/>
                      <a:pt x="10836" y="74428"/>
                    </a:cubicBezTo>
                    <a:cubicBezTo>
                      <a:pt x="-2376" y="39197"/>
                      <a:pt x="203" y="33695"/>
                      <a:pt x="203"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9" name="Freeform 298"/>
              <p:cNvSpPr/>
              <p:nvPr/>
            </p:nvSpPr>
            <p:spPr bwMode="auto">
              <a:xfrm>
                <a:off x="3785191" y="2934586"/>
                <a:ext cx="255181" cy="340242"/>
              </a:xfrm>
              <a:custGeom>
                <a:avLst/>
                <a:gdLst>
                  <a:gd name="connsiteX0" fmla="*/ 255181 w 255181"/>
                  <a:gd name="connsiteY0" fmla="*/ 340242 h 340242"/>
                  <a:gd name="connsiteX1" fmla="*/ 212651 w 255181"/>
                  <a:gd name="connsiteY1" fmla="*/ 287079 h 340242"/>
                  <a:gd name="connsiteX2" fmla="*/ 180753 w 255181"/>
                  <a:gd name="connsiteY2" fmla="*/ 276447 h 340242"/>
                  <a:gd name="connsiteX3" fmla="*/ 159488 w 255181"/>
                  <a:gd name="connsiteY3" fmla="*/ 212651 h 340242"/>
                  <a:gd name="connsiteX4" fmla="*/ 116958 w 255181"/>
                  <a:gd name="connsiteY4" fmla="*/ 159488 h 340242"/>
                  <a:gd name="connsiteX5" fmla="*/ 106325 w 255181"/>
                  <a:gd name="connsiteY5" fmla="*/ 127591 h 340242"/>
                  <a:gd name="connsiteX6" fmla="*/ 42530 w 255181"/>
                  <a:gd name="connsiteY6" fmla="*/ 74428 h 340242"/>
                  <a:gd name="connsiteX7" fmla="*/ 21265 w 255181"/>
                  <a:gd name="connsiteY7" fmla="*/ 42530 h 340242"/>
                  <a:gd name="connsiteX8" fmla="*/ 0 w 255181"/>
                  <a:gd name="connsiteY8" fmla="*/ 0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81" h="340242">
                    <a:moveTo>
                      <a:pt x="255181" y="340242"/>
                    </a:moveTo>
                    <a:cubicBezTo>
                      <a:pt x="241004" y="322521"/>
                      <a:pt x="229882" y="301848"/>
                      <a:pt x="212651" y="287079"/>
                    </a:cubicBezTo>
                    <a:cubicBezTo>
                      <a:pt x="204141" y="279785"/>
                      <a:pt x="187267" y="285567"/>
                      <a:pt x="180753" y="276447"/>
                    </a:cubicBezTo>
                    <a:cubicBezTo>
                      <a:pt x="167724" y="258207"/>
                      <a:pt x="171922" y="231302"/>
                      <a:pt x="159488" y="212651"/>
                    </a:cubicBezTo>
                    <a:cubicBezTo>
                      <a:pt x="132662" y="172413"/>
                      <a:pt x="147259" y="189790"/>
                      <a:pt x="116958" y="159488"/>
                    </a:cubicBezTo>
                    <a:cubicBezTo>
                      <a:pt x="113414" y="148856"/>
                      <a:pt x="112542" y="136916"/>
                      <a:pt x="106325" y="127591"/>
                    </a:cubicBezTo>
                    <a:cubicBezTo>
                      <a:pt x="89950" y="103029"/>
                      <a:pt x="66069" y="90120"/>
                      <a:pt x="42530" y="74428"/>
                    </a:cubicBezTo>
                    <a:cubicBezTo>
                      <a:pt x="35442" y="63795"/>
                      <a:pt x="27605" y="53625"/>
                      <a:pt x="21265" y="42530"/>
                    </a:cubicBezTo>
                    <a:cubicBezTo>
                      <a:pt x="13401" y="28768"/>
                      <a:pt x="0" y="0"/>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0" name="Freeform 299"/>
              <p:cNvSpPr/>
              <p:nvPr/>
            </p:nvSpPr>
            <p:spPr bwMode="auto">
              <a:xfrm>
                <a:off x="4253023" y="2604977"/>
                <a:ext cx="206027" cy="191386"/>
              </a:xfrm>
              <a:custGeom>
                <a:avLst/>
                <a:gdLst>
                  <a:gd name="connsiteX0" fmla="*/ 0 w 206027"/>
                  <a:gd name="connsiteY0" fmla="*/ 191386 h 191386"/>
                  <a:gd name="connsiteX1" fmla="*/ 116958 w 206027"/>
                  <a:gd name="connsiteY1" fmla="*/ 148856 h 191386"/>
                  <a:gd name="connsiteX2" fmla="*/ 148856 w 206027"/>
                  <a:gd name="connsiteY2" fmla="*/ 138223 h 191386"/>
                  <a:gd name="connsiteX3" fmla="*/ 180754 w 206027"/>
                  <a:gd name="connsiteY3" fmla="*/ 127590 h 191386"/>
                  <a:gd name="connsiteX4" fmla="*/ 202019 w 206027"/>
                  <a:gd name="connsiteY4" fmla="*/ 0 h 19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27" h="191386">
                    <a:moveTo>
                      <a:pt x="0" y="191386"/>
                    </a:moveTo>
                    <a:cubicBezTo>
                      <a:pt x="73979" y="161795"/>
                      <a:pt x="35052" y="176158"/>
                      <a:pt x="116958" y="148856"/>
                    </a:cubicBezTo>
                    <a:lnTo>
                      <a:pt x="148856" y="138223"/>
                    </a:lnTo>
                    <a:lnTo>
                      <a:pt x="180754" y="127590"/>
                    </a:lnTo>
                    <a:cubicBezTo>
                      <a:pt x="219713" y="69153"/>
                      <a:pt x="202019" y="108472"/>
                      <a:pt x="202019"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1" name="Freeform 300"/>
              <p:cNvSpPr/>
              <p:nvPr/>
            </p:nvSpPr>
            <p:spPr bwMode="auto">
              <a:xfrm>
                <a:off x="3453682" y="3275013"/>
                <a:ext cx="205983" cy="195461"/>
              </a:xfrm>
              <a:custGeom>
                <a:avLst/>
                <a:gdLst>
                  <a:gd name="connsiteX0" fmla="*/ 162342 w 241921"/>
                  <a:gd name="connsiteY0" fmla="*/ 68998 h 143593"/>
                  <a:gd name="connsiteX1" fmla="*/ 87914 w 241921"/>
                  <a:gd name="connsiteY1" fmla="*/ 5202 h 143593"/>
                  <a:gd name="connsiteX2" fmla="*/ 45384 w 241921"/>
                  <a:gd name="connsiteY2" fmla="*/ 15835 h 143593"/>
                  <a:gd name="connsiteX3" fmla="*/ 2853 w 241921"/>
                  <a:gd name="connsiteY3" fmla="*/ 111528 h 143593"/>
                  <a:gd name="connsiteX4" fmla="*/ 130444 w 241921"/>
                  <a:gd name="connsiteY4" fmla="*/ 143426 h 143593"/>
                  <a:gd name="connsiteX5" fmla="*/ 236770 w 241921"/>
                  <a:gd name="connsiteY5" fmla="*/ 100895 h 143593"/>
                  <a:gd name="connsiteX6" fmla="*/ 215504 w 241921"/>
                  <a:gd name="connsiteY6" fmla="*/ 58365 h 1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21" h="143593">
                    <a:moveTo>
                      <a:pt x="162342" y="68998"/>
                    </a:moveTo>
                    <a:cubicBezTo>
                      <a:pt x="134874" y="41530"/>
                      <a:pt x="107407" y="14062"/>
                      <a:pt x="87914" y="5202"/>
                    </a:cubicBezTo>
                    <a:cubicBezTo>
                      <a:pt x="68421" y="-3658"/>
                      <a:pt x="59561" y="-1886"/>
                      <a:pt x="45384" y="15835"/>
                    </a:cubicBezTo>
                    <a:cubicBezTo>
                      <a:pt x="31207" y="33556"/>
                      <a:pt x="-11324" y="90263"/>
                      <a:pt x="2853" y="111528"/>
                    </a:cubicBezTo>
                    <a:cubicBezTo>
                      <a:pt x="17030" y="132793"/>
                      <a:pt x="91458" y="145198"/>
                      <a:pt x="130444" y="143426"/>
                    </a:cubicBezTo>
                    <a:cubicBezTo>
                      <a:pt x="169430" y="141654"/>
                      <a:pt x="222593" y="115072"/>
                      <a:pt x="236770" y="100895"/>
                    </a:cubicBezTo>
                    <a:cubicBezTo>
                      <a:pt x="250947" y="86718"/>
                      <a:pt x="233225" y="72541"/>
                      <a:pt x="215504" y="58365"/>
                    </a:cubicBezTo>
                  </a:path>
                </a:pathLst>
              </a:cu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2" name="Freeform 301"/>
              <p:cNvSpPr/>
              <p:nvPr/>
            </p:nvSpPr>
            <p:spPr bwMode="auto">
              <a:xfrm>
                <a:off x="3518195" y="3381153"/>
                <a:ext cx="362689" cy="765545"/>
              </a:xfrm>
              <a:custGeom>
                <a:avLst/>
                <a:gdLst>
                  <a:gd name="connsiteX0" fmla="*/ 11814 w 362689"/>
                  <a:gd name="connsiteY0" fmla="*/ 0 h 765545"/>
                  <a:gd name="connsiteX1" fmla="*/ 1182 w 362689"/>
                  <a:gd name="connsiteY1" fmla="*/ 53163 h 765545"/>
                  <a:gd name="connsiteX2" fmla="*/ 33079 w 362689"/>
                  <a:gd name="connsiteY2" fmla="*/ 74428 h 765545"/>
                  <a:gd name="connsiteX3" fmla="*/ 118140 w 362689"/>
                  <a:gd name="connsiteY3" fmla="*/ 95694 h 765545"/>
                  <a:gd name="connsiteX4" fmla="*/ 192568 w 362689"/>
                  <a:gd name="connsiteY4" fmla="*/ 138224 h 765545"/>
                  <a:gd name="connsiteX5" fmla="*/ 213833 w 362689"/>
                  <a:gd name="connsiteY5" fmla="*/ 170121 h 765545"/>
                  <a:gd name="connsiteX6" fmla="*/ 181935 w 362689"/>
                  <a:gd name="connsiteY6" fmla="*/ 265814 h 765545"/>
                  <a:gd name="connsiteX7" fmla="*/ 213833 w 362689"/>
                  <a:gd name="connsiteY7" fmla="*/ 340242 h 765545"/>
                  <a:gd name="connsiteX8" fmla="*/ 245731 w 362689"/>
                  <a:gd name="connsiteY8" fmla="*/ 361507 h 765545"/>
                  <a:gd name="connsiteX9" fmla="*/ 309526 w 362689"/>
                  <a:gd name="connsiteY9" fmla="*/ 414670 h 765545"/>
                  <a:gd name="connsiteX10" fmla="*/ 341424 w 362689"/>
                  <a:gd name="connsiteY10" fmla="*/ 478466 h 765545"/>
                  <a:gd name="connsiteX11" fmla="*/ 362689 w 362689"/>
                  <a:gd name="connsiteY11" fmla="*/ 510363 h 765545"/>
                  <a:gd name="connsiteX12" fmla="*/ 352056 w 362689"/>
                  <a:gd name="connsiteY12" fmla="*/ 574159 h 765545"/>
                  <a:gd name="connsiteX13" fmla="*/ 277628 w 362689"/>
                  <a:gd name="connsiteY13" fmla="*/ 616689 h 765545"/>
                  <a:gd name="connsiteX14" fmla="*/ 298893 w 362689"/>
                  <a:gd name="connsiteY14" fmla="*/ 669852 h 765545"/>
                  <a:gd name="connsiteX15" fmla="*/ 320158 w 362689"/>
                  <a:gd name="connsiteY15" fmla="*/ 701749 h 765545"/>
                  <a:gd name="connsiteX16" fmla="*/ 330791 w 362689"/>
                  <a:gd name="connsiteY16" fmla="*/ 744280 h 765545"/>
                  <a:gd name="connsiteX17" fmla="*/ 341424 w 362689"/>
                  <a:gd name="connsiteY17" fmla="*/ 765545 h 76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689" h="765545">
                    <a:moveTo>
                      <a:pt x="11814" y="0"/>
                    </a:moveTo>
                    <a:cubicBezTo>
                      <a:pt x="8270" y="17721"/>
                      <a:pt x="-3783" y="35786"/>
                      <a:pt x="1182" y="53163"/>
                    </a:cubicBezTo>
                    <a:cubicBezTo>
                      <a:pt x="4693" y="65450"/>
                      <a:pt x="21070" y="70061"/>
                      <a:pt x="33079" y="74428"/>
                    </a:cubicBezTo>
                    <a:cubicBezTo>
                      <a:pt x="60546" y="84416"/>
                      <a:pt x="90413" y="86452"/>
                      <a:pt x="118140" y="95694"/>
                    </a:cubicBezTo>
                    <a:cubicBezTo>
                      <a:pt x="145119" y="104687"/>
                      <a:pt x="169234" y="122668"/>
                      <a:pt x="192568" y="138224"/>
                    </a:cubicBezTo>
                    <a:cubicBezTo>
                      <a:pt x="199656" y="148856"/>
                      <a:pt x="212422" y="157421"/>
                      <a:pt x="213833" y="170121"/>
                    </a:cubicBezTo>
                    <a:cubicBezTo>
                      <a:pt x="219290" y="219236"/>
                      <a:pt x="204376" y="232152"/>
                      <a:pt x="181935" y="265814"/>
                    </a:cubicBezTo>
                    <a:cubicBezTo>
                      <a:pt x="190069" y="298350"/>
                      <a:pt x="189357" y="315767"/>
                      <a:pt x="213833" y="340242"/>
                    </a:cubicBezTo>
                    <a:cubicBezTo>
                      <a:pt x="222869" y="349278"/>
                      <a:pt x="235098" y="354419"/>
                      <a:pt x="245731" y="361507"/>
                    </a:cubicBezTo>
                    <a:cubicBezTo>
                      <a:pt x="267531" y="426910"/>
                      <a:pt x="237217" y="363020"/>
                      <a:pt x="309526" y="414670"/>
                    </a:cubicBezTo>
                    <a:cubicBezTo>
                      <a:pt x="333225" y="431598"/>
                      <a:pt x="330068" y="455754"/>
                      <a:pt x="341424" y="478466"/>
                    </a:cubicBezTo>
                    <a:cubicBezTo>
                      <a:pt x="347139" y="489895"/>
                      <a:pt x="355601" y="499731"/>
                      <a:pt x="362689" y="510363"/>
                    </a:cubicBezTo>
                    <a:cubicBezTo>
                      <a:pt x="359145" y="531628"/>
                      <a:pt x="361697" y="554876"/>
                      <a:pt x="352056" y="574159"/>
                    </a:cubicBezTo>
                    <a:cubicBezTo>
                      <a:pt x="347047" y="584178"/>
                      <a:pt x="281879" y="614563"/>
                      <a:pt x="277628" y="616689"/>
                    </a:cubicBezTo>
                    <a:cubicBezTo>
                      <a:pt x="284716" y="634410"/>
                      <a:pt x="290357" y="652781"/>
                      <a:pt x="298893" y="669852"/>
                    </a:cubicBezTo>
                    <a:cubicBezTo>
                      <a:pt x="304608" y="681281"/>
                      <a:pt x="315124" y="690004"/>
                      <a:pt x="320158" y="701749"/>
                    </a:cubicBezTo>
                    <a:cubicBezTo>
                      <a:pt x="325915" y="715181"/>
                      <a:pt x="326170" y="730417"/>
                      <a:pt x="330791" y="744280"/>
                    </a:cubicBezTo>
                    <a:cubicBezTo>
                      <a:pt x="333297" y="751798"/>
                      <a:pt x="337880" y="758457"/>
                      <a:pt x="341424" y="765545"/>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3" name="Freeform 302"/>
              <p:cNvSpPr/>
              <p:nvPr/>
            </p:nvSpPr>
            <p:spPr bwMode="auto">
              <a:xfrm>
                <a:off x="3391786" y="3689498"/>
                <a:ext cx="318977" cy="372139"/>
              </a:xfrm>
              <a:custGeom>
                <a:avLst/>
                <a:gdLst>
                  <a:gd name="connsiteX0" fmla="*/ 318977 w 318977"/>
                  <a:gd name="connsiteY0" fmla="*/ 0 h 372139"/>
                  <a:gd name="connsiteX1" fmla="*/ 244549 w 318977"/>
                  <a:gd name="connsiteY1" fmla="*/ 74428 h 372139"/>
                  <a:gd name="connsiteX2" fmla="*/ 265814 w 318977"/>
                  <a:gd name="connsiteY2" fmla="*/ 159488 h 372139"/>
                  <a:gd name="connsiteX3" fmla="*/ 255181 w 318977"/>
                  <a:gd name="connsiteY3" fmla="*/ 202018 h 372139"/>
                  <a:gd name="connsiteX4" fmla="*/ 223284 w 318977"/>
                  <a:gd name="connsiteY4" fmla="*/ 223283 h 372139"/>
                  <a:gd name="connsiteX5" fmla="*/ 159488 w 318977"/>
                  <a:gd name="connsiteY5" fmla="*/ 244549 h 372139"/>
                  <a:gd name="connsiteX6" fmla="*/ 95693 w 318977"/>
                  <a:gd name="connsiteY6" fmla="*/ 276446 h 372139"/>
                  <a:gd name="connsiteX7" fmla="*/ 31898 w 318977"/>
                  <a:gd name="connsiteY7" fmla="*/ 329609 h 372139"/>
                  <a:gd name="connsiteX8" fmla="*/ 0 w 318977"/>
                  <a:gd name="connsiteY8" fmla="*/ 372139 h 37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77" h="372139">
                    <a:moveTo>
                      <a:pt x="318977" y="0"/>
                    </a:moveTo>
                    <a:cubicBezTo>
                      <a:pt x="310110" y="7094"/>
                      <a:pt x="247841" y="48096"/>
                      <a:pt x="244549" y="74428"/>
                    </a:cubicBezTo>
                    <a:cubicBezTo>
                      <a:pt x="242216" y="93092"/>
                      <a:pt x="258870" y="138657"/>
                      <a:pt x="265814" y="159488"/>
                    </a:cubicBezTo>
                    <a:cubicBezTo>
                      <a:pt x="262270" y="173665"/>
                      <a:pt x="263287" y="189859"/>
                      <a:pt x="255181" y="202018"/>
                    </a:cubicBezTo>
                    <a:cubicBezTo>
                      <a:pt x="248093" y="212650"/>
                      <a:pt x="234961" y="218093"/>
                      <a:pt x="223284" y="223283"/>
                    </a:cubicBezTo>
                    <a:cubicBezTo>
                      <a:pt x="202800" y="232387"/>
                      <a:pt x="178139" y="232115"/>
                      <a:pt x="159488" y="244549"/>
                    </a:cubicBezTo>
                    <a:cubicBezTo>
                      <a:pt x="118266" y="272031"/>
                      <a:pt x="139714" y="261773"/>
                      <a:pt x="95693" y="276446"/>
                    </a:cubicBezTo>
                    <a:cubicBezTo>
                      <a:pt x="64328" y="297356"/>
                      <a:pt x="57482" y="298907"/>
                      <a:pt x="31898" y="329609"/>
                    </a:cubicBezTo>
                    <a:cubicBezTo>
                      <a:pt x="-28192" y="401719"/>
                      <a:pt x="33807" y="338335"/>
                      <a:pt x="0" y="372139"/>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4" name="Freeform 303"/>
              <p:cNvSpPr/>
              <p:nvPr/>
            </p:nvSpPr>
            <p:spPr bwMode="auto">
              <a:xfrm>
                <a:off x="3188457" y="3710763"/>
                <a:ext cx="384083" cy="233916"/>
              </a:xfrm>
              <a:custGeom>
                <a:avLst/>
                <a:gdLst>
                  <a:gd name="connsiteX0" fmla="*/ 384083 w 384083"/>
                  <a:gd name="connsiteY0" fmla="*/ 233916 h 233916"/>
                  <a:gd name="connsiteX1" fmla="*/ 330920 w 384083"/>
                  <a:gd name="connsiteY1" fmla="*/ 191386 h 233916"/>
                  <a:gd name="connsiteX2" fmla="*/ 309655 w 384083"/>
                  <a:gd name="connsiteY2" fmla="*/ 159488 h 233916"/>
                  <a:gd name="connsiteX3" fmla="*/ 224594 w 384083"/>
                  <a:gd name="connsiteY3" fmla="*/ 138223 h 233916"/>
                  <a:gd name="connsiteX4" fmla="*/ 192696 w 384083"/>
                  <a:gd name="connsiteY4" fmla="*/ 127590 h 233916"/>
                  <a:gd name="connsiteX5" fmla="*/ 139534 w 384083"/>
                  <a:gd name="connsiteY5" fmla="*/ 85060 h 233916"/>
                  <a:gd name="connsiteX6" fmla="*/ 75738 w 384083"/>
                  <a:gd name="connsiteY6" fmla="*/ 42530 h 233916"/>
                  <a:gd name="connsiteX7" fmla="*/ 33208 w 384083"/>
                  <a:gd name="connsiteY7" fmla="*/ 21265 h 233916"/>
                  <a:gd name="connsiteX8" fmla="*/ 1310 w 384083"/>
                  <a:gd name="connsiteY8" fmla="*/ 10632 h 233916"/>
                  <a:gd name="connsiteX9" fmla="*/ 1310 w 384083"/>
                  <a:gd name="connsiteY9" fmla="*/ 0 h 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83" h="233916">
                    <a:moveTo>
                      <a:pt x="384083" y="233916"/>
                    </a:moveTo>
                    <a:cubicBezTo>
                      <a:pt x="366362" y="219739"/>
                      <a:pt x="346967" y="207433"/>
                      <a:pt x="330920" y="191386"/>
                    </a:cubicBezTo>
                    <a:cubicBezTo>
                      <a:pt x="321884" y="182350"/>
                      <a:pt x="321085" y="165203"/>
                      <a:pt x="309655" y="159488"/>
                    </a:cubicBezTo>
                    <a:cubicBezTo>
                      <a:pt x="283514" y="146418"/>
                      <a:pt x="252320" y="147465"/>
                      <a:pt x="224594" y="138223"/>
                    </a:cubicBezTo>
                    <a:lnTo>
                      <a:pt x="192696" y="127590"/>
                    </a:lnTo>
                    <a:cubicBezTo>
                      <a:pt x="153405" y="68655"/>
                      <a:pt x="193911" y="115269"/>
                      <a:pt x="139534" y="85060"/>
                    </a:cubicBezTo>
                    <a:cubicBezTo>
                      <a:pt x="117193" y="72648"/>
                      <a:pt x="98597" y="53960"/>
                      <a:pt x="75738" y="42530"/>
                    </a:cubicBezTo>
                    <a:cubicBezTo>
                      <a:pt x="61561" y="35442"/>
                      <a:pt x="47776" y="27509"/>
                      <a:pt x="33208" y="21265"/>
                    </a:cubicBezTo>
                    <a:cubicBezTo>
                      <a:pt x="22906" y="16850"/>
                      <a:pt x="10636" y="16849"/>
                      <a:pt x="1310" y="10632"/>
                    </a:cubicBezTo>
                    <a:cubicBezTo>
                      <a:pt x="-1639" y="8666"/>
                      <a:pt x="1310" y="3544"/>
                      <a:pt x="1310" y="0"/>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5" name="Freeform 304"/>
              <p:cNvSpPr/>
              <p:nvPr/>
            </p:nvSpPr>
            <p:spPr bwMode="auto">
              <a:xfrm>
                <a:off x="3742660" y="3572540"/>
                <a:ext cx="425303" cy="85060"/>
              </a:xfrm>
              <a:custGeom>
                <a:avLst/>
                <a:gdLst>
                  <a:gd name="connsiteX0" fmla="*/ 0 w 425303"/>
                  <a:gd name="connsiteY0" fmla="*/ 10632 h 85060"/>
                  <a:gd name="connsiteX1" fmla="*/ 53163 w 425303"/>
                  <a:gd name="connsiteY1" fmla="*/ 0 h 85060"/>
                  <a:gd name="connsiteX2" fmla="*/ 127591 w 425303"/>
                  <a:gd name="connsiteY2" fmla="*/ 10632 h 85060"/>
                  <a:gd name="connsiteX3" fmla="*/ 233917 w 425303"/>
                  <a:gd name="connsiteY3" fmla="*/ 42530 h 85060"/>
                  <a:gd name="connsiteX4" fmla="*/ 329610 w 425303"/>
                  <a:gd name="connsiteY4" fmla="*/ 74427 h 85060"/>
                  <a:gd name="connsiteX5" fmla="*/ 361507 w 425303"/>
                  <a:gd name="connsiteY5" fmla="*/ 85060 h 85060"/>
                  <a:gd name="connsiteX6" fmla="*/ 425303 w 425303"/>
                  <a:gd name="connsiteY6" fmla="*/ 53162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03" h="85060">
                    <a:moveTo>
                      <a:pt x="0" y="10632"/>
                    </a:moveTo>
                    <a:cubicBezTo>
                      <a:pt x="17721" y="7088"/>
                      <a:pt x="35091" y="0"/>
                      <a:pt x="53163" y="0"/>
                    </a:cubicBezTo>
                    <a:cubicBezTo>
                      <a:pt x="78224" y="0"/>
                      <a:pt x="102934" y="6149"/>
                      <a:pt x="127591" y="10632"/>
                    </a:cubicBezTo>
                    <a:cubicBezTo>
                      <a:pt x="162937" y="17059"/>
                      <a:pt x="200635" y="31436"/>
                      <a:pt x="233917" y="42530"/>
                    </a:cubicBezTo>
                    <a:lnTo>
                      <a:pt x="329610" y="74427"/>
                    </a:lnTo>
                    <a:lnTo>
                      <a:pt x="361507" y="85060"/>
                    </a:lnTo>
                    <a:cubicBezTo>
                      <a:pt x="390637" y="41366"/>
                      <a:pt x="369994" y="53162"/>
                      <a:pt x="425303" y="53162"/>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06" name="Freeform 305"/>
              <p:cNvSpPr/>
              <p:nvPr/>
            </p:nvSpPr>
            <p:spPr bwMode="auto">
              <a:xfrm>
                <a:off x="3274207" y="3487479"/>
                <a:ext cx="362128" cy="148856"/>
              </a:xfrm>
              <a:custGeom>
                <a:avLst/>
                <a:gdLst>
                  <a:gd name="connsiteX0" fmla="*/ 362128 w 362128"/>
                  <a:gd name="connsiteY0" fmla="*/ 0 h 148856"/>
                  <a:gd name="connsiteX1" fmla="*/ 351495 w 362128"/>
                  <a:gd name="connsiteY1" fmla="*/ 53163 h 148856"/>
                  <a:gd name="connsiteX2" fmla="*/ 255802 w 362128"/>
                  <a:gd name="connsiteY2" fmla="*/ 127591 h 148856"/>
                  <a:gd name="connsiteX3" fmla="*/ 96314 w 362128"/>
                  <a:gd name="connsiteY3" fmla="*/ 116958 h 148856"/>
                  <a:gd name="connsiteX4" fmla="*/ 43151 w 362128"/>
                  <a:gd name="connsiteY4" fmla="*/ 85061 h 148856"/>
                  <a:gd name="connsiteX5" fmla="*/ 11253 w 362128"/>
                  <a:gd name="connsiteY5" fmla="*/ 74428 h 148856"/>
                  <a:gd name="connsiteX6" fmla="*/ 621 w 362128"/>
                  <a:gd name="connsiteY6" fmla="*/ 148856 h 14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28" h="148856">
                    <a:moveTo>
                      <a:pt x="362128" y="0"/>
                    </a:moveTo>
                    <a:cubicBezTo>
                      <a:pt x="358584" y="17721"/>
                      <a:pt x="361197" y="37916"/>
                      <a:pt x="351495" y="53163"/>
                    </a:cubicBezTo>
                    <a:cubicBezTo>
                      <a:pt x="312877" y="113849"/>
                      <a:pt x="303893" y="111560"/>
                      <a:pt x="255802" y="127591"/>
                    </a:cubicBezTo>
                    <a:cubicBezTo>
                      <a:pt x="202639" y="124047"/>
                      <a:pt x="148560" y="127407"/>
                      <a:pt x="96314" y="116958"/>
                    </a:cubicBezTo>
                    <a:cubicBezTo>
                      <a:pt x="76049" y="112905"/>
                      <a:pt x="61635" y="94303"/>
                      <a:pt x="43151" y="85061"/>
                    </a:cubicBezTo>
                    <a:cubicBezTo>
                      <a:pt x="33126" y="80049"/>
                      <a:pt x="21886" y="77972"/>
                      <a:pt x="11253" y="74428"/>
                    </a:cubicBezTo>
                    <a:cubicBezTo>
                      <a:pt x="-3862" y="119775"/>
                      <a:pt x="621" y="95118"/>
                      <a:pt x="621" y="148856"/>
                    </a:cubicBezTo>
                  </a:path>
                </a:pathLst>
              </a:cu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232" name="TextBox 231"/>
            <p:cNvSpPr txBox="1"/>
            <p:nvPr/>
          </p:nvSpPr>
          <p:spPr>
            <a:xfrm>
              <a:off x="2221532" y="6232582"/>
              <a:ext cx="1341221"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Purkinje Cell</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3" name="Group 2"/>
          <p:cNvGrpSpPr/>
          <p:nvPr/>
        </p:nvGrpSpPr>
        <p:grpSpPr>
          <a:xfrm>
            <a:off x="1187624" y="1484784"/>
            <a:ext cx="1080120" cy="648072"/>
            <a:chOff x="1187624" y="1484784"/>
            <a:chExt cx="1080120" cy="648072"/>
          </a:xfrm>
        </p:grpSpPr>
        <p:grpSp>
          <p:nvGrpSpPr>
            <p:cNvPr id="163" name="Group 162"/>
            <p:cNvGrpSpPr/>
            <p:nvPr/>
          </p:nvGrpSpPr>
          <p:grpSpPr>
            <a:xfrm>
              <a:off x="1187624" y="1844824"/>
              <a:ext cx="706225" cy="288032"/>
              <a:chOff x="1659744" y="4490679"/>
              <a:chExt cx="1765519" cy="504055"/>
            </a:xfrm>
          </p:grpSpPr>
          <p:grpSp>
            <p:nvGrpSpPr>
              <p:cNvPr id="16" name="Group 15"/>
              <p:cNvGrpSpPr/>
              <p:nvPr/>
            </p:nvGrpSpPr>
            <p:grpSpPr>
              <a:xfrm>
                <a:off x="1659744" y="4490679"/>
                <a:ext cx="553386" cy="504055"/>
                <a:chOff x="1475656" y="4221088"/>
                <a:chExt cx="923254" cy="864096"/>
              </a:xfrm>
            </p:grpSpPr>
            <p:sp>
              <p:nvSpPr>
                <p:cNvPr id="8" name="Oval 7"/>
                <p:cNvSpPr/>
                <p:nvPr/>
              </p:nvSpPr>
              <p:spPr bwMode="auto">
                <a:xfrm>
                  <a:off x="1475656" y="4221088"/>
                  <a:ext cx="923254" cy="864096"/>
                </a:xfrm>
                <a:prstGeom prst="ellipse">
                  <a:avLst/>
                </a:prstGeom>
                <a:solidFill>
                  <a:schemeClr val="accent6">
                    <a:lumMod val="20000"/>
                    <a:lumOff val="80000"/>
                  </a:schemeClr>
                </a:solidFill>
                <a:ln w="31750" cap="flat" cmpd="sng" algn="ctr">
                  <a:noFill/>
                  <a:prstDash val="solid"/>
                  <a:round/>
                  <a:headEnd type="none" w="med" len="med"/>
                  <a:tailEnd type="none" w="med" len="med"/>
                </a:ln>
                <a:effectLst/>
                <a:scene3d>
                  <a:camera prst="orthographicFront"/>
                  <a:lightRig rig="threePt" dir="t"/>
                </a:scene3d>
                <a:sp3d prstMaterial="flat">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1" name="Oval 10"/>
                <p:cNvSpPr/>
                <p:nvPr/>
              </p:nvSpPr>
              <p:spPr bwMode="auto">
                <a:xfrm>
                  <a:off x="1675889" y="4368416"/>
                  <a:ext cx="624589" cy="642757"/>
                </a:xfrm>
                <a:prstGeom prst="ellipse">
                  <a:avLst/>
                </a:prstGeom>
                <a:solidFill>
                  <a:schemeClr val="tx1">
                    <a:lumMod val="75000"/>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cxnSp>
            <p:nvCxnSpPr>
              <p:cNvPr id="1050" name="Straight Connector 1049"/>
              <p:cNvCxnSpPr/>
              <p:nvPr/>
            </p:nvCxnSpPr>
            <p:spPr bwMode="auto">
              <a:xfrm>
                <a:off x="2161999" y="4742707"/>
                <a:ext cx="1263264" cy="0"/>
              </a:xfrm>
              <a:prstGeom prst="line">
                <a:avLst/>
              </a:prstGeom>
              <a:solidFill>
                <a:schemeClr val="accent1"/>
              </a:solidFill>
              <a:ln w="101600" cap="flat" cmpd="sng" algn="ctr">
                <a:solidFill>
                  <a:schemeClr val="accent6">
                    <a:lumMod val="20000"/>
                    <a:lumOff val="80000"/>
                  </a:schemeClr>
                </a:solidFill>
                <a:prstDash val="solid"/>
                <a:round/>
                <a:headEnd type="none" w="med" len="med"/>
                <a:tailEnd type="oval" w="sm" len="sm"/>
              </a:ln>
              <a:effectLst/>
            </p:spPr>
          </p:cxnSp>
        </p:grpSp>
        <p:sp>
          <p:nvSpPr>
            <p:cNvPr id="360" name="TextBox 359"/>
            <p:cNvSpPr txBox="1"/>
            <p:nvPr/>
          </p:nvSpPr>
          <p:spPr>
            <a:xfrm>
              <a:off x="1187624" y="1484784"/>
              <a:ext cx="1080120" cy="338554"/>
            </a:xfrm>
            <a:prstGeom prst="rect">
              <a:avLst/>
            </a:prstGeom>
            <a:noFill/>
          </p:spPr>
          <p:txBody>
            <a:bodyPr wrap="square" rtlCol="0">
              <a:spAutoFit/>
            </a:bodyPr>
            <a:lstStyle/>
            <a:p>
              <a:r>
                <a:rPr lang="en-GB" b="1" i="0" dirty="0" err="1" smtClean="0">
                  <a:ln>
                    <a:solidFill>
                      <a:srgbClr val="006699"/>
                    </a:solidFill>
                  </a:ln>
                  <a:solidFill>
                    <a:schemeClr val="tx2">
                      <a:lumMod val="40000"/>
                      <a:lumOff val="60000"/>
                    </a:schemeClr>
                  </a:solidFill>
                  <a:latin typeface="Arial Narrow" pitchFamily="34" charset="0"/>
                  <a:cs typeface="Raavi" pitchFamily="2"/>
                </a:rPr>
                <a:t>Unipolar</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6" name="Group 5"/>
          <p:cNvGrpSpPr/>
          <p:nvPr/>
        </p:nvGrpSpPr>
        <p:grpSpPr>
          <a:xfrm>
            <a:off x="2847281" y="1434262"/>
            <a:ext cx="1508695" cy="836308"/>
            <a:chOff x="2847281" y="1434262"/>
            <a:chExt cx="1508695" cy="836308"/>
          </a:xfrm>
        </p:grpSpPr>
        <p:grpSp>
          <p:nvGrpSpPr>
            <p:cNvPr id="161" name="Group 160"/>
            <p:cNvGrpSpPr/>
            <p:nvPr/>
          </p:nvGrpSpPr>
          <p:grpSpPr>
            <a:xfrm>
              <a:off x="2847281" y="1772816"/>
              <a:ext cx="1508695" cy="497754"/>
              <a:chOff x="3309630" y="5445225"/>
              <a:chExt cx="2825280" cy="684076"/>
            </a:xfrm>
          </p:grpSpPr>
          <p:cxnSp>
            <p:nvCxnSpPr>
              <p:cNvPr id="193" name="Straight Connector 192"/>
              <p:cNvCxnSpPr/>
              <p:nvPr/>
            </p:nvCxnSpPr>
            <p:spPr bwMode="auto">
              <a:xfrm>
                <a:off x="3309630" y="6129300"/>
                <a:ext cx="2825280" cy="0"/>
              </a:xfrm>
              <a:prstGeom prst="line">
                <a:avLst/>
              </a:prstGeom>
              <a:solidFill>
                <a:schemeClr val="accent1"/>
              </a:solidFill>
              <a:ln w="101600" cap="flat" cmpd="sng" algn="ctr">
                <a:solidFill>
                  <a:schemeClr val="accent6">
                    <a:lumMod val="20000"/>
                    <a:lumOff val="80000"/>
                  </a:schemeClr>
                </a:solidFill>
                <a:prstDash val="solid"/>
                <a:round/>
                <a:headEnd type="oval" w="sm" len="sm"/>
                <a:tailEnd type="oval" w="sm" len="sm"/>
              </a:ln>
              <a:effectLst/>
            </p:spPr>
          </p:cxnSp>
          <p:grpSp>
            <p:nvGrpSpPr>
              <p:cNvPr id="194" name="Group 193"/>
              <p:cNvGrpSpPr/>
              <p:nvPr/>
            </p:nvGrpSpPr>
            <p:grpSpPr>
              <a:xfrm>
                <a:off x="4419818" y="5445225"/>
                <a:ext cx="553386" cy="504055"/>
                <a:chOff x="1475656" y="4221088"/>
                <a:chExt cx="923254" cy="864096"/>
              </a:xfrm>
            </p:grpSpPr>
            <p:sp>
              <p:nvSpPr>
                <p:cNvPr id="195" name="Oval 194"/>
                <p:cNvSpPr/>
                <p:nvPr/>
              </p:nvSpPr>
              <p:spPr bwMode="auto">
                <a:xfrm>
                  <a:off x="1475656" y="4221088"/>
                  <a:ext cx="923254" cy="864096"/>
                </a:xfrm>
                <a:prstGeom prst="ellipse">
                  <a:avLst/>
                </a:prstGeom>
                <a:solidFill>
                  <a:schemeClr val="accent6">
                    <a:lumMod val="20000"/>
                    <a:lumOff val="80000"/>
                  </a:schemeClr>
                </a:solidFill>
                <a:ln w="31750" cap="flat" cmpd="sng" algn="ctr">
                  <a:noFill/>
                  <a:prstDash val="solid"/>
                  <a:round/>
                  <a:headEnd type="none" w="med" len="med"/>
                  <a:tailEnd type="none" w="med" len="med"/>
                </a:ln>
                <a:effectLst/>
                <a:scene3d>
                  <a:camera prst="orthographicFront"/>
                  <a:lightRig rig="threePt" dir="t"/>
                </a:scene3d>
                <a:sp3d prstMaterial="flat">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6" name="Oval 195"/>
                <p:cNvSpPr/>
                <p:nvPr/>
              </p:nvSpPr>
              <p:spPr bwMode="auto">
                <a:xfrm>
                  <a:off x="1675889" y="4368416"/>
                  <a:ext cx="624589" cy="642757"/>
                </a:xfrm>
                <a:prstGeom prst="ellipse">
                  <a:avLst/>
                </a:prstGeom>
                <a:solidFill>
                  <a:schemeClr val="tx1">
                    <a:lumMod val="75000"/>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cxnSp>
            <p:nvCxnSpPr>
              <p:cNvPr id="197" name="Straight Connector 196"/>
              <p:cNvCxnSpPr>
                <a:endCxn id="196" idx="4"/>
              </p:cNvCxnSpPr>
              <p:nvPr/>
            </p:nvCxnSpPr>
            <p:spPr bwMode="auto">
              <a:xfrm flipV="1">
                <a:off x="4722270" y="5906107"/>
                <a:ext cx="4750" cy="223194"/>
              </a:xfrm>
              <a:prstGeom prst="line">
                <a:avLst/>
              </a:prstGeom>
              <a:solidFill>
                <a:schemeClr val="accent1"/>
              </a:solidFill>
              <a:ln w="101600" cap="flat" cmpd="sng" algn="ctr">
                <a:solidFill>
                  <a:schemeClr val="accent6">
                    <a:lumMod val="20000"/>
                    <a:lumOff val="80000"/>
                  </a:schemeClr>
                </a:solidFill>
                <a:prstDash val="solid"/>
                <a:round/>
                <a:headEnd type="none" w="med" len="med"/>
                <a:tailEnd type="none" w="sm" len="sm"/>
              </a:ln>
              <a:effectLst/>
            </p:spPr>
          </p:cxnSp>
        </p:grpSp>
        <p:sp>
          <p:nvSpPr>
            <p:cNvPr id="361" name="TextBox 360"/>
            <p:cNvSpPr txBox="1"/>
            <p:nvPr/>
          </p:nvSpPr>
          <p:spPr>
            <a:xfrm>
              <a:off x="3203848" y="1434262"/>
              <a:ext cx="909173"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Bipolar</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5" name="Group 4"/>
          <p:cNvGrpSpPr/>
          <p:nvPr/>
        </p:nvGrpSpPr>
        <p:grpSpPr>
          <a:xfrm>
            <a:off x="1115616" y="2304582"/>
            <a:ext cx="1614619" cy="794747"/>
            <a:chOff x="1115616" y="2304582"/>
            <a:chExt cx="1614619" cy="794747"/>
          </a:xfrm>
        </p:grpSpPr>
        <p:grpSp>
          <p:nvGrpSpPr>
            <p:cNvPr id="162" name="Group 161"/>
            <p:cNvGrpSpPr/>
            <p:nvPr/>
          </p:nvGrpSpPr>
          <p:grpSpPr>
            <a:xfrm>
              <a:off x="1115616" y="2708920"/>
              <a:ext cx="1608611" cy="390409"/>
              <a:chOff x="602802" y="5229201"/>
              <a:chExt cx="2825280" cy="504055"/>
            </a:xfrm>
          </p:grpSpPr>
          <p:cxnSp>
            <p:nvCxnSpPr>
              <p:cNvPr id="191" name="Straight Connector 190"/>
              <p:cNvCxnSpPr/>
              <p:nvPr/>
            </p:nvCxnSpPr>
            <p:spPr bwMode="auto">
              <a:xfrm>
                <a:off x="602802" y="5481228"/>
                <a:ext cx="2825280" cy="0"/>
              </a:xfrm>
              <a:prstGeom prst="line">
                <a:avLst/>
              </a:prstGeom>
              <a:solidFill>
                <a:schemeClr val="accent1"/>
              </a:solidFill>
              <a:ln w="101600" cap="flat" cmpd="sng" algn="ctr">
                <a:solidFill>
                  <a:schemeClr val="accent6">
                    <a:lumMod val="20000"/>
                    <a:lumOff val="80000"/>
                  </a:schemeClr>
                </a:solidFill>
                <a:prstDash val="solid"/>
                <a:round/>
                <a:headEnd type="oval" w="sm" len="sm"/>
                <a:tailEnd type="oval" w="sm" len="sm"/>
              </a:ln>
              <a:effectLst/>
            </p:spPr>
          </p:cxnSp>
          <p:grpSp>
            <p:nvGrpSpPr>
              <p:cNvPr id="188" name="Group 187"/>
              <p:cNvGrpSpPr/>
              <p:nvPr/>
            </p:nvGrpSpPr>
            <p:grpSpPr>
              <a:xfrm>
                <a:off x="1691724" y="5229201"/>
                <a:ext cx="553386" cy="504055"/>
                <a:chOff x="1475656" y="4221088"/>
                <a:chExt cx="923254" cy="864096"/>
              </a:xfrm>
            </p:grpSpPr>
            <p:sp>
              <p:nvSpPr>
                <p:cNvPr id="189" name="Oval 188"/>
                <p:cNvSpPr/>
                <p:nvPr/>
              </p:nvSpPr>
              <p:spPr bwMode="auto">
                <a:xfrm>
                  <a:off x="1475656" y="4221088"/>
                  <a:ext cx="923254" cy="864096"/>
                </a:xfrm>
                <a:prstGeom prst="ellipse">
                  <a:avLst/>
                </a:prstGeom>
                <a:solidFill>
                  <a:schemeClr val="accent6">
                    <a:lumMod val="20000"/>
                    <a:lumOff val="80000"/>
                  </a:schemeClr>
                </a:solidFill>
                <a:ln w="31750" cap="flat" cmpd="sng" algn="ctr">
                  <a:noFill/>
                  <a:prstDash val="solid"/>
                  <a:round/>
                  <a:headEnd type="none" w="med" len="med"/>
                  <a:tailEnd type="none" w="med" len="med"/>
                </a:ln>
                <a:effectLst/>
                <a:scene3d>
                  <a:camera prst="orthographicFront"/>
                  <a:lightRig rig="threePt" dir="t"/>
                </a:scene3d>
                <a:sp3d prstMaterial="flat">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0" name="Oval 189"/>
                <p:cNvSpPr/>
                <p:nvPr/>
              </p:nvSpPr>
              <p:spPr bwMode="auto">
                <a:xfrm>
                  <a:off x="1675889" y="4368416"/>
                  <a:ext cx="624589" cy="642757"/>
                </a:xfrm>
                <a:prstGeom prst="ellipse">
                  <a:avLst/>
                </a:prstGeom>
                <a:solidFill>
                  <a:schemeClr val="tx1">
                    <a:lumMod val="75000"/>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
          <p:nvSpPr>
            <p:cNvPr id="362" name="TextBox 361"/>
            <p:cNvSpPr txBox="1"/>
            <p:nvPr/>
          </p:nvSpPr>
          <p:spPr>
            <a:xfrm>
              <a:off x="1146059" y="2304582"/>
              <a:ext cx="1584176"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Pseudo-</a:t>
              </a:r>
              <a:r>
                <a:rPr lang="en-GB" b="1" i="0" dirty="0" err="1" smtClean="0">
                  <a:ln>
                    <a:solidFill>
                      <a:srgbClr val="006699"/>
                    </a:solidFill>
                  </a:ln>
                  <a:solidFill>
                    <a:schemeClr val="tx2">
                      <a:lumMod val="40000"/>
                      <a:lumOff val="60000"/>
                    </a:schemeClr>
                  </a:solidFill>
                  <a:latin typeface="Arial Narrow" pitchFamily="34" charset="0"/>
                  <a:cs typeface="Raavi" pitchFamily="2"/>
                </a:rPr>
                <a:t>unipolar</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grpSp>
        <p:nvGrpSpPr>
          <p:cNvPr id="7" name="Group 6"/>
          <p:cNvGrpSpPr/>
          <p:nvPr/>
        </p:nvGrpSpPr>
        <p:grpSpPr>
          <a:xfrm>
            <a:off x="1274621" y="3212976"/>
            <a:ext cx="2928272" cy="1594988"/>
            <a:chOff x="1274621" y="3212976"/>
            <a:chExt cx="2928272" cy="1594988"/>
          </a:xfrm>
        </p:grpSpPr>
        <p:grpSp>
          <p:nvGrpSpPr>
            <p:cNvPr id="1081" name="Group 1080"/>
            <p:cNvGrpSpPr/>
            <p:nvPr/>
          </p:nvGrpSpPr>
          <p:grpSpPr>
            <a:xfrm>
              <a:off x="2555776" y="3212976"/>
              <a:ext cx="1647117" cy="1594988"/>
              <a:chOff x="4572000" y="4248211"/>
              <a:chExt cx="2087255" cy="1865591"/>
            </a:xfrm>
          </p:grpSpPr>
          <p:cxnSp>
            <p:nvCxnSpPr>
              <p:cNvPr id="269" name="Straight Connector 268"/>
              <p:cNvCxnSpPr/>
              <p:nvPr/>
            </p:nvCxnSpPr>
            <p:spPr bwMode="auto">
              <a:xfrm>
                <a:off x="4572000" y="4983223"/>
                <a:ext cx="2087255" cy="0"/>
              </a:xfrm>
              <a:prstGeom prst="line">
                <a:avLst/>
              </a:prstGeom>
              <a:solidFill>
                <a:schemeClr val="accent1"/>
              </a:solidFill>
              <a:ln w="101600" cap="flat" cmpd="sng" algn="ctr">
                <a:solidFill>
                  <a:schemeClr val="accent6">
                    <a:lumMod val="20000"/>
                    <a:lumOff val="80000"/>
                  </a:schemeClr>
                </a:solidFill>
                <a:prstDash val="solid"/>
                <a:round/>
                <a:headEnd type="oval" w="sm" len="sm"/>
                <a:tailEnd type="oval" w="sm" len="sm"/>
              </a:ln>
              <a:effectLst/>
            </p:spPr>
          </p:cxnSp>
          <p:cxnSp>
            <p:nvCxnSpPr>
              <p:cNvPr id="273" name="Straight Connector 272"/>
              <p:cNvCxnSpPr/>
              <p:nvPr/>
            </p:nvCxnSpPr>
            <p:spPr bwMode="auto">
              <a:xfrm>
                <a:off x="5619195" y="5002241"/>
                <a:ext cx="352711" cy="1111561"/>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75" name="Straight Connector 274"/>
              <p:cNvCxnSpPr/>
              <p:nvPr/>
            </p:nvCxnSpPr>
            <p:spPr bwMode="auto">
              <a:xfrm flipV="1">
                <a:off x="5675485" y="4248211"/>
                <a:ext cx="403955" cy="587298"/>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77" name="Straight Connector 276"/>
              <p:cNvCxnSpPr/>
              <p:nvPr/>
            </p:nvCxnSpPr>
            <p:spPr bwMode="auto">
              <a:xfrm flipH="1" flipV="1">
                <a:off x="4709295" y="4541860"/>
                <a:ext cx="268289" cy="422605"/>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80" name="Straight Connector 279"/>
              <p:cNvCxnSpPr/>
              <p:nvPr/>
            </p:nvCxnSpPr>
            <p:spPr bwMode="auto">
              <a:xfrm flipV="1">
                <a:off x="6287744" y="4718135"/>
                <a:ext cx="228904" cy="234748"/>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83" name="Straight Connector 282"/>
              <p:cNvCxnSpPr/>
              <p:nvPr/>
            </p:nvCxnSpPr>
            <p:spPr bwMode="auto">
              <a:xfrm flipH="1" flipV="1">
                <a:off x="5199573" y="4582958"/>
                <a:ext cx="353797" cy="293649"/>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85" name="Straight Connector 284"/>
              <p:cNvCxnSpPr/>
              <p:nvPr/>
            </p:nvCxnSpPr>
            <p:spPr bwMode="auto">
              <a:xfrm flipH="1">
                <a:off x="5078800" y="5133227"/>
                <a:ext cx="451414" cy="498828"/>
              </a:xfrm>
              <a:prstGeom prst="line">
                <a:avLst/>
              </a:prstGeom>
              <a:solidFill>
                <a:schemeClr val="accent1"/>
              </a:solidFill>
              <a:ln w="88900" cap="flat" cmpd="sng" algn="ctr">
                <a:solidFill>
                  <a:schemeClr val="accent6">
                    <a:lumMod val="20000"/>
                    <a:lumOff val="80000"/>
                  </a:schemeClr>
                </a:solidFill>
                <a:prstDash val="solid"/>
                <a:round/>
                <a:headEnd type="none" w="sm" len="sm"/>
                <a:tailEnd type="oval" w="sm" len="sm"/>
              </a:ln>
              <a:effectLst/>
            </p:spPr>
          </p:cxnSp>
          <p:cxnSp>
            <p:nvCxnSpPr>
              <p:cNvPr id="287" name="Straight Connector 286"/>
              <p:cNvCxnSpPr/>
              <p:nvPr/>
            </p:nvCxnSpPr>
            <p:spPr bwMode="auto">
              <a:xfrm flipH="1">
                <a:off x="5488747" y="5469218"/>
                <a:ext cx="274515" cy="324225"/>
              </a:xfrm>
              <a:prstGeom prst="line">
                <a:avLst/>
              </a:prstGeom>
              <a:solidFill>
                <a:schemeClr val="accent1"/>
              </a:solidFill>
              <a:ln w="88900" cap="flat" cmpd="sng" algn="ctr">
                <a:solidFill>
                  <a:schemeClr val="accent6">
                    <a:lumMod val="20000"/>
                    <a:lumOff val="80000"/>
                  </a:schemeClr>
                </a:solidFill>
                <a:prstDash val="solid"/>
                <a:round/>
                <a:headEnd type="none" w="sm" len="sm"/>
                <a:tailEnd type="none" w="sm" len="sm"/>
              </a:ln>
              <a:effectLst/>
            </p:spPr>
          </p:cxnSp>
          <p:cxnSp>
            <p:nvCxnSpPr>
              <p:cNvPr id="289" name="Straight Connector 288"/>
              <p:cNvCxnSpPr/>
              <p:nvPr/>
            </p:nvCxnSpPr>
            <p:spPr bwMode="auto">
              <a:xfrm>
                <a:off x="5851865" y="5692095"/>
                <a:ext cx="419213" cy="82404"/>
              </a:xfrm>
              <a:prstGeom prst="line">
                <a:avLst/>
              </a:prstGeom>
              <a:solidFill>
                <a:schemeClr val="accent1"/>
              </a:solidFill>
              <a:ln w="88900" cap="flat" cmpd="sng" algn="ctr">
                <a:solidFill>
                  <a:schemeClr val="accent6">
                    <a:lumMod val="20000"/>
                    <a:lumOff val="80000"/>
                  </a:schemeClr>
                </a:solidFill>
                <a:prstDash val="solid"/>
                <a:round/>
                <a:headEnd type="none" w="sm" len="sm"/>
                <a:tailEnd type="none" w="sm" len="sm"/>
              </a:ln>
              <a:effectLst/>
            </p:spPr>
          </p:cxnSp>
          <p:grpSp>
            <p:nvGrpSpPr>
              <p:cNvPr id="270" name="Group 269"/>
              <p:cNvGrpSpPr/>
              <p:nvPr/>
            </p:nvGrpSpPr>
            <p:grpSpPr>
              <a:xfrm>
                <a:off x="5376472" y="4759075"/>
                <a:ext cx="408829" cy="448297"/>
                <a:chOff x="1475656" y="4221088"/>
                <a:chExt cx="923254" cy="864096"/>
              </a:xfrm>
            </p:grpSpPr>
            <p:sp>
              <p:nvSpPr>
                <p:cNvPr id="271" name="Oval 270"/>
                <p:cNvSpPr/>
                <p:nvPr/>
              </p:nvSpPr>
              <p:spPr bwMode="auto">
                <a:xfrm>
                  <a:off x="1475656" y="4221088"/>
                  <a:ext cx="923254" cy="864096"/>
                </a:xfrm>
                <a:prstGeom prst="ellipse">
                  <a:avLst/>
                </a:prstGeom>
                <a:solidFill>
                  <a:schemeClr val="accent6">
                    <a:lumMod val="20000"/>
                    <a:lumOff val="80000"/>
                  </a:schemeClr>
                </a:solidFill>
                <a:ln w="31750" cap="flat" cmpd="sng" algn="ctr">
                  <a:noFill/>
                  <a:prstDash val="solid"/>
                  <a:round/>
                  <a:headEnd type="none" w="med" len="med"/>
                  <a:tailEnd type="none" w="med" len="med"/>
                </a:ln>
                <a:effectLst/>
                <a:scene3d>
                  <a:camera prst="orthographicFront"/>
                  <a:lightRig rig="threePt" dir="t"/>
                </a:scene3d>
                <a:sp3d prstMaterial="flat">
                  <a:bevelT w="0" h="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72" name="Oval 271"/>
                <p:cNvSpPr/>
                <p:nvPr/>
              </p:nvSpPr>
              <p:spPr bwMode="auto">
                <a:xfrm>
                  <a:off x="1675889" y="4368416"/>
                  <a:ext cx="624589" cy="642757"/>
                </a:xfrm>
                <a:prstGeom prst="ellipse">
                  <a:avLst/>
                </a:prstGeom>
                <a:solidFill>
                  <a:schemeClr val="tx1">
                    <a:lumMod val="75000"/>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cxnSp>
            <p:nvCxnSpPr>
              <p:cNvPr id="292" name="Straight Connector 291"/>
              <p:cNvCxnSpPr/>
              <p:nvPr/>
            </p:nvCxnSpPr>
            <p:spPr bwMode="auto">
              <a:xfrm flipH="1" flipV="1">
                <a:off x="5795550" y="4299866"/>
                <a:ext cx="120113" cy="241994"/>
              </a:xfrm>
              <a:prstGeom prst="line">
                <a:avLst/>
              </a:prstGeom>
              <a:solidFill>
                <a:schemeClr val="accent1"/>
              </a:solidFill>
              <a:ln w="88900" cap="flat" cmpd="sng" algn="ctr">
                <a:solidFill>
                  <a:schemeClr val="accent6">
                    <a:lumMod val="20000"/>
                    <a:lumOff val="80000"/>
                  </a:schemeClr>
                </a:solidFill>
                <a:prstDash val="solid"/>
                <a:round/>
                <a:headEnd type="none" w="sm" len="sm"/>
                <a:tailEnd type="none" w="sm" len="sm"/>
              </a:ln>
              <a:effectLst/>
            </p:spPr>
          </p:cxnSp>
          <p:cxnSp>
            <p:nvCxnSpPr>
              <p:cNvPr id="294" name="Straight Connector 293"/>
              <p:cNvCxnSpPr/>
              <p:nvPr/>
            </p:nvCxnSpPr>
            <p:spPr bwMode="auto">
              <a:xfrm>
                <a:off x="6109164" y="4983569"/>
                <a:ext cx="178580" cy="259504"/>
              </a:xfrm>
              <a:prstGeom prst="line">
                <a:avLst/>
              </a:prstGeom>
              <a:solidFill>
                <a:schemeClr val="accent1"/>
              </a:solidFill>
              <a:ln w="88900" cap="flat" cmpd="sng" algn="ctr">
                <a:solidFill>
                  <a:schemeClr val="accent6">
                    <a:lumMod val="20000"/>
                    <a:lumOff val="80000"/>
                  </a:schemeClr>
                </a:solidFill>
                <a:prstDash val="solid"/>
                <a:round/>
                <a:headEnd type="none" w="sm" len="sm"/>
                <a:tailEnd type="none" w="sm" len="sm"/>
              </a:ln>
              <a:effectLst/>
            </p:spPr>
          </p:cxnSp>
        </p:grpSp>
        <p:sp>
          <p:nvSpPr>
            <p:cNvPr id="168" name="TextBox 167"/>
            <p:cNvSpPr txBox="1"/>
            <p:nvPr/>
          </p:nvSpPr>
          <p:spPr>
            <a:xfrm>
              <a:off x="1274621" y="3661630"/>
              <a:ext cx="1103345" cy="338554"/>
            </a:xfrm>
            <a:prstGeom prst="rect">
              <a:avLst/>
            </a:prstGeom>
            <a:noFill/>
          </p:spPr>
          <p:txBody>
            <a:bodyPr wrap="square" rtlCol="0">
              <a:spAutoFit/>
            </a:bodyPr>
            <a:lstStyle/>
            <a:p>
              <a:r>
                <a:rPr lang="en-GB" b="1" i="0" dirty="0" smtClean="0">
                  <a:ln>
                    <a:solidFill>
                      <a:srgbClr val="006699"/>
                    </a:solidFill>
                  </a:ln>
                  <a:solidFill>
                    <a:schemeClr val="tx2">
                      <a:lumMod val="40000"/>
                      <a:lumOff val="60000"/>
                    </a:schemeClr>
                  </a:solidFill>
                  <a:latin typeface="Arial Narrow" pitchFamily="34" charset="0"/>
                  <a:cs typeface="Raavi" pitchFamily="2"/>
                </a:rPr>
                <a:t>Multipolar</a:t>
              </a:r>
              <a:endParaRPr lang="en-US" b="1" i="0" dirty="0">
                <a:ln>
                  <a:solidFill>
                    <a:srgbClr val="006699"/>
                  </a:solidFill>
                </a:ln>
                <a:solidFill>
                  <a:schemeClr val="tx2">
                    <a:lumMod val="40000"/>
                    <a:lumOff val="60000"/>
                  </a:schemeClr>
                </a:solidFill>
                <a:latin typeface="Arial Narrow" pitchFamily="34" charset="0"/>
                <a:cs typeface="Raavi" pitchFamily="2"/>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394" y="2935640"/>
            <a:ext cx="2127540" cy="1790534"/>
          </a:xfrm>
          <a:prstGeom prst="rect">
            <a:avLst/>
          </a:prstGeom>
        </p:spPr>
      </p:pic>
    </p:spTree>
    <p:extLst>
      <p:ext uri="{BB962C8B-B14F-4D97-AF65-F5344CB8AC3E}">
        <p14:creationId xmlns:p14="http://schemas.microsoft.com/office/powerpoint/2010/main" val="18896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 presetClass="entr" presetSubtype="0" fill="hold" nodeType="withEffect">
                                  <p:stCondLst>
                                    <p:cond delay="0"/>
                                  </p:stCondLst>
                                  <p:childTnLst>
                                    <p:set>
                                      <p:cBhvr>
                                        <p:cTn id="23"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nodeType="withEffect">
                                  <p:stCondLst>
                                    <p:cond delay="0"/>
                                  </p:stCondLst>
                                  <p:childTnLst>
                                    <p:set>
                                      <p:cBhvr>
                                        <p:cTn id="3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fade">
                                      <p:cBhvr>
                                        <p:cTn id="40" dur="500"/>
                                        <p:tgtEl>
                                          <p:spTgt spid="226"/>
                                        </p:tgtEl>
                                      </p:cBhvr>
                                    </p:animEffect>
                                  </p:childTnLst>
                                </p:cTn>
                              </p:par>
                              <p:par>
                                <p:cTn id="41" presetID="1" presetClass="entr" presetSubtype="0" fill="hold" nodeType="withEffect">
                                  <p:stCondLst>
                                    <p:cond delay="0"/>
                                  </p:stCondLst>
                                  <p:childTnLst>
                                    <p:set>
                                      <p:cBhvr>
                                        <p:cTn id="42" dur="1" fill="hold">
                                          <p:stCondLst>
                                            <p:cond delay="0"/>
                                          </p:stCondLst>
                                        </p:cTn>
                                        <p:tgtEl>
                                          <p:spTgt spid="4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894432"/>
            <a:ext cx="850101" cy="1668699"/>
            <a:chOff x="247433" y="1772821"/>
            <a:chExt cx="1594858" cy="3040924"/>
          </a:xfrm>
        </p:grpSpPr>
        <p:sp>
          <p:nvSpPr>
            <p:cNvPr id="4" name="Freeform 3"/>
            <p:cNvSpPr>
              <a:spLocks noChangeAspect="1"/>
            </p:cNvSpPr>
            <p:nvPr/>
          </p:nvSpPr>
          <p:spPr bwMode="auto">
            <a:xfrm>
              <a:off x="789888" y="2296968"/>
              <a:ext cx="566947" cy="2516777"/>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 name="Freeform 4"/>
            <p:cNvSpPr>
              <a:spLocks noChangeAspect="1"/>
            </p:cNvSpPr>
            <p:nvPr/>
          </p:nvSpPr>
          <p:spPr bwMode="auto">
            <a:xfrm>
              <a:off x="247433" y="1772821"/>
              <a:ext cx="1594858" cy="1138943"/>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 name="Freeform 5"/>
            <p:cNvSpPr>
              <a:spLocks noChangeAspect="1"/>
            </p:cNvSpPr>
            <p:nvPr/>
          </p:nvSpPr>
          <p:spPr bwMode="auto">
            <a:xfrm>
              <a:off x="1217768" y="2450192"/>
              <a:ext cx="491242" cy="546760"/>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7" name="Group 6"/>
          <p:cNvGrpSpPr/>
          <p:nvPr/>
        </p:nvGrpSpPr>
        <p:grpSpPr>
          <a:xfrm>
            <a:off x="323528" y="1087877"/>
            <a:ext cx="4392488" cy="5437468"/>
            <a:chOff x="521119" y="1484784"/>
            <a:chExt cx="4392488" cy="5437468"/>
          </a:xfrm>
        </p:grpSpPr>
        <p:sp>
          <p:nvSpPr>
            <p:cNvPr id="8" name="Rectangle 7"/>
            <p:cNvSpPr/>
            <p:nvPr/>
          </p:nvSpPr>
          <p:spPr bwMode="auto">
            <a:xfrm>
              <a:off x="521119" y="1737676"/>
              <a:ext cx="4392488" cy="5184576"/>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 name="Rectangle 8"/>
            <p:cNvSpPr/>
            <p:nvPr/>
          </p:nvSpPr>
          <p:spPr bwMode="auto">
            <a:xfrm>
              <a:off x="665135" y="1484784"/>
              <a:ext cx="90441" cy="79113"/>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10" name="Straight Connector 9"/>
            <p:cNvCxnSpPr>
              <a:stCxn id="9" idx="1"/>
            </p:cNvCxnSpPr>
            <p:nvPr/>
          </p:nvCxnSpPr>
          <p:spPr bwMode="auto">
            <a:xfrm flipH="1">
              <a:off x="521119" y="1524341"/>
              <a:ext cx="144016" cy="213334"/>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cxnSp>
          <p:nvCxnSpPr>
            <p:cNvPr id="11" name="Straight Connector 10"/>
            <p:cNvCxnSpPr/>
            <p:nvPr/>
          </p:nvCxnSpPr>
          <p:spPr bwMode="auto">
            <a:xfrm>
              <a:off x="770853" y="1484784"/>
              <a:ext cx="3998738" cy="252891"/>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grpSp>
      <p:sp>
        <p:nvSpPr>
          <p:cNvPr id="14" name="TextBox 13"/>
          <p:cNvSpPr txBox="1"/>
          <p:nvPr/>
        </p:nvSpPr>
        <p:spPr>
          <a:xfrm>
            <a:off x="4871154" y="1124744"/>
            <a:ext cx="4108884" cy="5570756"/>
          </a:xfrm>
          <a:prstGeom prst="rect">
            <a:avLst/>
          </a:prstGeom>
          <a:solidFill>
            <a:schemeClr val="bg1">
              <a:lumMod val="95000"/>
            </a:schemeClr>
          </a:solidFill>
          <a:ln w="19050">
            <a:solidFill>
              <a:srgbClr val="006699"/>
            </a:solidFill>
            <a:prstDash val="sysDot"/>
          </a:ln>
        </p:spPr>
        <p:txBody>
          <a:bodyPr wrap="square" rtlCol="0">
            <a:spAutoFit/>
          </a:bodyPr>
          <a:lstStyle/>
          <a:p>
            <a:pPr>
              <a:spcBef>
                <a:spcPts val="600"/>
              </a:spcBef>
            </a:pPr>
            <a:r>
              <a:rPr lang="en-GB" sz="2000" b="1" i="0" dirty="0" smtClean="0">
                <a:solidFill>
                  <a:srgbClr val="006699"/>
                </a:solidFill>
                <a:latin typeface="+mn-lt"/>
              </a:rPr>
              <a:t>Neurone</a:t>
            </a:r>
          </a:p>
          <a:p>
            <a:pPr marL="271463" lvl="1" indent="-180975">
              <a:buFont typeface="Arial" pitchFamily="34" charset="0"/>
              <a:buChar char="•"/>
            </a:pPr>
            <a:r>
              <a:rPr lang="en-GB" i="0" dirty="0" smtClean="0">
                <a:solidFill>
                  <a:srgbClr val="006699"/>
                </a:solidFill>
                <a:latin typeface="+mn-lt"/>
              </a:rPr>
              <a:t>The excitable cells of the central nervous system come in a variety of shapes and sizes</a:t>
            </a:r>
          </a:p>
          <a:p>
            <a:pPr marL="271463" lvl="1" indent="-180975">
              <a:buFont typeface="Arial" pitchFamily="34" charset="0"/>
              <a:buChar char="•"/>
            </a:pPr>
            <a:r>
              <a:rPr lang="en-GB" i="0" dirty="0" smtClean="0">
                <a:solidFill>
                  <a:srgbClr val="006699"/>
                </a:solidFill>
                <a:latin typeface="+mn-lt"/>
              </a:rPr>
              <a:t>Non-dividing cells</a:t>
            </a:r>
          </a:p>
          <a:p>
            <a:pPr marL="271463" lvl="1" indent="-180975">
              <a:buFont typeface="Arial" pitchFamily="34" charset="0"/>
              <a:buChar char="•"/>
            </a:pPr>
            <a:r>
              <a:rPr lang="en-GB" i="0" dirty="0" smtClean="0">
                <a:solidFill>
                  <a:srgbClr val="006699"/>
                </a:solidFill>
                <a:latin typeface="+mn-lt"/>
              </a:rPr>
              <a:t>All share some common features:</a:t>
            </a:r>
          </a:p>
          <a:p>
            <a:pPr marL="271463" lvl="1" indent="-180975">
              <a:buFont typeface="Arial" pitchFamily="34" charset="0"/>
              <a:buChar char="•"/>
            </a:pPr>
            <a:endParaRPr lang="en-GB" i="0" dirty="0">
              <a:solidFill>
                <a:srgbClr val="006699"/>
              </a:solidFill>
              <a:latin typeface="+mn-lt"/>
            </a:endParaRPr>
          </a:p>
          <a:p>
            <a:pPr marL="0" lvl="1"/>
            <a:r>
              <a:rPr lang="en-GB" b="1" i="0" dirty="0" smtClean="0">
                <a:solidFill>
                  <a:srgbClr val="006699"/>
                </a:solidFill>
                <a:latin typeface="+mn-lt"/>
              </a:rPr>
              <a:t>Soma (cell body, </a:t>
            </a:r>
            <a:r>
              <a:rPr lang="en-GB" b="1" i="0" dirty="0" err="1" smtClean="0">
                <a:solidFill>
                  <a:srgbClr val="006699"/>
                </a:solidFill>
                <a:latin typeface="+mn-lt"/>
              </a:rPr>
              <a:t>perikaryon</a:t>
            </a:r>
            <a:r>
              <a:rPr lang="en-GB" b="1" i="0" dirty="0" smtClean="0">
                <a:solidFill>
                  <a:srgbClr val="006699"/>
                </a:solidFill>
                <a:latin typeface="+mn-lt"/>
              </a:rPr>
              <a:t>)</a:t>
            </a:r>
          </a:p>
          <a:p>
            <a:pPr marL="271463" lvl="1" indent="-180975">
              <a:buFont typeface="Arial" pitchFamily="34" charset="0"/>
              <a:buChar char="•"/>
            </a:pPr>
            <a:r>
              <a:rPr lang="en-GB" i="0" dirty="0" smtClean="0">
                <a:solidFill>
                  <a:srgbClr val="006699"/>
                </a:solidFill>
                <a:latin typeface="+mn-lt"/>
              </a:rPr>
              <a:t>Contains the nucleus and ribosomes</a:t>
            </a:r>
          </a:p>
          <a:p>
            <a:pPr marL="271463" lvl="1" indent="-180975">
              <a:buFont typeface="Arial" pitchFamily="34" charset="0"/>
              <a:buChar char="•"/>
            </a:pPr>
            <a:r>
              <a:rPr lang="en-GB" i="0" dirty="0" smtClean="0">
                <a:solidFill>
                  <a:srgbClr val="006699"/>
                </a:solidFill>
                <a:latin typeface="+mn-lt"/>
              </a:rPr>
              <a:t>Intracellular </a:t>
            </a:r>
            <a:r>
              <a:rPr lang="en-GB" i="0" dirty="0" err="1" smtClean="0">
                <a:solidFill>
                  <a:srgbClr val="006699"/>
                </a:solidFill>
                <a:latin typeface="+mn-lt"/>
              </a:rPr>
              <a:t>neurofilaments</a:t>
            </a:r>
            <a:r>
              <a:rPr lang="en-GB" i="0" dirty="0" smtClean="0">
                <a:solidFill>
                  <a:srgbClr val="006699"/>
                </a:solidFill>
                <a:latin typeface="+mn-lt"/>
              </a:rPr>
              <a:t> have structural and transportation functions </a:t>
            </a:r>
          </a:p>
          <a:p>
            <a:pPr marL="0" lvl="1"/>
            <a:r>
              <a:rPr lang="en-GB" b="1" i="0" dirty="0" smtClean="0">
                <a:solidFill>
                  <a:srgbClr val="006699"/>
                </a:solidFill>
                <a:latin typeface="+mn-lt"/>
              </a:rPr>
              <a:t>Axon</a:t>
            </a:r>
          </a:p>
          <a:p>
            <a:pPr marL="271463" lvl="1" indent="-180975">
              <a:buFont typeface="Arial" pitchFamily="34" charset="0"/>
              <a:buChar char="•"/>
            </a:pPr>
            <a:r>
              <a:rPr lang="en-GB" i="0" dirty="0" smtClean="0">
                <a:solidFill>
                  <a:srgbClr val="006699"/>
                </a:solidFill>
                <a:latin typeface="+mn-lt"/>
              </a:rPr>
              <a:t>A long process (aka nerve fibre) that originates from the soma at the </a:t>
            </a:r>
            <a:r>
              <a:rPr lang="en-GB" b="1" i="0" dirty="0" smtClean="0">
                <a:solidFill>
                  <a:srgbClr val="006699"/>
                </a:solidFill>
                <a:latin typeface="+mn-lt"/>
              </a:rPr>
              <a:t>axon hillock</a:t>
            </a:r>
          </a:p>
          <a:p>
            <a:pPr marL="271463" lvl="1" indent="-180975">
              <a:buFont typeface="Arial" pitchFamily="34" charset="0"/>
              <a:buChar char="•"/>
            </a:pPr>
            <a:r>
              <a:rPr lang="en-GB" i="0" dirty="0" smtClean="0">
                <a:solidFill>
                  <a:srgbClr val="006699"/>
                </a:solidFill>
                <a:latin typeface="+mn-lt"/>
              </a:rPr>
              <a:t>May branch off into collaterals and are generally covered in myelin</a:t>
            </a:r>
          </a:p>
          <a:p>
            <a:pPr marL="0" lvl="1"/>
            <a:r>
              <a:rPr lang="en-GB" b="1" i="0" dirty="0" smtClean="0">
                <a:solidFill>
                  <a:srgbClr val="006699"/>
                </a:solidFill>
                <a:latin typeface="+mn-lt"/>
              </a:rPr>
              <a:t>Dendrites</a:t>
            </a:r>
          </a:p>
          <a:p>
            <a:pPr marL="271463" lvl="1" indent="-180975">
              <a:buFont typeface="Arial" pitchFamily="34" charset="0"/>
              <a:buChar char="•"/>
            </a:pPr>
            <a:r>
              <a:rPr lang="en-GB" i="0" dirty="0" smtClean="0">
                <a:solidFill>
                  <a:srgbClr val="006699"/>
                </a:solidFill>
                <a:latin typeface="+mn-lt"/>
              </a:rPr>
              <a:t>Highly branched outputs of the cell body that are not covered in myelin</a:t>
            </a:r>
          </a:p>
          <a:p>
            <a:pPr marL="271463" lvl="1" indent="-180975">
              <a:buFont typeface="Arial" pitchFamily="34" charset="0"/>
              <a:buChar char="•"/>
            </a:pPr>
            <a:r>
              <a:rPr lang="en-GB" i="0" dirty="0" smtClean="0">
                <a:solidFill>
                  <a:srgbClr val="006699"/>
                </a:solidFill>
                <a:latin typeface="+mn-lt"/>
              </a:rPr>
              <a:t>Responsible for receiving signals from other neurons</a:t>
            </a:r>
          </a:p>
        </p:txBody>
      </p:sp>
      <p:sp>
        <p:nvSpPr>
          <p:cNvPr id="145" name="Title 1"/>
          <p:cNvSpPr>
            <a:spLocks noGrp="1"/>
          </p:cNvSpPr>
          <p:nvPr>
            <p:ph type="title"/>
          </p:nvPr>
        </p:nvSpPr>
        <p:spPr>
          <a:xfrm>
            <a:off x="1662040" y="33047"/>
            <a:ext cx="7441016" cy="638175"/>
          </a:xfrm>
        </p:spPr>
        <p:txBody>
          <a:bodyPr/>
          <a:lstStyle/>
          <a:p>
            <a:pPr algn="ctr"/>
            <a:r>
              <a:rPr lang="en-GB" sz="3200" dirty="0" smtClean="0">
                <a:ln>
                  <a:solidFill>
                    <a:schemeClr val="accent1">
                      <a:lumMod val="75000"/>
                    </a:schemeClr>
                  </a:solidFill>
                </a:ln>
                <a:solidFill>
                  <a:schemeClr val="accent1">
                    <a:lumMod val="60000"/>
                    <a:lumOff val="40000"/>
                  </a:schemeClr>
                </a:solidFill>
                <a:latin typeface="+mn-lt"/>
              </a:rPr>
              <a:t>CNS Anatomy</a:t>
            </a:r>
            <a:endParaRPr lang="en-GB" sz="3200" dirty="0">
              <a:ln>
                <a:solidFill>
                  <a:schemeClr val="accent1">
                    <a:lumMod val="75000"/>
                  </a:schemeClr>
                </a:solidFill>
              </a:ln>
              <a:solidFill>
                <a:schemeClr val="accent1">
                  <a:lumMod val="60000"/>
                  <a:lumOff val="40000"/>
                </a:schemeClr>
              </a:solidFill>
              <a:latin typeface="+mn-lt"/>
            </a:endParaRPr>
          </a:p>
        </p:txBody>
      </p:sp>
      <p:grpSp>
        <p:nvGrpSpPr>
          <p:cNvPr id="147" name="Group 68"/>
          <p:cNvGrpSpPr/>
          <p:nvPr/>
        </p:nvGrpSpPr>
        <p:grpSpPr>
          <a:xfrm>
            <a:off x="2166506" y="3475733"/>
            <a:ext cx="524281" cy="435587"/>
            <a:chOff x="1763685" y="3306013"/>
            <a:chExt cx="589421" cy="483034"/>
          </a:xfrm>
        </p:grpSpPr>
        <p:grpSp>
          <p:nvGrpSpPr>
            <p:cNvPr id="188" name="Group 56"/>
            <p:cNvGrpSpPr/>
            <p:nvPr/>
          </p:nvGrpSpPr>
          <p:grpSpPr>
            <a:xfrm>
              <a:off x="1763685" y="3306013"/>
              <a:ext cx="505950" cy="483034"/>
              <a:chOff x="3370604" y="1340246"/>
              <a:chExt cx="483124" cy="390815"/>
            </a:xfrm>
            <a:solidFill>
              <a:schemeClr val="accent6">
                <a:lumMod val="60000"/>
                <a:lumOff val="40000"/>
              </a:schemeClr>
            </a:solidFill>
          </p:grpSpPr>
          <p:sp>
            <p:nvSpPr>
              <p:cNvPr id="191" name="Oval 190"/>
              <p:cNvSpPr/>
              <p:nvPr/>
            </p:nvSpPr>
            <p:spPr bwMode="auto">
              <a:xfrm>
                <a:off x="3779912" y="1628800"/>
                <a:ext cx="72008" cy="72008"/>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2" name="Oval 191"/>
              <p:cNvSpPr/>
              <p:nvPr/>
            </p:nvSpPr>
            <p:spPr bwMode="auto">
              <a:xfrm>
                <a:off x="3394857" y="1659052"/>
                <a:ext cx="72008" cy="72009"/>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3" name="Oval 192"/>
              <p:cNvSpPr/>
              <p:nvPr/>
            </p:nvSpPr>
            <p:spPr bwMode="auto">
              <a:xfrm>
                <a:off x="3370604" y="1401931"/>
                <a:ext cx="63623" cy="80394"/>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4" name="Oval 193"/>
              <p:cNvSpPr/>
              <p:nvPr/>
            </p:nvSpPr>
            <p:spPr bwMode="auto">
              <a:xfrm>
                <a:off x="3608338" y="1673250"/>
                <a:ext cx="88776" cy="45719"/>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95" name="Group 70"/>
              <p:cNvGrpSpPr/>
              <p:nvPr/>
            </p:nvGrpSpPr>
            <p:grpSpPr>
              <a:xfrm rot="16698212">
                <a:off x="3558602" y="1283773"/>
                <a:ext cx="238654" cy="351599"/>
                <a:chOff x="3860304" y="1655940"/>
                <a:chExt cx="287635" cy="404908"/>
              </a:xfrm>
              <a:grpFill/>
            </p:grpSpPr>
            <p:sp>
              <p:nvSpPr>
                <p:cNvPr id="196" name="Oval 195"/>
                <p:cNvSpPr/>
                <p:nvPr/>
              </p:nvSpPr>
              <p:spPr bwMode="auto">
                <a:xfrm>
                  <a:off x="3932312" y="1916832"/>
                  <a:ext cx="72008" cy="72008"/>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7" name="Oval 196"/>
                <p:cNvSpPr/>
                <p:nvPr/>
              </p:nvSpPr>
              <p:spPr bwMode="auto">
                <a:xfrm>
                  <a:off x="3860304" y="1988840"/>
                  <a:ext cx="72008" cy="72008"/>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8" name="Oval 197"/>
                <p:cNvSpPr/>
                <p:nvPr/>
              </p:nvSpPr>
              <p:spPr bwMode="auto">
                <a:xfrm>
                  <a:off x="4080270" y="1655940"/>
                  <a:ext cx="63624" cy="80391"/>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9" name="Oval 198"/>
                <p:cNvSpPr/>
                <p:nvPr/>
              </p:nvSpPr>
              <p:spPr bwMode="auto">
                <a:xfrm>
                  <a:off x="4059162" y="1754187"/>
                  <a:ext cx="88777" cy="45720"/>
                </a:xfrm>
                <a:prstGeom prst="ellipse">
                  <a:avLst/>
                </a:prstGeom>
                <a:grp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
          <p:nvSpPr>
            <p:cNvPr id="189" name="Oval 188"/>
            <p:cNvSpPr/>
            <p:nvPr/>
          </p:nvSpPr>
          <p:spPr bwMode="auto">
            <a:xfrm rot="16698212">
              <a:off x="2283443" y="3622075"/>
              <a:ext cx="73844" cy="65482"/>
            </a:xfrm>
            <a:prstGeom prst="ellipse">
              <a:avLst/>
            </a:prstGeom>
            <a:solidFill>
              <a:schemeClr val="accent6">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0" name="Oval 189"/>
            <p:cNvSpPr/>
            <p:nvPr/>
          </p:nvSpPr>
          <p:spPr bwMode="auto">
            <a:xfrm rot="16698212">
              <a:off x="1827424" y="3648199"/>
              <a:ext cx="91040" cy="41576"/>
            </a:xfrm>
            <a:prstGeom prst="ellipse">
              <a:avLst/>
            </a:prstGeom>
            <a:solidFill>
              <a:schemeClr val="accent6">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48" name="Group 48"/>
          <p:cNvGrpSpPr/>
          <p:nvPr/>
        </p:nvGrpSpPr>
        <p:grpSpPr>
          <a:xfrm>
            <a:off x="1883104" y="2587375"/>
            <a:ext cx="2064955" cy="1623898"/>
            <a:chOff x="4681182" y="2197290"/>
            <a:chExt cx="2593075" cy="1978925"/>
          </a:xfrm>
        </p:grpSpPr>
        <p:sp>
          <p:nvSpPr>
            <p:cNvPr id="177" name="Freeform 176"/>
            <p:cNvSpPr/>
            <p:nvPr/>
          </p:nvSpPr>
          <p:spPr bwMode="auto">
            <a:xfrm>
              <a:off x="5281684" y="2197290"/>
              <a:ext cx="1992573" cy="1164608"/>
            </a:xfrm>
            <a:custGeom>
              <a:avLst/>
              <a:gdLst>
                <a:gd name="connsiteX0" fmla="*/ 13647 w 1992573"/>
                <a:gd name="connsiteY0" fmla="*/ 818865 h 1164608"/>
                <a:gd name="connsiteX1" fmla="*/ 27295 w 1992573"/>
                <a:gd name="connsiteY1" fmla="*/ 996286 h 1164608"/>
                <a:gd name="connsiteX2" fmla="*/ 177420 w 1992573"/>
                <a:gd name="connsiteY2" fmla="*/ 1160059 h 1164608"/>
                <a:gd name="connsiteX3" fmla="*/ 436728 w 1992573"/>
                <a:gd name="connsiteY3" fmla="*/ 1023582 h 1164608"/>
                <a:gd name="connsiteX4" fmla="*/ 764274 w 1992573"/>
                <a:gd name="connsiteY4" fmla="*/ 655092 h 1164608"/>
                <a:gd name="connsiteX5" fmla="*/ 1187355 w 1992573"/>
                <a:gd name="connsiteY5" fmla="*/ 300250 h 1164608"/>
                <a:gd name="connsiteX6" fmla="*/ 1528549 w 1992573"/>
                <a:gd name="connsiteY6" fmla="*/ 81886 h 1164608"/>
                <a:gd name="connsiteX7" fmla="*/ 1992573 w 1992573"/>
                <a:gd name="connsiteY7" fmla="*/ 0 h 116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2573" h="1164608">
                  <a:moveTo>
                    <a:pt x="13647" y="818865"/>
                  </a:moveTo>
                  <a:cubicBezTo>
                    <a:pt x="6823" y="879142"/>
                    <a:pt x="0" y="939420"/>
                    <a:pt x="27295" y="996286"/>
                  </a:cubicBezTo>
                  <a:cubicBezTo>
                    <a:pt x="54590" y="1053152"/>
                    <a:pt x="109181" y="1155510"/>
                    <a:pt x="177420" y="1160059"/>
                  </a:cubicBezTo>
                  <a:cubicBezTo>
                    <a:pt x="245659" y="1164608"/>
                    <a:pt x="338919" y="1107743"/>
                    <a:pt x="436728" y="1023582"/>
                  </a:cubicBezTo>
                  <a:cubicBezTo>
                    <a:pt x="534537" y="939421"/>
                    <a:pt x="639170" y="775647"/>
                    <a:pt x="764274" y="655092"/>
                  </a:cubicBezTo>
                  <a:cubicBezTo>
                    <a:pt x="889378" y="534537"/>
                    <a:pt x="1059976" y="395784"/>
                    <a:pt x="1187355" y="300250"/>
                  </a:cubicBezTo>
                  <a:cubicBezTo>
                    <a:pt x="1314734" y="204716"/>
                    <a:pt x="1394346" y="131928"/>
                    <a:pt x="1528549" y="81886"/>
                  </a:cubicBezTo>
                  <a:cubicBezTo>
                    <a:pt x="1662752" y="31844"/>
                    <a:pt x="1827662" y="15922"/>
                    <a:pt x="1992573"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8" name="Freeform 177"/>
            <p:cNvSpPr/>
            <p:nvPr/>
          </p:nvSpPr>
          <p:spPr bwMode="auto">
            <a:xfrm>
              <a:off x="5349923" y="3452883"/>
              <a:ext cx="600501" cy="627797"/>
            </a:xfrm>
            <a:custGeom>
              <a:avLst/>
              <a:gdLst>
                <a:gd name="connsiteX0" fmla="*/ 600501 w 600501"/>
                <a:gd name="connsiteY0" fmla="*/ 0 h 627797"/>
                <a:gd name="connsiteX1" fmla="*/ 204716 w 600501"/>
                <a:gd name="connsiteY1" fmla="*/ 177421 h 627797"/>
                <a:gd name="connsiteX2" fmla="*/ 13648 w 600501"/>
                <a:gd name="connsiteY2" fmla="*/ 532263 h 627797"/>
                <a:gd name="connsiteX3" fmla="*/ 122830 w 600501"/>
                <a:gd name="connsiteY3" fmla="*/ 627797 h 627797"/>
              </a:gdLst>
              <a:ahLst/>
              <a:cxnLst>
                <a:cxn ang="0">
                  <a:pos x="connsiteX0" y="connsiteY0"/>
                </a:cxn>
                <a:cxn ang="0">
                  <a:pos x="connsiteX1" y="connsiteY1"/>
                </a:cxn>
                <a:cxn ang="0">
                  <a:pos x="connsiteX2" y="connsiteY2"/>
                </a:cxn>
                <a:cxn ang="0">
                  <a:pos x="connsiteX3" y="connsiteY3"/>
                </a:cxn>
              </a:cxnLst>
              <a:rect l="l" t="t" r="r" b="b"/>
              <a:pathLst>
                <a:path w="600501" h="627797">
                  <a:moveTo>
                    <a:pt x="600501" y="0"/>
                  </a:moveTo>
                  <a:cubicBezTo>
                    <a:pt x="451513" y="44355"/>
                    <a:pt x="302525" y="88711"/>
                    <a:pt x="204716" y="177421"/>
                  </a:cubicBezTo>
                  <a:cubicBezTo>
                    <a:pt x="106907" y="266131"/>
                    <a:pt x="27296" y="457200"/>
                    <a:pt x="13648" y="532263"/>
                  </a:cubicBezTo>
                  <a:cubicBezTo>
                    <a:pt x="0" y="607326"/>
                    <a:pt x="61415" y="617561"/>
                    <a:pt x="122830" y="627797"/>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9" name="Freeform 178"/>
            <p:cNvSpPr/>
            <p:nvPr/>
          </p:nvSpPr>
          <p:spPr bwMode="auto">
            <a:xfrm>
              <a:off x="5254388" y="2988860"/>
              <a:ext cx="723331" cy="432179"/>
            </a:xfrm>
            <a:custGeom>
              <a:avLst/>
              <a:gdLst>
                <a:gd name="connsiteX0" fmla="*/ 0 w 723331"/>
                <a:gd name="connsiteY0" fmla="*/ 150125 h 432179"/>
                <a:gd name="connsiteX1" fmla="*/ 68239 w 723331"/>
                <a:gd name="connsiteY1" fmla="*/ 327546 h 432179"/>
                <a:gd name="connsiteX2" fmla="*/ 204716 w 723331"/>
                <a:gd name="connsiteY2" fmla="*/ 423080 h 432179"/>
                <a:gd name="connsiteX3" fmla="*/ 368490 w 723331"/>
                <a:gd name="connsiteY3" fmla="*/ 382137 h 432179"/>
                <a:gd name="connsiteX4" fmla="*/ 518615 w 723331"/>
                <a:gd name="connsiteY4" fmla="*/ 232012 h 432179"/>
                <a:gd name="connsiteX5" fmla="*/ 723331 w 723331"/>
                <a:gd name="connsiteY5" fmla="*/ 0 h 43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331" h="432179">
                  <a:moveTo>
                    <a:pt x="0" y="150125"/>
                  </a:moveTo>
                  <a:cubicBezTo>
                    <a:pt x="17060" y="216089"/>
                    <a:pt x="34120" y="282054"/>
                    <a:pt x="68239" y="327546"/>
                  </a:cubicBezTo>
                  <a:cubicBezTo>
                    <a:pt x="102358" y="373039"/>
                    <a:pt x="154674" y="413982"/>
                    <a:pt x="204716" y="423080"/>
                  </a:cubicBezTo>
                  <a:cubicBezTo>
                    <a:pt x="254758" y="432179"/>
                    <a:pt x="316174" y="413982"/>
                    <a:pt x="368490" y="382137"/>
                  </a:cubicBezTo>
                  <a:cubicBezTo>
                    <a:pt x="420807" y="350292"/>
                    <a:pt x="459475" y="295702"/>
                    <a:pt x="518615" y="232012"/>
                  </a:cubicBezTo>
                  <a:cubicBezTo>
                    <a:pt x="577755" y="168323"/>
                    <a:pt x="650543" y="84161"/>
                    <a:pt x="723331"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0" name="Freeform 179"/>
            <p:cNvSpPr/>
            <p:nvPr/>
          </p:nvSpPr>
          <p:spPr bwMode="auto">
            <a:xfrm>
              <a:off x="5568287" y="3507475"/>
              <a:ext cx="218364" cy="354841"/>
            </a:xfrm>
            <a:custGeom>
              <a:avLst/>
              <a:gdLst>
                <a:gd name="connsiteX0" fmla="*/ 218364 w 218364"/>
                <a:gd name="connsiteY0" fmla="*/ 354841 h 354841"/>
                <a:gd name="connsiteX1" fmla="*/ 68238 w 218364"/>
                <a:gd name="connsiteY1" fmla="*/ 177421 h 354841"/>
                <a:gd name="connsiteX2" fmla="*/ 0 w 218364"/>
                <a:gd name="connsiteY2" fmla="*/ 0 h 354841"/>
              </a:gdLst>
              <a:ahLst/>
              <a:cxnLst>
                <a:cxn ang="0">
                  <a:pos x="connsiteX0" y="connsiteY0"/>
                </a:cxn>
                <a:cxn ang="0">
                  <a:pos x="connsiteX1" y="connsiteY1"/>
                </a:cxn>
                <a:cxn ang="0">
                  <a:pos x="connsiteX2" y="connsiteY2"/>
                </a:cxn>
              </a:cxnLst>
              <a:rect l="l" t="t" r="r" b="b"/>
              <a:pathLst>
                <a:path w="218364" h="354841">
                  <a:moveTo>
                    <a:pt x="218364" y="354841"/>
                  </a:moveTo>
                  <a:cubicBezTo>
                    <a:pt x="161498" y="295701"/>
                    <a:pt x="104632" y="236561"/>
                    <a:pt x="68238" y="177421"/>
                  </a:cubicBezTo>
                  <a:cubicBezTo>
                    <a:pt x="31844" y="118281"/>
                    <a:pt x="15922" y="59140"/>
                    <a:pt x="0"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1" name="Freeform 180"/>
            <p:cNvSpPr/>
            <p:nvPr/>
          </p:nvSpPr>
          <p:spPr bwMode="auto">
            <a:xfrm>
              <a:off x="5295331" y="3794077"/>
              <a:ext cx="313899" cy="136478"/>
            </a:xfrm>
            <a:custGeom>
              <a:avLst/>
              <a:gdLst>
                <a:gd name="connsiteX0" fmla="*/ 313899 w 313899"/>
                <a:gd name="connsiteY0" fmla="*/ 54592 h 136478"/>
                <a:gd name="connsiteX1" fmla="*/ 122830 w 313899"/>
                <a:gd name="connsiteY1" fmla="*/ 13648 h 136478"/>
                <a:gd name="connsiteX2" fmla="*/ 0 w 313899"/>
                <a:gd name="connsiteY2" fmla="*/ 136478 h 136478"/>
              </a:gdLst>
              <a:ahLst/>
              <a:cxnLst>
                <a:cxn ang="0">
                  <a:pos x="connsiteX0" y="connsiteY0"/>
                </a:cxn>
                <a:cxn ang="0">
                  <a:pos x="connsiteX1" y="connsiteY1"/>
                </a:cxn>
                <a:cxn ang="0">
                  <a:pos x="connsiteX2" y="connsiteY2"/>
                </a:cxn>
              </a:cxnLst>
              <a:rect l="l" t="t" r="r" b="b"/>
              <a:pathLst>
                <a:path w="313899" h="136478">
                  <a:moveTo>
                    <a:pt x="313899" y="54592"/>
                  </a:moveTo>
                  <a:cubicBezTo>
                    <a:pt x="244522" y="27296"/>
                    <a:pt x="175146" y="0"/>
                    <a:pt x="122830" y="13648"/>
                  </a:cubicBezTo>
                  <a:cubicBezTo>
                    <a:pt x="70514" y="27296"/>
                    <a:pt x="35257" y="81887"/>
                    <a:pt x="0" y="136478"/>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2" name="Freeform 181"/>
            <p:cNvSpPr/>
            <p:nvPr/>
          </p:nvSpPr>
          <p:spPr bwMode="auto">
            <a:xfrm>
              <a:off x="4681182" y="2875128"/>
              <a:ext cx="641444" cy="918950"/>
            </a:xfrm>
            <a:custGeom>
              <a:avLst/>
              <a:gdLst>
                <a:gd name="connsiteX0" fmla="*/ 614149 w 641444"/>
                <a:gd name="connsiteY0" fmla="*/ 18197 h 918950"/>
                <a:gd name="connsiteX1" fmla="*/ 614149 w 641444"/>
                <a:gd name="connsiteY1" fmla="*/ 72788 h 918950"/>
                <a:gd name="connsiteX2" fmla="*/ 450376 w 641444"/>
                <a:gd name="connsiteY2" fmla="*/ 454926 h 918950"/>
                <a:gd name="connsiteX3" fmla="*/ 232012 w 641444"/>
                <a:gd name="connsiteY3" fmla="*/ 809768 h 918950"/>
                <a:gd name="connsiteX4" fmla="*/ 0 w 641444"/>
                <a:gd name="connsiteY4" fmla="*/ 918950 h 91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44" h="918950">
                  <a:moveTo>
                    <a:pt x="614149" y="18197"/>
                  </a:moveTo>
                  <a:cubicBezTo>
                    <a:pt x="627796" y="9098"/>
                    <a:pt x="641444" y="0"/>
                    <a:pt x="614149" y="72788"/>
                  </a:cubicBezTo>
                  <a:cubicBezTo>
                    <a:pt x="586854" y="145576"/>
                    <a:pt x="514066" y="332096"/>
                    <a:pt x="450376" y="454926"/>
                  </a:cubicBezTo>
                  <a:cubicBezTo>
                    <a:pt x="386687" y="577756"/>
                    <a:pt x="307075" y="732431"/>
                    <a:pt x="232012" y="809768"/>
                  </a:cubicBezTo>
                  <a:cubicBezTo>
                    <a:pt x="156949" y="887105"/>
                    <a:pt x="78474" y="903027"/>
                    <a:pt x="0" y="91895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3" name="Freeform 182"/>
            <p:cNvSpPr/>
            <p:nvPr/>
          </p:nvSpPr>
          <p:spPr bwMode="auto">
            <a:xfrm>
              <a:off x="4954137" y="3191301"/>
              <a:ext cx="525439" cy="302526"/>
            </a:xfrm>
            <a:custGeom>
              <a:avLst/>
              <a:gdLst>
                <a:gd name="connsiteX0" fmla="*/ 0 w 525439"/>
                <a:gd name="connsiteY0" fmla="*/ 302526 h 302526"/>
                <a:gd name="connsiteX1" fmla="*/ 150126 w 525439"/>
                <a:gd name="connsiteY1" fmla="*/ 111457 h 302526"/>
                <a:gd name="connsiteX2" fmla="*/ 313899 w 525439"/>
                <a:gd name="connsiteY2" fmla="*/ 2275 h 302526"/>
                <a:gd name="connsiteX3" fmla="*/ 491320 w 525439"/>
                <a:gd name="connsiteY3" fmla="*/ 97809 h 302526"/>
                <a:gd name="connsiteX4" fmla="*/ 518615 w 525439"/>
                <a:gd name="connsiteY4" fmla="*/ 125105 h 30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39" h="302526">
                  <a:moveTo>
                    <a:pt x="0" y="302526"/>
                  </a:moveTo>
                  <a:cubicBezTo>
                    <a:pt x="48905" y="232012"/>
                    <a:pt x="97810" y="161499"/>
                    <a:pt x="150126" y="111457"/>
                  </a:cubicBezTo>
                  <a:cubicBezTo>
                    <a:pt x="202443" y="61415"/>
                    <a:pt x="257034" y="4550"/>
                    <a:pt x="313899" y="2275"/>
                  </a:cubicBezTo>
                  <a:cubicBezTo>
                    <a:pt x="370764" y="0"/>
                    <a:pt x="457201" y="77337"/>
                    <a:pt x="491320" y="97809"/>
                  </a:cubicBezTo>
                  <a:cubicBezTo>
                    <a:pt x="525439" y="118281"/>
                    <a:pt x="522027" y="121693"/>
                    <a:pt x="518615" y="125105"/>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4" name="Freeform 183"/>
            <p:cNvSpPr/>
            <p:nvPr/>
          </p:nvSpPr>
          <p:spPr bwMode="auto">
            <a:xfrm>
              <a:off x="5652448" y="3138985"/>
              <a:ext cx="243385" cy="736979"/>
            </a:xfrm>
            <a:custGeom>
              <a:avLst/>
              <a:gdLst>
                <a:gd name="connsiteX0" fmla="*/ 229737 w 243385"/>
                <a:gd name="connsiteY0" fmla="*/ 736979 h 736979"/>
                <a:gd name="connsiteX1" fmla="*/ 25021 w 243385"/>
                <a:gd name="connsiteY1" fmla="*/ 436728 h 736979"/>
                <a:gd name="connsiteX2" fmla="*/ 79612 w 243385"/>
                <a:gd name="connsiteY2" fmla="*/ 191069 h 736979"/>
                <a:gd name="connsiteX3" fmla="*/ 243385 w 243385"/>
                <a:gd name="connsiteY3" fmla="*/ 0 h 736979"/>
              </a:gdLst>
              <a:ahLst/>
              <a:cxnLst>
                <a:cxn ang="0">
                  <a:pos x="connsiteX0" y="connsiteY0"/>
                </a:cxn>
                <a:cxn ang="0">
                  <a:pos x="connsiteX1" y="connsiteY1"/>
                </a:cxn>
                <a:cxn ang="0">
                  <a:pos x="connsiteX2" y="connsiteY2"/>
                </a:cxn>
                <a:cxn ang="0">
                  <a:pos x="connsiteX3" y="connsiteY3"/>
                </a:cxn>
              </a:cxnLst>
              <a:rect l="l" t="t" r="r" b="b"/>
              <a:pathLst>
                <a:path w="243385" h="736979">
                  <a:moveTo>
                    <a:pt x="229737" y="736979"/>
                  </a:moveTo>
                  <a:cubicBezTo>
                    <a:pt x="139889" y="632346"/>
                    <a:pt x="50042" y="527713"/>
                    <a:pt x="25021" y="436728"/>
                  </a:cubicBezTo>
                  <a:cubicBezTo>
                    <a:pt x="0" y="345743"/>
                    <a:pt x="43218" y="263857"/>
                    <a:pt x="79612" y="191069"/>
                  </a:cubicBezTo>
                  <a:cubicBezTo>
                    <a:pt x="116006" y="118281"/>
                    <a:pt x="179695" y="59140"/>
                    <a:pt x="243385"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5" name="Freeform 184"/>
            <p:cNvSpPr/>
            <p:nvPr/>
          </p:nvSpPr>
          <p:spPr bwMode="auto">
            <a:xfrm>
              <a:off x="5413612" y="3657600"/>
              <a:ext cx="86436" cy="518615"/>
            </a:xfrm>
            <a:custGeom>
              <a:avLst/>
              <a:gdLst>
                <a:gd name="connsiteX0" fmla="*/ 86436 w 86436"/>
                <a:gd name="connsiteY0" fmla="*/ 518615 h 518615"/>
                <a:gd name="connsiteX1" fmla="*/ 4549 w 86436"/>
                <a:gd name="connsiteY1" fmla="*/ 232012 h 518615"/>
                <a:gd name="connsiteX2" fmla="*/ 59140 w 86436"/>
                <a:gd name="connsiteY2" fmla="*/ 0 h 518615"/>
              </a:gdLst>
              <a:ahLst/>
              <a:cxnLst>
                <a:cxn ang="0">
                  <a:pos x="connsiteX0" y="connsiteY0"/>
                </a:cxn>
                <a:cxn ang="0">
                  <a:pos x="connsiteX1" y="connsiteY1"/>
                </a:cxn>
                <a:cxn ang="0">
                  <a:pos x="connsiteX2" y="connsiteY2"/>
                </a:cxn>
              </a:cxnLst>
              <a:rect l="l" t="t" r="r" b="b"/>
              <a:pathLst>
                <a:path w="86436" h="518615">
                  <a:moveTo>
                    <a:pt x="86436" y="518615"/>
                  </a:moveTo>
                  <a:cubicBezTo>
                    <a:pt x="47767" y="418531"/>
                    <a:pt x="9098" y="318448"/>
                    <a:pt x="4549" y="232012"/>
                  </a:cubicBezTo>
                  <a:cubicBezTo>
                    <a:pt x="0" y="145576"/>
                    <a:pt x="29570" y="72788"/>
                    <a:pt x="59140"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6" name="Freeform 185"/>
            <p:cNvSpPr/>
            <p:nvPr/>
          </p:nvSpPr>
          <p:spPr bwMode="auto">
            <a:xfrm>
              <a:off x="5525069" y="3562066"/>
              <a:ext cx="179695" cy="286603"/>
            </a:xfrm>
            <a:custGeom>
              <a:avLst/>
              <a:gdLst>
                <a:gd name="connsiteX0" fmla="*/ 179695 w 179695"/>
                <a:gd name="connsiteY0" fmla="*/ 286603 h 286603"/>
                <a:gd name="connsiteX1" fmla="*/ 29570 w 179695"/>
                <a:gd name="connsiteY1" fmla="*/ 150125 h 286603"/>
                <a:gd name="connsiteX2" fmla="*/ 2274 w 179695"/>
                <a:gd name="connsiteY2" fmla="*/ 0 h 286603"/>
              </a:gdLst>
              <a:ahLst/>
              <a:cxnLst>
                <a:cxn ang="0">
                  <a:pos x="connsiteX0" y="connsiteY0"/>
                </a:cxn>
                <a:cxn ang="0">
                  <a:pos x="connsiteX1" y="connsiteY1"/>
                </a:cxn>
                <a:cxn ang="0">
                  <a:pos x="connsiteX2" y="connsiteY2"/>
                </a:cxn>
              </a:cxnLst>
              <a:rect l="l" t="t" r="r" b="b"/>
              <a:pathLst>
                <a:path w="179695" h="286603">
                  <a:moveTo>
                    <a:pt x="179695" y="286603"/>
                  </a:moveTo>
                  <a:cubicBezTo>
                    <a:pt x="119417" y="242247"/>
                    <a:pt x="59140" y="197892"/>
                    <a:pt x="29570" y="150125"/>
                  </a:cubicBezTo>
                  <a:cubicBezTo>
                    <a:pt x="0" y="102358"/>
                    <a:pt x="1137" y="51179"/>
                    <a:pt x="2274" y="0"/>
                  </a:cubicBez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7" name="Freeform 186"/>
            <p:cNvSpPr/>
            <p:nvPr/>
          </p:nvSpPr>
          <p:spPr bwMode="auto">
            <a:xfrm>
              <a:off x="4749421" y="3737213"/>
              <a:ext cx="423080" cy="166047"/>
            </a:xfrm>
            <a:custGeom>
              <a:avLst/>
              <a:gdLst>
                <a:gd name="connsiteX0" fmla="*/ 0 w 423080"/>
                <a:gd name="connsiteY0" fmla="*/ 70512 h 166047"/>
                <a:gd name="connsiteX1" fmla="*/ 68239 w 423080"/>
                <a:gd name="connsiteY1" fmla="*/ 2274 h 166047"/>
                <a:gd name="connsiteX2" fmla="*/ 191069 w 423080"/>
                <a:gd name="connsiteY2" fmla="*/ 56865 h 166047"/>
                <a:gd name="connsiteX3" fmla="*/ 423080 w 423080"/>
                <a:gd name="connsiteY3" fmla="*/ 166047 h 166047"/>
              </a:gdLst>
              <a:ahLst/>
              <a:cxnLst>
                <a:cxn ang="0">
                  <a:pos x="connsiteX0" y="connsiteY0"/>
                </a:cxn>
                <a:cxn ang="0">
                  <a:pos x="connsiteX1" y="connsiteY1"/>
                </a:cxn>
                <a:cxn ang="0">
                  <a:pos x="connsiteX2" y="connsiteY2"/>
                </a:cxn>
                <a:cxn ang="0">
                  <a:pos x="connsiteX3" y="connsiteY3"/>
                </a:cxn>
              </a:cxnLst>
              <a:rect l="l" t="t" r="r" b="b"/>
              <a:pathLst>
                <a:path w="423080" h="166047">
                  <a:moveTo>
                    <a:pt x="0" y="70512"/>
                  </a:moveTo>
                  <a:cubicBezTo>
                    <a:pt x="18197" y="37530"/>
                    <a:pt x="36394" y="4548"/>
                    <a:pt x="68239" y="2274"/>
                  </a:cubicBezTo>
                  <a:cubicBezTo>
                    <a:pt x="100084" y="0"/>
                    <a:pt x="191069" y="56865"/>
                    <a:pt x="191069" y="56865"/>
                  </a:cubicBezTo>
                  <a:lnTo>
                    <a:pt x="423080" y="166047"/>
                  </a:lnTo>
                </a:path>
              </a:pathLst>
            </a:custGeom>
            <a:noFill/>
            <a:ln w="63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49" name="Group 69"/>
          <p:cNvGrpSpPr/>
          <p:nvPr/>
        </p:nvGrpSpPr>
        <p:grpSpPr>
          <a:xfrm rot="709957">
            <a:off x="2154130" y="2804311"/>
            <a:ext cx="2415145" cy="1398013"/>
            <a:chOff x="2975995" y="3720474"/>
            <a:chExt cx="3256605" cy="1649431"/>
          </a:xfrm>
        </p:grpSpPr>
        <p:sp>
          <p:nvSpPr>
            <p:cNvPr id="173" name="Freeform 172"/>
            <p:cNvSpPr/>
            <p:nvPr/>
          </p:nvSpPr>
          <p:spPr bwMode="auto">
            <a:xfrm rot="480516">
              <a:off x="3130907" y="4757004"/>
              <a:ext cx="492981" cy="508884"/>
            </a:xfrm>
            <a:custGeom>
              <a:avLst/>
              <a:gdLst>
                <a:gd name="connsiteX0" fmla="*/ 0 w 492981"/>
                <a:gd name="connsiteY0" fmla="*/ 508884 h 508884"/>
                <a:gd name="connsiteX1" fmla="*/ 492981 w 492981"/>
                <a:gd name="connsiteY1" fmla="*/ 0 h 508884"/>
                <a:gd name="connsiteX0" fmla="*/ 0 w 492981"/>
                <a:gd name="connsiteY0" fmla="*/ 508884 h 508884"/>
                <a:gd name="connsiteX1" fmla="*/ 127221 w 492981"/>
                <a:gd name="connsiteY1" fmla="*/ 357809 h 508884"/>
                <a:gd name="connsiteX2" fmla="*/ 492981 w 492981"/>
                <a:gd name="connsiteY2" fmla="*/ 0 h 508884"/>
                <a:gd name="connsiteX0" fmla="*/ 0 w 492981"/>
                <a:gd name="connsiteY0" fmla="*/ 508884 h 508884"/>
                <a:gd name="connsiteX1" fmla="*/ 72819 w 492981"/>
                <a:gd name="connsiteY1" fmla="*/ 328073 h 508884"/>
                <a:gd name="connsiteX2" fmla="*/ 492981 w 492981"/>
                <a:gd name="connsiteY2" fmla="*/ 0 h 508884"/>
                <a:gd name="connsiteX0" fmla="*/ 0 w 492981"/>
                <a:gd name="connsiteY0" fmla="*/ 508884 h 508884"/>
                <a:gd name="connsiteX1" fmla="*/ 72819 w 492981"/>
                <a:gd name="connsiteY1" fmla="*/ 328073 h 508884"/>
                <a:gd name="connsiteX2" fmla="*/ 492981 w 492981"/>
                <a:gd name="connsiteY2" fmla="*/ 0 h 508884"/>
                <a:gd name="connsiteX0" fmla="*/ 0 w 492981"/>
                <a:gd name="connsiteY0" fmla="*/ 508884 h 508884"/>
                <a:gd name="connsiteX1" fmla="*/ 72819 w 492981"/>
                <a:gd name="connsiteY1" fmla="*/ 328073 h 508884"/>
                <a:gd name="connsiteX2" fmla="*/ 492981 w 492981"/>
                <a:gd name="connsiteY2" fmla="*/ 0 h 508884"/>
              </a:gdLst>
              <a:ahLst/>
              <a:cxnLst>
                <a:cxn ang="0">
                  <a:pos x="connsiteX0" y="connsiteY0"/>
                </a:cxn>
                <a:cxn ang="0">
                  <a:pos x="connsiteX1" y="connsiteY1"/>
                </a:cxn>
                <a:cxn ang="0">
                  <a:pos x="connsiteX2" y="connsiteY2"/>
                </a:cxn>
              </a:cxnLst>
              <a:rect l="l" t="t" r="r" b="b"/>
              <a:pathLst>
                <a:path w="492981" h="508884">
                  <a:moveTo>
                    <a:pt x="0" y="508884"/>
                  </a:moveTo>
                  <a:cubicBezTo>
                    <a:pt x="7559" y="429750"/>
                    <a:pt x="48546" y="388343"/>
                    <a:pt x="72819" y="328073"/>
                  </a:cubicBezTo>
                  <a:cubicBezTo>
                    <a:pt x="109925" y="309520"/>
                    <a:pt x="325612" y="65084"/>
                    <a:pt x="492981" y="0"/>
                  </a:cubicBezTo>
                </a:path>
              </a:pathLst>
            </a:custGeom>
            <a:solidFill>
              <a:schemeClr val="accent1"/>
            </a:solidFill>
            <a:ln w="41275" cap="flat" cmpd="sng" algn="ctr">
              <a:solidFill>
                <a:schemeClr val="accent6">
                  <a:lumMod val="60000"/>
                  <a:lumOff val="40000"/>
                  <a:alpha val="94000"/>
                </a:schemeClr>
              </a:solidFill>
              <a:prstDash val="solid"/>
              <a:round/>
              <a:headEnd type="none" w="med" len="med"/>
              <a:tailEnd type="none" w="med" len="med"/>
            </a:ln>
            <a:effectLst/>
            <a:scene3d>
              <a:camera prst="orthographicFront"/>
              <a:lightRig rig="threePt" dir="t"/>
            </a:scene3d>
            <a:sp3d prstMaterial="flat">
              <a:bevelT w="635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4" name="Freeform 173"/>
            <p:cNvSpPr/>
            <p:nvPr/>
          </p:nvSpPr>
          <p:spPr bwMode="auto">
            <a:xfrm rot="8668529">
              <a:off x="2975995" y="3720474"/>
              <a:ext cx="3256605" cy="955006"/>
            </a:xfrm>
            <a:custGeom>
              <a:avLst/>
              <a:gdLst>
                <a:gd name="connsiteX0" fmla="*/ 0 w 492981"/>
                <a:gd name="connsiteY0" fmla="*/ 508884 h 508884"/>
                <a:gd name="connsiteX1" fmla="*/ 492981 w 492981"/>
                <a:gd name="connsiteY1" fmla="*/ 0 h 508884"/>
                <a:gd name="connsiteX0" fmla="*/ 0 w 492981"/>
                <a:gd name="connsiteY0" fmla="*/ 508884 h 508884"/>
                <a:gd name="connsiteX1" fmla="*/ 253116 w 492981"/>
                <a:gd name="connsiteY1" fmla="*/ 237214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4228 w 497209"/>
                <a:gd name="connsiteY0" fmla="*/ 508884 h 508884"/>
                <a:gd name="connsiteX1" fmla="*/ 212679 w 497209"/>
                <a:gd name="connsiteY1" fmla="*/ 175673 h 508884"/>
                <a:gd name="connsiteX2" fmla="*/ 497209 w 497209"/>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208451 w 492981"/>
                <a:gd name="connsiteY1" fmla="*/ 175673 h 508884"/>
                <a:gd name="connsiteX2" fmla="*/ 492981 w 492981"/>
                <a:gd name="connsiteY2" fmla="*/ 0 h 508884"/>
                <a:gd name="connsiteX0" fmla="*/ 0 w 492981"/>
                <a:gd name="connsiteY0" fmla="*/ 508884 h 508884"/>
                <a:gd name="connsiteX1" fmla="*/ 83050 w 492981"/>
                <a:gd name="connsiteY1" fmla="*/ 426605 h 508884"/>
                <a:gd name="connsiteX2" fmla="*/ 208451 w 492981"/>
                <a:gd name="connsiteY2" fmla="*/ 175673 h 508884"/>
                <a:gd name="connsiteX3" fmla="*/ 492981 w 492981"/>
                <a:gd name="connsiteY3" fmla="*/ 0 h 508884"/>
                <a:gd name="connsiteX0" fmla="*/ 0 w 3342018"/>
                <a:gd name="connsiteY0" fmla="*/ 781070 h 781070"/>
                <a:gd name="connsiteX1" fmla="*/ 2846672 w 3342018"/>
                <a:gd name="connsiteY1" fmla="*/ 426605 h 781070"/>
                <a:gd name="connsiteX2" fmla="*/ 2972073 w 3342018"/>
                <a:gd name="connsiteY2" fmla="*/ 175673 h 781070"/>
                <a:gd name="connsiteX3" fmla="*/ 3256603 w 3342018"/>
                <a:gd name="connsiteY3" fmla="*/ 0 h 781070"/>
                <a:gd name="connsiteX0" fmla="*/ 0 w 3256604"/>
                <a:gd name="connsiteY0" fmla="*/ 781070 h 781070"/>
                <a:gd name="connsiteX1" fmla="*/ 1443198 w 3256604"/>
                <a:gd name="connsiteY1" fmla="*/ 607897 h 781070"/>
                <a:gd name="connsiteX2" fmla="*/ 2846672 w 3256604"/>
                <a:gd name="connsiteY2" fmla="*/ 426605 h 781070"/>
                <a:gd name="connsiteX3" fmla="*/ 2972073 w 3256604"/>
                <a:gd name="connsiteY3" fmla="*/ 175673 h 781070"/>
                <a:gd name="connsiteX4" fmla="*/ 3256603 w 3256604"/>
                <a:gd name="connsiteY4" fmla="*/ 0 h 781070"/>
                <a:gd name="connsiteX0" fmla="*/ 0 w 3256603"/>
                <a:gd name="connsiteY0" fmla="*/ 781070 h 948603"/>
                <a:gd name="connsiteX1" fmla="*/ 860273 w 3256603"/>
                <a:gd name="connsiteY1" fmla="*/ 948603 h 948603"/>
                <a:gd name="connsiteX2" fmla="*/ 2846672 w 3256603"/>
                <a:gd name="connsiteY2" fmla="*/ 426605 h 948603"/>
                <a:gd name="connsiteX3" fmla="*/ 2972073 w 3256603"/>
                <a:gd name="connsiteY3" fmla="*/ 175673 h 948603"/>
                <a:gd name="connsiteX4" fmla="*/ 3256603 w 3256603"/>
                <a:gd name="connsiteY4" fmla="*/ 0 h 948603"/>
                <a:gd name="connsiteX0" fmla="*/ 0 w 3256603"/>
                <a:gd name="connsiteY0" fmla="*/ 781070 h 948603"/>
                <a:gd name="connsiteX1" fmla="*/ 860273 w 3256603"/>
                <a:gd name="connsiteY1" fmla="*/ 948603 h 948603"/>
                <a:gd name="connsiteX2" fmla="*/ 2846672 w 3256603"/>
                <a:gd name="connsiteY2" fmla="*/ 426605 h 948603"/>
                <a:gd name="connsiteX3" fmla="*/ 2972073 w 3256603"/>
                <a:gd name="connsiteY3" fmla="*/ 175673 h 948603"/>
                <a:gd name="connsiteX4" fmla="*/ 3256603 w 3256603"/>
                <a:gd name="connsiteY4" fmla="*/ 0 h 948603"/>
                <a:gd name="connsiteX0" fmla="*/ 0 w 3256603"/>
                <a:gd name="connsiteY0" fmla="*/ 781070 h 961055"/>
                <a:gd name="connsiteX1" fmla="*/ 860273 w 3256603"/>
                <a:gd name="connsiteY1" fmla="*/ 948603 h 961055"/>
                <a:gd name="connsiteX2" fmla="*/ 2846672 w 3256603"/>
                <a:gd name="connsiteY2" fmla="*/ 426605 h 961055"/>
                <a:gd name="connsiteX3" fmla="*/ 2972073 w 3256603"/>
                <a:gd name="connsiteY3" fmla="*/ 175673 h 961055"/>
                <a:gd name="connsiteX4" fmla="*/ 3256603 w 3256603"/>
                <a:gd name="connsiteY4" fmla="*/ 0 h 961055"/>
                <a:gd name="connsiteX0" fmla="*/ 0 w 3256603"/>
                <a:gd name="connsiteY0" fmla="*/ 781070 h 953689"/>
                <a:gd name="connsiteX1" fmla="*/ 860273 w 3256603"/>
                <a:gd name="connsiteY1" fmla="*/ 948603 h 953689"/>
                <a:gd name="connsiteX2" fmla="*/ 1552939 w 3256603"/>
                <a:gd name="connsiteY2" fmla="*/ 811585 h 953689"/>
                <a:gd name="connsiteX3" fmla="*/ 2846672 w 3256603"/>
                <a:gd name="connsiteY3" fmla="*/ 426605 h 953689"/>
                <a:gd name="connsiteX4" fmla="*/ 2972073 w 3256603"/>
                <a:gd name="connsiteY4" fmla="*/ 175673 h 953689"/>
                <a:gd name="connsiteX5" fmla="*/ 3256603 w 3256603"/>
                <a:gd name="connsiteY5" fmla="*/ 0 h 953689"/>
                <a:gd name="connsiteX0" fmla="*/ 0 w 3256603"/>
                <a:gd name="connsiteY0" fmla="*/ 781070 h 970468"/>
                <a:gd name="connsiteX1" fmla="*/ 860273 w 3256603"/>
                <a:gd name="connsiteY1" fmla="*/ 948603 h 970468"/>
                <a:gd name="connsiteX2" fmla="*/ 1552692 w 3256603"/>
                <a:gd name="connsiteY2" fmla="*/ 883469 h 970468"/>
                <a:gd name="connsiteX3" fmla="*/ 2846672 w 3256603"/>
                <a:gd name="connsiteY3" fmla="*/ 426605 h 970468"/>
                <a:gd name="connsiteX4" fmla="*/ 2972073 w 3256603"/>
                <a:gd name="connsiteY4" fmla="*/ 175673 h 970468"/>
                <a:gd name="connsiteX5" fmla="*/ 3256603 w 3256603"/>
                <a:gd name="connsiteY5" fmla="*/ 0 h 970468"/>
                <a:gd name="connsiteX0" fmla="*/ 0 w 3256603"/>
                <a:gd name="connsiteY0" fmla="*/ 781070 h 1040624"/>
                <a:gd name="connsiteX1" fmla="*/ 860273 w 3256603"/>
                <a:gd name="connsiteY1" fmla="*/ 948603 h 1040624"/>
                <a:gd name="connsiteX2" fmla="*/ 1517988 w 3256603"/>
                <a:gd name="connsiteY2" fmla="*/ 953624 h 1040624"/>
                <a:gd name="connsiteX3" fmla="*/ 2846672 w 3256603"/>
                <a:gd name="connsiteY3" fmla="*/ 426605 h 1040624"/>
                <a:gd name="connsiteX4" fmla="*/ 2972073 w 3256603"/>
                <a:gd name="connsiteY4" fmla="*/ 175673 h 1040624"/>
                <a:gd name="connsiteX5" fmla="*/ 3256603 w 3256603"/>
                <a:gd name="connsiteY5" fmla="*/ 0 h 1040624"/>
                <a:gd name="connsiteX0" fmla="*/ 0 w 3256603"/>
                <a:gd name="connsiteY0" fmla="*/ 781070 h 955003"/>
                <a:gd name="connsiteX1" fmla="*/ 860273 w 3256603"/>
                <a:gd name="connsiteY1" fmla="*/ 948603 h 955003"/>
                <a:gd name="connsiteX2" fmla="*/ 1517988 w 3256603"/>
                <a:gd name="connsiteY2" fmla="*/ 953624 h 955003"/>
                <a:gd name="connsiteX3" fmla="*/ 2846672 w 3256603"/>
                <a:gd name="connsiteY3" fmla="*/ 426605 h 955003"/>
                <a:gd name="connsiteX4" fmla="*/ 2972073 w 3256603"/>
                <a:gd name="connsiteY4" fmla="*/ 175673 h 955003"/>
                <a:gd name="connsiteX5" fmla="*/ 3256603 w 3256603"/>
                <a:gd name="connsiteY5" fmla="*/ 0 h 955003"/>
                <a:gd name="connsiteX0" fmla="*/ 0 w 3256603"/>
                <a:gd name="connsiteY0" fmla="*/ 781070 h 955003"/>
                <a:gd name="connsiteX1" fmla="*/ 860273 w 3256603"/>
                <a:gd name="connsiteY1" fmla="*/ 948603 h 955003"/>
                <a:gd name="connsiteX2" fmla="*/ 1517988 w 3256603"/>
                <a:gd name="connsiteY2" fmla="*/ 953624 h 955003"/>
                <a:gd name="connsiteX3" fmla="*/ 2846672 w 3256603"/>
                <a:gd name="connsiteY3" fmla="*/ 426605 h 955003"/>
                <a:gd name="connsiteX4" fmla="*/ 2972073 w 3256603"/>
                <a:gd name="connsiteY4" fmla="*/ 175673 h 955003"/>
                <a:gd name="connsiteX5" fmla="*/ 3256603 w 3256603"/>
                <a:gd name="connsiteY5" fmla="*/ 0 h 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603" h="955003">
                  <a:moveTo>
                    <a:pt x="0" y="781070"/>
                  </a:moveTo>
                  <a:lnTo>
                    <a:pt x="860273" y="948603"/>
                  </a:lnTo>
                  <a:cubicBezTo>
                    <a:pt x="1119096" y="953689"/>
                    <a:pt x="1201081" y="955003"/>
                    <a:pt x="1517988" y="953624"/>
                  </a:cubicBezTo>
                  <a:cubicBezTo>
                    <a:pt x="1881794" y="788029"/>
                    <a:pt x="2604325" y="556263"/>
                    <a:pt x="2846672" y="426605"/>
                  </a:cubicBezTo>
                  <a:cubicBezTo>
                    <a:pt x="3089019" y="296947"/>
                    <a:pt x="2903751" y="246774"/>
                    <a:pt x="2972073" y="175673"/>
                  </a:cubicBezTo>
                  <a:cubicBezTo>
                    <a:pt x="3090992" y="114104"/>
                    <a:pt x="3179822" y="70520"/>
                    <a:pt x="3256603" y="0"/>
                  </a:cubicBezTo>
                </a:path>
              </a:pathLst>
            </a:custGeom>
            <a:solidFill>
              <a:schemeClr val="accent1"/>
            </a:solidFill>
            <a:ln w="44450" cap="flat" cmpd="sng" algn="ctr">
              <a:solidFill>
                <a:schemeClr val="accent6">
                  <a:lumMod val="60000"/>
                  <a:lumOff val="40000"/>
                  <a:alpha val="94000"/>
                </a:schemeClr>
              </a:solidFill>
              <a:prstDash val="solid"/>
              <a:round/>
              <a:headEnd type="none" w="med" len="med"/>
              <a:tailEnd type="none" w="med" len="med"/>
            </a:ln>
            <a:effectLst/>
            <a:scene3d>
              <a:camera prst="orthographicFront"/>
              <a:lightRig rig="threePt" dir="t"/>
            </a:scene3d>
            <a:sp3d prstMaterial="flat">
              <a:bevelT w="635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5" name="Freeform 174"/>
            <p:cNvSpPr/>
            <p:nvPr/>
          </p:nvSpPr>
          <p:spPr bwMode="auto">
            <a:xfrm>
              <a:off x="3024392" y="4806280"/>
              <a:ext cx="557659" cy="508884"/>
            </a:xfrm>
            <a:custGeom>
              <a:avLst/>
              <a:gdLst>
                <a:gd name="connsiteX0" fmla="*/ 0 w 492981"/>
                <a:gd name="connsiteY0" fmla="*/ 508884 h 508884"/>
                <a:gd name="connsiteX1" fmla="*/ 492981 w 492981"/>
                <a:gd name="connsiteY1" fmla="*/ 0 h 508884"/>
                <a:gd name="connsiteX0" fmla="*/ 0 w 492981"/>
                <a:gd name="connsiteY0" fmla="*/ 508884 h 508884"/>
                <a:gd name="connsiteX1" fmla="*/ 208154 w 492981"/>
                <a:gd name="connsiteY1" fmla="*/ 285963 h 508884"/>
                <a:gd name="connsiteX2" fmla="*/ 492981 w 492981"/>
                <a:gd name="connsiteY2" fmla="*/ 0 h 508884"/>
                <a:gd name="connsiteX0" fmla="*/ 0 w 492981"/>
                <a:gd name="connsiteY0" fmla="*/ 508884 h 508884"/>
                <a:gd name="connsiteX1" fmla="*/ 144016 w 492981"/>
                <a:gd name="connsiteY1" fmla="*/ 144016 h 508884"/>
                <a:gd name="connsiteX2" fmla="*/ 492981 w 492981"/>
                <a:gd name="connsiteY2" fmla="*/ 0 h 508884"/>
                <a:gd name="connsiteX0" fmla="*/ 0 w 492981"/>
                <a:gd name="connsiteY0" fmla="*/ 508884 h 508884"/>
                <a:gd name="connsiteX1" fmla="*/ 144016 w 492981"/>
                <a:gd name="connsiteY1" fmla="*/ 144016 h 508884"/>
                <a:gd name="connsiteX2" fmla="*/ 492981 w 492981"/>
                <a:gd name="connsiteY2" fmla="*/ 0 h 508884"/>
                <a:gd name="connsiteX0" fmla="*/ 0 w 492981"/>
                <a:gd name="connsiteY0" fmla="*/ 559688 h 559688"/>
                <a:gd name="connsiteX1" fmla="*/ 144016 w 492981"/>
                <a:gd name="connsiteY1" fmla="*/ 194820 h 559688"/>
                <a:gd name="connsiteX2" fmla="*/ 492981 w 492981"/>
                <a:gd name="connsiteY2" fmla="*/ 50804 h 559688"/>
                <a:gd name="connsiteX0" fmla="*/ 56443 w 549424"/>
                <a:gd name="connsiteY0" fmla="*/ 508884 h 508884"/>
                <a:gd name="connsiteX1" fmla="*/ 200459 w 549424"/>
                <a:gd name="connsiteY1" fmla="*/ 144016 h 508884"/>
                <a:gd name="connsiteX2" fmla="*/ 549424 w 549424"/>
                <a:gd name="connsiteY2" fmla="*/ 0 h 508884"/>
                <a:gd name="connsiteX0" fmla="*/ 56443 w 549424"/>
                <a:gd name="connsiteY0" fmla="*/ 510222 h 510222"/>
                <a:gd name="connsiteX1" fmla="*/ 200459 w 549424"/>
                <a:gd name="connsiteY1" fmla="*/ 145354 h 510222"/>
                <a:gd name="connsiteX2" fmla="*/ 549424 w 549424"/>
                <a:gd name="connsiteY2" fmla="*/ 1338 h 510222"/>
                <a:gd name="connsiteX0" fmla="*/ 135225 w 628206"/>
                <a:gd name="connsiteY0" fmla="*/ 590019 h 590019"/>
                <a:gd name="connsiteX1" fmla="*/ 279241 w 628206"/>
                <a:gd name="connsiteY1" fmla="*/ 225151 h 590019"/>
                <a:gd name="connsiteX2" fmla="*/ 628206 w 628206"/>
                <a:gd name="connsiteY2" fmla="*/ 81135 h 590019"/>
                <a:gd name="connsiteX0" fmla="*/ 135225 w 628206"/>
                <a:gd name="connsiteY0" fmla="*/ 590019 h 590019"/>
                <a:gd name="connsiteX1" fmla="*/ 279241 w 628206"/>
                <a:gd name="connsiteY1" fmla="*/ 225151 h 590019"/>
                <a:gd name="connsiteX2" fmla="*/ 628206 w 628206"/>
                <a:gd name="connsiteY2" fmla="*/ 81135 h 590019"/>
                <a:gd name="connsiteX0" fmla="*/ 135225 w 628206"/>
                <a:gd name="connsiteY0" fmla="*/ 590019 h 590019"/>
                <a:gd name="connsiteX1" fmla="*/ 279241 w 628206"/>
                <a:gd name="connsiteY1" fmla="*/ 225151 h 590019"/>
                <a:gd name="connsiteX2" fmla="*/ 628206 w 628206"/>
                <a:gd name="connsiteY2" fmla="*/ 81135 h 590019"/>
                <a:gd name="connsiteX0" fmla="*/ 64678 w 557659"/>
                <a:gd name="connsiteY0" fmla="*/ 508884 h 508884"/>
                <a:gd name="connsiteX1" fmla="*/ 208694 w 557659"/>
                <a:gd name="connsiteY1" fmla="*/ 144016 h 508884"/>
                <a:gd name="connsiteX2" fmla="*/ 557659 w 557659"/>
                <a:gd name="connsiteY2" fmla="*/ 0 h 508884"/>
              </a:gdLst>
              <a:ahLst/>
              <a:cxnLst>
                <a:cxn ang="0">
                  <a:pos x="connsiteX0" y="connsiteY0"/>
                </a:cxn>
                <a:cxn ang="0">
                  <a:pos x="connsiteX1" y="connsiteY1"/>
                </a:cxn>
                <a:cxn ang="0">
                  <a:pos x="connsiteX2" y="connsiteY2"/>
                </a:cxn>
              </a:cxnLst>
              <a:rect l="l" t="t" r="r" b="b"/>
              <a:pathLst>
                <a:path w="557659" h="508884">
                  <a:moveTo>
                    <a:pt x="64678" y="508884"/>
                  </a:moveTo>
                  <a:cubicBezTo>
                    <a:pt x="112683" y="387261"/>
                    <a:pt x="0" y="208354"/>
                    <a:pt x="208694" y="144016"/>
                  </a:cubicBezTo>
                  <a:cubicBezTo>
                    <a:pt x="383894" y="39296"/>
                    <a:pt x="393332" y="169628"/>
                    <a:pt x="557659" y="0"/>
                  </a:cubicBezTo>
                </a:path>
              </a:pathLst>
            </a:custGeom>
            <a:solidFill>
              <a:schemeClr val="accent1"/>
            </a:solidFill>
            <a:ln w="38100" cap="flat" cmpd="sng" algn="ctr">
              <a:solidFill>
                <a:schemeClr val="accent6">
                  <a:lumMod val="60000"/>
                  <a:lumOff val="40000"/>
                  <a:alpha val="94000"/>
                </a:schemeClr>
              </a:solidFill>
              <a:prstDash val="solid"/>
              <a:round/>
              <a:headEnd type="none" w="med" len="med"/>
              <a:tailEnd type="none" w="med" len="med"/>
            </a:ln>
            <a:effectLst/>
            <a:scene3d>
              <a:camera prst="orthographicFront"/>
              <a:lightRig rig="threePt" dir="t"/>
            </a:scene3d>
            <a:sp3d prstMaterial="flat">
              <a:bevelT w="635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6" name="Freeform 175"/>
            <p:cNvSpPr/>
            <p:nvPr/>
          </p:nvSpPr>
          <p:spPr bwMode="auto">
            <a:xfrm rot="19911855">
              <a:off x="3397712" y="4861021"/>
              <a:ext cx="492981" cy="508884"/>
            </a:xfrm>
            <a:custGeom>
              <a:avLst/>
              <a:gdLst>
                <a:gd name="connsiteX0" fmla="*/ 0 w 492981"/>
                <a:gd name="connsiteY0" fmla="*/ 508884 h 508884"/>
                <a:gd name="connsiteX1" fmla="*/ 492981 w 492981"/>
                <a:gd name="connsiteY1" fmla="*/ 0 h 508884"/>
                <a:gd name="connsiteX0" fmla="*/ 0 w 492981"/>
                <a:gd name="connsiteY0" fmla="*/ 508884 h 508884"/>
                <a:gd name="connsiteX1" fmla="*/ 208154 w 492981"/>
                <a:gd name="connsiteY1" fmla="*/ 285963 h 508884"/>
                <a:gd name="connsiteX2" fmla="*/ 492981 w 492981"/>
                <a:gd name="connsiteY2" fmla="*/ 0 h 508884"/>
                <a:gd name="connsiteX0" fmla="*/ 0 w 492981"/>
                <a:gd name="connsiteY0" fmla="*/ 508884 h 508884"/>
                <a:gd name="connsiteX1" fmla="*/ 144016 w 492981"/>
                <a:gd name="connsiteY1" fmla="*/ 144016 h 508884"/>
                <a:gd name="connsiteX2" fmla="*/ 492981 w 492981"/>
                <a:gd name="connsiteY2" fmla="*/ 0 h 508884"/>
                <a:gd name="connsiteX0" fmla="*/ 0 w 492981"/>
                <a:gd name="connsiteY0" fmla="*/ 508884 h 508884"/>
                <a:gd name="connsiteX1" fmla="*/ 144016 w 492981"/>
                <a:gd name="connsiteY1" fmla="*/ 144016 h 508884"/>
                <a:gd name="connsiteX2" fmla="*/ 492981 w 492981"/>
                <a:gd name="connsiteY2" fmla="*/ 0 h 508884"/>
                <a:gd name="connsiteX0" fmla="*/ 0 w 492981"/>
                <a:gd name="connsiteY0" fmla="*/ 559688 h 559688"/>
                <a:gd name="connsiteX1" fmla="*/ 144016 w 492981"/>
                <a:gd name="connsiteY1" fmla="*/ 194820 h 559688"/>
                <a:gd name="connsiteX2" fmla="*/ 492981 w 492981"/>
                <a:gd name="connsiteY2" fmla="*/ 50804 h 559688"/>
                <a:gd name="connsiteX0" fmla="*/ 56443 w 549424"/>
                <a:gd name="connsiteY0" fmla="*/ 508884 h 508884"/>
                <a:gd name="connsiteX1" fmla="*/ 200459 w 549424"/>
                <a:gd name="connsiteY1" fmla="*/ 144016 h 508884"/>
                <a:gd name="connsiteX2" fmla="*/ 549424 w 549424"/>
                <a:gd name="connsiteY2" fmla="*/ 0 h 508884"/>
                <a:gd name="connsiteX0" fmla="*/ 56443 w 549424"/>
                <a:gd name="connsiteY0" fmla="*/ 510222 h 510222"/>
                <a:gd name="connsiteX1" fmla="*/ 200459 w 549424"/>
                <a:gd name="connsiteY1" fmla="*/ 145354 h 510222"/>
                <a:gd name="connsiteX2" fmla="*/ 549424 w 549424"/>
                <a:gd name="connsiteY2" fmla="*/ 1338 h 510222"/>
                <a:gd name="connsiteX0" fmla="*/ 135225 w 628206"/>
                <a:gd name="connsiteY0" fmla="*/ 590019 h 590019"/>
                <a:gd name="connsiteX1" fmla="*/ 279241 w 628206"/>
                <a:gd name="connsiteY1" fmla="*/ 225151 h 590019"/>
                <a:gd name="connsiteX2" fmla="*/ 628206 w 628206"/>
                <a:gd name="connsiteY2" fmla="*/ 81135 h 590019"/>
                <a:gd name="connsiteX0" fmla="*/ 135225 w 628206"/>
                <a:gd name="connsiteY0" fmla="*/ 590019 h 590019"/>
                <a:gd name="connsiteX1" fmla="*/ 279241 w 628206"/>
                <a:gd name="connsiteY1" fmla="*/ 225151 h 590019"/>
                <a:gd name="connsiteX2" fmla="*/ 628206 w 628206"/>
                <a:gd name="connsiteY2" fmla="*/ 81135 h 590019"/>
                <a:gd name="connsiteX0" fmla="*/ 135225 w 628206"/>
                <a:gd name="connsiteY0" fmla="*/ 590019 h 590019"/>
                <a:gd name="connsiteX1" fmla="*/ 279241 w 628206"/>
                <a:gd name="connsiteY1" fmla="*/ 225151 h 590019"/>
                <a:gd name="connsiteX2" fmla="*/ 628206 w 628206"/>
                <a:gd name="connsiteY2" fmla="*/ 81135 h 590019"/>
                <a:gd name="connsiteX0" fmla="*/ 0 w 492981"/>
                <a:gd name="connsiteY0" fmla="*/ 508884 h 508884"/>
                <a:gd name="connsiteX1" fmla="*/ 296823 w 492981"/>
                <a:gd name="connsiteY1" fmla="*/ 422921 h 508884"/>
                <a:gd name="connsiteX2" fmla="*/ 492981 w 492981"/>
                <a:gd name="connsiteY2" fmla="*/ 0 h 508884"/>
                <a:gd name="connsiteX0" fmla="*/ 0 w 492981"/>
                <a:gd name="connsiteY0" fmla="*/ 508884 h 508884"/>
                <a:gd name="connsiteX1" fmla="*/ 296823 w 492981"/>
                <a:gd name="connsiteY1" fmla="*/ 422921 h 508884"/>
                <a:gd name="connsiteX2" fmla="*/ 492981 w 492981"/>
                <a:gd name="connsiteY2" fmla="*/ 0 h 508884"/>
                <a:gd name="connsiteX0" fmla="*/ 0 w 492981"/>
                <a:gd name="connsiteY0" fmla="*/ 508884 h 508884"/>
                <a:gd name="connsiteX1" fmla="*/ 296823 w 492981"/>
                <a:gd name="connsiteY1" fmla="*/ 422921 h 508884"/>
                <a:gd name="connsiteX2" fmla="*/ 492981 w 492981"/>
                <a:gd name="connsiteY2" fmla="*/ 0 h 508884"/>
              </a:gdLst>
              <a:ahLst/>
              <a:cxnLst>
                <a:cxn ang="0">
                  <a:pos x="connsiteX0" y="connsiteY0"/>
                </a:cxn>
                <a:cxn ang="0">
                  <a:pos x="connsiteX1" y="connsiteY1"/>
                </a:cxn>
                <a:cxn ang="0">
                  <a:pos x="connsiteX2" y="connsiteY2"/>
                </a:cxn>
              </a:cxnLst>
              <a:rect l="l" t="t" r="r" b="b"/>
              <a:pathLst>
                <a:path w="492981" h="508884">
                  <a:moveTo>
                    <a:pt x="0" y="508884"/>
                  </a:moveTo>
                  <a:cubicBezTo>
                    <a:pt x="48005" y="387261"/>
                    <a:pt x="163464" y="442637"/>
                    <a:pt x="296823" y="422921"/>
                  </a:cubicBezTo>
                  <a:cubicBezTo>
                    <a:pt x="408048" y="236619"/>
                    <a:pt x="328654" y="169628"/>
                    <a:pt x="492981" y="0"/>
                  </a:cubicBezTo>
                </a:path>
              </a:pathLst>
            </a:custGeom>
            <a:solidFill>
              <a:schemeClr val="accent1"/>
            </a:solidFill>
            <a:ln w="44450" cap="flat" cmpd="sng" algn="ctr">
              <a:solidFill>
                <a:schemeClr val="accent6">
                  <a:lumMod val="60000"/>
                  <a:lumOff val="40000"/>
                  <a:alpha val="94000"/>
                </a:schemeClr>
              </a:solidFill>
              <a:prstDash val="solid"/>
              <a:round/>
              <a:headEnd type="none" w="med" len="med"/>
              <a:tailEnd type="none" w="med" len="med"/>
            </a:ln>
            <a:effectLst/>
            <a:scene3d>
              <a:camera prst="orthographicFront"/>
              <a:lightRig rig="threePt" dir="t"/>
            </a:scene3d>
            <a:sp3d prstMaterial="flat">
              <a:bevelT w="635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50" name="Group 34"/>
          <p:cNvGrpSpPr/>
          <p:nvPr/>
        </p:nvGrpSpPr>
        <p:grpSpPr>
          <a:xfrm>
            <a:off x="772164" y="2021627"/>
            <a:ext cx="3885669" cy="3927653"/>
            <a:chOff x="5000629" y="1005688"/>
            <a:chExt cx="3650581" cy="3476614"/>
          </a:xfrm>
        </p:grpSpPr>
        <p:sp>
          <p:nvSpPr>
            <p:cNvPr id="169" name="Freeform 168"/>
            <p:cNvSpPr/>
            <p:nvPr/>
          </p:nvSpPr>
          <p:spPr bwMode="auto">
            <a:xfrm>
              <a:off x="6098216" y="1357298"/>
              <a:ext cx="402610" cy="1276065"/>
            </a:xfrm>
            <a:custGeom>
              <a:avLst/>
              <a:gdLst>
                <a:gd name="connsiteX0" fmla="*/ 357117 w 402610"/>
                <a:gd name="connsiteY0" fmla="*/ 1241946 h 1276065"/>
                <a:gd name="connsiteX1" fmla="*/ 84161 w 402610"/>
                <a:gd name="connsiteY1" fmla="*/ 914400 h 1276065"/>
                <a:gd name="connsiteX2" fmla="*/ 152400 w 402610"/>
                <a:gd name="connsiteY2" fmla="*/ 518615 h 1276065"/>
                <a:gd name="connsiteX3" fmla="*/ 2275 w 402610"/>
                <a:gd name="connsiteY3" fmla="*/ 40943 h 1276065"/>
                <a:gd name="connsiteX4" fmla="*/ 138752 w 402610"/>
                <a:gd name="connsiteY4" fmla="*/ 272955 h 1276065"/>
                <a:gd name="connsiteX5" fmla="*/ 206991 w 402610"/>
                <a:gd name="connsiteY5" fmla="*/ 532263 h 1276065"/>
                <a:gd name="connsiteX6" fmla="*/ 166048 w 402610"/>
                <a:gd name="connsiteY6" fmla="*/ 764275 h 1276065"/>
                <a:gd name="connsiteX7" fmla="*/ 152400 w 402610"/>
                <a:gd name="connsiteY7" fmla="*/ 914400 h 1276065"/>
                <a:gd name="connsiteX8" fmla="*/ 275230 w 402610"/>
                <a:gd name="connsiteY8" fmla="*/ 1064525 h 1276065"/>
                <a:gd name="connsiteX9" fmla="*/ 357117 w 402610"/>
                <a:gd name="connsiteY9" fmla="*/ 1119117 h 1276065"/>
                <a:gd name="connsiteX10" fmla="*/ 357117 w 402610"/>
                <a:gd name="connsiteY10" fmla="*/ 1241946 h 127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610" h="1276065">
                  <a:moveTo>
                    <a:pt x="357117" y="1241946"/>
                  </a:moveTo>
                  <a:cubicBezTo>
                    <a:pt x="311624" y="1207827"/>
                    <a:pt x="118280" y="1034955"/>
                    <a:pt x="84161" y="914400"/>
                  </a:cubicBezTo>
                  <a:cubicBezTo>
                    <a:pt x="50042" y="793845"/>
                    <a:pt x="166048" y="664191"/>
                    <a:pt x="152400" y="518615"/>
                  </a:cubicBezTo>
                  <a:cubicBezTo>
                    <a:pt x="138752" y="373039"/>
                    <a:pt x="4550" y="81886"/>
                    <a:pt x="2275" y="40943"/>
                  </a:cubicBezTo>
                  <a:cubicBezTo>
                    <a:pt x="0" y="0"/>
                    <a:pt x="104633" y="191069"/>
                    <a:pt x="138752" y="272955"/>
                  </a:cubicBezTo>
                  <a:cubicBezTo>
                    <a:pt x="172871" y="354841"/>
                    <a:pt x="202442" y="450376"/>
                    <a:pt x="206991" y="532263"/>
                  </a:cubicBezTo>
                  <a:cubicBezTo>
                    <a:pt x="211540" y="614150"/>
                    <a:pt x="175146" y="700586"/>
                    <a:pt x="166048" y="764275"/>
                  </a:cubicBezTo>
                  <a:cubicBezTo>
                    <a:pt x="156950" y="827964"/>
                    <a:pt x="134203" y="864358"/>
                    <a:pt x="152400" y="914400"/>
                  </a:cubicBezTo>
                  <a:cubicBezTo>
                    <a:pt x="170597" y="964442"/>
                    <a:pt x="241111" y="1030406"/>
                    <a:pt x="275230" y="1064525"/>
                  </a:cubicBezTo>
                  <a:cubicBezTo>
                    <a:pt x="309349" y="1098644"/>
                    <a:pt x="341195" y="1089547"/>
                    <a:pt x="357117" y="1119117"/>
                  </a:cubicBezTo>
                  <a:cubicBezTo>
                    <a:pt x="373039" y="1148687"/>
                    <a:pt x="402610" y="1276065"/>
                    <a:pt x="357117" y="1241946"/>
                  </a:cubicBezTo>
                  <a:close/>
                </a:path>
              </a:pathLst>
            </a:custGeom>
            <a:solidFill>
              <a:schemeClr val="accent6">
                <a:lumMod val="40000"/>
                <a:lumOff val="60000"/>
                <a:alpha val="86000"/>
              </a:schemeClr>
            </a:solidFill>
            <a:ln w="9525" cap="flat" cmpd="sng" algn="ctr">
              <a:noFill/>
              <a:prstDash val="solid"/>
              <a:round/>
              <a:headEnd type="none" w="med" len="med"/>
              <a:tailEnd type="none" w="med" len="med"/>
            </a:ln>
            <a:effectLst/>
            <a:scene3d>
              <a:camera prst="orthographicFront">
                <a:rot lat="18299996" lon="21299988" rev="0"/>
              </a:camera>
              <a:lightRig rig="threePt" dir="t"/>
            </a:scene3d>
            <a:sp3d>
              <a:bevelT w="25400" h="50800"/>
              <a:bevelB w="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0" name="Freeform 169"/>
            <p:cNvSpPr/>
            <p:nvPr/>
          </p:nvSpPr>
          <p:spPr bwMode="auto">
            <a:xfrm rot="10599652">
              <a:off x="6360826" y="1916523"/>
              <a:ext cx="1289713" cy="2565779"/>
            </a:xfrm>
            <a:custGeom>
              <a:avLst/>
              <a:gdLst>
                <a:gd name="connsiteX0" fmla="*/ 873456 w 1289713"/>
                <a:gd name="connsiteY0" fmla="*/ 2472519 h 2565779"/>
                <a:gd name="connsiteX1" fmla="*/ 791570 w 1289713"/>
                <a:gd name="connsiteY1" fmla="*/ 1899313 h 2565779"/>
                <a:gd name="connsiteX2" fmla="*/ 805217 w 1289713"/>
                <a:gd name="connsiteY2" fmla="*/ 1312460 h 2565779"/>
                <a:gd name="connsiteX3" fmla="*/ 600501 w 1289713"/>
                <a:gd name="connsiteY3" fmla="*/ 793845 h 2565779"/>
                <a:gd name="connsiteX4" fmla="*/ 136477 w 1289713"/>
                <a:gd name="connsiteY4" fmla="*/ 288878 h 2565779"/>
                <a:gd name="connsiteX5" fmla="*/ 0 w 1289713"/>
                <a:gd name="connsiteY5" fmla="*/ 84161 h 2565779"/>
                <a:gd name="connsiteX6" fmla="*/ 136477 w 1289713"/>
                <a:gd name="connsiteY6" fmla="*/ 234287 h 2565779"/>
                <a:gd name="connsiteX7" fmla="*/ 341194 w 1289713"/>
                <a:gd name="connsiteY7" fmla="*/ 452651 h 2565779"/>
                <a:gd name="connsiteX8" fmla="*/ 573205 w 1289713"/>
                <a:gd name="connsiteY8" fmla="*/ 684663 h 2565779"/>
                <a:gd name="connsiteX9" fmla="*/ 696035 w 1289713"/>
                <a:gd name="connsiteY9" fmla="*/ 889379 h 2565779"/>
                <a:gd name="connsiteX10" fmla="*/ 764274 w 1289713"/>
                <a:gd name="connsiteY10" fmla="*/ 807493 h 2565779"/>
                <a:gd name="connsiteX11" fmla="*/ 764274 w 1289713"/>
                <a:gd name="connsiteY11" fmla="*/ 452651 h 2565779"/>
                <a:gd name="connsiteX12" fmla="*/ 859808 w 1289713"/>
                <a:gd name="connsiteY12" fmla="*/ 70513 h 2565779"/>
                <a:gd name="connsiteX13" fmla="*/ 928047 w 1289713"/>
                <a:gd name="connsiteY13" fmla="*/ 29570 h 2565779"/>
                <a:gd name="connsiteX14" fmla="*/ 873456 w 1289713"/>
                <a:gd name="connsiteY14" fmla="*/ 206991 h 2565779"/>
                <a:gd name="connsiteX15" fmla="*/ 832513 w 1289713"/>
                <a:gd name="connsiteY15" fmla="*/ 466299 h 2565779"/>
                <a:gd name="connsiteX16" fmla="*/ 818865 w 1289713"/>
                <a:gd name="connsiteY16" fmla="*/ 752902 h 2565779"/>
                <a:gd name="connsiteX17" fmla="*/ 750626 w 1289713"/>
                <a:gd name="connsiteY17" fmla="*/ 984913 h 2565779"/>
                <a:gd name="connsiteX18" fmla="*/ 832513 w 1289713"/>
                <a:gd name="connsiteY18" fmla="*/ 1230573 h 2565779"/>
                <a:gd name="connsiteX19" fmla="*/ 859808 w 1289713"/>
                <a:gd name="connsiteY19" fmla="*/ 1517176 h 2565779"/>
                <a:gd name="connsiteX20" fmla="*/ 941695 w 1289713"/>
                <a:gd name="connsiteY20" fmla="*/ 1558119 h 2565779"/>
                <a:gd name="connsiteX21" fmla="*/ 1241946 w 1289713"/>
                <a:gd name="connsiteY21" fmla="*/ 1530824 h 2565779"/>
                <a:gd name="connsiteX22" fmla="*/ 1228298 w 1289713"/>
                <a:gd name="connsiteY22" fmla="*/ 1571767 h 2565779"/>
                <a:gd name="connsiteX23" fmla="*/ 1064525 w 1289713"/>
                <a:gd name="connsiteY23" fmla="*/ 1585415 h 2565779"/>
                <a:gd name="connsiteX24" fmla="*/ 900752 w 1289713"/>
                <a:gd name="connsiteY24" fmla="*/ 1599063 h 2565779"/>
                <a:gd name="connsiteX25" fmla="*/ 859808 w 1289713"/>
                <a:gd name="connsiteY25" fmla="*/ 1612711 h 2565779"/>
                <a:gd name="connsiteX26" fmla="*/ 846161 w 1289713"/>
                <a:gd name="connsiteY26" fmla="*/ 1926609 h 2565779"/>
                <a:gd name="connsiteX27" fmla="*/ 887104 w 1289713"/>
                <a:gd name="connsiteY27" fmla="*/ 2226860 h 2565779"/>
                <a:gd name="connsiteX28" fmla="*/ 968991 w 1289713"/>
                <a:gd name="connsiteY28" fmla="*/ 2404281 h 2565779"/>
                <a:gd name="connsiteX29" fmla="*/ 955343 w 1289713"/>
                <a:gd name="connsiteY29" fmla="*/ 2458872 h 2565779"/>
                <a:gd name="connsiteX30" fmla="*/ 873456 w 1289713"/>
                <a:gd name="connsiteY30" fmla="*/ 2472519 h 25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713" h="2565779">
                  <a:moveTo>
                    <a:pt x="873456" y="2472519"/>
                  </a:moveTo>
                  <a:cubicBezTo>
                    <a:pt x="846161" y="2379259"/>
                    <a:pt x="802943" y="2092656"/>
                    <a:pt x="791570" y="1899313"/>
                  </a:cubicBezTo>
                  <a:cubicBezTo>
                    <a:pt x="780197" y="1705970"/>
                    <a:pt x="837062" y="1496705"/>
                    <a:pt x="805217" y="1312460"/>
                  </a:cubicBezTo>
                  <a:cubicBezTo>
                    <a:pt x="773372" y="1128215"/>
                    <a:pt x="711958" y="964442"/>
                    <a:pt x="600501" y="793845"/>
                  </a:cubicBezTo>
                  <a:cubicBezTo>
                    <a:pt x="489044" y="623248"/>
                    <a:pt x="236561" y="407159"/>
                    <a:pt x="136477" y="288878"/>
                  </a:cubicBezTo>
                  <a:cubicBezTo>
                    <a:pt x="36393" y="170597"/>
                    <a:pt x="0" y="93259"/>
                    <a:pt x="0" y="84161"/>
                  </a:cubicBezTo>
                  <a:cubicBezTo>
                    <a:pt x="0" y="75063"/>
                    <a:pt x="79611" y="172872"/>
                    <a:pt x="136477" y="234287"/>
                  </a:cubicBezTo>
                  <a:cubicBezTo>
                    <a:pt x="193343" y="295702"/>
                    <a:pt x="268406" y="377588"/>
                    <a:pt x="341194" y="452651"/>
                  </a:cubicBezTo>
                  <a:cubicBezTo>
                    <a:pt x="413982" y="527714"/>
                    <a:pt x="514065" y="611875"/>
                    <a:pt x="573205" y="684663"/>
                  </a:cubicBezTo>
                  <a:cubicBezTo>
                    <a:pt x="632345" y="757451"/>
                    <a:pt x="664190" y="868907"/>
                    <a:pt x="696035" y="889379"/>
                  </a:cubicBezTo>
                  <a:cubicBezTo>
                    <a:pt x="727880" y="909851"/>
                    <a:pt x="752901" y="880281"/>
                    <a:pt x="764274" y="807493"/>
                  </a:cubicBezTo>
                  <a:cubicBezTo>
                    <a:pt x="775647" y="734705"/>
                    <a:pt x="748352" y="575481"/>
                    <a:pt x="764274" y="452651"/>
                  </a:cubicBezTo>
                  <a:cubicBezTo>
                    <a:pt x="780196" y="329821"/>
                    <a:pt x="832513" y="141026"/>
                    <a:pt x="859808" y="70513"/>
                  </a:cubicBezTo>
                  <a:cubicBezTo>
                    <a:pt x="887103" y="0"/>
                    <a:pt x="925772" y="6824"/>
                    <a:pt x="928047" y="29570"/>
                  </a:cubicBezTo>
                  <a:cubicBezTo>
                    <a:pt x="930322" y="52316"/>
                    <a:pt x="889378" y="134203"/>
                    <a:pt x="873456" y="206991"/>
                  </a:cubicBezTo>
                  <a:cubicBezTo>
                    <a:pt x="857534" y="279779"/>
                    <a:pt x="841611" y="375314"/>
                    <a:pt x="832513" y="466299"/>
                  </a:cubicBezTo>
                  <a:cubicBezTo>
                    <a:pt x="823415" y="557284"/>
                    <a:pt x="832513" y="666466"/>
                    <a:pt x="818865" y="752902"/>
                  </a:cubicBezTo>
                  <a:cubicBezTo>
                    <a:pt x="805217" y="839338"/>
                    <a:pt x="748351" y="905301"/>
                    <a:pt x="750626" y="984913"/>
                  </a:cubicBezTo>
                  <a:cubicBezTo>
                    <a:pt x="752901" y="1064525"/>
                    <a:pt x="814316" y="1141863"/>
                    <a:pt x="832513" y="1230573"/>
                  </a:cubicBezTo>
                  <a:cubicBezTo>
                    <a:pt x="850710" y="1319283"/>
                    <a:pt x="841611" y="1462585"/>
                    <a:pt x="859808" y="1517176"/>
                  </a:cubicBezTo>
                  <a:cubicBezTo>
                    <a:pt x="878005" y="1571767"/>
                    <a:pt x="878005" y="1555844"/>
                    <a:pt x="941695" y="1558119"/>
                  </a:cubicBezTo>
                  <a:cubicBezTo>
                    <a:pt x="1005385" y="1560394"/>
                    <a:pt x="1194179" y="1528549"/>
                    <a:pt x="1241946" y="1530824"/>
                  </a:cubicBezTo>
                  <a:cubicBezTo>
                    <a:pt x="1289713" y="1533099"/>
                    <a:pt x="1257868" y="1562669"/>
                    <a:pt x="1228298" y="1571767"/>
                  </a:cubicBezTo>
                  <a:cubicBezTo>
                    <a:pt x="1198728" y="1580865"/>
                    <a:pt x="1064525" y="1585415"/>
                    <a:pt x="1064525" y="1585415"/>
                  </a:cubicBezTo>
                  <a:cubicBezTo>
                    <a:pt x="1009934" y="1589964"/>
                    <a:pt x="934872" y="1594514"/>
                    <a:pt x="900752" y="1599063"/>
                  </a:cubicBezTo>
                  <a:cubicBezTo>
                    <a:pt x="866633" y="1603612"/>
                    <a:pt x="868906" y="1558120"/>
                    <a:pt x="859808" y="1612711"/>
                  </a:cubicBezTo>
                  <a:cubicBezTo>
                    <a:pt x="850710" y="1667302"/>
                    <a:pt x="841612" y="1824251"/>
                    <a:pt x="846161" y="1926609"/>
                  </a:cubicBezTo>
                  <a:cubicBezTo>
                    <a:pt x="850710" y="2028967"/>
                    <a:pt x="866632" y="2147248"/>
                    <a:pt x="887104" y="2226860"/>
                  </a:cubicBezTo>
                  <a:cubicBezTo>
                    <a:pt x="907576" y="2306472"/>
                    <a:pt x="957618" y="2365612"/>
                    <a:pt x="968991" y="2404281"/>
                  </a:cubicBezTo>
                  <a:cubicBezTo>
                    <a:pt x="980364" y="2442950"/>
                    <a:pt x="971265" y="2449774"/>
                    <a:pt x="955343" y="2458872"/>
                  </a:cubicBezTo>
                  <a:cubicBezTo>
                    <a:pt x="939421" y="2467970"/>
                    <a:pt x="900752" y="2565779"/>
                    <a:pt x="873456" y="2472519"/>
                  </a:cubicBezTo>
                  <a:close/>
                </a:path>
              </a:pathLst>
            </a:custGeom>
            <a:solidFill>
              <a:schemeClr val="accent6">
                <a:lumMod val="40000"/>
                <a:lumOff val="60000"/>
                <a:alpha val="83000"/>
              </a:schemeClr>
            </a:solidFill>
            <a:ln w="9525" cap="flat" cmpd="sng" algn="ctr">
              <a:noFill/>
              <a:prstDash val="solid"/>
              <a:round/>
              <a:headEnd type="none" w="med" len="med"/>
              <a:tailEnd type="none" w="med" len="med"/>
            </a:ln>
            <a:effectLst/>
            <a:scene3d>
              <a:camera prst="orthographicFront">
                <a:rot lat="3586446" lon="541653" rev="341943"/>
              </a:camera>
              <a:lightRig rig="threePt" dir="t">
                <a:rot lat="0" lon="0" rev="4200000"/>
              </a:lightRig>
            </a:scene3d>
            <a:sp3d>
              <a:bevelT w="69850"/>
              <a:bevelB w="698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1" name="Freeform 170"/>
            <p:cNvSpPr/>
            <p:nvPr/>
          </p:nvSpPr>
          <p:spPr bwMode="auto">
            <a:xfrm>
              <a:off x="6497138" y="1350858"/>
              <a:ext cx="2154072" cy="1107743"/>
            </a:xfrm>
            <a:custGeom>
              <a:avLst/>
              <a:gdLst>
                <a:gd name="connsiteX0" fmla="*/ 25021 w 2154072"/>
                <a:gd name="connsiteY0" fmla="*/ 968991 h 1107743"/>
                <a:gd name="connsiteX1" fmla="*/ 52316 w 2154072"/>
                <a:gd name="connsiteY1" fmla="*/ 1078173 h 1107743"/>
                <a:gd name="connsiteX2" fmla="*/ 120555 w 2154072"/>
                <a:gd name="connsiteY2" fmla="*/ 1091821 h 1107743"/>
                <a:gd name="connsiteX3" fmla="*/ 270681 w 2154072"/>
                <a:gd name="connsiteY3" fmla="*/ 982639 h 1107743"/>
                <a:gd name="connsiteX4" fmla="*/ 625522 w 2154072"/>
                <a:gd name="connsiteY4" fmla="*/ 655093 h 1107743"/>
                <a:gd name="connsiteX5" fmla="*/ 980364 w 2154072"/>
                <a:gd name="connsiteY5" fmla="*/ 382138 h 1107743"/>
                <a:gd name="connsiteX6" fmla="*/ 1458036 w 2154072"/>
                <a:gd name="connsiteY6" fmla="*/ 259308 h 1107743"/>
                <a:gd name="connsiteX7" fmla="*/ 1512627 w 2154072"/>
                <a:gd name="connsiteY7" fmla="*/ 368490 h 1107743"/>
                <a:gd name="connsiteX8" fmla="*/ 1621809 w 2154072"/>
                <a:gd name="connsiteY8" fmla="*/ 641445 h 1107743"/>
                <a:gd name="connsiteX9" fmla="*/ 1758287 w 2154072"/>
                <a:gd name="connsiteY9" fmla="*/ 846162 h 1107743"/>
                <a:gd name="connsiteX10" fmla="*/ 1703696 w 2154072"/>
                <a:gd name="connsiteY10" fmla="*/ 709684 h 1107743"/>
                <a:gd name="connsiteX11" fmla="*/ 1608161 w 2154072"/>
                <a:gd name="connsiteY11" fmla="*/ 518615 h 1107743"/>
                <a:gd name="connsiteX12" fmla="*/ 1553570 w 2154072"/>
                <a:gd name="connsiteY12" fmla="*/ 327547 h 1107743"/>
                <a:gd name="connsiteX13" fmla="*/ 1553570 w 2154072"/>
                <a:gd name="connsiteY13" fmla="*/ 259308 h 1107743"/>
                <a:gd name="connsiteX14" fmla="*/ 1812878 w 2154072"/>
                <a:gd name="connsiteY14" fmla="*/ 204717 h 1107743"/>
                <a:gd name="connsiteX15" fmla="*/ 2072185 w 2154072"/>
                <a:gd name="connsiteY15" fmla="*/ 136478 h 1107743"/>
                <a:gd name="connsiteX16" fmla="*/ 2126776 w 2154072"/>
                <a:gd name="connsiteY16" fmla="*/ 27296 h 1107743"/>
                <a:gd name="connsiteX17" fmla="*/ 1908412 w 2154072"/>
                <a:gd name="connsiteY17" fmla="*/ 95535 h 1107743"/>
                <a:gd name="connsiteX18" fmla="*/ 1567218 w 2154072"/>
                <a:gd name="connsiteY18" fmla="*/ 122830 h 1107743"/>
                <a:gd name="connsiteX19" fmla="*/ 1171433 w 2154072"/>
                <a:gd name="connsiteY19" fmla="*/ 177421 h 1107743"/>
                <a:gd name="connsiteX20" fmla="*/ 843887 w 2154072"/>
                <a:gd name="connsiteY20" fmla="*/ 327547 h 1107743"/>
                <a:gd name="connsiteX21" fmla="*/ 721057 w 2154072"/>
                <a:gd name="connsiteY21" fmla="*/ 409433 h 1107743"/>
                <a:gd name="connsiteX22" fmla="*/ 625522 w 2154072"/>
                <a:gd name="connsiteY22" fmla="*/ 300251 h 1107743"/>
                <a:gd name="connsiteX23" fmla="*/ 543636 w 2154072"/>
                <a:gd name="connsiteY23" fmla="*/ 81887 h 1107743"/>
                <a:gd name="connsiteX24" fmla="*/ 489045 w 2154072"/>
                <a:gd name="connsiteY24" fmla="*/ 0 h 1107743"/>
                <a:gd name="connsiteX25" fmla="*/ 502693 w 2154072"/>
                <a:gd name="connsiteY25" fmla="*/ 81887 h 1107743"/>
                <a:gd name="connsiteX26" fmla="*/ 543636 w 2154072"/>
                <a:gd name="connsiteY26" fmla="*/ 218365 h 1107743"/>
                <a:gd name="connsiteX27" fmla="*/ 666466 w 2154072"/>
                <a:gd name="connsiteY27" fmla="*/ 423081 h 1107743"/>
                <a:gd name="connsiteX28" fmla="*/ 625522 w 2154072"/>
                <a:gd name="connsiteY28" fmla="*/ 491320 h 1107743"/>
                <a:gd name="connsiteX29" fmla="*/ 379863 w 2154072"/>
                <a:gd name="connsiteY29" fmla="*/ 682388 h 1107743"/>
                <a:gd name="connsiteX30" fmla="*/ 202442 w 2154072"/>
                <a:gd name="connsiteY30" fmla="*/ 832514 h 1107743"/>
                <a:gd name="connsiteX31" fmla="*/ 25021 w 2154072"/>
                <a:gd name="connsiteY31" fmla="*/ 968991 h 110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54072" h="1107743">
                  <a:moveTo>
                    <a:pt x="25021" y="968991"/>
                  </a:moveTo>
                  <a:cubicBezTo>
                    <a:pt x="0" y="1009934"/>
                    <a:pt x="36394" y="1057701"/>
                    <a:pt x="52316" y="1078173"/>
                  </a:cubicBezTo>
                  <a:cubicBezTo>
                    <a:pt x="68238" y="1098645"/>
                    <a:pt x="84161" y="1107743"/>
                    <a:pt x="120555" y="1091821"/>
                  </a:cubicBezTo>
                  <a:cubicBezTo>
                    <a:pt x="156949" y="1075899"/>
                    <a:pt x="186520" y="1055427"/>
                    <a:pt x="270681" y="982639"/>
                  </a:cubicBezTo>
                  <a:cubicBezTo>
                    <a:pt x="354842" y="909851"/>
                    <a:pt x="507242" y="755176"/>
                    <a:pt x="625522" y="655093"/>
                  </a:cubicBezTo>
                  <a:cubicBezTo>
                    <a:pt x="743802" y="555010"/>
                    <a:pt x="841612" y="448102"/>
                    <a:pt x="980364" y="382138"/>
                  </a:cubicBezTo>
                  <a:cubicBezTo>
                    <a:pt x="1119116" y="316174"/>
                    <a:pt x="1369326" y="261583"/>
                    <a:pt x="1458036" y="259308"/>
                  </a:cubicBezTo>
                  <a:cubicBezTo>
                    <a:pt x="1546746" y="257033"/>
                    <a:pt x="1485332" y="304801"/>
                    <a:pt x="1512627" y="368490"/>
                  </a:cubicBezTo>
                  <a:cubicBezTo>
                    <a:pt x="1539922" y="432179"/>
                    <a:pt x="1580866" y="561833"/>
                    <a:pt x="1621809" y="641445"/>
                  </a:cubicBezTo>
                  <a:cubicBezTo>
                    <a:pt x="1662752" y="721057"/>
                    <a:pt x="1744639" y="834789"/>
                    <a:pt x="1758287" y="846162"/>
                  </a:cubicBezTo>
                  <a:cubicBezTo>
                    <a:pt x="1771935" y="857535"/>
                    <a:pt x="1728717" y="764275"/>
                    <a:pt x="1703696" y="709684"/>
                  </a:cubicBezTo>
                  <a:cubicBezTo>
                    <a:pt x="1678675" y="655093"/>
                    <a:pt x="1633182" y="582304"/>
                    <a:pt x="1608161" y="518615"/>
                  </a:cubicBezTo>
                  <a:cubicBezTo>
                    <a:pt x="1583140" y="454926"/>
                    <a:pt x="1562669" y="370765"/>
                    <a:pt x="1553570" y="327547"/>
                  </a:cubicBezTo>
                  <a:cubicBezTo>
                    <a:pt x="1544471" y="284329"/>
                    <a:pt x="1510352" y="279780"/>
                    <a:pt x="1553570" y="259308"/>
                  </a:cubicBezTo>
                  <a:cubicBezTo>
                    <a:pt x="1596788" y="238836"/>
                    <a:pt x="1726442" y="225189"/>
                    <a:pt x="1812878" y="204717"/>
                  </a:cubicBezTo>
                  <a:cubicBezTo>
                    <a:pt x="1899314" y="184245"/>
                    <a:pt x="2019869" y="166048"/>
                    <a:pt x="2072185" y="136478"/>
                  </a:cubicBezTo>
                  <a:cubicBezTo>
                    <a:pt x="2124501" y="106908"/>
                    <a:pt x="2154072" y="34120"/>
                    <a:pt x="2126776" y="27296"/>
                  </a:cubicBezTo>
                  <a:cubicBezTo>
                    <a:pt x="2099480" y="20472"/>
                    <a:pt x="2001672" y="79613"/>
                    <a:pt x="1908412" y="95535"/>
                  </a:cubicBezTo>
                  <a:cubicBezTo>
                    <a:pt x="1815152" y="111457"/>
                    <a:pt x="1690048" y="109182"/>
                    <a:pt x="1567218" y="122830"/>
                  </a:cubicBezTo>
                  <a:cubicBezTo>
                    <a:pt x="1444388" y="136478"/>
                    <a:pt x="1291988" y="143302"/>
                    <a:pt x="1171433" y="177421"/>
                  </a:cubicBezTo>
                  <a:cubicBezTo>
                    <a:pt x="1050878" y="211540"/>
                    <a:pt x="918950" y="288878"/>
                    <a:pt x="843887" y="327547"/>
                  </a:cubicBezTo>
                  <a:cubicBezTo>
                    <a:pt x="768824" y="366216"/>
                    <a:pt x="757451" y="413982"/>
                    <a:pt x="721057" y="409433"/>
                  </a:cubicBezTo>
                  <a:cubicBezTo>
                    <a:pt x="684663" y="404884"/>
                    <a:pt x="655092" y="354842"/>
                    <a:pt x="625522" y="300251"/>
                  </a:cubicBezTo>
                  <a:cubicBezTo>
                    <a:pt x="595952" y="245660"/>
                    <a:pt x="566382" y="131929"/>
                    <a:pt x="543636" y="81887"/>
                  </a:cubicBezTo>
                  <a:cubicBezTo>
                    <a:pt x="520890" y="31845"/>
                    <a:pt x="495869" y="0"/>
                    <a:pt x="489045" y="0"/>
                  </a:cubicBezTo>
                  <a:cubicBezTo>
                    <a:pt x="482221" y="0"/>
                    <a:pt x="493595" y="45493"/>
                    <a:pt x="502693" y="81887"/>
                  </a:cubicBezTo>
                  <a:cubicBezTo>
                    <a:pt x="511792" y="118281"/>
                    <a:pt x="516341" y="161499"/>
                    <a:pt x="543636" y="218365"/>
                  </a:cubicBezTo>
                  <a:cubicBezTo>
                    <a:pt x="570931" y="275231"/>
                    <a:pt x="652818" y="377589"/>
                    <a:pt x="666466" y="423081"/>
                  </a:cubicBezTo>
                  <a:cubicBezTo>
                    <a:pt x="680114" y="468574"/>
                    <a:pt x="673289" y="448102"/>
                    <a:pt x="625522" y="491320"/>
                  </a:cubicBezTo>
                  <a:cubicBezTo>
                    <a:pt x="577755" y="534538"/>
                    <a:pt x="450376" y="625522"/>
                    <a:pt x="379863" y="682388"/>
                  </a:cubicBezTo>
                  <a:cubicBezTo>
                    <a:pt x="309350" y="739254"/>
                    <a:pt x="261582" y="784747"/>
                    <a:pt x="202442" y="832514"/>
                  </a:cubicBezTo>
                  <a:cubicBezTo>
                    <a:pt x="143302" y="880281"/>
                    <a:pt x="50042" y="928048"/>
                    <a:pt x="25021" y="968991"/>
                  </a:cubicBezTo>
                  <a:close/>
                </a:path>
              </a:pathLst>
            </a:custGeom>
            <a:solidFill>
              <a:schemeClr val="accent6">
                <a:lumMod val="40000"/>
                <a:lumOff val="60000"/>
                <a:alpha val="85000"/>
              </a:schemeClr>
            </a:solidFill>
            <a:ln w="9525" cap="flat" cmpd="sng" algn="ctr">
              <a:noFill/>
              <a:prstDash val="solid"/>
              <a:round/>
              <a:headEnd type="none" w="med" len="med"/>
              <a:tailEnd type="none" w="med" len="med"/>
            </a:ln>
            <a:effectLst/>
            <a:scene3d>
              <a:camera prst="orthographicFront">
                <a:rot lat="236752" lon="1494126" rev="224025"/>
              </a:camera>
              <a:lightRig rig="threePt" dir="t">
                <a:rot lat="0" lon="0" rev="3000000"/>
              </a:lightRig>
            </a:scene3d>
            <a:sp3d>
              <a:bevelT h="82550"/>
              <a:bevelB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72" name="Freeform 171"/>
            <p:cNvSpPr/>
            <p:nvPr/>
          </p:nvSpPr>
          <p:spPr bwMode="auto">
            <a:xfrm>
              <a:off x="5000629" y="1005688"/>
              <a:ext cx="2928958" cy="2714644"/>
            </a:xfrm>
            <a:custGeom>
              <a:avLst/>
              <a:gdLst>
                <a:gd name="connsiteX0" fmla="*/ 1774208 w 4299044"/>
                <a:gd name="connsiteY0" fmla="*/ 3018430 h 4765344"/>
                <a:gd name="connsiteX1" fmla="*/ 1910686 w 4299044"/>
                <a:gd name="connsiteY1" fmla="*/ 3141260 h 4765344"/>
                <a:gd name="connsiteX2" fmla="*/ 2115402 w 4299044"/>
                <a:gd name="connsiteY2" fmla="*/ 3182204 h 4765344"/>
                <a:gd name="connsiteX3" fmla="*/ 2292823 w 4299044"/>
                <a:gd name="connsiteY3" fmla="*/ 3291386 h 4765344"/>
                <a:gd name="connsiteX4" fmla="*/ 2388357 w 4299044"/>
                <a:gd name="connsiteY4" fmla="*/ 3455159 h 4765344"/>
                <a:gd name="connsiteX5" fmla="*/ 2402005 w 4299044"/>
                <a:gd name="connsiteY5" fmla="*/ 3687171 h 4765344"/>
                <a:gd name="connsiteX6" fmla="*/ 2142698 w 4299044"/>
                <a:gd name="connsiteY6" fmla="*/ 4001069 h 4765344"/>
                <a:gd name="connsiteX7" fmla="*/ 1924333 w 4299044"/>
                <a:gd name="connsiteY7" fmla="*/ 4246729 h 4765344"/>
                <a:gd name="connsiteX8" fmla="*/ 1583139 w 4299044"/>
                <a:gd name="connsiteY8" fmla="*/ 4410502 h 4765344"/>
                <a:gd name="connsiteX9" fmla="*/ 1433014 w 4299044"/>
                <a:gd name="connsiteY9" fmla="*/ 4506036 h 4765344"/>
                <a:gd name="connsiteX10" fmla="*/ 1624083 w 4299044"/>
                <a:gd name="connsiteY10" fmla="*/ 4437798 h 4765344"/>
                <a:gd name="connsiteX11" fmla="*/ 1910686 w 4299044"/>
                <a:gd name="connsiteY11" fmla="*/ 4328616 h 4765344"/>
                <a:gd name="connsiteX12" fmla="*/ 1978924 w 4299044"/>
                <a:gd name="connsiteY12" fmla="*/ 4287672 h 4765344"/>
                <a:gd name="connsiteX13" fmla="*/ 2060811 w 4299044"/>
                <a:gd name="connsiteY13" fmla="*/ 4697105 h 4765344"/>
                <a:gd name="connsiteX14" fmla="*/ 2115402 w 4299044"/>
                <a:gd name="connsiteY14" fmla="*/ 4697105 h 4765344"/>
                <a:gd name="connsiteX15" fmla="*/ 2033516 w 4299044"/>
                <a:gd name="connsiteY15" fmla="*/ 4437798 h 4765344"/>
                <a:gd name="connsiteX16" fmla="*/ 2019868 w 4299044"/>
                <a:gd name="connsiteY16" fmla="*/ 4246729 h 4765344"/>
                <a:gd name="connsiteX17" fmla="*/ 2115402 w 4299044"/>
                <a:gd name="connsiteY17" fmla="*/ 4082956 h 4765344"/>
                <a:gd name="connsiteX18" fmla="*/ 2292823 w 4299044"/>
                <a:gd name="connsiteY18" fmla="*/ 3891887 h 4765344"/>
                <a:gd name="connsiteX19" fmla="*/ 2361062 w 4299044"/>
                <a:gd name="connsiteY19" fmla="*/ 3864592 h 4765344"/>
                <a:gd name="connsiteX20" fmla="*/ 2784142 w 4299044"/>
                <a:gd name="connsiteY20" fmla="*/ 3973774 h 4765344"/>
                <a:gd name="connsiteX21" fmla="*/ 3152632 w 4299044"/>
                <a:gd name="connsiteY21" fmla="*/ 4082956 h 4765344"/>
                <a:gd name="connsiteX22" fmla="*/ 3439235 w 4299044"/>
                <a:gd name="connsiteY22" fmla="*/ 4001069 h 4765344"/>
                <a:gd name="connsiteX23" fmla="*/ 3480178 w 4299044"/>
                <a:gd name="connsiteY23" fmla="*/ 3905535 h 4765344"/>
                <a:gd name="connsiteX24" fmla="*/ 3248166 w 4299044"/>
                <a:gd name="connsiteY24" fmla="*/ 4014717 h 4765344"/>
                <a:gd name="connsiteX25" fmla="*/ 2934268 w 4299044"/>
                <a:gd name="connsiteY25" fmla="*/ 3973774 h 4765344"/>
                <a:gd name="connsiteX26" fmla="*/ 2593074 w 4299044"/>
                <a:gd name="connsiteY26" fmla="*/ 3850944 h 4765344"/>
                <a:gd name="connsiteX27" fmla="*/ 2429301 w 4299044"/>
                <a:gd name="connsiteY27" fmla="*/ 3823648 h 4765344"/>
                <a:gd name="connsiteX28" fmla="*/ 2442948 w 4299044"/>
                <a:gd name="connsiteY28" fmla="*/ 3673523 h 4765344"/>
                <a:gd name="connsiteX29" fmla="*/ 2483892 w 4299044"/>
                <a:gd name="connsiteY29" fmla="*/ 3441511 h 4765344"/>
                <a:gd name="connsiteX30" fmla="*/ 2442948 w 4299044"/>
                <a:gd name="connsiteY30" fmla="*/ 3291386 h 4765344"/>
                <a:gd name="connsiteX31" fmla="*/ 2429301 w 4299044"/>
                <a:gd name="connsiteY31" fmla="*/ 3209499 h 4765344"/>
                <a:gd name="connsiteX32" fmla="*/ 2552130 w 4299044"/>
                <a:gd name="connsiteY32" fmla="*/ 3113965 h 4765344"/>
                <a:gd name="connsiteX33" fmla="*/ 2715904 w 4299044"/>
                <a:gd name="connsiteY33" fmla="*/ 3127613 h 4765344"/>
                <a:gd name="connsiteX34" fmla="*/ 2961563 w 4299044"/>
                <a:gd name="connsiteY34" fmla="*/ 3168556 h 4765344"/>
                <a:gd name="connsiteX35" fmla="*/ 3248166 w 4299044"/>
                <a:gd name="connsiteY35" fmla="*/ 3223147 h 4765344"/>
                <a:gd name="connsiteX36" fmla="*/ 3330053 w 4299044"/>
                <a:gd name="connsiteY36" fmla="*/ 3359625 h 4765344"/>
                <a:gd name="connsiteX37" fmla="*/ 3521121 w 4299044"/>
                <a:gd name="connsiteY37" fmla="*/ 3482454 h 4765344"/>
                <a:gd name="connsiteX38" fmla="*/ 3480178 w 4299044"/>
                <a:gd name="connsiteY38" fmla="*/ 3400568 h 4765344"/>
                <a:gd name="connsiteX39" fmla="*/ 3357348 w 4299044"/>
                <a:gd name="connsiteY39" fmla="*/ 3305033 h 4765344"/>
                <a:gd name="connsiteX40" fmla="*/ 3343701 w 4299044"/>
                <a:gd name="connsiteY40" fmla="*/ 3264090 h 4765344"/>
                <a:gd name="connsiteX41" fmla="*/ 3425587 w 4299044"/>
                <a:gd name="connsiteY41" fmla="*/ 3305033 h 4765344"/>
                <a:gd name="connsiteX42" fmla="*/ 3548417 w 4299044"/>
                <a:gd name="connsiteY42" fmla="*/ 3305033 h 4765344"/>
                <a:gd name="connsiteX43" fmla="*/ 3616656 w 4299044"/>
                <a:gd name="connsiteY43" fmla="*/ 3305033 h 4765344"/>
                <a:gd name="connsiteX44" fmla="*/ 3794077 w 4299044"/>
                <a:gd name="connsiteY44" fmla="*/ 3386920 h 4765344"/>
                <a:gd name="connsiteX45" fmla="*/ 3944202 w 4299044"/>
                <a:gd name="connsiteY45" fmla="*/ 3373272 h 4765344"/>
                <a:gd name="connsiteX46" fmla="*/ 3739486 w 4299044"/>
                <a:gd name="connsiteY46" fmla="*/ 3318681 h 4765344"/>
                <a:gd name="connsiteX47" fmla="*/ 3616656 w 4299044"/>
                <a:gd name="connsiteY47" fmla="*/ 3264090 h 4765344"/>
                <a:gd name="connsiteX48" fmla="*/ 3507474 w 4299044"/>
                <a:gd name="connsiteY48" fmla="*/ 3264090 h 4765344"/>
                <a:gd name="connsiteX49" fmla="*/ 3330053 w 4299044"/>
                <a:gd name="connsiteY49" fmla="*/ 3223147 h 4765344"/>
                <a:gd name="connsiteX50" fmla="*/ 3179927 w 4299044"/>
                <a:gd name="connsiteY50" fmla="*/ 3154908 h 4765344"/>
                <a:gd name="connsiteX51" fmla="*/ 2934268 w 4299044"/>
                <a:gd name="connsiteY51" fmla="*/ 3018430 h 4765344"/>
                <a:gd name="connsiteX52" fmla="*/ 2811438 w 4299044"/>
                <a:gd name="connsiteY52" fmla="*/ 2868305 h 4765344"/>
                <a:gd name="connsiteX53" fmla="*/ 2797790 w 4299044"/>
                <a:gd name="connsiteY53" fmla="*/ 2745475 h 4765344"/>
                <a:gd name="connsiteX54" fmla="*/ 2947916 w 4299044"/>
                <a:gd name="connsiteY54" fmla="*/ 2649941 h 4765344"/>
                <a:gd name="connsiteX55" fmla="*/ 3166280 w 4299044"/>
                <a:gd name="connsiteY55" fmla="*/ 2608998 h 4765344"/>
                <a:gd name="connsiteX56" fmla="*/ 3452883 w 4299044"/>
                <a:gd name="connsiteY56" fmla="*/ 2608998 h 4765344"/>
                <a:gd name="connsiteX57" fmla="*/ 3643951 w 4299044"/>
                <a:gd name="connsiteY57" fmla="*/ 2540759 h 4765344"/>
                <a:gd name="connsiteX58" fmla="*/ 3821372 w 4299044"/>
                <a:gd name="connsiteY58" fmla="*/ 2445225 h 4765344"/>
                <a:gd name="connsiteX59" fmla="*/ 3957850 w 4299044"/>
                <a:gd name="connsiteY59" fmla="*/ 2390633 h 4765344"/>
                <a:gd name="connsiteX60" fmla="*/ 4121623 w 4299044"/>
                <a:gd name="connsiteY60" fmla="*/ 2363338 h 4765344"/>
                <a:gd name="connsiteX61" fmla="*/ 4299044 w 4299044"/>
                <a:gd name="connsiteY61" fmla="*/ 2336042 h 4765344"/>
                <a:gd name="connsiteX62" fmla="*/ 4121623 w 4299044"/>
                <a:gd name="connsiteY62" fmla="*/ 2295099 h 4765344"/>
                <a:gd name="connsiteX63" fmla="*/ 3807724 w 4299044"/>
                <a:gd name="connsiteY63" fmla="*/ 2376986 h 4765344"/>
                <a:gd name="connsiteX64" fmla="*/ 3589360 w 4299044"/>
                <a:gd name="connsiteY64" fmla="*/ 2486168 h 4765344"/>
                <a:gd name="connsiteX65" fmla="*/ 3425587 w 4299044"/>
                <a:gd name="connsiteY65" fmla="*/ 2513463 h 4765344"/>
                <a:gd name="connsiteX66" fmla="*/ 3234518 w 4299044"/>
                <a:gd name="connsiteY66" fmla="*/ 2527111 h 4765344"/>
                <a:gd name="connsiteX67" fmla="*/ 3439235 w 4299044"/>
                <a:gd name="connsiteY67" fmla="*/ 2458872 h 4765344"/>
                <a:gd name="connsiteX68" fmla="*/ 3562065 w 4299044"/>
                <a:gd name="connsiteY68" fmla="*/ 2349690 h 4765344"/>
                <a:gd name="connsiteX69" fmla="*/ 3657599 w 4299044"/>
                <a:gd name="connsiteY69" fmla="*/ 2185917 h 4765344"/>
                <a:gd name="connsiteX70" fmla="*/ 3835020 w 4299044"/>
                <a:gd name="connsiteY70" fmla="*/ 2076735 h 4765344"/>
                <a:gd name="connsiteX71" fmla="*/ 3630304 w 4299044"/>
                <a:gd name="connsiteY71" fmla="*/ 2131326 h 4765344"/>
                <a:gd name="connsiteX72" fmla="*/ 3534769 w 4299044"/>
                <a:gd name="connsiteY72" fmla="*/ 2281451 h 4765344"/>
                <a:gd name="connsiteX73" fmla="*/ 3357348 w 4299044"/>
                <a:gd name="connsiteY73" fmla="*/ 2431577 h 4765344"/>
                <a:gd name="connsiteX74" fmla="*/ 3179927 w 4299044"/>
                <a:gd name="connsiteY74" fmla="*/ 2486168 h 4765344"/>
                <a:gd name="connsiteX75" fmla="*/ 2906972 w 4299044"/>
                <a:gd name="connsiteY75" fmla="*/ 2486168 h 4765344"/>
                <a:gd name="connsiteX76" fmla="*/ 2715904 w 4299044"/>
                <a:gd name="connsiteY76" fmla="*/ 2472520 h 4765344"/>
                <a:gd name="connsiteX77" fmla="*/ 2415653 w 4299044"/>
                <a:gd name="connsiteY77" fmla="*/ 2240508 h 4765344"/>
                <a:gd name="connsiteX78" fmla="*/ 2306471 w 4299044"/>
                <a:gd name="connsiteY78" fmla="*/ 2049439 h 4765344"/>
                <a:gd name="connsiteX79" fmla="*/ 2251880 w 4299044"/>
                <a:gd name="connsiteY79" fmla="*/ 1776484 h 4765344"/>
                <a:gd name="connsiteX80" fmla="*/ 2251880 w 4299044"/>
                <a:gd name="connsiteY80" fmla="*/ 1353404 h 4765344"/>
                <a:gd name="connsiteX81" fmla="*/ 2320118 w 4299044"/>
                <a:gd name="connsiteY81" fmla="*/ 957619 h 4765344"/>
                <a:gd name="connsiteX82" fmla="*/ 2483892 w 4299044"/>
                <a:gd name="connsiteY82" fmla="*/ 520890 h 4765344"/>
                <a:gd name="connsiteX83" fmla="*/ 2606721 w 4299044"/>
                <a:gd name="connsiteY83" fmla="*/ 302526 h 4765344"/>
                <a:gd name="connsiteX84" fmla="*/ 2606721 w 4299044"/>
                <a:gd name="connsiteY84" fmla="*/ 2275 h 4765344"/>
                <a:gd name="connsiteX85" fmla="*/ 2552130 w 4299044"/>
                <a:gd name="connsiteY85" fmla="*/ 288878 h 4765344"/>
                <a:gd name="connsiteX86" fmla="*/ 2333766 w 4299044"/>
                <a:gd name="connsiteY86" fmla="*/ 698311 h 4765344"/>
                <a:gd name="connsiteX87" fmla="*/ 2210936 w 4299044"/>
                <a:gd name="connsiteY87" fmla="*/ 1148687 h 4765344"/>
                <a:gd name="connsiteX88" fmla="*/ 2183641 w 4299044"/>
                <a:gd name="connsiteY88" fmla="*/ 1367051 h 4765344"/>
                <a:gd name="connsiteX89" fmla="*/ 1951629 w 4299044"/>
                <a:gd name="connsiteY89" fmla="*/ 1080448 h 4765344"/>
                <a:gd name="connsiteX90" fmla="*/ 1774208 w 4299044"/>
                <a:gd name="connsiteY90" fmla="*/ 971266 h 4765344"/>
                <a:gd name="connsiteX91" fmla="*/ 1460310 w 4299044"/>
                <a:gd name="connsiteY91" fmla="*/ 766550 h 4765344"/>
                <a:gd name="connsiteX92" fmla="*/ 1146411 w 4299044"/>
                <a:gd name="connsiteY92" fmla="*/ 466299 h 4765344"/>
                <a:gd name="connsiteX93" fmla="*/ 928047 w 4299044"/>
                <a:gd name="connsiteY93" fmla="*/ 343469 h 4765344"/>
                <a:gd name="connsiteX94" fmla="*/ 1173707 w 4299044"/>
                <a:gd name="connsiteY94" fmla="*/ 589129 h 4765344"/>
                <a:gd name="connsiteX95" fmla="*/ 1514901 w 4299044"/>
                <a:gd name="connsiteY95" fmla="*/ 916675 h 4765344"/>
                <a:gd name="connsiteX96" fmla="*/ 1760560 w 4299044"/>
                <a:gd name="connsiteY96" fmla="*/ 1025857 h 4765344"/>
                <a:gd name="connsiteX97" fmla="*/ 1992572 w 4299044"/>
                <a:gd name="connsiteY97" fmla="*/ 1244222 h 4765344"/>
                <a:gd name="connsiteX98" fmla="*/ 2183641 w 4299044"/>
                <a:gd name="connsiteY98" fmla="*/ 1503529 h 4765344"/>
                <a:gd name="connsiteX99" fmla="*/ 2129050 w 4299044"/>
                <a:gd name="connsiteY99" fmla="*/ 1981201 h 4765344"/>
                <a:gd name="connsiteX100" fmla="*/ 1978924 w 4299044"/>
                <a:gd name="connsiteY100" fmla="*/ 2254156 h 4765344"/>
                <a:gd name="connsiteX101" fmla="*/ 1787856 w 4299044"/>
                <a:gd name="connsiteY101" fmla="*/ 2554407 h 4765344"/>
                <a:gd name="connsiteX102" fmla="*/ 1705969 w 4299044"/>
                <a:gd name="connsiteY102" fmla="*/ 2581702 h 4765344"/>
                <a:gd name="connsiteX103" fmla="*/ 1501253 w 4299044"/>
                <a:gd name="connsiteY103" fmla="*/ 2513463 h 4765344"/>
                <a:gd name="connsiteX104" fmla="*/ 1364775 w 4299044"/>
                <a:gd name="connsiteY104" fmla="*/ 2499816 h 4765344"/>
                <a:gd name="connsiteX105" fmla="*/ 1310184 w 4299044"/>
                <a:gd name="connsiteY105" fmla="*/ 2431577 h 4765344"/>
                <a:gd name="connsiteX106" fmla="*/ 1310184 w 4299044"/>
                <a:gd name="connsiteY106" fmla="*/ 2213213 h 4765344"/>
                <a:gd name="connsiteX107" fmla="*/ 1187354 w 4299044"/>
                <a:gd name="connsiteY107" fmla="*/ 2131326 h 4765344"/>
                <a:gd name="connsiteX108" fmla="*/ 1173707 w 4299044"/>
                <a:gd name="connsiteY108" fmla="*/ 2185917 h 4765344"/>
                <a:gd name="connsiteX109" fmla="*/ 1255593 w 4299044"/>
                <a:gd name="connsiteY109" fmla="*/ 2240508 h 4765344"/>
                <a:gd name="connsiteX110" fmla="*/ 1255593 w 4299044"/>
                <a:gd name="connsiteY110" fmla="*/ 2431577 h 4765344"/>
                <a:gd name="connsiteX111" fmla="*/ 1187354 w 4299044"/>
                <a:gd name="connsiteY111" fmla="*/ 2445225 h 4765344"/>
                <a:gd name="connsiteX112" fmla="*/ 1037229 w 4299044"/>
                <a:gd name="connsiteY112" fmla="*/ 2376986 h 4765344"/>
                <a:gd name="connsiteX113" fmla="*/ 900751 w 4299044"/>
                <a:gd name="connsiteY113" fmla="*/ 2390633 h 4765344"/>
                <a:gd name="connsiteX114" fmla="*/ 764274 w 4299044"/>
                <a:gd name="connsiteY114" fmla="*/ 2322395 h 4765344"/>
                <a:gd name="connsiteX115" fmla="*/ 832513 w 4299044"/>
                <a:gd name="connsiteY115" fmla="*/ 2417929 h 4765344"/>
                <a:gd name="connsiteX116" fmla="*/ 996286 w 4299044"/>
                <a:gd name="connsiteY116" fmla="*/ 2431577 h 4765344"/>
                <a:gd name="connsiteX117" fmla="*/ 1132763 w 4299044"/>
                <a:gd name="connsiteY117" fmla="*/ 2472520 h 4765344"/>
                <a:gd name="connsiteX118" fmla="*/ 1269241 w 4299044"/>
                <a:gd name="connsiteY118" fmla="*/ 2527111 h 4765344"/>
                <a:gd name="connsiteX119" fmla="*/ 1392071 w 4299044"/>
                <a:gd name="connsiteY119" fmla="*/ 2608998 h 4765344"/>
                <a:gd name="connsiteX120" fmla="*/ 1583139 w 4299044"/>
                <a:gd name="connsiteY120" fmla="*/ 2622645 h 4765344"/>
                <a:gd name="connsiteX121" fmla="*/ 1692321 w 4299044"/>
                <a:gd name="connsiteY121" fmla="*/ 2704532 h 4765344"/>
                <a:gd name="connsiteX122" fmla="*/ 1624083 w 4299044"/>
                <a:gd name="connsiteY122" fmla="*/ 2881953 h 4765344"/>
                <a:gd name="connsiteX123" fmla="*/ 1419366 w 4299044"/>
                <a:gd name="connsiteY123" fmla="*/ 2895601 h 4765344"/>
                <a:gd name="connsiteX124" fmla="*/ 1132763 w 4299044"/>
                <a:gd name="connsiteY124" fmla="*/ 2868305 h 4765344"/>
                <a:gd name="connsiteX125" fmla="*/ 941695 w 4299044"/>
                <a:gd name="connsiteY125" fmla="*/ 2841010 h 4765344"/>
                <a:gd name="connsiteX126" fmla="*/ 764274 w 4299044"/>
                <a:gd name="connsiteY126" fmla="*/ 2759123 h 4765344"/>
                <a:gd name="connsiteX127" fmla="*/ 518614 w 4299044"/>
                <a:gd name="connsiteY127" fmla="*/ 2595350 h 4765344"/>
                <a:gd name="connsiteX128" fmla="*/ 518614 w 4299044"/>
                <a:gd name="connsiteY128" fmla="*/ 2636293 h 4765344"/>
                <a:gd name="connsiteX129" fmla="*/ 668739 w 4299044"/>
                <a:gd name="connsiteY129" fmla="*/ 2759123 h 4765344"/>
                <a:gd name="connsiteX130" fmla="*/ 750626 w 4299044"/>
                <a:gd name="connsiteY130" fmla="*/ 2813714 h 4765344"/>
                <a:gd name="connsiteX131" fmla="*/ 668739 w 4299044"/>
                <a:gd name="connsiteY131" fmla="*/ 2841010 h 4765344"/>
                <a:gd name="connsiteX132" fmla="*/ 436727 w 4299044"/>
                <a:gd name="connsiteY132" fmla="*/ 2786419 h 4765344"/>
                <a:gd name="connsiteX133" fmla="*/ 245659 w 4299044"/>
                <a:gd name="connsiteY133" fmla="*/ 2731827 h 4765344"/>
                <a:gd name="connsiteX134" fmla="*/ 68238 w 4299044"/>
                <a:gd name="connsiteY134" fmla="*/ 2608998 h 4765344"/>
                <a:gd name="connsiteX135" fmla="*/ 27295 w 4299044"/>
                <a:gd name="connsiteY135" fmla="*/ 2663589 h 4765344"/>
                <a:gd name="connsiteX136" fmla="*/ 232011 w 4299044"/>
                <a:gd name="connsiteY136" fmla="*/ 2800066 h 4765344"/>
                <a:gd name="connsiteX137" fmla="*/ 504966 w 4299044"/>
                <a:gd name="connsiteY137" fmla="*/ 2854657 h 4765344"/>
                <a:gd name="connsiteX138" fmla="*/ 655092 w 4299044"/>
                <a:gd name="connsiteY138" fmla="*/ 2909248 h 4765344"/>
                <a:gd name="connsiteX139" fmla="*/ 655092 w 4299044"/>
                <a:gd name="connsiteY139" fmla="*/ 3100317 h 4765344"/>
                <a:gd name="connsiteX140" fmla="*/ 504966 w 4299044"/>
                <a:gd name="connsiteY140" fmla="*/ 3250442 h 4765344"/>
                <a:gd name="connsiteX141" fmla="*/ 655092 w 4299044"/>
                <a:gd name="connsiteY141" fmla="*/ 3168556 h 4765344"/>
                <a:gd name="connsiteX142" fmla="*/ 723330 w 4299044"/>
                <a:gd name="connsiteY142" fmla="*/ 3032078 h 4765344"/>
                <a:gd name="connsiteX143" fmla="*/ 723330 w 4299044"/>
                <a:gd name="connsiteY143" fmla="*/ 2895601 h 4765344"/>
                <a:gd name="connsiteX144" fmla="*/ 777921 w 4299044"/>
                <a:gd name="connsiteY144" fmla="*/ 2854657 h 4765344"/>
                <a:gd name="connsiteX145" fmla="*/ 1009933 w 4299044"/>
                <a:gd name="connsiteY145" fmla="*/ 2909248 h 4765344"/>
                <a:gd name="connsiteX146" fmla="*/ 1514901 w 4299044"/>
                <a:gd name="connsiteY146" fmla="*/ 2977487 h 4765344"/>
                <a:gd name="connsiteX147" fmla="*/ 1473957 w 4299044"/>
                <a:gd name="connsiteY147" fmla="*/ 2991135 h 4765344"/>
                <a:gd name="connsiteX148" fmla="*/ 1228298 w 4299044"/>
                <a:gd name="connsiteY148" fmla="*/ 3018430 h 4765344"/>
                <a:gd name="connsiteX149" fmla="*/ 1119116 w 4299044"/>
                <a:gd name="connsiteY149" fmla="*/ 3127613 h 4765344"/>
                <a:gd name="connsiteX150" fmla="*/ 791569 w 4299044"/>
                <a:gd name="connsiteY150" fmla="*/ 3291386 h 4765344"/>
                <a:gd name="connsiteX151" fmla="*/ 614148 w 4299044"/>
                <a:gd name="connsiteY151" fmla="*/ 3332329 h 4765344"/>
                <a:gd name="connsiteX152" fmla="*/ 464023 w 4299044"/>
                <a:gd name="connsiteY152" fmla="*/ 3455159 h 4765344"/>
                <a:gd name="connsiteX153" fmla="*/ 573205 w 4299044"/>
                <a:gd name="connsiteY153" fmla="*/ 3441511 h 4765344"/>
                <a:gd name="connsiteX154" fmla="*/ 709683 w 4299044"/>
                <a:gd name="connsiteY154" fmla="*/ 3359625 h 4765344"/>
                <a:gd name="connsiteX155" fmla="*/ 982638 w 4299044"/>
                <a:gd name="connsiteY155" fmla="*/ 3277738 h 4765344"/>
                <a:gd name="connsiteX156" fmla="*/ 1132763 w 4299044"/>
                <a:gd name="connsiteY156" fmla="*/ 3182204 h 4765344"/>
                <a:gd name="connsiteX157" fmla="*/ 1269241 w 4299044"/>
                <a:gd name="connsiteY157" fmla="*/ 3045726 h 4765344"/>
                <a:gd name="connsiteX158" fmla="*/ 1460310 w 4299044"/>
                <a:gd name="connsiteY158" fmla="*/ 3032078 h 4765344"/>
                <a:gd name="connsiteX159" fmla="*/ 1774208 w 4299044"/>
                <a:gd name="connsiteY159" fmla="*/ 3018430 h 47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299044" h="4765344">
                  <a:moveTo>
                    <a:pt x="1774208" y="3018430"/>
                  </a:moveTo>
                  <a:cubicBezTo>
                    <a:pt x="1814014" y="3066197"/>
                    <a:pt x="1853820" y="3113964"/>
                    <a:pt x="1910686" y="3141260"/>
                  </a:cubicBezTo>
                  <a:cubicBezTo>
                    <a:pt x="1967552" y="3168556"/>
                    <a:pt x="2051713" y="3157183"/>
                    <a:pt x="2115402" y="3182204"/>
                  </a:cubicBezTo>
                  <a:cubicBezTo>
                    <a:pt x="2179091" y="3207225"/>
                    <a:pt x="2247331" y="3245894"/>
                    <a:pt x="2292823" y="3291386"/>
                  </a:cubicBezTo>
                  <a:cubicBezTo>
                    <a:pt x="2338315" y="3336878"/>
                    <a:pt x="2370160" y="3389195"/>
                    <a:pt x="2388357" y="3455159"/>
                  </a:cubicBezTo>
                  <a:cubicBezTo>
                    <a:pt x="2406554" y="3521123"/>
                    <a:pt x="2442948" y="3596186"/>
                    <a:pt x="2402005" y="3687171"/>
                  </a:cubicBezTo>
                  <a:cubicBezTo>
                    <a:pt x="2361062" y="3778156"/>
                    <a:pt x="2222310" y="3907809"/>
                    <a:pt x="2142698" y="4001069"/>
                  </a:cubicBezTo>
                  <a:cubicBezTo>
                    <a:pt x="2063086" y="4094329"/>
                    <a:pt x="2017593" y="4178490"/>
                    <a:pt x="1924333" y="4246729"/>
                  </a:cubicBezTo>
                  <a:cubicBezTo>
                    <a:pt x="1831073" y="4314968"/>
                    <a:pt x="1665025" y="4367284"/>
                    <a:pt x="1583139" y="4410502"/>
                  </a:cubicBezTo>
                  <a:cubicBezTo>
                    <a:pt x="1501253" y="4453720"/>
                    <a:pt x="1426190" y="4501487"/>
                    <a:pt x="1433014" y="4506036"/>
                  </a:cubicBezTo>
                  <a:cubicBezTo>
                    <a:pt x="1439838" y="4510585"/>
                    <a:pt x="1624083" y="4437798"/>
                    <a:pt x="1624083" y="4437798"/>
                  </a:cubicBezTo>
                  <a:cubicBezTo>
                    <a:pt x="1703695" y="4408228"/>
                    <a:pt x="1851546" y="4353637"/>
                    <a:pt x="1910686" y="4328616"/>
                  </a:cubicBezTo>
                  <a:cubicBezTo>
                    <a:pt x="1969826" y="4303595"/>
                    <a:pt x="1953903" y="4226257"/>
                    <a:pt x="1978924" y="4287672"/>
                  </a:cubicBezTo>
                  <a:cubicBezTo>
                    <a:pt x="2003945" y="4349087"/>
                    <a:pt x="2038065" y="4628866"/>
                    <a:pt x="2060811" y="4697105"/>
                  </a:cubicBezTo>
                  <a:cubicBezTo>
                    <a:pt x="2083557" y="4765344"/>
                    <a:pt x="2119951" y="4740323"/>
                    <a:pt x="2115402" y="4697105"/>
                  </a:cubicBezTo>
                  <a:cubicBezTo>
                    <a:pt x="2110853" y="4653887"/>
                    <a:pt x="2049438" y="4512861"/>
                    <a:pt x="2033516" y="4437798"/>
                  </a:cubicBezTo>
                  <a:cubicBezTo>
                    <a:pt x="2017594" y="4362735"/>
                    <a:pt x="2006220" y="4305869"/>
                    <a:pt x="2019868" y="4246729"/>
                  </a:cubicBezTo>
                  <a:cubicBezTo>
                    <a:pt x="2033516" y="4187589"/>
                    <a:pt x="2069910" y="4142096"/>
                    <a:pt x="2115402" y="4082956"/>
                  </a:cubicBezTo>
                  <a:cubicBezTo>
                    <a:pt x="2160895" y="4023816"/>
                    <a:pt x="2251880" y="3928281"/>
                    <a:pt x="2292823" y="3891887"/>
                  </a:cubicBezTo>
                  <a:cubicBezTo>
                    <a:pt x="2333766" y="3855493"/>
                    <a:pt x="2279176" y="3850944"/>
                    <a:pt x="2361062" y="3864592"/>
                  </a:cubicBezTo>
                  <a:cubicBezTo>
                    <a:pt x="2442948" y="3878240"/>
                    <a:pt x="2652214" y="3937380"/>
                    <a:pt x="2784142" y="3973774"/>
                  </a:cubicBezTo>
                  <a:cubicBezTo>
                    <a:pt x="2916070" y="4010168"/>
                    <a:pt x="3043450" y="4078407"/>
                    <a:pt x="3152632" y="4082956"/>
                  </a:cubicBezTo>
                  <a:cubicBezTo>
                    <a:pt x="3261814" y="4087505"/>
                    <a:pt x="3384644" y="4030639"/>
                    <a:pt x="3439235" y="4001069"/>
                  </a:cubicBezTo>
                  <a:cubicBezTo>
                    <a:pt x="3493826" y="3971499"/>
                    <a:pt x="3512023" y="3903260"/>
                    <a:pt x="3480178" y="3905535"/>
                  </a:cubicBezTo>
                  <a:cubicBezTo>
                    <a:pt x="3448333" y="3907810"/>
                    <a:pt x="3339151" y="4003344"/>
                    <a:pt x="3248166" y="4014717"/>
                  </a:cubicBezTo>
                  <a:cubicBezTo>
                    <a:pt x="3157181" y="4026090"/>
                    <a:pt x="3043450" y="4001069"/>
                    <a:pt x="2934268" y="3973774"/>
                  </a:cubicBezTo>
                  <a:cubicBezTo>
                    <a:pt x="2825086" y="3946479"/>
                    <a:pt x="2677235" y="3875965"/>
                    <a:pt x="2593074" y="3850944"/>
                  </a:cubicBezTo>
                  <a:cubicBezTo>
                    <a:pt x="2508913" y="3825923"/>
                    <a:pt x="2454322" y="3853218"/>
                    <a:pt x="2429301" y="3823648"/>
                  </a:cubicBezTo>
                  <a:cubicBezTo>
                    <a:pt x="2404280" y="3794078"/>
                    <a:pt x="2433850" y="3737212"/>
                    <a:pt x="2442948" y="3673523"/>
                  </a:cubicBezTo>
                  <a:cubicBezTo>
                    <a:pt x="2452046" y="3609834"/>
                    <a:pt x="2483892" y="3505200"/>
                    <a:pt x="2483892" y="3441511"/>
                  </a:cubicBezTo>
                  <a:cubicBezTo>
                    <a:pt x="2483892" y="3377822"/>
                    <a:pt x="2452046" y="3330055"/>
                    <a:pt x="2442948" y="3291386"/>
                  </a:cubicBezTo>
                  <a:cubicBezTo>
                    <a:pt x="2433850" y="3252717"/>
                    <a:pt x="2411104" y="3239069"/>
                    <a:pt x="2429301" y="3209499"/>
                  </a:cubicBezTo>
                  <a:cubicBezTo>
                    <a:pt x="2447498" y="3179929"/>
                    <a:pt x="2504363" y="3127613"/>
                    <a:pt x="2552130" y="3113965"/>
                  </a:cubicBezTo>
                  <a:cubicBezTo>
                    <a:pt x="2599897" y="3100317"/>
                    <a:pt x="2647665" y="3118515"/>
                    <a:pt x="2715904" y="3127613"/>
                  </a:cubicBezTo>
                  <a:cubicBezTo>
                    <a:pt x="2784143" y="3136711"/>
                    <a:pt x="2872853" y="3152634"/>
                    <a:pt x="2961563" y="3168556"/>
                  </a:cubicBezTo>
                  <a:cubicBezTo>
                    <a:pt x="3050273" y="3184478"/>
                    <a:pt x="3186751" y="3191302"/>
                    <a:pt x="3248166" y="3223147"/>
                  </a:cubicBezTo>
                  <a:cubicBezTo>
                    <a:pt x="3309581" y="3254992"/>
                    <a:pt x="3284561" y="3316407"/>
                    <a:pt x="3330053" y="3359625"/>
                  </a:cubicBezTo>
                  <a:cubicBezTo>
                    <a:pt x="3375546" y="3402843"/>
                    <a:pt x="3496100" y="3475630"/>
                    <a:pt x="3521121" y="3482454"/>
                  </a:cubicBezTo>
                  <a:cubicBezTo>
                    <a:pt x="3546142" y="3489278"/>
                    <a:pt x="3507473" y="3430138"/>
                    <a:pt x="3480178" y="3400568"/>
                  </a:cubicBezTo>
                  <a:cubicBezTo>
                    <a:pt x="3452883" y="3370998"/>
                    <a:pt x="3380094" y="3327779"/>
                    <a:pt x="3357348" y="3305033"/>
                  </a:cubicBezTo>
                  <a:cubicBezTo>
                    <a:pt x="3334602" y="3282287"/>
                    <a:pt x="3332328" y="3264090"/>
                    <a:pt x="3343701" y="3264090"/>
                  </a:cubicBezTo>
                  <a:cubicBezTo>
                    <a:pt x="3355074" y="3264090"/>
                    <a:pt x="3391468" y="3298209"/>
                    <a:pt x="3425587" y="3305033"/>
                  </a:cubicBezTo>
                  <a:cubicBezTo>
                    <a:pt x="3459706" y="3311857"/>
                    <a:pt x="3548417" y="3305033"/>
                    <a:pt x="3548417" y="3305033"/>
                  </a:cubicBezTo>
                  <a:cubicBezTo>
                    <a:pt x="3580262" y="3305033"/>
                    <a:pt x="3575713" y="3291385"/>
                    <a:pt x="3616656" y="3305033"/>
                  </a:cubicBezTo>
                  <a:cubicBezTo>
                    <a:pt x="3657599" y="3318681"/>
                    <a:pt x="3739486" y="3375547"/>
                    <a:pt x="3794077" y="3386920"/>
                  </a:cubicBezTo>
                  <a:cubicBezTo>
                    <a:pt x="3848668" y="3398293"/>
                    <a:pt x="3953301" y="3384645"/>
                    <a:pt x="3944202" y="3373272"/>
                  </a:cubicBezTo>
                  <a:cubicBezTo>
                    <a:pt x="3935104" y="3361899"/>
                    <a:pt x="3794077" y="3336878"/>
                    <a:pt x="3739486" y="3318681"/>
                  </a:cubicBezTo>
                  <a:cubicBezTo>
                    <a:pt x="3684895" y="3300484"/>
                    <a:pt x="3655325" y="3273188"/>
                    <a:pt x="3616656" y="3264090"/>
                  </a:cubicBezTo>
                  <a:cubicBezTo>
                    <a:pt x="3577987" y="3254992"/>
                    <a:pt x="3555241" y="3270914"/>
                    <a:pt x="3507474" y="3264090"/>
                  </a:cubicBezTo>
                  <a:cubicBezTo>
                    <a:pt x="3459707" y="3257266"/>
                    <a:pt x="3384644" y="3241344"/>
                    <a:pt x="3330053" y="3223147"/>
                  </a:cubicBezTo>
                  <a:cubicBezTo>
                    <a:pt x="3275462" y="3204950"/>
                    <a:pt x="3245891" y="3189027"/>
                    <a:pt x="3179927" y="3154908"/>
                  </a:cubicBezTo>
                  <a:cubicBezTo>
                    <a:pt x="3113963" y="3120789"/>
                    <a:pt x="2995683" y="3066197"/>
                    <a:pt x="2934268" y="3018430"/>
                  </a:cubicBezTo>
                  <a:cubicBezTo>
                    <a:pt x="2872853" y="2970663"/>
                    <a:pt x="2834184" y="2913797"/>
                    <a:pt x="2811438" y="2868305"/>
                  </a:cubicBezTo>
                  <a:cubicBezTo>
                    <a:pt x="2788692" y="2822813"/>
                    <a:pt x="2775044" y="2781869"/>
                    <a:pt x="2797790" y="2745475"/>
                  </a:cubicBezTo>
                  <a:cubicBezTo>
                    <a:pt x="2820536" y="2709081"/>
                    <a:pt x="2886501" y="2672687"/>
                    <a:pt x="2947916" y="2649941"/>
                  </a:cubicBezTo>
                  <a:cubicBezTo>
                    <a:pt x="3009331" y="2627195"/>
                    <a:pt x="3082119" y="2615822"/>
                    <a:pt x="3166280" y="2608998"/>
                  </a:cubicBezTo>
                  <a:cubicBezTo>
                    <a:pt x="3250441" y="2602174"/>
                    <a:pt x="3373271" y="2620371"/>
                    <a:pt x="3452883" y="2608998"/>
                  </a:cubicBezTo>
                  <a:cubicBezTo>
                    <a:pt x="3532495" y="2597625"/>
                    <a:pt x="3582536" y="2568054"/>
                    <a:pt x="3643951" y="2540759"/>
                  </a:cubicBezTo>
                  <a:cubicBezTo>
                    <a:pt x="3705366" y="2513464"/>
                    <a:pt x="3769056" y="2470246"/>
                    <a:pt x="3821372" y="2445225"/>
                  </a:cubicBezTo>
                  <a:cubicBezTo>
                    <a:pt x="3873688" y="2420204"/>
                    <a:pt x="3907808" y="2404281"/>
                    <a:pt x="3957850" y="2390633"/>
                  </a:cubicBezTo>
                  <a:cubicBezTo>
                    <a:pt x="4007892" y="2376985"/>
                    <a:pt x="4121623" y="2363338"/>
                    <a:pt x="4121623" y="2363338"/>
                  </a:cubicBezTo>
                  <a:cubicBezTo>
                    <a:pt x="4178489" y="2354240"/>
                    <a:pt x="4299044" y="2347415"/>
                    <a:pt x="4299044" y="2336042"/>
                  </a:cubicBezTo>
                  <a:cubicBezTo>
                    <a:pt x="4299044" y="2324669"/>
                    <a:pt x="4203510" y="2288275"/>
                    <a:pt x="4121623" y="2295099"/>
                  </a:cubicBezTo>
                  <a:cubicBezTo>
                    <a:pt x="4039736" y="2301923"/>
                    <a:pt x="3896435" y="2345141"/>
                    <a:pt x="3807724" y="2376986"/>
                  </a:cubicBezTo>
                  <a:cubicBezTo>
                    <a:pt x="3719014" y="2408831"/>
                    <a:pt x="3653050" y="2463422"/>
                    <a:pt x="3589360" y="2486168"/>
                  </a:cubicBezTo>
                  <a:cubicBezTo>
                    <a:pt x="3525670" y="2508914"/>
                    <a:pt x="3484727" y="2506639"/>
                    <a:pt x="3425587" y="2513463"/>
                  </a:cubicBezTo>
                  <a:cubicBezTo>
                    <a:pt x="3366447" y="2520287"/>
                    <a:pt x="3232243" y="2536210"/>
                    <a:pt x="3234518" y="2527111"/>
                  </a:cubicBezTo>
                  <a:cubicBezTo>
                    <a:pt x="3236793" y="2518012"/>
                    <a:pt x="3384644" y="2488442"/>
                    <a:pt x="3439235" y="2458872"/>
                  </a:cubicBezTo>
                  <a:cubicBezTo>
                    <a:pt x="3493826" y="2429302"/>
                    <a:pt x="3525671" y="2395182"/>
                    <a:pt x="3562065" y="2349690"/>
                  </a:cubicBezTo>
                  <a:cubicBezTo>
                    <a:pt x="3598459" y="2304198"/>
                    <a:pt x="3612107" y="2231409"/>
                    <a:pt x="3657599" y="2185917"/>
                  </a:cubicBezTo>
                  <a:cubicBezTo>
                    <a:pt x="3703091" y="2140425"/>
                    <a:pt x="3839569" y="2085833"/>
                    <a:pt x="3835020" y="2076735"/>
                  </a:cubicBezTo>
                  <a:cubicBezTo>
                    <a:pt x="3830471" y="2067637"/>
                    <a:pt x="3680346" y="2097207"/>
                    <a:pt x="3630304" y="2131326"/>
                  </a:cubicBezTo>
                  <a:cubicBezTo>
                    <a:pt x="3580262" y="2165445"/>
                    <a:pt x="3580262" y="2231409"/>
                    <a:pt x="3534769" y="2281451"/>
                  </a:cubicBezTo>
                  <a:cubicBezTo>
                    <a:pt x="3489276" y="2331493"/>
                    <a:pt x="3416488" y="2397458"/>
                    <a:pt x="3357348" y="2431577"/>
                  </a:cubicBezTo>
                  <a:cubicBezTo>
                    <a:pt x="3298208" y="2465696"/>
                    <a:pt x="3254990" y="2477070"/>
                    <a:pt x="3179927" y="2486168"/>
                  </a:cubicBezTo>
                  <a:cubicBezTo>
                    <a:pt x="3104864" y="2495267"/>
                    <a:pt x="2984309" y="2488443"/>
                    <a:pt x="2906972" y="2486168"/>
                  </a:cubicBezTo>
                  <a:cubicBezTo>
                    <a:pt x="2829635" y="2483893"/>
                    <a:pt x="2797790" y="2513463"/>
                    <a:pt x="2715904" y="2472520"/>
                  </a:cubicBezTo>
                  <a:cubicBezTo>
                    <a:pt x="2634018" y="2431577"/>
                    <a:pt x="2483892" y="2311022"/>
                    <a:pt x="2415653" y="2240508"/>
                  </a:cubicBezTo>
                  <a:cubicBezTo>
                    <a:pt x="2347414" y="2169995"/>
                    <a:pt x="2333766" y="2126776"/>
                    <a:pt x="2306471" y="2049439"/>
                  </a:cubicBezTo>
                  <a:cubicBezTo>
                    <a:pt x="2279176" y="1972102"/>
                    <a:pt x="2260979" y="1892490"/>
                    <a:pt x="2251880" y="1776484"/>
                  </a:cubicBezTo>
                  <a:cubicBezTo>
                    <a:pt x="2242782" y="1660478"/>
                    <a:pt x="2240507" y="1489881"/>
                    <a:pt x="2251880" y="1353404"/>
                  </a:cubicBezTo>
                  <a:cubicBezTo>
                    <a:pt x="2263253" y="1216927"/>
                    <a:pt x="2281449" y="1096371"/>
                    <a:pt x="2320118" y="957619"/>
                  </a:cubicBezTo>
                  <a:cubicBezTo>
                    <a:pt x="2358787" y="818867"/>
                    <a:pt x="2436125" y="630072"/>
                    <a:pt x="2483892" y="520890"/>
                  </a:cubicBezTo>
                  <a:cubicBezTo>
                    <a:pt x="2531659" y="411708"/>
                    <a:pt x="2586250" y="388962"/>
                    <a:pt x="2606721" y="302526"/>
                  </a:cubicBezTo>
                  <a:cubicBezTo>
                    <a:pt x="2627192" y="216090"/>
                    <a:pt x="2615820" y="4550"/>
                    <a:pt x="2606721" y="2275"/>
                  </a:cubicBezTo>
                  <a:cubicBezTo>
                    <a:pt x="2597622" y="0"/>
                    <a:pt x="2597622" y="172872"/>
                    <a:pt x="2552130" y="288878"/>
                  </a:cubicBezTo>
                  <a:cubicBezTo>
                    <a:pt x="2506638" y="404884"/>
                    <a:pt x="2390632" y="555010"/>
                    <a:pt x="2333766" y="698311"/>
                  </a:cubicBezTo>
                  <a:cubicBezTo>
                    <a:pt x="2276900" y="841612"/>
                    <a:pt x="2235957" y="1037230"/>
                    <a:pt x="2210936" y="1148687"/>
                  </a:cubicBezTo>
                  <a:cubicBezTo>
                    <a:pt x="2185915" y="1260144"/>
                    <a:pt x="2226859" y="1378424"/>
                    <a:pt x="2183641" y="1367051"/>
                  </a:cubicBezTo>
                  <a:cubicBezTo>
                    <a:pt x="2140423" y="1355678"/>
                    <a:pt x="2019868" y="1146412"/>
                    <a:pt x="1951629" y="1080448"/>
                  </a:cubicBezTo>
                  <a:cubicBezTo>
                    <a:pt x="1883390" y="1014484"/>
                    <a:pt x="1856094" y="1023582"/>
                    <a:pt x="1774208" y="971266"/>
                  </a:cubicBezTo>
                  <a:cubicBezTo>
                    <a:pt x="1692322" y="918950"/>
                    <a:pt x="1564943" y="850711"/>
                    <a:pt x="1460310" y="766550"/>
                  </a:cubicBezTo>
                  <a:cubicBezTo>
                    <a:pt x="1355677" y="682389"/>
                    <a:pt x="1235121" y="536812"/>
                    <a:pt x="1146411" y="466299"/>
                  </a:cubicBezTo>
                  <a:cubicBezTo>
                    <a:pt x="1057701" y="395786"/>
                    <a:pt x="923498" y="322997"/>
                    <a:pt x="928047" y="343469"/>
                  </a:cubicBezTo>
                  <a:cubicBezTo>
                    <a:pt x="932596" y="363941"/>
                    <a:pt x="1075898" y="493595"/>
                    <a:pt x="1173707" y="589129"/>
                  </a:cubicBezTo>
                  <a:cubicBezTo>
                    <a:pt x="1271516" y="684663"/>
                    <a:pt x="1417092" y="843887"/>
                    <a:pt x="1514901" y="916675"/>
                  </a:cubicBezTo>
                  <a:cubicBezTo>
                    <a:pt x="1612710" y="989463"/>
                    <a:pt x="1680948" y="971266"/>
                    <a:pt x="1760560" y="1025857"/>
                  </a:cubicBezTo>
                  <a:cubicBezTo>
                    <a:pt x="1840172" y="1080448"/>
                    <a:pt x="1922059" y="1164610"/>
                    <a:pt x="1992572" y="1244222"/>
                  </a:cubicBezTo>
                  <a:cubicBezTo>
                    <a:pt x="2063085" y="1323834"/>
                    <a:pt x="2160895" y="1380699"/>
                    <a:pt x="2183641" y="1503529"/>
                  </a:cubicBezTo>
                  <a:cubicBezTo>
                    <a:pt x="2206387" y="1626359"/>
                    <a:pt x="2163169" y="1856097"/>
                    <a:pt x="2129050" y="1981201"/>
                  </a:cubicBezTo>
                  <a:cubicBezTo>
                    <a:pt x="2094931" y="2106305"/>
                    <a:pt x="2035790" y="2158622"/>
                    <a:pt x="1978924" y="2254156"/>
                  </a:cubicBezTo>
                  <a:cubicBezTo>
                    <a:pt x="1922058" y="2349690"/>
                    <a:pt x="1833348" y="2499816"/>
                    <a:pt x="1787856" y="2554407"/>
                  </a:cubicBezTo>
                  <a:cubicBezTo>
                    <a:pt x="1742364" y="2608998"/>
                    <a:pt x="1753736" y="2588526"/>
                    <a:pt x="1705969" y="2581702"/>
                  </a:cubicBezTo>
                  <a:cubicBezTo>
                    <a:pt x="1658202" y="2574878"/>
                    <a:pt x="1558119" y="2527111"/>
                    <a:pt x="1501253" y="2513463"/>
                  </a:cubicBezTo>
                  <a:cubicBezTo>
                    <a:pt x="1444387" y="2499815"/>
                    <a:pt x="1396620" y="2513464"/>
                    <a:pt x="1364775" y="2499816"/>
                  </a:cubicBezTo>
                  <a:cubicBezTo>
                    <a:pt x="1332930" y="2486168"/>
                    <a:pt x="1319282" y="2479344"/>
                    <a:pt x="1310184" y="2431577"/>
                  </a:cubicBezTo>
                  <a:cubicBezTo>
                    <a:pt x="1301086" y="2383810"/>
                    <a:pt x="1330656" y="2263255"/>
                    <a:pt x="1310184" y="2213213"/>
                  </a:cubicBezTo>
                  <a:cubicBezTo>
                    <a:pt x="1289712" y="2163171"/>
                    <a:pt x="1210100" y="2135875"/>
                    <a:pt x="1187354" y="2131326"/>
                  </a:cubicBezTo>
                  <a:cubicBezTo>
                    <a:pt x="1164608" y="2126777"/>
                    <a:pt x="1162334" y="2167720"/>
                    <a:pt x="1173707" y="2185917"/>
                  </a:cubicBezTo>
                  <a:cubicBezTo>
                    <a:pt x="1185080" y="2204114"/>
                    <a:pt x="1241945" y="2199565"/>
                    <a:pt x="1255593" y="2240508"/>
                  </a:cubicBezTo>
                  <a:cubicBezTo>
                    <a:pt x="1269241" y="2281451"/>
                    <a:pt x="1266966" y="2397458"/>
                    <a:pt x="1255593" y="2431577"/>
                  </a:cubicBezTo>
                  <a:cubicBezTo>
                    <a:pt x="1244220" y="2465696"/>
                    <a:pt x="1223748" y="2454323"/>
                    <a:pt x="1187354" y="2445225"/>
                  </a:cubicBezTo>
                  <a:cubicBezTo>
                    <a:pt x="1150960" y="2436127"/>
                    <a:pt x="1084996" y="2386085"/>
                    <a:pt x="1037229" y="2376986"/>
                  </a:cubicBezTo>
                  <a:cubicBezTo>
                    <a:pt x="989462" y="2367887"/>
                    <a:pt x="946243" y="2399731"/>
                    <a:pt x="900751" y="2390633"/>
                  </a:cubicBezTo>
                  <a:cubicBezTo>
                    <a:pt x="855259" y="2381535"/>
                    <a:pt x="775647" y="2317846"/>
                    <a:pt x="764274" y="2322395"/>
                  </a:cubicBezTo>
                  <a:cubicBezTo>
                    <a:pt x="752901" y="2326944"/>
                    <a:pt x="793844" y="2399732"/>
                    <a:pt x="832513" y="2417929"/>
                  </a:cubicBezTo>
                  <a:cubicBezTo>
                    <a:pt x="871182" y="2436126"/>
                    <a:pt x="946244" y="2422479"/>
                    <a:pt x="996286" y="2431577"/>
                  </a:cubicBezTo>
                  <a:cubicBezTo>
                    <a:pt x="1046328" y="2440676"/>
                    <a:pt x="1087271" y="2456598"/>
                    <a:pt x="1132763" y="2472520"/>
                  </a:cubicBezTo>
                  <a:cubicBezTo>
                    <a:pt x="1178255" y="2488442"/>
                    <a:pt x="1226023" y="2504365"/>
                    <a:pt x="1269241" y="2527111"/>
                  </a:cubicBezTo>
                  <a:cubicBezTo>
                    <a:pt x="1312459" y="2549857"/>
                    <a:pt x="1339755" y="2593076"/>
                    <a:pt x="1392071" y="2608998"/>
                  </a:cubicBezTo>
                  <a:cubicBezTo>
                    <a:pt x="1444387" y="2624920"/>
                    <a:pt x="1533097" y="2606723"/>
                    <a:pt x="1583139" y="2622645"/>
                  </a:cubicBezTo>
                  <a:cubicBezTo>
                    <a:pt x="1633181" y="2638567"/>
                    <a:pt x="1685497" y="2661314"/>
                    <a:pt x="1692321" y="2704532"/>
                  </a:cubicBezTo>
                  <a:cubicBezTo>
                    <a:pt x="1699145" y="2747750"/>
                    <a:pt x="1669576" y="2850108"/>
                    <a:pt x="1624083" y="2881953"/>
                  </a:cubicBezTo>
                  <a:cubicBezTo>
                    <a:pt x="1578591" y="2913798"/>
                    <a:pt x="1501253" y="2897876"/>
                    <a:pt x="1419366" y="2895601"/>
                  </a:cubicBezTo>
                  <a:cubicBezTo>
                    <a:pt x="1337479" y="2893326"/>
                    <a:pt x="1212375" y="2877403"/>
                    <a:pt x="1132763" y="2868305"/>
                  </a:cubicBezTo>
                  <a:cubicBezTo>
                    <a:pt x="1053151" y="2859207"/>
                    <a:pt x="1003110" y="2859207"/>
                    <a:pt x="941695" y="2841010"/>
                  </a:cubicBezTo>
                  <a:cubicBezTo>
                    <a:pt x="880280" y="2822813"/>
                    <a:pt x="834788" y="2800066"/>
                    <a:pt x="764274" y="2759123"/>
                  </a:cubicBezTo>
                  <a:cubicBezTo>
                    <a:pt x="693761" y="2718180"/>
                    <a:pt x="559557" y="2615822"/>
                    <a:pt x="518614" y="2595350"/>
                  </a:cubicBezTo>
                  <a:cubicBezTo>
                    <a:pt x="477671" y="2574878"/>
                    <a:pt x="493593" y="2608998"/>
                    <a:pt x="518614" y="2636293"/>
                  </a:cubicBezTo>
                  <a:cubicBezTo>
                    <a:pt x="543635" y="2663588"/>
                    <a:pt x="630070" y="2729553"/>
                    <a:pt x="668739" y="2759123"/>
                  </a:cubicBezTo>
                  <a:cubicBezTo>
                    <a:pt x="707408" y="2788693"/>
                    <a:pt x="750626" y="2800066"/>
                    <a:pt x="750626" y="2813714"/>
                  </a:cubicBezTo>
                  <a:cubicBezTo>
                    <a:pt x="750626" y="2827362"/>
                    <a:pt x="721056" y="2845559"/>
                    <a:pt x="668739" y="2841010"/>
                  </a:cubicBezTo>
                  <a:cubicBezTo>
                    <a:pt x="616423" y="2836461"/>
                    <a:pt x="507240" y="2804616"/>
                    <a:pt x="436727" y="2786419"/>
                  </a:cubicBezTo>
                  <a:cubicBezTo>
                    <a:pt x="366214" y="2768222"/>
                    <a:pt x="307074" y="2761397"/>
                    <a:pt x="245659" y="2731827"/>
                  </a:cubicBezTo>
                  <a:cubicBezTo>
                    <a:pt x="184244" y="2702257"/>
                    <a:pt x="104632" y="2620371"/>
                    <a:pt x="68238" y="2608998"/>
                  </a:cubicBezTo>
                  <a:cubicBezTo>
                    <a:pt x="31844" y="2597625"/>
                    <a:pt x="0" y="2631744"/>
                    <a:pt x="27295" y="2663589"/>
                  </a:cubicBezTo>
                  <a:cubicBezTo>
                    <a:pt x="54591" y="2695434"/>
                    <a:pt x="152399" y="2768221"/>
                    <a:pt x="232011" y="2800066"/>
                  </a:cubicBezTo>
                  <a:cubicBezTo>
                    <a:pt x="311623" y="2831911"/>
                    <a:pt x="434453" y="2836460"/>
                    <a:pt x="504966" y="2854657"/>
                  </a:cubicBezTo>
                  <a:cubicBezTo>
                    <a:pt x="575480" y="2872854"/>
                    <a:pt x="630071" y="2868305"/>
                    <a:pt x="655092" y="2909248"/>
                  </a:cubicBezTo>
                  <a:cubicBezTo>
                    <a:pt x="680113" y="2950191"/>
                    <a:pt x="680113" y="3043451"/>
                    <a:pt x="655092" y="3100317"/>
                  </a:cubicBezTo>
                  <a:cubicBezTo>
                    <a:pt x="630071" y="3157183"/>
                    <a:pt x="504966" y="3239069"/>
                    <a:pt x="504966" y="3250442"/>
                  </a:cubicBezTo>
                  <a:cubicBezTo>
                    <a:pt x="504966" y="3261815"/>
                    <a:pt x="618698" y="3204950"/>
                    <a:pt x="655092" y="3168556"/>
                  </a:cubicBezTo>
                  <a:cubicBezTo>
                    <a:pt x="691486" y="3132162"/>
                    <a:pt x="711957" y="3077570"/>
                    <a:pt x="723330" y="3032078"/>
                  </a:cubicBezTo>
                  <a:cubicBezTo>
                    <a:pt x="734703" y="2986586"/>
                    <a:pt x="714232" y="2925171"/>
                    <a:pt x="723330" y="2895601"/>
                  </a:cubicBezTo>
                  <a:cubicBezTo>
                    <a:pt x="732428" y="2866031"/>
                    <a:pt x="730154" y="2852383"/>
                    <a:pt x="777921" y="2854657"/>
                  </a:cubicBezTo>
                  <a:cubicBezTo>
                    <a:pt x="825688" y="2856931"/>
                    <a:pt x="887103" y="2888776"/>
                    <a:pt x="1009933" y="2909248"/>
                  </a:cubicBezTo>
                  <a:cubicBezTo>
                    <a:pt x="1132763" y="2929720"/>
                    <a:pt x="1437564" y="2963839"/>
                    <a:pt x="1514901" y="2977487"/>
                  </a:cubicBezTo>
                  <a:cubicBezTo>
                    <a:pt x="1592238" y="2991135"/>
                    <a:pt x="1521724" y="2984311"/>
                    <a:pt x="1473957" y="2991135"/>
                  </a:cubicBezTo>
                  <a:cubicBezTo>
                    <a:pt x="1426190" y="2997959"/>
                    <a:pt x="1287438" y="2995684"/>
                    <a:pt x="1228298" y="3018430"/>
                  </a:cubicBezTo>
                  <a:cubicBezTo>
                    <a:pt x="1169158" y="3041176"/>
                    <a:pt x="1191904" y="3082120"/>
                    <a:pt x="1119116" y="3127613"/>
                  </a:cubicBezTo>
                  <a:cubicBezTo>
                    <a:pt x="1046328" y="3173106"/>
                    <a:pt x="875730" y="3257267"/>
                    <a:pt x="791569" y="3291386"/>
                  </a:cubicBezTo>
                  <a:cubicBezTo>
                    <a:pt x="707408" y="3325505"/>
                    <a:pt x="668739" y="3305034"/>
                    <a:pt x="614148" y="3332329"/>
                  </a:cubicBezTo>
                  <a:cubicBezTo>
                    <a:pt x="559557" y="3359624"/>
                    <a:pt x="470847" y="3436962"/>
                    <a:pt x="464023" y="3455159"/>
                  </a:cubicBezTo>
                  <a:cubicBezTo>
                    <a:pt x="457199" y="3473356"/>
                    <a:pt x="532262" y="3457433"/>
                    <a:pt x="573205" y="3441511"/>
                  </a:cubicBezTo>
                  <a:cubicBezTo>
                    <a:pt x="614148" y="3425589"/>
                    <a:pt x="641444" y="3386921"/>
                    <a:pt x="709683" y="3359625"/>
                  </a:cubicBezTo>
                  <a:cubicBezTo>
                    <a:pt x="777922" y="3332329"/>
                    <a:pt x="912125" y="3307308"/>
                    <a:pt x="982638" y="3277738"/>
                  </a:cubicBezTo>
                  <a:cubicBezTo>
                    <a:pt x="1053151" y="3248168"/>
                    <a:pt x="1084996" y="3220873"/>
                    <a:pt x="1132763" y="3182204"/>
                  </a:cubicBezTo>
                  <a:cubicBezTo>
                    <a:pt x="1180530" y="3143535"/>
                    <a:pt x="1214650" y="3070747"/>
                    <a:pt x="1269241" y="3045726"/>
                  </a:cubicBezTo>
                  <a:cubicBezTo>
                    <a:pt x="1323832" y="3020705"/>
                    <a:pt x="1460310" y="3032078"/>
                    <a:pt x="1460310" y="3032078"/>
                  </a:cubicBezTo>
                  <a:lnTo>
                    <a:pt x="1774208" y="3018430"/>
                  </a:lnTo>
                  <a:close/>
                </a:path>
              </a:pathLst>
            </a:custGeom>
            <a:solidFill>
              <a:schemeClr val="accent6">
                <a:lumMod val="40000"/>
                <a:lumOff val="60000"/>
                <a:alpha val="85000"/>
              </a:schemeClr>
            </a:solidFill>
            <a:ln w="9525" cap="flat" cmpd="sng" algn="ctr">
              <a:noFill/>
              <a:prstDash val="solid"/>
              <a:round/>
              <a:headEnd type="none" w="med" len="med"/>
              <a:tailEnd type="none" w="med" len="med"/>
            </a:ln>
            <a:effectLst/>
            <a:scene3d>
              <a:camera prst="orthographicFront"/>
              <a:lightRig rig="threePt" dir="t"/>
            </a:scene3d>
            <a:sp3d>
              <a:bevelT w="177800" h="2032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51" name="Oval 150"/>
          <p:cNvSpPr/>
          <p:nvPr/>
        </p:nvSpPr>
        <p:spPr bwMode="auto">
          <a:xfrm rot="18668104">
            <a:off x="2237505" y="3728145"/>
            <a:ext cx="281512" cy="248392"/>
          </a:xfrm>
          <a:prstGeom prst="ellipse">
            <a:avLst/>
          </a:prstGeom>
          <a:solidFill>
            <a:schemeClr val="tx1">
              <a:lumMod val="50000"/>
              <a:alpha val="38000"/>
            </a:schemeClr>
          </a:solidFill>
          <a:ln w="9525" cap="flat" cmpd="sng" algn="ctr">
            <a:noFill/>
            <a:prstDash val="solid"/>
            <a:round/>
            <a:headEnd type="none" w="med" len="med"/>
            <a:tailEnd type="none" w="med" len="med"/>
          </a:ln>
          <a:effectLst/>
          <a:scene3d>
            <a:camera prst="orthographicFront"/>
            <a:lightRig rig="threePt" dir="t"/>
          </a:scene3d>
          <a:sp3d prstMaterial="translucentPowder">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52" name="Group 78"/>
          <p:cNvGrpSpPr/>
          <p:nvPr/>
        </p:nvGrpSpPr>
        <p:grpSpPr>
          <a:xfrm>
            <a:off x="1625494" y="4659604"/>
            <a:ext cx="1076313" cy="973167"/>
            <a:chOff x="4357686" y="5072074"/>
            <a:chExt cx="1351584" cy="1185928"/>
          </a:xfrm>
        </p:grpSpPr>
        <p:sp>
          <p:nvSpPr>
            <p:cNvPr id="166" name="TextBox 165"/>
            <p:cNvSpPr txBox="1"/>
            <p:nvPr/>
          </p:nvSpPr>
          <p:spPr>
            <a:xfrm>
              <a:off x="4357686" y="5857892"/>
              <a:ext cx="1154483" cy="400110"/>
            </a:xfrm>
            <a:prstGeom prst="rect">
              <a:avLst/>
            </a:prstGeom>
            <a:noFill/>
          </p:spPr>
          <p:txBody>
            <a:bodyPr wrap="none" rtlCol="0">
              <a:spAutoFit/>
            </a:bodyPr>
            <a:lstStyle/>
            <a:p>
              <a:r>
                <a:rPr lang="en-GB" sz="2000" b="1" i="0" dirty="0" smtClean="0">
                  <a:solidFill>
                    <a:srgbClr val="006699"/>
                  </a:solidFill>
                  <a:latin typeface="Arial Narrow" pitchFamily="34" charset="0"/>
                  <a:cs typeface="Raavi" pitchFamily="2"/>
                </a:rPr>
                <a:t>Dendrites</a:t>
              </a:r>
              <a:endParaRPr lang="en-US" sz="2000" b="1" i="0" dirty="0">
                <a:solidFill>
                  <a:srgbClr val="006699"/>
                </a:solidFill>
                <a:latin typeface="Arial Narrow" pitchFamily="34" charset="0"/>
                <a:cs typeface="Raavi" pitchFamily="2"/>
              </a:endParaRPr>
            </a:p>
          </p:txBody>
        </p:sp>
        <p:cxnSp>
          <p:nvCxnSpPr>
            <p:cNvPr id="167" name="Straight Arrow Connector 166"/>
            <p:cNvCxnSpPr>
              <a:stCxn id="166" idx="0"/>
            </p:cNvCxnSpPr>
            <p:nvPr/>
          </p:nvCxnSpPr>
          <p:spPr bwMode="auto">
            <a:xfrm rot="5400000" flipH="1" flipV="1">
              <a:off x="4682026" y="5539290"/>
              <a:ext cx="571504" cy="65700"/>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cxnSp>
          <p:nvCxnSpPr>
            <p:cNvPr id="168" name="Straight Arrow Connector 167"/>
            <p:cNvCxnSpPr>
              <a:stCxn id="166" idx="0"/>
            </p:cNvCxnSpPr>
            <p:nvPr/>
          </p:nvCxnSpPr>
          <p:spPr bwMode="auto">
            <a:xfrm rot="5400000" flipH="1" flipV="1">
              <a:off x="4929190" y="5077812"/>
              <a:ext cx="785818" cy="774342"/>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53" name="Group 77"/>
          <p:cNvGrpSpPr/>
          <p:nvPr/>
        </p:nvGrpSpPr>
        <p:grpSpPr>
          <a:xfrm>
            <a:off x="3489346" y="1728518"/>
            <a:ext cx="565757" cy="820704"/>
            <a:chOff x="6698226" y="1500174"/>
            <a:chExt cx="710451" cy="1000131"/>
          </a:xfrm>
        </p:grpSpPr>
        <p:sp>
          <p:nvSpPr>
            <p:cNvPr id="164" name="TextBox 163"/>
            <p:cNvSpPr txBox="1"/>
            <p:nvPr/>
          </p:nvSpPr>
          <p:spPr>
            <a:xfrm>
              <a:off x="6698226" y="1500174"/>
              <a:ext cx="710451" cy="400110"/>
            </a:xfrm>
            <a:prstGeom prst="rect">
              <a:avLst/>
            </a:prstGeom>
            <a:noFill/>
          </p:spPr>
          <p:txBody>
            <a:bodyPr wrap="none" rtlCol="0">
              <a:spAutoFit/>
            </a:bodyPr>
            <a:lstStyle/>
            <a:p>
              <a:r>
                <a:rPr lang="en-GB" sz="2000" b="1" i="0" dirty="0" smtClean="0">
                  <a:solidFill>
                    <a:srgbClr val="006699"/>
                  </a:solidFill>
                  <a:latin typeface="Arial Narrow" pitchFamily="34" charset="0"/>
                  <a:cs typeface="Raavi" pitchFamily="2"/>
                </a:rPr>
                <a:t>Axon</a:t>
              </a:r>
              <a:endParaRPr lang="en-US" sz="2000" b="1" i="0" dirty="0">
                <a:solidFill>
                  <a:srgbClr val="006699"/>
                </a:solidFill>
                <a:latin typeface="Arial Narrow" pitchFamily="34" charset="0"/>
                <a:cs typeface="Raavi" pitchFamily="2"/>
              </a:endParaRPr>
            </a:p>
          </p:txBody>
        </p:sp>
        <p:cxnSp>
          <p:nvCxnSpPr>
            <p:cNvPr id="165" name="Straight Arrow Connector 164"/>
            <p:cNvCxnSpPr/>
            <p:nvPr/>
          </p:nvCxnSpPr>
          <p:spPr bwMode="auto">
            <a:xfrm flipH="1">
              <a:off x="6858016" y="1895830"/>
              <a:ext cx="208363" cy="604475"/>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sp>
        <p:nvSpPr>
          <p:cNvPr id="154" name="Oval 153"/>
          <p:cNvSpPr/>
          <p:nvPr/>
        </p:nvSpPr>
        <p:spPr bwMode="auto">
          <a:xfrm rot="18668104">
            <a:off x="2126346" y="3565288"/>
            <a:ext cx="482609" cy="439662"/>
          </a:xfrm>
          <a:prstGeom prst="ellipse">
            <a:avLst/>
          </a:prstGeom>
          <a:solidFill>
            <a:schemeClr val="tx1">
              <a:lumMod val="75000"/>
              <a:alpha val="38000"/>
            </a:schemeClr>
          </a:solidFill>
          <a:ln w="9525" cap="flat" cmpd="sng" algn="ctr">
            <a:noFill/>
            <a:prstDash val="solid"/>
            <a:round/>
            <a:headEnd type="none" w="med" len="med"/>
            <a:tailEnd type="none" w="med" len="med"/>
          </a:ln>
          <a:effectLst/>
          <a:scene3d>
            <a:camera prst="orthographicFront"/>
            <a:lightRig rig="threePt" dir="t"/>
          </a:scene3d>
          <a:sp3d prstMaterial="matte">
            <a:bevelT w="171450"/>
            <a:bevelB w="1333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155" name="Group 76"/>
          <p:cNvGrpSpPr/>
          <p:nvPr/>
        </p:nvGrpSpPr>
        <p:grpSpPr>
          <a:xfrm>
            <a:off x="2820153" y="3614091"/>
            <a:ext cx="1967871" cy="707886"/>
            <a:chOff x="5857885" y="3797985"/>
            <a:chExt cx="2471162" cy="862649"/>
          </a:xfrm>
        </p:grpSpPr>
        <p:sp>
          <p:nvSpPr>
            <p:cNvPr id="162" name="TextBox 161"/>
            <p:cNvSpPr txBox="1"/>
            <p:nvPr/>
          </p:nvSpPr>
          <p:spPr>
            <a:xfrm>
              <a:off x="6521890" y="3797985"/>
              <a:ext cx="1807157" cy="862649"/>
            </a:xfrm>
            <a:prstGeom prst="rect">
              <a:avLst/>
            </a:prstGeom>
            <a:noFill/>
          </p:spPr>
          <p:txBody>
            <a:bodyPr wrap="square" rtlCol="0">
              <a:spAutoFit/>
            </a:bodyPr>
            <a:lstStyle/>
            <a:p>
              <a:r>
                <a:rPr lang="en-GB" sz="2000" b="1" i="0" dirty="0" smtClean="0">
                  <a:solidFill>
                    <a:srgbClr val="006699"/>
                  </a:solidFill>
                  <a:latin typeface="Arial Narrow" pitchFamily="34" charset="0"/>
                  <a:cs typeface="Raavi" pitchFamily="2"/>
                </a:rPr>
                <a:t>Cell body (soma)</a:t>
              </a:r>
              <a:endParaRPr lang="en-US" sz="2000" b="1" i="0" dirty="0">
                <a:solidFill>
                  <a:srgbClr val="006699"/>
                </a:solidFill>
                <a:latin typeface="Arial Narrow" pitchFamily="34" charset="0"/>
                <a:cs typeface="Raavi" pitchFamily="2"/>
              </a:endParaRPr>
            </a:p>
          </p:txBody>
        </p:sp>
        <p:cxnSp>
          <p:nvCxnSpPr>
            <p:cNvPr id="163" name="Straight Arrow Connector 162"/>
            <p:cNvCxnSpPr/>
            <p:nvPr/>
          </p:nvCxnSpPr>
          <p:spPr bwMode="auto">
            <a:xfrm flipH="1" flipV="1">
              <a:off x="5857885" y="4000506"/>
              <a:ext cx="725907" cy="31870"/>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56" name="Group 75"/>
          <p:cNvGrpSpPr/>
          <p:nvPr/>
        </p:nvGrpSpPr>
        <p:grpSpPr>
          <a:xfrm>
            <a:off x="209253" y="2665099"/>
            <a:ext cx="2152051" cy="749155"/>
            <a:chOff x="2579236" y="2641518"/>
            <a:chExt cx="2702446" cy="912941"/>
          </a:xfrm>
        </p:grpSpPr>
        <p:sp>
          <p:nvSpPr>
            <p:cNvPr id="160" name="TextBox 159"/>
            <p:cNvSpPr txBox="1"/>
            <p:nvPr/>
          </p:nvSpPr>
          <p:spPr>
            <a:xfrm>
              <a:off x="2579236" y="2641518"/>
              <a:ext cx="2170184" cy="487586"/>
            </a:xfrm>
            <a:prstGeom prst="rect">
              <a:avLst/>
            </a:prstGeom>
            <a:noFill/>
          </p:spPr>
          <p:txBody>
            <a:bodyPr wrap="square" rtlCol="0">
              <a:spAutoFit/>
            </a:bodyPr>
            <a:lstStyle/>
            <a:p>
              <a:r>
                <a:rPr lang="en-GB" sz="2000" b="1" i="0" dirty="0" err="1" smtClean="0">
                  <a:solidFill>
                    <a:srgbClr val="006699"/>
                  </a:solidFill>
                  <a:latin typeface="Arial Narrow" pitchFamily="34" charset="0"/>
                  <a:cs typeface="Raavi" pitchFamily="2"/>
                </a:rPr>
                <a:t>Neurofilaments</a:t>
              </a:r>
              <a:endParaRPr lang="en-US" sz="2000" b="1" i="0" dirty="0">
                <a:solidFill>
                  <a:srgbClr val="006699"/>
                </a:solidFill>
                <a:latin typeface="Arial Narrow" pitchFamily="34" charset="0"/>
                <a:cs typeface="Raavi" pitchFamily="2"/>
              </a:endParaRPr>
            </a:p>
          </p:txBody>
        </p:sp>
        <p:cxnSp>
          <p:nvCxnSpPr>
            <p:cNvPr id="161" name="Straight Arrow Connector 160"/>
            <p:cNvCxnSpPr>
              <a:stCxn id="160" idx="2"/>
            </p:cNvCxnSpPr>
            <p:nvPr/>
          </p:nvCxnSpPr>
          <p:spPr bwMode="auto">
            <a:xfrm>
              <a:off x="3664329" y="3129104"/>
              <a:ext cx="1617353" cy="425355"/>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grpSp>
        <p:nvGrpSpPr>
          <p:cNvPr id="157" name="Group 79"/>
          <p:cNvGrpSpPr/>
          <p:nvPr/>
        </p:nvGrpSpPr>
        <p:grpSpPr>
          <a:xfrm>
            <a:off x="1113497" y="3897522"/>
            <a:ext cx="1076312" cy="797302"/>
            <a:chOff x="3714744" y="4143381"/>
            <a:chExt cx="1351583" cy="971613"/>
          </a:xfrm>
        </p:grpSpPr>
        <p:sp>
          <p:nvSpPr>
            <p:cNvPr id="158" name="TextBox 157"/>
            <p:cNvSpPr txBox="1"/>
            <p:nvPr/>
          </p:nvSpPr>
          <p:spPr>
            <a:xfrm>
              <a:off x="3714744" y="4714884"/>
              <a:ext cx="1002197" cy="400110"/>
            </a:xfrm>
            <a:prstGeom prst="rect">
              <a:avLst/>
            </a:prstGeom>
            <a:noFill/>
          </p:spPr>
          <p:txBody>
            <a:bodyPr wrap="none" rtlCol="0">
              <a:spAutoFit/>
            </a:bodyPr>
            <a:lstStyle/>
            <a:p>
              <a:r>
                <a:rPr lang="en-GB" sz="2000" b="1" i="0" dirty="0" smtClean="0">
                  <a:solidFill>
                    <a:srgbClr val="006699"/>
                  </a:solidFill>
                  <a:latin typeface="Arial Narrow" pitchFamily="34" charset="0"/>
                  <a:cs typeface="Raavi" pitchFamily="2"/>
                </a:rPr>
                <a:t>Nucleus</a:t>
              </a:r>
              <a:endParaRPr lang="en-US" sz="2000" b="1" i="0" dirty="0">
                <a:solidFill>
                  <a:srgbClr val="006699"/>
                </a:solidFill>
                <a:latin typeface="Arial Narrow" pitchFamily="34" charset="0"/>
                <a:cs typeface="Raavi" pitchFamily="2"/>
              </a:endParaRPr>
            </a:p>
          </p:txBody>
        </p:sp>
        <p:cxnSp>
          <p:nvCxnSpPr>
            <p:cNvPr id="159" name="Straight Arrow Connector 158"/>
            <p:cNvCxnSpPr>
              <a:stCxn id="158" idx="0"/>
            </p:cNvCxnSpPr>
            <p:nvPr/>
          </p:nvCxnSpPr>
          <p:spPr bwMode="auto">
            <a:xfrm rot="5400000" flipH="1" flipV="1">
              <a:off x="4355333" y="4003890"/>
              <a:ext cx="571504" cy="850485"/>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sp>
        <p:nvSpPr>
          <p:cNvPr id="68" name="TextBox 67"/>
          <p:cNvSpPr txBox="1"/>
          <p:nvPr/>
        </p:nvSpPr>
        <p:spPr>
          <a:xfrm>
            <a:off x="1691680" y="692696"/>
            <a:ext cx="2160240" cy="523220"/>
          </a:xfrm>
          <a:prstGeom prst="rect">
            <a:avLst/>
          </a:prstGeom>
          <a:noFill/>
        </p:spPr>
        <p:txBody>
          <a:bodyPr wrap="square" rtlCol="0">
            <a:spAutoFit/>
          </a:bodyPr>
          <a:lstStyle/>
          <a:p>
            <a:r>
              <a:rPr lang="en-GB" sz="28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NEURONES</a:t>
            </a:r>
            <a:endParaRPr lang="en-US" sz="28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6" end="6"/>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fade">
                                      <p:cBhvr>
                                        <p:cTn id="16" dur="500"/>
                                        <p:tgtEl>
                                          <p:spTgt spid="15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500"/>
                                        <p:tgtEl>
                                          <p:spTgt spid="15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13" end="13"/>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fade">
                                      <p:cBhvr>
                                        <p:cTn id="45"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07504" y="894432"/>
            <a:ext cx="850101" cy="1668699"/>
            <a:chOff x="247433" y="1772821"/>
            <a:chExt cx="1594858" cy="3040924"/>
          </a:xfrm>
        </p:grpSpPr>
        <p:sp>
          <p:nvSpPr>
            <p:cNvPr id="96" name="Freeform 95"/>
            <p:cNvSpPr>
              <a:spLocks noChangeAspect="1"/>
            </p:cNvSpPr>
            <p:nvPr/>
          </p:nvSpPr>
          <p:spPr bwMode="auto">
            <a:xfrm>
              <a:off x="789888" y="2296968"/>
              <a:ext cx="566947" cy="2516777"/>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7" name="Freeform 96"/>
            <p:cNvSpPr>
              <a:spLocks noChangeAspect="1"/>
            </p:cNvSpPr>
            <p:nvPr/>
          </p:nvSpPr>
          <p:spPr bwMode="auto">
            <a:xfrm>
              <a:off x="247433" y="1772821"/>
              <a:ext cx="1594858" cy="1138943"/>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8" name="Freeform 97"/>
            <p:cNvSpPr>
              <a:spLocks noChangeAspect="1"/>
            </p:cNvSpPr>
            <p:nvPr/>
          </p:nvSpPr>
          <p:spPr bwMode="auto">
            <a:xfrm>
              <a:off x="1217768" y="2450192"/>
              <a:ext cx="491242" cy="546760"/>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99" name="Group 98"/>
          <p:cNvGrpSpPr/>
          <p:nvPr/>
        </p:nvGrpSpPr>
        <p:grpSpPr>
          <a:xfrm>
            <a:off x="467544" y="1087877"/>
            <a:ext cx="4063317" cy="5437467"/>
            <a:chOff x="665135" y="1484784"/>
            <a:chExt cx="4063317" cy="5437467"/>
          </a:xfrm>
        </p:grpSpPr>
        <p:sp>
          <p:nvSpPr>
            <p:cNvPr id="100" name="Rectangle 99"/>
            <p:cNvSpPr/>
            <p:nvPr/>
          </p:nvSpPr>
          <p:spPr bwMode="auto">
            <a:xfrm>
              <a:off x="935595" y="1916330"/>
              <a:ext cx="3792857" cy="4980958"/>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1" name="Rectangle 100"/>
            <p:cNvSpPr/>
            <p:nvPr/>
          </p:nvSpPr>
          <p:spPr bwMode="auto">
            <a:xfrm>
              <a:off x="665135" y="1484784"/>
              <a:ext cx="90441" cy="79113"/>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102" name="Straight Connector 101"/>
            <p:cNvCxnSpPr>
              <a:stCxn id="101" idx="1"/>
            </p:cNvCxnSpPr>
            <p:nvPr/>
          </p:nvCxnSpPr>
          <p:spPr bwMode="auto">
            <a:xfrm>
              <a:off x="665135" y="1524341"/>
              <a:ext cx="288096" cy="5397910"/>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cxnSp>
          <p:nvCxnSpPr>
            <p:cNvPr id="103" name="Straight Connector 102"/>
            <p:cNvCxnSpPr/>
            <p:nvPr/>
          </p:nvCxnSpPr>
          <p:spPr bwMode="auto">
            <a:xfrm>
              <a:off x="770853" y="1484784"/>
              <a:ext cx="3926730" cy="431547"/>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grpSp>
      <p:sp>
        <p:nvSpPr>
          <p:cNvPr id="2" name="Rectangle 5"/>
          <p:cNvSpPr txBox="1">
            <a:spLocks noChangeArrowheads="1"/>
          </p:cNvSpPr>
          <p:nvPr/>
        </p:nvSpPr>
        <p:spPr>
          <a:xfrm>
            <a:off x="1907704" y="14181"/>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Cells of the nervous system</a:t>
            </a:r>
          </a:p>
        </p:txBody>
      </p:sp>
      <p:sp>
        <p:nvSpPr>
          <p:cNvPr id="43" name="TextBox 42"/>
          <p:cNvSpPr txBox="1"/>
          <p:nvPr/>
        </p:nvSpPr>
        <p:spPr>
          <a:xfrm>
            <a:off x="4788024" y="1872593"/>
            <a:ext cx="4171016" cy="3524042"/>
          </a:xfrm>
          <a:prstGeom prst="rect">
            <a:avLst/>
          </a:prstGeom>
          <a:solidFill>
            <a:schemeClr val="bg1">
              <a:lumMod val="95000"/>
            </a:schemeClr>
          </a:solidFill>
          <a:ln w="12700">
            <a:solidFill>
              <a:srgbClr val="006699"/>
            </a:solidFill>
            <a:prstDash val="sysDot"/>
          </a:ln>
        </p:spPr>
        <p:txBody>
          <a:bodyPr wrap="square" rtlCol="0">
            <a:spAutoFit/>
          </a:bodyPr>
          <a:lstStyle/>
          <a:p>
            <a:pPr>
              <a:spcAft>
                <a:spcPts val="600"/>
              </a:spcAft>
            </a:pPr>
            <a:r>
              <a:rPr lang="en-GB" sz="2000" b="1" i="0" dirty="0" err="1" smtClean="0">
                <a:solidFill>
                  <a:srgbClr val="006699"/>
                </a:solidFill>
                <a:latin typeface="+mn-lt"/>
              </a:rPr>
              <a:t>Astrocytes</a:t>
            </a:r>
            <a:endParaRPr lang="en-GB" sz="2000" b="1" i="0" dirty="0" smtClean="0">
              <a:solidFill>
                <a:srgbClr val="006699"/>
              </a:solidFill>
              <a:latin typeface="+mn-lt"/>
            </a:endParaRPr>
          </a:p>
          <a:p>
            <a:pPr marL="179388" indent="-179388">
              <a:spcAft>
                <a:spcPts val="0"/>
              </a:spcAft>
              <a:buFont typeface="Arial" pitchFamily="34" charset="0"/>
              <a:buChar char="•"/>
            </a:pPr>
            <a:r>
              <a:rPr lang="en-GB" sz="1800" i="0" dirty="0" smtClean="0">
                <a:solidFill>
                  <a:srgbClr val="006699"/>
                </a:solidFill>
                <a:latin typeface="+mn-lt"/>
              </a:rPr>
              <a:t>The most abundant cell type within the CNS</a:t>
            </a:r>
          </a:p>
          <a:p>
            <a:pPr marL="179388" indent="-179388">
              <a:spcAft>
                <a:spcPts val="0"/>
              </a:spcAft>
              <a:buFont typeface="Arial" pitchFamily="34" charset="0"/>
              <a:buChar char="•"/>
            </a:pPr>
            <a:r>
              <a:rPr lang="en-GB" sz="1800" i="0" dirty="0" smtClean="0">
                <a:solidFill>
                  <a:srgbClr val="006699"/>
                </a:solidFill>
                <a:latin typeface="+mn-lt"/>
              </a:rPr>
              <a:t>Are able to proliferate</a:t>
            </a:r>
          </a:p>
          <a:p>
            <a:pPr marL="179388" indent="-179388">
              <a:spcAft>
                <a:spcPts val="0"/>
              </a:spcAft>
              <a:buFont typeface="Arial" pitchFamily="34" charset="0"/>
              <a:buChar char="•"/>
            </a:pPr>
            <a:r>
              <a:rPr lang="en-GB" sz="1800" i="0" dirty="0" smtClean="0">
                <a:solidFill>
                  <a:srgbClr val="006699"/>
                </a:solidFill>
                <a:latin typeface="+mn-lt"/>
              </a:rPr>
              <a:t>Function as structural cells and are known to play an important role in cell repair</a:t>
            </a:r>
          </a:p>
          <a:p>
            <a:pPr marL="179388" indent="-179388">
              <a:spcAft>
                <a:spcPts val="0"/>
              </a:spcAft>
              <a:buFont typeface="Arial" pitchFamily="34" charset="0"/>
              <a:buChar char="•"/>
            </a:pPr>
            <a:r>
              <a:rPr lang="en-GB" sz="1800" i="0" dirty="0" smtClean="0">
                <a:solidFill>
                  <a:srgbClr val="006699"/>
                </a:solidFill>
                <a:latin typeface="+mn-lt"/>
              </a:rPr>
              <a:t>Can function as immune cells and are considered ‘facultative macrophages’</a:t>
            </a:r>
          </a:p>
          <a:p>
            <a:pPr marL="179388" indent="-179388">
              <a:spcAft>
                <a:spcPts val="0"/>
              </a:spcAft>
              <a:buFont typeface="Arial" pitchFamily="34" charset="0"/>
              <a:buChar char="•"/>
            </a:pPr>
            <a:r>
              <a:rPr lang="en-GB" sz="1800" i="0" dirty="0" smtClean="0">
                <a:solidFill>
                  <a:srgbClr val="006699"/>
                </a:solidFill>
                <a:latin typeface="+mn-lt"/>
              </a:rPr>
              <a:t>Also play a role in neurotransmitter release and reuptake</a:t>
            </a:r>
          </a:p>
        </p:txBody>
      </p:sp>
      <p:grpSp>
        <p:nvGrpSpPr>
          <p:cNvPr id="5" name="Group 4"/>
          <p:cNvGrpSpPr/>
          <p:nvPr/>
        </p:nvGrpSpPr>
        <p:grpSpPr>
          <a:xfrm>
            <a:off x="1224679" y="2132856"/>
            <a:ext cx="2505054" cy="2160240"/>
            <a:chOff x="1224679" y="1557678"/>
            <a:chExt cx="2505054" cy="2160240"/>
          </a:xfrm>
        </p:grpSpPr>
        <p:grpSp>
          <p:nvGrpSpPr>
            <p:cNvPr id="72" name="Group 71"/>
            <p:cNvGrpSpPr/>
            <p:nvPr/>
          </p:nvGrpSpPr>
          <p:grpSpPr>
            <a:xfrm rot="1337508">
              <a:off x="2625151" y="2443482"/>
              <a:ext cx="290517" cy="181849"/>
              <a:chOff x="3394857" y="1459457"/>
              <a:chExt cx="457063" cy="271604"/>
            </a:xfrm>
          </p:grpSpPr>
          <p:sp>
            <p:nvSpPr>
              <p:cNvPr id="54" name="Oval 53"/>
              <p:cNvSpPr/>
              <p:nvPr/>
            </p:nvSpPr>
            <p:spPr bwMode="auto">
              <a:xfrm>
                <a:off x="3779912" y="1628800"/>
                <a:ext cx="72008" cy="72008"/>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5" name="Oval 54"/>
              <p:cNvSpPr/>
              <p:nvPr/>
            </p:nvSpPr>
            <p:spPr bwMode="auto">
              <a:xfrm>
                <a:off x="3394857" y="1659052"/>
                <a:ext cx="72008" cy="72009"/>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6" name="Oval 55"/>
              <p:cNvSpPr/>
              <p:nvPr/>
            </p:nvSpPr>
            <p:spPr bwMode="auto">
              <a:xfrm>
                <a:off x="3616729" y="1507205"/>
                <a:ext cx="63623" cy="80394"/>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7" name="Oval 56"/>
              <p:cNvSpPr/>
              <p:nvPr/>
            </p:nvSpPr>
            <p:spPr bwMode="auto">
              <a:xfrm>
                <a:off x="3608338" y="1673250"/>
                <a:ext cx="88776" cy="45719"/>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71" name="Group 70"/>
              <p:cNvGrpSpPr/>
              <p:nvPr/>
            </p:nvGrpSpPr>
            <p:grpSpPr>
              <a:xfrm rot="16698212">
                <a:off x="3570020" y="1392501"/>
                <a:ext cx="202104" cy="336016"/>
                <a:chOff x="3760738" y="1673886"/>
                <a:chExt cx="243582" cy="386962"/>
              </a:xfrm>
            </p:grpSpPr>
            <p:sp>
              <p:nvSpPr>
                <p:cNvPr id="67" name="Oval 66"/>
                <p:cNvSpPr/>
                <p:nvPr/>
              </p:nvSpPr>
              <p:spPr bwMode="auto">
                <a:xfrm>
                  <a:off x="3932312" y="1916832"/>
                  <a:ext cx="72008" cy="72008"/>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8" name="Oval 67"/>
                <p:cNvSpPr/>
                <p:nvPr/>
              </p:nvSpPr>
              <p:spPr bwMode="auto">
                <a:xfrm>
                  <a:off x="3860304" y="1988840"/>
                  <a:ext cx="72008" cy="72008"/>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9" name="Oval 68"/>
                <p:cNvSpPr/>
                <p:nvPr/>
              </p:nvSpPr>
              <p:spPr bwMode="auto">
                <a:xfrm>
                  <a:off x="3892411" y="1673886"/>
                  <a:ext cx="63624" cy="80391"/>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0" name="Oval 69"/>
                <p:cNvSpPr/>
                <p:nvPr/>
              </p:nvSpPr>
              <p:spPr bwMode="auto">
                <a:xfrm>
                  <a:off x="3760738" y="1961282"/>
                  <a:ext cx="88776" cy="45719"/>
                </a:xfrm>
                <a:prstGeom prst="ellipse">
                  <a:avLst/>
                </a:prstGeom>
                <a:solidFill>
                  <a:srgbClr val="E78E24"/>
                </a:solidFill>
                <a:ln w="9525" cap="flat" cmpd="sng" algn="ctr">
                  <a:noFill/>
                  <a:prstDash val="solid"/>
                  <a:round/>
                  <a:headEnd type="none" w="med" len="med"/>
                  <a:tailEnd type="none" w="med" len="med"/>
                </a:ln>
                <a:effectLst/>
                <a:scene3d>
                  <a:camera prst="orthographicFront"/>
                  <a:lightRig rig="threePt" dir="t"/>
                </a:scene3d>
                <a:sp3d prstMaterial="clear">
                  <a:bevelT w="25400" h="254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grpSp>
          <p:nvGrpSpPr>
            <p:cNvPr id="53" name="Group 52"/>
            <p:cNvGrpSpPr/>
            <p:nvPr/>
          </p:nvGrpSpPr>
          <p:grpSpPr>
            <a:xfrm rot="1337508">
              <a:off x="2580240" y="2104013"/>
              <a:ext cx="396306" cy="603360"/>
              <a:chOff x="1609077" y="1844824"/>
              <a:chExt cx="439179" cy="685215"/>
            </a:xfrm>
          </p:grpSpPr>
          <p:sp>
            <p:nvSpPr>
              <p:cNvPr id="35" name="Freeform 34"/>
              <p:cNvSpPr/>
              <p:nvPr/>
            </p:nvSpPr>
            <p:spPr bwMode="auto">
              <a:xfrm>
                <a:off x="1890979" y="2070202"/>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6" name="Freeform 35"/>
              <p:cNvSpPr/>
              <p:nvPr/>
            </p:nvSpPr>
            <p:spPr bwMode="auto">
              <a:xfrm>
                <a:off x="1835696" y="1844824"/>
                <a:ext cx="148936" cy="592356"/>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7" name="Freeform 36"/>
              <p:cNvSpPr/>
              <p:nvPr/>
            </p:nvSpPr>
            <p:spPr bwMode="auto">
              <a:xfrm rot="6250620">
                <a:off x="1808331" y="2344112"/>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8" name="Freeform 37"/>
              <p:cNvSpPr/>
              <p:nvPr/>
            </p:nvSpPr>
            <p:spPr bwMode="auto">
              <a:xfrm rot="15486086">
                <a:off x="1713031" y="2052629"/>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9" name="Freeform 38"/>
              <p:cNvSpPr/>
              <p:nvPr/>
            </p:nvSpPr>
            <p:spPr bwMode="auto">
              <a:xfrm rot="20877919">
                <a:off x="1875388" y="2106637"/>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0" name="Freeform 39"/>
              <p:cNvSpPr/>
              <p:nvPr/>
            </p:nvSpPr>
            <p:spPr bwMode="auto">
              <a:xfrm rot="19566831">
                <a:off x="1869458" y="2145778"/>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1" name="Freeform 40"/>
              <p:cNvSpPr/>
              <p:nvPr/>
            </p:nvSpPr>
            <p:spPr bwMode="auto">
              <a:xfrm rot="4994262">
                <a:off x="1766944" y="2320282"/>
                <a:ext cx="157277" cy="214578"/>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2" name="Freeform 41"/>
              <p:cNvSpPr/>
              <p:nvPr/>
            </p:nvSpPr>
            <p:spPr bwMode="auto">
              <a:xfrm rot="13124609">
                <a:off x="1609077" y="2178718"/>
                <a:ext cx="142780" cy="162402"/>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44" name="Freeform 43"/>
              <p:cNvSpPr/>
              <p:nvPr/>
            </p:nvSpPr>
            <p:spPr bwMode="auto">
              <a:xfrm rot="13124609">
                <a:off x="1636355" y="2192029"/>
                <a:ext cx="153951" cy="188614"/>
              </a:xfrm>
              <a:custGeom>
                <a:avLst/>
                <a:gdLst>
                  <a:gd name="connsiteX0" fmla="*/ 3658 w 157277"/>
                  <a:gd name="connsiteY0" fmla="*/ 0 h 214578"/>
                  <a:gd name="connsiteX1" fmla="*/ 18288 w 157277"/>
                  <a:gd name="connsiteY1" fmla="*/ 146304 h 214578"/>
                  <a:gd name="connsiteX2" fmla="*/ 113386 w 157277"/>
                  <a:gd name="connsiteY2" fmla="*/ 204825 h 214578"/>
                  <a:gd name="connsiteX3" fmla="*/ 157277 w 157277"/>
                  <a:gd name="connsiteY3" fmla="*/ 204825 h 214578"/>
                </a:gdLst>
                <a:ahLst/>
                <a:cxnLst>
                  <a:cxn ang="0">
                    <a:pos x="connsiteX0" y="connsiteY0"/>
                  </a:cxn>
                  <a:cxn ang="0">
                    <a:pos x="connsiteX1" y="connsiteY1"/>
                  </a:cxn>
                  <a:cxn ang="0">
                    <a:pos x="connsiteX2" y="connsiteY2"/>
                  </a:cxn>
                  <a:cxn ang="0">
                    <a:pos x="connsiteX3" y="connsiteY3"/>
                  </a:cxn>
                </a:cxnLst>
                <a:rect l="l" t="t" r="r" b="b"/>
                <a:pathLst>
                  <a:path w="157277" h="214578">
                    <a:moveTo>
                      <a:pt x="3658" y="0"/>
                    </a:moveTo>
                    <a:cubicBezTo>
                      <a:pt x="1829" y="56083"/>
                      <a:pt x="0" y="112167"/>
                      <a:pt x="18288" y="146304"/>
                    </a:cubicBezTo>
                    <a:cubicBezTo>
                      <a:pt x="36576" y="180441"/>
                      <a:pt x="90221" y="195072"/>
                      <a:pt x="113386" y="204825"/>
                    </a:cubicBezTo>
                    <a:cubicBezTo>
                      <a:pt x="136551" y="214578"/>
                      <a:pt x="146914" y="209701"/>
                      <a:pt x="157277" y="204825"/>
                    </a:cubicBezTo>
                  </a:path>
                </a:pathLst>
              </a:custGeom>
              <a:noFill/>
              <a:ln w="63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73" name="Freeform 72"/>
            <p:cNvSpPr/>
            <p:nvPr/>
          </p:nvSpPr>
          <p:spPr bwMode="auto">
            <a:xfrm rot="1337508">
              <a:off x="2612985" y="2490130"/>
              <a:ext cx="249594" cy="170322"/>
            </a:xfrm>
            <a:custGeom>
              <a:avLst/>
              <a:gdLst>
                <a:gd name="connsiteX0" fmla="*/ 18473 w 420255"/>
                <a:gd name="connsiteY0" fmla="*/ 150090 h 267854"/>
                <a:gd name="connsiteX1" fmla="*/ 184727 w 420255"/>
                <a:gd name="connsiteY1" fmla="*/ 260927 h 267854"/>
                <a:gd name="connsiteX2" fmla="*/ 392546 w 420255"/>
                <a:gd name="connsiteY2" fmla="*/ 191654 h 267854"/>
                <a:gd name="connsiteX3" fmla="*/ 350982 w 420255"/>
                <a:gd name="connsiteY3" fmla="*/ 25400 h 267854"/>
                <a:gd name="connsiteX4" fmla="*/ 212436 w 420255"/>
                <a:gd name="connsiteY4" fmla="*/ 39254 h 267854"/>
                <a:gd name="connsiteX5" fmla="*/ 73891 w 420255"/>
                <a:gd name="connsiteY5" fmla="*/ 53109 h 267854"/>
                <a:gd name="connsiteX6" fmla="*/ 18473 w 420255"/>
                <a:gd name="connsiteY6" fmla="*/ 150090 h 26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255" h="267854">
                  <a:moveTo>
                    <a:pt x="18473" y="150090"/>
                  </a:moveTo>
                  <a:cubicBezTo>
                    <a:pt x="36946" y="184726"/>
                    <a:pt x="122382" y="254000"/>
                    <a:pt x="184727" y="260927"/>
                  </a:cubicBezTo>
                  <a:cubicBezTo>
                    <a:pt x="247072" y="267854"/>
                    <a:pt x="364837" y="230908"/>
                    <a:pt x="392546" y="191654"/>
                  </a:cubicBezTo>
                  <a:cubicBezTo>
                    <a:pt x="420255" y="152400"/>
                    <a:pt x="381000" y="50800"/>
                    <a:pt x="350982" y="25400"/>
                  </a:cubicBezTo>
                  <a:cubicBezTo>
                    <a:pt x="320964" y="0"/>
                    <a:pt x="212436" y="39254"/>
                    <a:pt x="212436" y="39254"/>
                  </a:cubicBezTo>
                  <a:cubicBezTo>
                    <a:pt x="166254" y="43872"/>
                    <a:pt x="110836" y="39255"/>
                    <a:pt x="73891" y="53109"/>
                  </a:cubicBezTo>
                  <a:cubicBezTo>
                    <a:pt x="36946" y="66963"/>
                    <a:pt x="0" y="115454"/>
                    <a:pt x="18473" y="150090"/>
                  </a:cubicBezTo>
                  <a:close/>
                </a:path>
              </a:pathLst>
            </a:custGeom>
            <a:gradFill flip="none" rotWithShape="1">
              <a:gsLst>
                <a:gs pos="15000">
                  <a:schemeClr val="tx1">
                    <a:lumMod val="60000"/>
                    <a:lumOff val="40000"/>
                  </a:schemeClr>
                </a:gs>
                <a:gs pos="62000">
                  <a:schemeClr val="tx1">
                    <a:lumMod val="75000"/>
                  </a:schemeClr>
                </a:gs>
                <a:gs pos="100000">
                  <a:schemeClr val="tx1">
                    <a:lumMod val="50000"/>
                  </a:schemeClr>
                </a:gs>
              </a:gsLst>
              <a:path path="circl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prstMaterial="matte">
              <a:bevelT w="165100" h="508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1" name="Freeform 50"/>
            <p:cNvSpPr/>
            <p:nvPr/>
          </p:nvSpPr>
          <p:spPr bwMode="auto">
            <a:xfrm rot="1337508">
              <a:off x="1224679" y="1557678"/>
              <a:ext cx="2505054" cy="2160240"/>
            </a:xfrm>
            <a:custGeom>
              <a:avLst/>
              <a:gdLst>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36022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57451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631743 w 2693158"/>
                <a:gd name="connsiteY61" fmla="*/ 1319283 h 2370161"/>
                <a:gd name="connsiteX62" fmla="*/ 2549857 w 2693158"/>
                <a:gd name="connsiteY62" fmla="*/ 1574516 h 2370161"/>
                <a:gd name="connsiteX63" fmla="*/ 2413379 w 2693158"/>
                <a:gd name="connsiteY63" fmla="*/ 1291987 h 2370161"/>
                <a:gd name="connsiteX64" fmla="*/ 2195015 w 2693158"/>
                <a:gd name="connsiteY64" fmla="*/ 1237396 h 2370161"/>
                <a:gd name="connsiteX65" fmla="*/ 2113128 w 2693158"/>
                <a:gd name="connsiteY65" fmla="*/ 1182805 h 2370161"/>
                <a:gd name="connsiteX66" fmla="*/ 1922060 w 2693158"/>
                <a:gd name="connsiteY66" fmla="*/ 1210101 h 2370161"/>
                <a:gd name="connsiteX67" fmla="*/ 1744639 w 2693158"/>
                <a:gd name="connsiteY67" fmla="*/ 1196453 h 2370161"/>
                <a:gd name="connsiteX68" fmla="*/ 1662752 w 2693158"/>
                <a:gd name="connsiteY68" fmla="*/ 1059976 h 2370161"/>
                <a:gd name="connsiteX69" fmla="*/ 1567218 w 2693158"/>
                <a:gd name="connsiteY69" fmla="*/ 1100919 h 2370161"/>
                <a:gd name="connsiteX70" fmla="*/ 1430740 w 2693158"/>
                <a:gd name="connsiteY70" fmla="*/ 1141862 h 2370161"/>
                <a:gd name="connsiteX71" fmla="*/ 1458036 w 2693158"/>
                <a:gd name="connsiteY71" fmla="*/ 1442113 h 2370161"/>
                <a:gd name="connsiteX72" fmla="*/ 1444388 w 2693158"/>
                <a:gd name="connsiteY72" fmla="*/ 1728716 h 2370161"/>
                <a:gd name="connsiteX73" fmla="*/ 1253319 w 2693158"/>
                <a:gd name="connsiteY73" fmla="*/ 2028967 h 2370161"/>
                <a:gd name="connsiteX74" fmla="*/ 1103194 w 2693158"/>
                <a:gd name="connsiteY74" fmla="*/ 2110853 h 2370161"/>
                <a:gd name="connsiteX75" fmla="*/ 1185081 w 2693158"/>
                <a:gd name="connsiteY75" fmla="*/ 2015319 h 2370161"/>
                <a:gd name="connsiteX76" fmla="*/ 1307910 w 2693158"/>
                <a:gd name="connsiteY76" fmla="*/ 1906137 h 2370161"/>
                <a:gd name="connsiteX77" fmla="*/ 1212376 w 2693158"/>
                <a:gd name="connsiteY77" fmla="*/ 1865193 h 2370161"/>
                <a:gd name="connsiteX78" fmla="*/ 1007660 w 2693158"/>
                <a:gd name="connsiteY78" fmla="*/ 2056262 h 2370161"/>
                <a:gd name="connsiteX79" fmla="*/ 994012 w 2693158"/>
                <a:gd name="connsiteY79" fmla="*/ 2206387 h 2370161"/>
                <a:gd name="connsiteX80" fmla="*/ 966716 w 2693158"/>
                <a:gd name="connsiteY80" fmla="*/ 2370161 h 2370161"/>
                <a:gd name="connsiteX81" fmla="*/ 939421 w 2693158"/>
                <a:gd name="connsiteY81" fmla="*/ 2206387 h 2370161"/>
                <a:gd name="connsiteX82" fmla="*/ 966716 w 2693158"/>
                <a:gd name="connsiteY82" fmla="*/ 2015319 h 2370161"/>
                <a:gd name="connsiteX83" fmla="*/ 1157785 w 2693158"/>
                <a:gd name="connsiteY83" fmla="*/ 1837898 h 2370161"/>
                <a:gd name="connsiteX84" fmla="*/ 1075899 w 2693158"/>
                <a:gd name="connsiteY84" fmla="*/ 1837898 h 2370161"/>
                <a:gd name="connsiteX85" fmla="*/ 871182 w 2693158"/>
                <a:gd name="connsiteY85" fmla="*/ 1933432 h 2370161"/>
                <a:gd name="connsiteX86" fmla="*/ 802943 w 2693158"/>
                <a:gd name="connsiteY86" fmla="*/ 2042614 h 2370161"/>
                <a:gd name="connsiteX87" fmla="*/ 775648 w 2693158"/>
                <a:gd name="connsiteY87" fmla="*/ 1933432 h 2370161"/>
                <a:gd name="connsiteX88" fmla="*/ 980364 w 2693158"/>
                <a:gd name="connsiteY88" fmla="*/ 1824250 h 2370161"/>
                <a:gd name="connsiteX89" fmla="*/ 1198728 w 2693158"/>
                <a:gd name="connsiteY89" fmla="*/ 1769659 h 2370161"/>
                <a:gd name="connsiteX90" fmla="*/ 1335206 w 2693158"/>
                <a:gd name="connsiteY90" fmla="*/ 1824250 h 2370161"/>
                <a:gd name="connsiteX91" fmla="*/ 1376149 w 2693158"/>
                <a:gd name="connsiteY91" fmla="*/ 1715068 h 2370161"/>
                <a:gd name="connsiteX92" fmla="*/ 1389797 w 2693158"/>
                <a:gd name="connsiteY92" fmla="*/ 1592238 h 2370161"/>
                <a:gd name="connsiteX93" fmla="*/ 1116842 w 2693158"/>
                <a:gd name="connsiteY93" fmla="*/ 1510352 h 2370161"/>
                <a:gd name="connsiteX94" fmla="*/ 966716 w 2693158"/>
                <a:gd name="connsiteY94" fmla="*/ 1619534 h 2370161"/>
                <a:gd name="connsiteX95" fmla="*/ 871182 w 2693158"/>
                <a:gd name="connsiteY95" fmla="*/ 1605886 h 2370161"/>
                <a:gd name="connsiteX96" fmla="*/ 1007660 w 2693158"/>
                <a:gd name="connsiteY96" fmla="*/ 1537647 h 2370161"/>
                <a:gd name="connsiteX97" fmla="*/ 1116842 w 2693158"/>
                <a:gd name="connsiteY97" fmla="*/ 1442113 h 2370161"/>
                <a:gd name="connsiteX98" fmla="*/ 1307910 w 2693158"/>
                <a:gd name="connsiteY98" fmla="*/ 1510352 h 2370161"/>
                <a:gd name="connsiteX99" fmla="*/ 1403445 w 2693158"/>
                <a:gd name="connsiteY99" fmla="*/ 1510352 h 2370161"/>
                <a:gd name="connsiteX100" fmla="*/ 1389797 w 2693158"/>
                <a:gd name="connsiteY100" fmla="*/ 1414817 h 2370161"/>
                <a:gd name="connsiteX101" fmla="*/ 1362501 w 2693158"/>
                <a:gd name="connsiteY101" fmla="*/ 1182805 h 2370161"/>
                <a:gd name="connsiteX102" fmla="*/ 1376149 w 2693158"/>
                <a:gd name="connsiteY102" fmla="*/ 1059976 h 2370161"/>
                <a:gd name="connsiteX103" fmla="*/ 1348854 w 2693158"/>
                <a:gd name="connsiteY103" fmla="*/ 978089 h 2370161"/>
                <a:gd name="connsiteX104" fmla="*/ 1253319 w 2693158"/>
                <a:gd name="connsiteY104" fmla="*/ 937146 h 2370161"/>
                <a:gd name="connsiteX105" fmla="*/ 1048603 w 2693158"/>
                <a:gd name="connsiteY105" fmla="*/ 1114567 h 2370161"/>
                <a:gd name="connsiteX106" fmla="*/ 775648 w 2693158"/>
                <a:gd name="connsiteY106" fmla="*/ 1360226 h 2370161"/>
                <a:gd name="connsiteX107" fmla="*/ 516340 w 2693158"/>
                <a:gd name="connsiteY107" fmla="*/ 1414817 h 2370161"/>
                <a:gd name="connsiteX108" fmla="*/ 489045 w 2693158"/>
                <a:gd name="connsiteY108" fmla="*/ 1373874 h 2370161"/>
                <a:gd name="connsiteX109" fmla="*/ 707409 w 2693158"/>
                <a:gd name="connsiteY109" fmla="*/ 1319283 h 2370161"/>
                <a:gd name="connsiteX110" fmla="*/ 912125 w 2693158"/>
                <a:gd name="connsiteY110" fmla="*/ 1155510 h 2370161"/>
                <a:gd name="connsiteX111" fmla="*/ 1075899 w 2693158"/>
                <a:gd name="connsiteY111" fmla="*/ 1005384 h 2370161"/>
                <a:gd name="connsiteX112" fmla="*/ 1171433 w 2693158"/>
                <a:gd name="connsiteY112" fmla="*/ 909850 h 2370161"/>
                <a:gd name="connsiteX113" fmla="*/ 1294263 w 2693158"/>
                <a:gd name="connsiteY113" fmla="*/ 882555 h 2370161"/>
                <a:gd name="connsiteX114" fmla="*/ 1307910 w 2693158"/>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54675 w 2703239"/>
                <a:gd name="connsiteY6" fmla="*/ 582304 h 2370161"/>
                <a:gd name="connsiteX7" fmla="*/ 468573 w 2703239"/>
                <a:gd name="connsiteY7" fmla="*/ 500417 h 2370161"/>
                <a:gd name="connsiteX8" fmla="*/ 905302 w 2703239"/>
                <a:gd name="connsiteY8" fmla="*/ 500417 h 2370161"/>
                <a:gd name="connsiteX9" fmla="*/ 1178257 w 2703239"/>
                <a:gd name="connsiteY9" fmla="*/ 609599 h 2370161"/>
                <a:gd name="connsiteX10" fmla="*/ 1369325 w 2703239"/>
                <a:gd name="connsiteY10" fmla="*/ 718782 h 2370161"/>
                <a:gd name="connsiteX11" fmla="*/ 1396621 w 2703239"/>
                <a:gd name="connsiteY11" fmla="*/ 718782 h 2370161"/>
                <a:gd name="connsiteX12" fmla="*/ 1464860 w 2703239"/>
                <a:gd name="connsiteY12" fmla="*/ 705134 h 2370161"/>
                <a:gd name="connsiteX13" fmla="*/ 1478508 w 2703239"/>
                <a:gd name="connsiteY13" fmla="*/ 445826 h 2370161"/>
                <a:gd name="connsiteX14" fmla="*/ 1478508 w 2703239"/>
                <a:gd name="connsiteY14" fmla="*/ 445826 h 2370161"/>
                <a:gd name="connsiteX15" fmla="*/ 1328382 w 2703239"/>
                <a:gd name="connsiteY15" fmla="*/ 186519 h 2370161"/>
                <a:gd name="connsiteX16" fmla="*/ 1110018 w 2703239"/>
                <a:gd name="connsiteY16" fmla="*/ 145576 h 2370161"/>
                <a:gd name="connsiteX17" fmla="*/ 1096370 w 2703239"/>
                <a:gd name="connsiteY17" fmla="*/ 104632 h 2370161"/>
                <a:gd name="connsiteX18" fmla="*/ 1287439 w 2703239"/>
                <a:gd name="connsiteY18" fmla="*/ 118280 h 2370161"/>
                <a:gd name="connsiteX19" fmla="*/ 1464860 w 2703239"/>
                <a:gd name="connsiteY19" fmla="*/ 227462 h 2370161"/>
                <a:gd name="connsiteX20" fmla="*/ 1546746 w 2703239"/>
                <a:gd name="connsiteY20" fmla="*/ 459474 h 2370161"/>
                <a:gd name="connsiteX21" fmla="*/ 1574042 w 2703239"/>
                <a:gd name="connsiteY21" fmla="*/ 568656 h 2370161"/>
                <a:gd name="connsiteX22" fmla="*/ 1683224 w 2703239"/>
                <a:gd name="connsiteY22" fmla="*/ 241110 h 2370161"/>
                <a:gd name="connsiteX23" fmla="*/ 1928884 w 2703239"/>
                <a:gd name="connsiteY23" fmla="*/ 50041 h 2370161"/>
                <a:gd name="connsiteX24" fmla="*/ 2215487 w 2703239"/>
                <a:gd name="connsiteY24" fmla="*/ 9098 h 2370161"/>
                <a:gd name="connsiteX25" fmla="*/ 2488442 w 2703239"/>
                <a:gd name="connsiteY25" fmla="*/ 9098 h 2370161"/>
                <a:gd name="connsiteX26" fmla="*/ 2461146 w 2703239"/>
                <a:gd name="connsiteY26" fmla="*/ 63689 h 2370161"/>
                <a:gd name="connsiteX27" fmla="*/ 2365612 w 2703239"/>
                <a:gd name="connsiteY27" fmla="*/ 50041 h 2370161"/>
                <a:gd name="connsiteX28" fmla="*/ 2201839 w 2703239"/>
                <a:gd name="connsiteY28" fmla="*/ 50041 h 2370161"/>
                <a:gd name="connsiteX29" fmla="*/ 2324669 w 2703239"/>
                <a:gd name="connsiteY29" fmla="*/ 131928 h 2370161"/>
                <a:gd name="connsiteX30" fmla="*/ 2652215 w 2703239"/>
                <a:gd name="connsiteY30" fmla="*/ 145576 h 2370161"/>
                <a:gd name="connsiteX31" fmla="*/ 2611272 w 2703239"/>
                <a:gd name="connsiteY31" fmla="*/ 200167 h 2370161"/>
                <a:gd name="connsiteX32" fmla="*/ 2365612 w 2703239"/>
                <a:gd name="connsiteY32" fmla="*/ 200167 h 2370161"/>
                <a:gd name="connsiteX33" fmla="*/ 2188191 w 2703239"/>
                <a:gd name="connsiteY33" fmla="*/ 104632 h 2370161"/>
                <a:gd name="connsiteX34" fmla="*/ 2065361 w 2703239"/>
                <a:gd name="connsiteY34" fmla="*/ 63689 h 2370161"/>
                <a:gd name="connsiteX35" fmla="*/ 1778758 w 2703239"/>
                <a:gd name="connsiteY35" fmla="*/ 241110 h 2370161"/>
                <a:gd name="connsiteX36" fmla="*/ 1655928 w 2703239"/>
                <a:gd name="connsiteY36" fmla="*/ 500417 h 2370161"/>
                <a:gd name="connsiteX37" fmla="*/ 1614985 w 2703239"/>
                <a:gd name="connsiteY37" fmla="*/ 718782 h 2370161"/>
                <a:gd name="connsiteX38" fmla="*/ 1696872 w 2703239"/>
                <a:gd name="connsiteY38" fmla="*/ 746077 h 2370161"/>
                <a:gd name="connsiteX39" fmla="*/ 1751463 w 2703239"/>
                <a:gd name="connsiteY39" fmla="*/ 787020 h 2370161"/>
                <a:gd name="connsiteX40" fmla="*/ 1901588 w 2703239"/>
                <a:gd name="connsiteY40" fmla="*/ 787020 h 2370161"/>
                <a:gd name="connsiteX41" fmla="*/ 2119952 w 2703239"/>
                <a:gd name="connsiteY41" fmla="*/ 609599 h 2370161"/>
                <a:gd name="connsiteX42" fmla="*/ 2365612 w 2703239"/>
                <a:gd name="connsiteY42" fmla="*/ 473122 h 2370161"/>
                <a:gd name="connsiteX43" fmla="*/ 2433851 w 2703239"/>
                <a:gd name="connsiteY43" fmla="*/ 322996 h 2370161"/>
                <a:gd name="connsiteX44" fmla="*/ 2461146 w 2703239"/>
                <a:gd name="connsiteY44" fmla="*/ 363940 h 2370161"/>
                <a:gd name="connsiteX45" fmla="*/ 2392908 w 2703239"/>
                <a:gd name="connsiteY45" fmla="*/ 527713 h 2370161"/>
                <a:gd name="connsiteX46" fmla="*/ 2256430 w 2703239"/>
                <a:gd name="connsiteY46" fmla="*/ 595952 h 2370161"/>
                <a:gd name="connsiteX47" fmla="*/ 2010770 w 2703239"/>
                <a:gd name="connsiteY47" fmla="*/ 787020 h 2370161"/>
                <a:gd name="connsiteX48" fmla="*/ 1928884 w 2703239"/>
                <a:gd name="connsiteY48" fmla="*/ 841611 h 2370161"/>
                <a:gd name="connsiteX49" fmla="*/ 1778758 w 2703239"/>
                <a:gd name="connsiteY49" fmla="*/ 855259 h 2370161"/>
                <a:gd name="connsiteX50" fmla="*/ 1751463 w 2703239"/>
                <a:gd name="connsiteY50" fmla="*/ 978089 h 2370161"/>
                <a:gd name="connsiteX51" fmla="*/ 1710520 w 2703239"/>
                <a:gd name="connsiteY51" fmla="*/ 1046328 h 2370161"/>
                <a:gd name="connsiteX52" fmla="*/ 1819702 w 2703239"/>
                <a:gd name="connsiteY52" fmla="*/ 1141862 h 2370161"/>
                <a:gd name="connsiteX53" fmla="*/ 2024418 w 2703239"/>
                <a:gd name="connsiteY53" fmla="*/ 1141862 h 2370161"/>
                <a:gd name="connsiteX54" fmla="*/ 2324669 w 2703239"/>
                <a:gd name="connsiteY54" fmla="*/ 1046328 h 2370161"/>
                <a:gd name="connsiteX55" fmla="*/ 2515737 w 2703239"/>
                <a:gd name="connsiteY55" fmla="*/ 800668 h 2370161"/>
                <a:gd name="connsiteX56" fmla="*/ 2543033 w 2703239"/>
                <a:gd name="connsiteY56" fmla="*/ 759725 h 2370161"/>
                <a:gd name="connsiteX57" fmla="*/ 2515737 w 2703239"/>
                <a:gd name="connsiteY57" fmla="*/ 950793 h 2370161"/>
                <a:gd name="connsiteX58" fmla="*/ 2338317 w 2703239"/>
                <a:gd name="connsiteY58" fmla="*/ 1114567 h 2370161"/>
                <a:gd name="connsiteX59" fmla="*/ 2188191 w 2703239"/>
                <a:gd name="connsiteY59" fmla="*/ 1182805 h 2370161"/>
                <a:gd name="connsiteX60" fmla="*/ 2392908 w 2703239"/>
                <a:gd name="connsiteY60" fmla="*/ 1237396 h 2370161"/>
                <a:gd name="connsiteX61" fmla="*/ 2624920 w 2703239"/>
                <a:gd name="connsiteY61" fmla="*/ 1319283 h 2370161"/>
                <a:gd name="connsiteX62" fmla="*/ 2638567 w 2703239"/>
                <a:gd name="connsiteY62" fmla="*/ 1319283 h 2370161"/>
                <a:gd name="connsiteX63" fmla="*/ 2556681 w 2703239"/>
                <a:gd name="connsiteY63" fmla="*/ 1574516 h 2370161"/>
                <a:gd name="connsiteX64" fmla="*/ 2420203 w 2703239"/>
                <a:gd name="connsiteY64" fmla="*/ 1291987 h 2370161"/>
                <a:gd name="connsiteX65" fmla="*/ 2201839 w 2703239"/>
                <a:gd name="connsiteY65" fmla="*/ 1237396 h 2370161"/>
                <a:gd name="connsiteX66" fmla="*/ 2119952 w 2703239"/>
                <a:gd name="connsiteY66" fmla="*/ 1182805 h 2370161"/>
                <a:gd name="connsiteX67" fmla="*/ 1928884 w 2703239"/>
                <a:gd name="connsiteY67" fmla="*/ 1210101 h 2370161"/>
                <a:gd name="connsiteX68" fmla="*/ 1751463 w 2703239"/>
                <a:gd name="connsiteY68" fmla="*/ 1196453 h 2370161"/>
                <a:gd name="connsiteX69" fmla="*/ 1669576 w 2703239"/>
                <a:gd name="connsiteY69" fmla="*/ 1059976 h 2370161"/>
                <a:gd name="connsiteX70" fmla="*/ 1574042 w 2703239"/>
                <a:gd name="connsiteY70" fmla="*/ 1100919 h 2370161"/>
                <a:gd name="connsiteX71" fmla="*/ 1437564 w 2703239"/>
                <a:gd name="connsiteY71" fmla="*/ 1141862 h 2370161"/>
                <a:gd name="connsiteX72" fmla="*/ 1464860 w 2703239"/>
                <a:gd name="connsiteY72" fmla="*/ 1442113 h 2370161"/>
                <a:gd name="connsiteX73" fmla="*/ 1451212 w 2703239"/>
                <a:gd name="connsiteY73" fmla="*/ 1728716 h 2370161"/>
                <a:gd name="connsiteX74" fmla="*/ 1260143 w 2703239"/>
                <a:gd name="connsiteY74" fmla="*/ 2028967 h 2370161"/>
                <a:gd name="connsiteX75" fmla="*/ 1110018 w 2703239"/>
                <a:gd name="connsiteY75" fmla="*/ 2110853 h 2370161"/>
                <a:gd name="connsiteX76" fmla="*/ 1191905 w 2703239"/>
                <a:gd name="connsiteY76" fmla="*/ 2015319 h 2370161"/>
                <a:gd name="connsiteX77" fmla="*/ 1314734 w 2703239"/>
                <a:gd name="connsiteY77" fmla="*/ 1906137 h 2370161"/>
                <a:gd name="connsiteX78" fmla="*/ 1219200 w 2703239"/>
                <a:gd name="connsiteY78" fmla="*/ 1865193 h 2370161"/>
                <a:gd name="connsiteX79" fmla="*/ 1014484 w 2703239"/>
                <a:gd name="connsiteY79" fmla="*/ 2056262 h 2370161"/>
                <a:gd name="connsiteX80" fmla="*/ 1000836 w 2703239"/>
                <a:gd name="connsiteY80" fmla="*/ 2206387 h 2370161"/>
                <a:gd name="connsiteX81" fmla="*/ 973540 w 2703239"/>
                <a:gd name="connsiteY81" fmla="*/ 2370161 h 2370161"/>
                <a:gd name="connsiteX82" fmla="*/ 946245 w 2703239"/>
                <a:gd name="connsiteY82" fmla="*/ 2206387 h 2370161"/>
                <a:gd name="connsiteX83" fmla="*/ 973540 w 2703239"/>
                <a:gd name="connsiteY83" fmla="*/ 2015319 h 2370161"/>
                <a:gd name="connsiteX84" fmla="*/ 1164609 w 2703239"/>
                <a:gd name="connsiteY84" fmla="*/ 1837898 h 2370161"/>
                <a:gd name="connsiteX85" fmla="*/ 1082723 w 2703239"/>
                <a:gd name="connsiteY85" fmla="*/ 1837898 h 2370161"/>
                <a:gd name="connsiteX86" fmla="*/ 878006 w 2703239"/>
                <a:gd name="connsiteY86" fmla="*/ 1933432 h 2370161"/>
                <a:gd name="connsiteX87" fmla="*/ 809767 w 2703239"/>
                <a:gd name="connsiteY87" fmla="*/ 2042614 h 2370161"/>
                <a:gd name="connsiteX88" fmla="*/ 782472 w 2703239"/>
                <a:gd name="connsiteY88" fmla="*/ 1933432 h 2370161"/>
                <a:gd name="connsiteX89" fmla="*/ 987188 w 2703239"/>
                <a:gd name="connsiteY89" fmla="*/ 1824250 h 2370161"/>
                <a:gd name="connsiteX90" fmla="*/ 1205552 w 2703239"/>
                <a:gd name="connsiteY90" fmla="*/ 1769659 h 2370161"/>
                <a:gd name="connsiteX91" fmla="*/ 1342030 w 2703239"/>
                <a:gd name="connsiteY91" fmla="*/ 1824250 h 2370161"/>
                <a:gd name="connsiteX92" fmla="*/ 1382973 w 2703239"/>
                <a:gd name="connsiteY92" fmla="*/ 1715068 h 2370161"/>
                <a:gd name="connsiteX93" fmla="*/ 1396621 w 2703239"/>
                <a:gd name="connsiteY93" fmla="*/ 1592238 h 2370161"/>
                <a:gd name="connsiteX94" fmla="*/ 1123666 w 2703239"/>
                <a:gd name="connsiteY94" fmla="*/ 1510352 h 2370161"/>
                <a:gd name="connsiteX95" fmla="*/ 973540 w 2703239"/>
                <a:gd name="connsiteY95" fmla="*/ 1619534 h 2370161"/>
                <a:gd name="connsiteX96" fmla="*/ 878006 w 2703239"/>
                <a:gd name="connsiteY96" fmla="*/ 1605886 h 2370161"/>
                <a:gd name="connsiteX97" fmla="*/ 1014484 w 2703239"/>
                <a:gd name="connsiteY97" fmla="*/ 1537647 h 2370161"/>
                <a:gd name="connsiteX98" fmla="*/ 1123666 w 2703239"/>
                <a:gd name="connsiteY98" fmla="*/ 1442113 h 2370161"/>
                <a:gd name="connsiteX99" fmla="*/ 1314734 w 2703239"/>
                <a:gd name="connsiteY99" fmla="*/ 1510352 h 2370161"/>
                <a:gd name="connsiteX100" fmla="*/ 1410269 w 2703239"/>
                <a:gd name="connsiteY100" fmla="*/ 1510352 h 2370161"/>
                <a:gd name="connsiteX101" fmla="*/ 1396621 w 2703239"/>
                <a:gd name="connsiteY101" fmla="*/ 1414817 h 2370161"/>
                <a:gd name="connsiteX102" fmla="*/ 1369325 w 2703239"/>
                <a:gd name="connsiteY102" fmla="*/ 1182805 h 2370161"/>
                <a:gd name="connsiteX103" fmla="*/ 1382973 w 2703239"/>
                <a:gd name="connsiteY103" fmla="*/ 1059976 h 2370161"/>
                <a:gd name="connsiteX104" fmla="*/ 1355678 w 2703239"/>
                <a:gd name="connsiteY104" fmla="*/ 978089 h 2370161"/>
                <a:gd name="connsiteX105" fmla="*/ 1260143 w 2703239"/>
                <a:gd name="connsiteY105" fmla="*/ 937146 h 2370161"/>
                <a:gd name="connsiteX106" fmla="*/ 1055427 w 2703239"/>
                <a:gd name="connsiteY106" fmla="*/ 1114567 h 2370161"/>
                <a:gd name="connsiteX107" fmla="*/ 782472 w 2703239"/>
                <a:gd name="connsiteY107" fmla="*/ 1360226 h 2370161"/>
                <a:gd name="connsiteX108" fmla="*/ 523164 w 2703239"/>
                <a:gd name="connsiteY108" fmla="*/ 1414817 h 2370161"/>
                <a:gd name="connsiteX109" fmla="*/ 495869 w 2703239"/>
                <a:gd name="connsiteY109" fmla="*/ 1373874 h 2370161"/>
                <a:gd name="connsiteX110" fmla="*/ 714233 w 2703239"/>
                <a:gd name="connsiteY110" fmla="*/ 1319283 h 2370161"/>
                <a:gd name="connsiteX111" fmla="*/ 918949 w 2703239"/>
                <a:gd name="connsiteY111" fmla="*/ 1155510 h 2370161"/>
                <a:gd name="connsiteX112" fmla="*/ 1082723 w 2703239"/>
                <a:gd name="connsiteY112" fmla="*/ 1005384 h 2370161"/>
                <a:gd name="connsiteX113" fmla="*/ 1178257 w 2703239"/>
                <a:gd name="connsiteY113" fmla="*/ 909850 h 2370161"/>
                <a:gd name="connsiteX114" fmla="*/ 1301087 w 2703239"/>
                <a:gd name="connsiteY114" fmla="*/ 882555 h 2370161"/>
                <a:gd name="connsiteX115" fmla="*/ 1314734 w 2703239"/>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54675 w 2703239"/>
                <a:gd name="connsiteY7" fmla="*/ 582304 h 2370161"/>
                <a:gd name="connsiteX8" fmla="*/ 468573 w 2703239"/>
                <a:gd name="connsiteY8" fmla="*/ 500417 h 2370161"/>
                <a:gd name="connsiteX9" fmla="*/ 905302 w 2703239"/>
                <a:gd name="connsiteY9" fmla="*/ 500417 h 2370161"/>
                <a:gd name="connsiteX10" fmla="*/ 1178257 w 2703239"/>
                <a:gd name="connsiteY10" fmla="*/ 609599 h 2370161"/>
                <a:gd name="connsiteX11" fmla="*/ 1369325 w 2703239"/>
                <a:gd name="connsiteY11" fmla="*/ 718782 h 2370161"/>
                <a:gd name="connsiteX12" fmla="*/ 1396621 w 2703239"/>
                <a:gd name="connsiteY12" fmla="*/ 718782 h 2370161"/>
                <a:gd name="connsiteX13" fmla="*/ 1464860 w 2703239"/>
                <a:gd name="connsiteY13" fmla="*/ 705134 h 2370161"/>
                <a:gd name="connsiteX14" fmla="*/ 1478508 w 2703239"/>
                <a:gd name="connsiteY14" fmla="*/ 445826 h 2370161"/>
                <a:gd name="connsiteX15" fmla="*/ 1478508 w 2703239"/>
                <a:gd name="connsiteY15" fmla="*/ 445826 h 2370161"/>
                <a:gd name="connsiteX16" fmla="*/ 1328382 w 2703239"/>
                <a:gd name="connsiteY16" fmla="*/ 186519 h 2370161"/>
                <a:gd name="connsiteX17" fmla="*/ 1110018 w 2703239"/>
                <a:gd name="connsiteY17" fmla="*/ 145576 h 2370161"/>
                <a:gd name="connsiteX18" fmla="*/ 1096370 w 2703239"/>
                <a:gd name="connsiteY18" fmla="*/ 104632 h 2370161"/>
                <a:gd name="connsiteX19" fmla="*/ 1287439 w 2703239"/>
                <a:gd name="connsiteY19" fmla="*/ 118280 h 2370161"/>
                <a:gd name="connsiteX20" fmla="*/ 1464860 w 2703239"/>
                <a:gd name="connsiteY20" fmla="*/ 227462 h 2370161"/>
                <a:gd name="connsiteX21" fmla="*/ 1546746 w 2703239"/>
                <a:gd name="connsiteY21" fmla="*/ 459474 h 2370161"/>
                <a:gd name="connsiteX22" fmla="*/ 1574042 w 2703239"/>
                <a:gd name="connsiteY22" fmla="*/ 568656 h 2370161"/>
                <a:gd name="connsiteX23" fmla="*/ 1683224 w 2703239"/>
                <a:gd name="connsiteY23" fmla="*/ 241110 h 2370161"/>
                <a:gd name="connsiteX24" fmla="*/ 1928884 w 2703239"/>
                <a:gd name="connsiteY24" fmla="*/ 50041 h 2370161"/>
                <a:gd name="connsiteX25" fmla="*/ 2215487 w 2703239"/>
                <a:gd name="connsiteY25" fmla="*/ 9098 h 2370161"/>
                <a:gd name="connsiteX26" fmla="*/ 2488442 w 2703239"/>
                <a:gd name="connsiteY26" fmla="*/ 9098 h 2370161"/>
                <a:gd name="connsiteX27" fmla="*/ 2461146 w 2703239"/>
                <a:gd name="connsiteY27" fmla="*/ 63689 h 2370161"/>
                <a:gd name="connsiteX28" fmla="*/ 2365612 w 2703239"/>
                <a:gd name="connsiteY28" fmla="*/ 50041 h 2370161"/>
                <a:gd name="connsiteX29" fmla="*/ 2201839 w 2703239"/>
                <a:gd name="connsiteY29" fmla="*/ 50041 h 2370161"/>
                <a:gd name="connsiteX30" fmla="*/ 2324669 w 2703239"/>
                <a:gd name="connsiteY30" fmla="*/ 131928 h 2370161"/>
                <a:gd name="connsiteX31" fmla="*/ 2652215 w 2703239"/>
                <a:gd name="connsiteY31" fmla="*/ 145576 h 2370161"/>
                <a:gd name="connsiteX32" fmla="*/ 2611272 w 2703239"/>
                <a:gd name="connsiteY32" fmla="*/ 200167 h 2370161"/>
                <a:gd name="connsiteX33" fmla="*/ 2365612 w 2703239"/>
                <a:gd name="connsiteY33" fmla="*/ 200167 h 2370161"/>
                <a:gd name="connsiteX34" fmla="*/ 2188191 w 2703239"/>
                <a:gd name="connsiteY34" fmla="*/ 104632 h 2370161"/>
                <a:gd name="connsiteX35" fmla="*/ 2065361 w 2703239"/>
                <a:gd name="connsiteY35" fmla="*/ 63689 h 2370161"/>
                <a:gd name="connsiteX36" fmla="*/ 1778758 w 2703239"/>
                <a:gd name="connsiteY36" fmla="*/ 241110 h 2370161"/>
                <a:gd name="connsiteX37" fmla="*/ 1655928 w 2703239"/>
                <a:gd name="connsiteY37" fmla="*/ 500417 h 2370161"/>
                <a:gd name="connsiteX38" fmla="*/ 1614985 w 2703239"/>
                <a:gd name="connsiteY38" fmla="*/ 718782 h 2370161"/>
                <a:gd name="connsiteX39" fmla="*/ 1696872 w 2703239"/>
                <a:gd name="connsiteY39" fmla="*/ 746077 h 2370161"/>
                <a:gd name="connsiteX40" fmla="*/ 1751463 w 2703239"/>
                <a:gd name="connsiteY40" fmla="*/ 787020 h 2370161"/>
                <a:gd name="connsiteX41" fmla="*/ 1901588 w 2703239"/>
                <a:gd name="connsiteY41" fmla="*/ 787020 h 2370161"/>
                <a:gd name="connsiteX42" fmla="*/ 2119952 w 2703239"/>
                <a:gd name="connsiteY42" fmla="*/ 609599 h 2370161"/>
                <a:gd name="connsiteX43" fmla="*/ 2365612 w 2703239"/>
                <a:gd name="connsiteY43" fmla="*/ 473122 h 2370161"/>
                <a:gd name="connsiteX44" fmla="*/ 2433851 w 2703239"/>
                <a:gd name="connsiteY44" fmla="*/ 322996 h 2370161"/>
                <a:gd name="connsiteX45" fmla="*/ 2461146 w 2703239"/>
                <a:gd name="connsiteY45" fmla="*/ 363940 h 2370161"/>
                <a:gd name="connsiteX46" fmla="*/ 2392908 w 2703239"/>
                <a:gd name="connsiteY46" fmla="*/ 527713 h 2370161"/>
                <a:gd name="connsiteX47" fmla="*/ 2256430 w 2703239"/>
                <a:gd name="connsiteY47" fmla="*/ 595952 h 2370161"/>
                <a:gd name="connsiteX48" fmla="*/ 2010770 w 2703239"/>
                <a:gd name="connsiteY48" fmla="*/ 787020 h 2370161"/>
                <a:gd name="connsiteX49" fmla="*/ 1928884 w 2703239"/>
                <a:gd name="connsiteY49" fmla="*/ 841611 h 2370161"/>
                <a:gd name="connsiteX50" fmla="*/ 1778758 w 2703239"/>
                <a:gd name="connsiteY50" fmla="*/ 855259 h 2370161"/>
                <a:gd name="connsiteX51" fmla="*/ 1751463 w 2703239"/>
                <a:gd name="connsiteY51" fmla="*/ 978089 h 2370161"/>
                <a:gd name="connsiteX52" fmla="*/ 1710520 w 2703239"/>
                <a:gd name="connsiteY52" fmla="*/ 1046328 h 2370161"/>
                <a:gd name="connsiteX53" fmla="*/ 1819702 w 2703239"/>
                <a:gd name="connsiteY53" fmla="*/ 1141862 h 2370161"/>
                <a:gd name="connsiteX54" fmla="*/ 2024418 w 2703239"/>
                <a:gd name="connsiteY54" fmla="*/ 1141862 h 2370161"/>
                <a:gd name="connsiteX55" fmla="*/ 2324669 w 2703239"/>
                <a:gd name="connsiteY55" fmla="*/ 1046328 h 2370161"/>
                <a:gd name="connsiteX56" fmla="*/ 2515737 w 2703239"/>
                <a:gd name="connsiteY56" fmla="*/ 800668 h 2370161"/>
                <a:gd name="connsiteX57" fmla="*/ 2543033 w 2703239"/>
                <a:gd name="connsiteY57" fmla="*/ 759725 h 2370161"/>
                <a:gd name="connsiteX58" fmla="*/ 2515737 w 2703239"/>
                <a:gd name="connsiteY58" fmla="*/ 950793 h 2370161"/>
                <a:gd name="connsiteX59" fmla="*/ 2338317 w 2703239"/>
                <a:gd name="connsiteY59" fmla="*/ 1114567 h 2370161"/>
                <a:gd name="connsiteX60" fmla="*/ 2188191 w 2703239"/>
                <a:gd name="connsiteY60" fmla="*/ 1182805 h 2370161"/>
                <a:gd name="connsiteX61" fmla="*/ 2392908 w 2703239"/>
                <a:gd name="connsiteY61" fmla="*/ 1237396 h 2370161"/>
                <a:gd name="connsiteX62" fmla="*/ 2624920 w 2703239"/>
                <a:gd name="connsiteY62" fmla="*/ 1319283 h 2370161"/>
                <a:gd name="connsiteX63" fmla="*/ 2638567 w 2703239"/>
                <a:gd name="connsiteY63" fmla="*/ 1319283 h 2370161"/>
                <a:gd name="connsiteX64" fmla="*/ 2556681 w 2703239"/>
                <a:gd name="connsiteY64" fmla="*/ 1574516 h 2370161"/>
                <a:gd name="connsiteX65" fmla="*/ 2420203 w 2703239"/>
                <a:gd name="connsiteY65" fmla="*/ 1291987 h 2370161"/>
                <a:gd name="connsiteX66" fmla="*/ 2201839 w 2703239"/>
                <a:gd name="connsiteY66" fmla="*/ 1237396 h 2370161"/>
                <a:gd name="connsiteX67" fmla="*/ 2119952 w 2703239"/>
                <a:gd name="connsiteY67" fmla="*/ 1182805 h 2370161"/>
                <a:gd name="connsiteX68" fmla="*/ 1928884 w 2703239"/>
                <a:gd name="connsiteY68" fmla="*/ 1210101 h 2370161"/>
                <a:gd name="connsiteX69" fmla="*/ 1751463 w 2703239"/>
                <a:gd name="connsiteY69" fmla="*/ 1196453 h 2370161"/>
                <a:gd name="connsiteX70" fmla="*/ 1669576 w 2703239"/>
                <a:gd name="connsiteY70" fmla="*/ 1059976 h 2370161"/>
                <a:gd name="connsiteX71" fmla="*/ 1574042 w 2703239"/>
                <a:gd name="connsiteY71" fmla="*/ 1100919 h 2370161"/>
                <a:gd name="connsiteX72" fmla="*/ 1437564 w 2703239"/>
                <a:gd name="connsiteY72" fmla="*/ 1141862 h 2370161"/>
                <a:gd name="connsiteX73" fmla="*/ 1464860 w 2703239"/>
                <a:gd name="connsiteY73" fmla="*/ 1442113 h 2370161"/>
                <a:gd name="connsiteX74" fmla="*/ 1451212 w 2703239"/>
                <a:gd name="connsiteY74" fmla="*/ 1728716 h 2370161"/>
                <a:gd name="connsiteX75" fmla="*/ 1260143 w 2703239"/>
                <a:gd name="connsiteY75" fmla="*/ 2028967 h 2370161"/>
                <a:gd name="connsiteX76" fmla="*/ 1110018 w 2703239"/>
                <a:gd name="connsiteY76" fmla="*/ 2110853 h 2370161"/>
                <a:gd name="connsiteX77" fmla="*/ 1191905 w 2703239"/>
                <a:gd name="connsiteY77" fmla="*/ 2015319 h 2370161"/>
                <a:gd name="connsiteX78" fmla="*/ 1314734 w 2703239"/>
                <a:gd name="connsiteY78" fmla="*/ 1906137 h 2370161"/>
                <a:gd name="connsiteX79" fmla="*/ 1219200 w 2703239"/>
                <a:gd name="connsiteY79" fmla="*/ 1865193 h 2370161"/>
                <a:gd name="connsiteX80" fmla="*/ 1014484 w 2703239"/>
                <a:gd name="connsiteY80" fmla="*/ 2056262 h 2370161"/>
                <a:gd name="connsiteX81" fmla="*/ 1000836 w 2703239"/>
                <a:gd name="connsiteY81" fmla="*/ 2206387 h 2370161"/>
                <a:gd name="connsiteX82" fmla="*/ 973540 w 2703239"/>
                <a:gd name="connsiteY82" fmla="*/ 2370161 h 2370161"/>
                <a:gd name="connsiteX83" fmla="*/ 946245 w 2703239"/>
                <a:gd name="connsiteY83" fmla="*/ 2206387 h 2370161"/>
                <a:gd name="connsiteX84" fmla="*/ 973540 w 2703239"/>
                <a:gd name="connsiteY84" fmla="*/ 2015319 h 2370161"/>
                <a:gd name="connsiteX85" fmla="*/ 1164609 w 2703239"/>
                <a:gd name="connsiteY85" fmla="*/ 1837898 h 2370161"/>
                <a:gd name="connsiteX86" fmla="*/ 1082723 w 2703239"/>
                <a:gd name="connsiteY86" fmla="*/ 1837898 h 2370161"/>
                <a:gd name="connsiteX87" fmla="*/ 878006 w 2703239"/>
                <a:gd name="connsiteY87" fmla="*/ 1933432 h 2370161"/>
                <a:gd name="connsiteX88" fmla="*/ 809767 w 2703239"/>
                <a:gd name="connsiteY88" fmla="*/ 2042614 h 2370161"/>
                <a:gd name="connsiteX89" fmla="*/ 782472 w 2703239"/>
                <a:gd name="connsiteY89" fmla="*/ 1933432 h 2370161"/>
                <a:gd name="connsiteX90" fmla="*/ 987188 w 2703239"/>
                <a:gd name="connsiteY90" fmla="*/ 1824250 h 2370161"/>
                <a:gd name="connsiteX91" fmla="*/ 1205552 w 2703239"/>
                <a:gd name="connsiteY91" fmla="*/ 1769659 h 2370161"/>
                <a:gd name="connsiteX92" fmla="*/ 1342030 w 2703239"/>
                <a:gd name="connsiteY92" fmla="*/ 1824250 h 2370161"/>
                <a:gd name="connsiteX93" fmla="*/ 1382973 w 2703239"/>
                <a:gd name="connsiteY93" fmla="*/ 1715068 h 2370161"/>
                <a:gd name="connsiteX94" fmla="*/ 1396621 w 2703239"/>
                <a:gd name="connsiteY94" fmla="*/ 1592238 h 2370161"/>
                <a:gd name="connsiteX95" fmla="*/ 1123666 w 2703239"/>
                <a:gd name="connsiteY95" fmla="*/ 1510352 h 2370161"/>
                <a:gd name="connsiteX96" fmla="*/ 973540 w 2703239"/>
                <a:gd name="connsiteY96" fmla="*/ 1619534 h 2370161"/>
                <a:gd name="connsiteX97" fmla="*/ 878006 w 2703239"/>
                <a:gd name="connsiteY97" fmla="*/ 1605886 h 2370161"/>
                <a:gd name="connsiteX98" fmla="*/ 1014484 w 2703239"/>
                <a:gd name="connsiteY98" fmla="*/ 1537647 h 2370161"/>
                <a:gd name="connsiteX99" fmla="*/ 1123666 w 2703239"/>
                <a:gd name="connsiteY99" fmla="*/ 1442113 h 2370161"/>
                <a:gd name="connsiteX100" fmla="*/ 1314734 w 2703239"/>
                <a:gd name="connsiteY100" fmla="*/ 1510352 h 2370161"/>
                <a:gd name="connsiteX101" fmla="*/ 1410269 w 2703239"/>
                <a:gd name="connsiteY101" fmla="*/ 1510352 h 2370161"/>
                <a:gd name="connsiteX102" fmla="*/ 1396621 w 2703239"/>
                <a:gd name="connsiteY102" fmla="*/ 1414817 h 2370161"/>
                <a:gd name="connsiteX103" fmla="*/ 1369325 w 2703239"/>
                <a:gd name="connsiteY103" fmla="*/ 1182805 h 2370161"/>
                <a:gd name="connsiteX104" fmla="*/ 1382973 w 2703239"/>
                <a:gd name="connsiteY104" fmla="*/ 1059976 h 2370161"/>
                <a:gd name="connsiteX105" fmla="*/ 1355678 w 2703239"/>
                <a:gd name="connsiteY105" fmla="*/ 978089 h 2370161"/>
                <a:gd name="connsiteX106" fmla="*/ 1260143 w 2703239"/>
                <a:gd name="connsiteY106" fmla="*/ 937146 h 2370161"/>
                <a:gd name="connsiteX107" fmla="*/ 1055427 w 2703239"/>
                <a:gd name="connsiteY107" fmla="*/ 1114567 h 2370161"/>
                <a:gd name="connsiteX108" fmla="*/ 782472 w 2703239"/>
                <a:gd name="connsiteY108" fmla="*/ 1360226 h 2370161"/>
                <a:gd name="connsiteX109" fmla="*/ 523164 w 2703239"/>
                <a:gd name="connsiteY109" fmla="*/ 1414817 h 2370161"/>
                <a:gd name="connsiteX110" fmla="*/ 495869 w 2703239"/>
                <a:gd name="connsiteY110" fmla="*/ 1373874 h 2370161"/>
                <a:gd name="connsiteX111" fmla="*/ 714233 w 2703239"/>
                <a:gd name="connsiteY111" fmla="*/ 1319283 h 2370161"/>
                <a:gd name="connsiteX112" fmla="*/ 918949 w 2703239"/>
                <a:gd name="connsiteY112" fmla="*/ 1155510 h 2370161"/>
                <a:gd name="connsiteX113" fmla="*/ 1082723 w 2703239"/>
                <a:gd name="connsiteY113" fmla="*/ 1005384 h 2370161"/>
                <a:gd name="connsiteX114" fmla="*/ 1178257 w 2703239"/>
                <a:gd name="connsiteY114" fmla="*/ 909850 h 2370161"/>
                <a:gd name="connsiteX115" fmla="*/ 1301087 w 2703239"/>
                <a:gd name="connsiteY115" fmla="*/ 882555 h 2370161"/>
                <a:gd name="connsiteX116" fmla="*/ 1314734 w 2703239"/>
                <a:gd name="connsiteY116"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00084 w 2703239"/>
                <a:gd name="connsiteY7" fmla="*/ 705134 h 2370161"/>
                <a:gd name="connsiteX8" fmla="*/ 154675 w 2703239"/>
                <a:gd name="connsiteY8" fmla="*/ 582304 h 2370161"/>
                <a:gd name="connsiteX9" fmla="*/ 468573 w 2703239"/>
                <a:gd name="connsiteY9" fmla="*/ 500417 h 2370161"/>
                <a:gd name="connsiteX10" fmla="*/ 905302 w 2703239"/>
                <a:gd name="connsiteY10" fmla="*/ 500417 h 2370161"/>
                <a:gd name="connsiteX11" fmla="*/ 1178257 w 2703239"/>
                <a:gd name="connsiteY11" fmla="*/ 609599 h 2370161"/>
                <a:gd name="connsiteX12" fmla="*/ 1369325 w 2703239"/>
                <a:gd name="connsiteY12" fmla="*/ 718782 h 2370161"/>
                <a:gd name="connsiteX13" fmla="*/ 1396621 w 2703239"/>
                <a:gd name="connsiteY13" fmla="*/ 718782 h 2370161"/>
                <a:gd name="connsiteX14" fmla="*/ 1464860 w 2703239"/>
                <a:gd name="connsiteY14" fmla="*/ 705134 h 2370161"/>
                <a:gd name="connsiteX15" fmla="*/ 1478508 w 2703239"/>
                <a:gd name="connsiteY15" fmla="*/ 445826 h 2370161"/>
                <a:gd name="connsiteX16" fmla="*/ 1478508 w 2703239"/>
                <a:gd name="connsiteY16" fmla="*/ 445826 h 2370161"/>
                <a:gd name="connsiteX17" fmla="*/ 1328382 w 2703239"/>
                <a:gd name="connsiteY17" fmla="*/ 186519 h 2370161"/>
                <a:gd name="connsiteX18" fmla="*/ 1110018 w 2703239"/>
                <a:gd name="connsiteY18" fmla="*/ 145576 h 2370161"/>
                <a:gd name="connsiteX19" fmla="*/ 1096370 w 2703239"/>
                <a:gd name="connsiteY19" fmla="*/ 104632 h 2370161"/>
                <a:gd name="connsiteX20" fmla="*/ 1287439 w 2703239"/>
                <a:gd name="connsiteY20" fmla="*/ 118280 h 2370161"/>
                <a:gd name="connsiteX21" fmla="*/ 1464860 w 2703239"/>
                <a:gd name="connsiteY21" fmla="*/ 227462 h 2370161"/>
                <a:gd name="connsiteX22" fmla="*/ 1546746 w 2703239"/>
                <a:gd name="connsiteY22" fmla="*/ 459474 h 2370161"/>
                <a:gd name="connsiteX23" fmla="*/ 1574042 w 2703239"/>
                <a:gd name="connsiteY23" fmla="*/ 568656 h 2370161"/>
                <a:gd name="connsiteX24" fmla="*/ 1683224 w 2703239"/>
                <a:gd name="connsiteY24" fmla="*/ 241110 h 2370161"/>
                <a:gd name="connsiteX25" fmla="*/ 1928884 w 2703239"/>
                <a:gd name="connsiteY25" fmla="*/ 50041 h 2370161"/>
                <a:gd name="connsiteX26" fmla="*/ 2215487 w 2703239"/>
                <a:gd name="connsiteY26" fmla="*/ 9098 h 2370161"/>
                <a:gd name="connsiteX27" fmla="*/ 2488442 w 2703239"/>
                <a:gd name="connsiteY27" fmla="*/ 9098 h 2370161"/>
                <a:gd name="connsiteX28" fmla="*/ 2461146 w 2703239"/>
                <a:gd name="connsiteY28" fmla="*/ 63689 h 2370161"/>
                <a:gd name="connsiteX29" fmla="*/ 2365612 w 2703239"/>
                <a:gd name="connsiteY29" fmla="*/ 50041 h 2370161"/>
                <a:gd name="connsiteX30" fmla="*/ 2201839 w 2703239"/>
                <a:gd name="connsiteY30" fmla="*/ 50041 h 2370161"/>
                <a:gd name="connsiteX31" fmla="*/ 2324669 w 2703239"/>
                <a:gd name="connsiteY31" fmla="*/ 131928 h 2370161"/>
                <a:gd name="connsiteX32" fmla="*/ 2652215 w 2703239"/>
                <a:gd name="connsiteY32" fmla="*/ 145576 h 2370161"/>
                <a:gd name="connsiteX33" fmla="*/ 2611272 w 2703239"/>
                <a:gd name="connsiteY33" fmla="*/ 200167 h 2370161"/>
                <a:gd name="connsiteX34" fmla="*/ 2365612 w 2703239"/>
                <a:gd name="connsiteY34" fmla="*/ 200167 h 2370161"/>
                <a:gd name="connsiteX35" fmla="*/ 2188191 w 2703239"/>
                <a:gd name="connsiteY35" fmla="*/ 104632 h 2370161"/>
                <a:gd name="connsiteX36" fmla="*/ 2065361 w 2703239"/>
                <a:gd name="connsiteY36" fmla="*/ 63689 h 2370161"/>
                <a:gd name="connsiteX37" fmla="*/ 1778758 w 2703239"/>
                <a:gd name="connsiteY37" fmla="*/ 241110 h 2370161"/>
                <a:gd name="connsiteX38" fmla="*/ 1655928 w 2703239"/>
                <a:gd name="connsiteY38" fmla="*/ 500417 h 2370161"/>
                <a:gd name="connsiteX39" fmla="*/ 1614985 w 2703239"/>
                <a:gd name="connsiteY39" fmla="*/ 718782 h 2370161"/>
                <a:gd name="connsiteX40" fmla="*/ 1696872 w 2703239"/>
                <a:gd name="connsiteY40" fmla="*/ 746077 h 2370161"/>
                <a:gd name="connsiteX41" fmla="*/ 1751463 w 2703239"/>
                <a:gd name="connsiteY41" fmla="*/ 787020 h 2370161"/>
                <a:gd name="connsiteX42" fmla="*/ 1901588 w 2703239"/>
                <a:gd name="connsiteY42" fmla="*/ 787020 h 2370161"/>
                <a:gd name="connsiteX43" fmla="*/ 2119952 w 2703239"/>
                <a:gd name="connsiteY43" fmla="*/ 609599 h 2370161"/>
                <a:gd name="connsiteX44" fmla="*/ 2365612 w 2703239"/>
                <a:gd name="connsiteY44" fmla="*/ 473122 h 2370161"/>
                <a:gd name="connsiteX45" fmla="*/ 2433851 w 2703239"/>
                <a:gd name="connsiteY45" fmla="*/ 322996 h 2370161"/>
                <a:gd name="connsiteX46" fmla="*/ 2461146 w 2703239"/>
                <a:gd name="connsiteY46" fmla="*/ 363940 h 2370161"/>
                <a:gd name="connsiteX47" fmla="*/ 2392908 w 2703239"/>
                <a:gd name="connsiteY47" fmla="*/ 527713 h 2370161"/>
                <a:gd name="connsiteX48" fmla="*/ 2256430 w 2703239"/>
                <a:gd name="connsiteY48" fmla="*/ 595952 h 2370161"/>
                <a:gd name="connsiteX49" fmla="*/ 2010770 w 2703239"/>
                <a:gd name="connsiteY49" fmla="*/ 787020 h 2370161"/>
                <a:gd name="connsiteX50" fmla="*/ 1928884 w 2703239"/>
                <a:gd name="connsiteY50" fmla="*/ 841611 h 2370161"/>
                <a:gd name="connsiteX51" fmla="*/ 1778758 w 2703239"/>
                <a:gd name="connsiteY51" fmla="*/ 855259 h 2370161"/>
                <a:gd name="connsiteX52" fmla="*/ 1751463 w 2703239"/>
                <a:gd name="connsiteY52" fmla="*/ 978089 h 2370161"/>
                <a:gd name="connsiteX53" fmla="*/ 1710520 w 2703239"/>
                <a:gd name="connsiteY53" fmla="*/ 1046328 h 2370161"/>
                <a:gd name="connsiteX54" fmla="*/ 1819702 w 2703239"/>
                <a:gd name="connsiteY54" fmla="*/ 1141862 h 2370161"/>
                <a:gd name="connsiteX55" fmla="*/ 2024418 w 2703239"/>
                <a:gd name="connsiteY55" fmla="*/ 1141862 h 2370161"/>
                <a:gd name="connsiteX56" fmla="*/ 2324669 w 2703239"/>
                <a:gd name="connsiteY56" fmla="*/ 1046328 h 2370161"/>
                <a:gd name="connsiteX57" fmla="*/ 2515737 w 2703239"/>
                <a:gd name="connsiteY57" fmla="*/ 800668 h 2370161"/>
                <a:gd name="connsiteX58" fmla="*/ 2543033 w 2703239"/>
                <a:gd name="connsiteY58" fmla="*/ 759725 h 2370161"/>
                <a:gd name="connsiteX59" fmla="*/ 2515737 w 2703239"/>
                <a:gd name="connsiteY59" fmla="*/ 950793 h 2370161"/>
                <a:gd name="connsiteX60" fmla="*/ 2338317 w 2703239"/>
                <a:gd name="connsiteY60" fmla="*/ 1114567 h 2370161"/>
                <a:gd name="connsiteX61" fmla="*/ 2188191 w 2703239"/>
                <a:gd name="connsiteY61" fmla="*/ 1182805 h 2370161"/>
                <a:gd name="connsiteX62" fmla="*/ 2392908 w 2703239"/>
                <a:gd name="connsiteY62" fmla="*/ 1237396 h 2370161"/>
                <a:gd name="connsiteX63" fmla="*/ 2624920 w 2703239"/>
                <a:gd name="connsiteY63" fmla="*/ 1319283 h 2370161"/>
                <a:gd name="connsiteX64" fmla="*/ 2638567 w 2703239"/>
                <a:gd name="connsiteY64" fmla="*/ 1319283 h 2370161"/>
                <a:gd name="connsiteX65" fmla="*/ 2556681 w 2703239"/>
                <a:gd name="connsiteY65" fmla="*/ 1574516 h 2370161"/>
                <a:gd name="connsiteX66" fmla="*/ 2420203 w 2703239"/>
                <a:gd name="connsiteY66" fmla="*/ 1291987 h 2370161"/>
                <a:gd name="connsiteX67" fmla="*/ 2201839 w 2703239"/>
                <a:gd name="connsiteY67" fmla="*/ 1237396 h 2370161"/>
                <a:gd name="connsiteX68" fmla="*/ 2119952 w 2703239"/>
                <a:gd name="connsiteY68" fmla="*/ 1182805 h 2370161"/>
                <a:gd name="connsiteX69" fmla="*/ 1928884 w 2703239"/>
                <a:gd name="connsiteY69" fmla="*/ 1210101 h 2370161"/>
                <a:gd name="connsiteX70" fmla="*/ 1751463 w 2703239"/>
                <a:gd name="connsiteY70" fmla="*/ 1196453 h 2370161"/>
                <a:gd name="connsiteX71" fmla="*/ 1669576 w 2703239"/>
                <a:gd name="connsiteY71" fmla="*/ 1059976 h 2370161"/>
                <a:gd name="connsiteX72" fmla="*/ 1574042 w 2703239"/>
                <a:gd name="connsiteY72" fmla="*/ 1100919 h 2370161"/>
                <a:gd name="connsiteX73" fmla="*/ 1437564 w 2703239"/>
                <a:gd name="connsiteY73" fmla="*/ 1141862 h 2370161"/>
                <a:gd name="connsiteX74" fmla="*/ 1464860 w 2703239"/>
                <a:gd name="connsiteY74" fmla="*/ 1442113 h 2370161"/>
                <a:gd name="connsiteX75" fmla="*/ 1451212 w 2703239"/>
                <a:gd name="connsiteY75" fmla="*/ 1728716 h 2370161"/>
                <a:gd name="connsiteX76" fmla="*/ 1260143 w 2703239"/>
                <a:gd name="connsiteY76" fmla="*/ 2028967 h 2370161"/>
                <a:gd name="connsiteX77" fmla="*/ 1110018 w 2703239"/>
                <a:gd name="connsiteY77" fmla="*/ 2110853 h 2370161"/>
                <a:gd name="connsiteX78" fmla="*/ 1191905 w 2703239"/>
                <a:gd name="connsiteY78" fmla="*/ 2015319 h 2370161"/>
                <a:gd name="connsiteX79" fmla="*/ 1314734 w 2703239"/>
                <a:gd name="connsiteY79" fmla="*/ 1906137 h 2370161"/>
                <a:gd name="connsiteX80" fmla="*/ 1219200 w 2703239"/>
                <a:gd name="connsiteY80" fmla="*/ 1865193 h 2370161"/>
                <a:gd name="connsiteX81" fmla="*/ 1014484 w 2703239"/>
                <a:gd name="connsiteY81" fmla="*/ 2056262 h 2370161"/>
                <a:gd name="connsiteX82" fmla="*/ 1000836 w 2703239"/>
                <a:gd name="connsiteY82" fmla="*/ 2206387 h 2370161"/>
                <a:gd name="connsiteX83" fmla="*/ 973540 w 2703239"/>
                <a:gd name="connsiteY83" fmla="*/ 2370161 h 2370161"/>
                <a:gd name="connsiteX84" fmla="*/ 946245 w 2703239"/>
                <a:gd name="connsiteY84" fmla="*/ 2206387 h 2370161"/>
                <a:gd name="connsiteX85" fmla="*/ 973540 w 2703239"/>
                <a:gd name="connsiteY85" fmla="*/ 2015319 h 2370161"/>
                <a:gd name="connsiteX86" fmla="*/ 1164609 w 2703239"/>
                <a:gd name="connsiteY86" fmla="*/ 1837898 h 2370161"/>
                <a:gd name="connsiteX87" fmla="*/ 1082723 w 2703239"/>
                <a:gd name="connsiteY87" fmla="*/ 1837898 h 2370161"/>
                <a:gd name="connsiteX88" fmla="*/ 878006 w 2703239"/>
                <a:gd name="connsiteY88" fmla="*/ 1933432 h 2370161"/>
                <a:gd name="connsiteX89" fmla="*/ 809767 w 2703239"/>
                <a:gd name="connsiteY89" fmla="*/ 2042614 h 2370161"/>
                <a:gd name="connsiteX90" fmla="*/ 782472 w 2703239"/>
                <a:gd name="connsiteY90" fmla="*/ 1933432 h 2370161"/>
                <a:gd name="connsiteX91" fmla="*/ 987188 w 2703239"/>
                <a:gd name="connsiteY91" fmla="*/ 1824250 h 2370161"/>
                <a:gd name="connsiteX92" fmla="*/ 1205552 w 2703239"/>
                <a:gd name="connsiteY92" fmla="*/ 1769659 h 2370161"/>
                <a:gd name="connsiteX93" fmla="*/ 1342030 w 2703239"/>
                <a:gd name="connsiteY93" fmla="*/ 1824250 h 2370161"/>
                <a:gd name="connsiteX94" fmla="*/ 1382973 w 2703239"/>
                <a:gd name="connsiteY94" fmla="*/ 1715068 h 2370161"/>
                <a:gd name="connsiteX95" fmla="*/ 1396621 w 2703239"/>
                <a:gd name="connsiteY95" fmla="*/ 1592238 h 2370161"/>
                <a:gd name="connsiteX96" fmla="*/ 1123666 w 2703239"/>
                <a:gd name="connsiteY96" fmla="*/ 1510352 h 2370161"/>
                <a:gd name="connsiteX97" fmla="*/ 973540 w 2703239"/>
                <a:gd name="connsiteY97" fmla="*/ 1619534 h 2370161"/>
                <a:gd name="connsiteX98" fmla="*/ 878006 w 2703239"/>
                <a:gd name="connsiteY98" fmla="*/ 1605886 h 2370161"/>
                <a:gd name="connsiteX99" fmla="*/ 1014484 w 2703239"/>
                <a:gd name="connsiteY99" fmla="*/ 1537647 h 2370161"/>
                <a:gd name="connsiteX100" fmla="*/ 1123666 w 2703239"/>
                <a:gd name="connsiteY100" fmla="*/ 1442113 h 2370161"/>
                <a:gd name="connsiteX101" fmla="*/ 1314734 w 2703239"/>
                <a:gd name="connsiteY101" fmla="*/ 1510352 h 2370161"/>
                <a:gd name="connsiteX102" fmla="*/ 1410269 w 2703239"/>
                <a:gd name="connsiteY102" fmla="*/ 1510352 h 2370161"/>
                <a:gd name="connsiteX103" fmla="*/ 1396621 w 2703239"/>
                <a:gd name="connsiteY103" fmla="*/ 1414817 h 2370161"/>
                <a:gd name="connsiteX104" fmla="*/ 1369325 w 2703239"/>
                <a:gd name="connsiteY104" fmla="*/ 1182805 h 2370161"/>
                <a:gd name="connsiteX105" fmla="*/ 1382973 w 2703239"/>
                <a:gd name="connsiteY105" fmla="*/ 1059976 h 2370161"/>
                <a:gd name="connsiteX106" fmla="*/ 1355678 w 2703239"/>
                <a:gd name="connsiteY106" fmla="*/ 978089 h 2370161"/>
                <a:gd name="connsiteX107" fmla="*/ 1260143 w 2703239"/>
                <a:gd name="connsiteY107" fmla="*/ 937146 h 2370161"/>
                <a:gd name="connsiteX108" fmla="*/ 1055427 w 2703239"/>
                <a:gd name="connsiteY108" fmla="*/ 1114567 h 2370161"/>
                <a:gd name="connsiteX109" fmla="*/ 782472 w 2703239"/>
                <a:gd name="connsiteY109" fmla="*/ 1360226 h 2370161"/>
                <a:gd name="connsiteX110" fmla="*/ 523164 w 2703239"/>
                <a:gd name="connsiteY110" fmla="*/ 1414817 h 2370161"/>
                <a:gd name="connsiteX111" fmla="*/ 495869 w 2703239"/>
                <a:gd name="connsiteY111" fmla="*/ 1373874 h 2370161"/>
                <a:gd name="connsiteX112" fmla="*/ 714233 w 2703239"/>
                <a:gd name="connsiteY112" fmla="*/ 1319283 h 2370161"/>
                <a:gd name="connsiteX113" fmla="*/ 918949 w 2703239"/>
                <a:gd name="connsiteY113" fmla="*/ 1155510 h 2370161"/>
                <a:gd name="connsiteX114" fmla="*/ 1082723 w 2703239"/>
                <a:gd name="connsiteY114" fmla="*/ 1005384 h 2370161"/>
                <a:gd name="connsiteX115" fmla="*/ 1178257 w 2703239"/>
                <a:gd name="connsiteY115" fmla="*/ 909850 h 2370161"/>
                <a:gd name="connsiteX116" fmla="*/ 1301087 w 2703239"/>
                <a:gd name="connsiteY116" fmla="*/ 882555 h 2370161"/>
                <a:gd name="connsiteX117" fmla="*/ 1314734 w 2703239"/>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373874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31892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06200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759972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380256 w 2703239"/>
                <a:gd name="connsiteY109" fmla="*/ 1434208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348176 w 2703239"/>
                <a:gd name="connsiteY110" fmla="*/ 1520418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68172 w 2703239"/>
                <a:gd name="connsiteY110" fmla="*/ 1629619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509735 w 2703239"/>
                <a:gd name="connsiteY112" fmla="*/ 1421801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348176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520418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78176 h 2374964"/>
                <a:gd name="connsiteX1" fmla="*/ 1014484 w 2703239"/>
                <a:gd name="connsiteY1" fmla="*/ 628050 h 2374964"/>
                <a:gd name="connsiteX2" fmla="*/ 700585 w 2703239"/>
                <a:gd name="connsiteY2" fmla="*/ 573459 h 2374964"/>
                <a:gd name="connsiteX3" fmla="*/ 386687 w 2703239"/>
                <a:gd name="connsiteY3" fmla="*/ 573459 h 2374964"/>
                <a:gd name="connsiteX4" fmla="*/ 45493 w 2703239"/>
                <a:gd name="connsiteY4" fmla="*/ 696289 h 2374964"/>
                <a:gd name="connsiteX5" fmla="*/ 113731 w 2703239"/>
                <a:gd name="connsiteY5" fmla="*/ 709937 h 2374964"/>
                <a:gd name="connsiteX6" fmla="*/ 100084 w 2703239"/>
                <a:gd name="connsiteY6" fmla="*/ 709937 h 2374964"/>
                <a:gd name="connsiteX7" fmla="*/ 154675 w 2703239"/>
                <a:gd name="connsiteY7" fmla="*/ 587107 h 2374964"/>
                <a:gd name="connsiteX8" fmla="*/ 468573 w 2703239"/>
                <a:gd name="connsiteY8" fmla="*/ 505220 h 2374964"/>
                <a:gd name="connsiteX9" fmla="*/ 905302 w 2703239"/>
                <a:gd name="connsiteY9" fmla="*/ 505220 h 2374964"/>
                <a:gd name="connsiteX10" fmla="*/ 1178257 w 2703239"/>
                <a:gd name="connsiteY10" fmla="*/ 614402 h 2374964"/>
                <a:gd name="connsiteX11" fmla="*/ 1369325 w 2703239"/>
                <a:gd name="connsiteY11" fmla="*/ 723585 h 2374964"/>
                <a:gd name="connsiteX12" fmla="*/ 1396621 w 2703239"/>
                <a:gd name="connsiteY12" fmla="*/ 723585 h 2374964"/>
                <a:gd name="connsiteX13" fmla="*/ 1464860 w 2703239"/>
                <a:gd name="connsiteY13" fmla="*/ 709937 h 2374964"/>
                <a:gd name="connsiteX14" fmla="*/ 1478508 w 2703239"/>
                <a:gd name="connsiteY14" fmla="*/ 450629 h 2374964"/>
                <a:gd name="connsiteX15" fmla="*/ 1478508 w 2703239"/>
                <a:gd name="connsiteY15" fmla="*/ 450629 h 2374964"/>
                <a:gd name="connsiteX16" fmla="*/ 1328382 w 2703239"/>
                <a:gd name="connsiteY16" fmla="*/ 191322 h 2374964"/>
                <a:gd name="connsiteX17" fmla="*/ 1110018 w 2703239"/>
                <a:gd name="connsiteY17" fmla="*/ 7479 h 2374964"/>
                <a:gd name="connsiteX18" fmla="*/ 1077772 w 2703239"/>
                <a:gd name="connsiteY18" fmla="*/ 146450 h 2374964"/>
                <a:gd name="connsiteX19" fmla="*/ 1096370 w 2703239"/>
                <a:gd name="connsiteY19" fmla="*/ 323725 h 2374964"/>
                <a:gd name="connsiteX20" fmla="*/ 1287439 w 2703239"/>
                <a:gd name="connsiteY20" fmla="*/ 123083 h 2374964"/>
                <a:gd name="connsiteX21" fmla="*/ 1464860 w 2703239"/>
                <a:gd name="connsiteY21" fmla="*/ 232265 h 2374964"/>
                <a:gd name="connsiteX22" fmla="*/ 1546746 w 2703239"/>
                <a:gd name="connsiteY22" fmla="*/ 464277 h 2374964"/>
                <a:gd name="connsiteX23" fmla="*/ 1574042 w 2703239"/>
                <a:gd name="connsiteY23" fmla="*/ 573459 h 2374964"/>
                <a:gd name="connsiteX24" fmla="*/ 1683224 w 2703239"/>
                <a:gd name="connsiteY24" fmla="*/ 245913 h 2374964"/>
                <a:gd name="connsiteX25" fmla="*/ 1928884 w 2703239"/>
                <a:gd name="connsiteY25" fmla="*/ 54844 h 2374964"/>
                <a:gd name="connsiteX26" fmla="*/ 2215487 w 2703239"/>
                <a:gd name="connsiteY26" fmla="*/ 13901 h 2374964"/>
                <a:gd name="connsiteX27" fmla="*/ 2488442 w 2703239"/>
                <a:gd name="connsiteY27" fmla="*/ 13901 h 2374964"/>
                <a:gd name="connsiteX28" fmla="*/ 2461146 w 2703239"/>
                <a:gd name="connsiteY28" fmla="*/ 68492 h 2374964"/>
                <a:gd name="connsiteX29" fmla="*/ 2365612 w 2703239"/>
                <a:gd name="connsiteY29" fmla="*/ 54844 h 2374964"/>
                <a:gd name="connsiteX30" fmla="*/ 2201839 w 2703239"/>
                <a:gd name="connsiteY30" fmla="*/ 54844 h 2374964"/>
                <a:gd name="connsiteX31" fmla="*/ 2324669 w 2703239"/>
                <a:gd name="connsiteY31" fmla="*/ 136731 h 2374964"/>
                <a:gd name="connsiteX32" fmla="*/ 2652215 w 2703239"/>
                <a:gd name="connsiteY32" fmla="*/ 150379 h 2374964"/>
                <a:gd name="connsiteX33" fmla="*/ 2611272 w 2703239"/>
                <a:gd name="connsiteY33" fmla="*/ 204970 h 2374964"/>
                <a:gd name="connsiteX34" fmla="*/ 2365612 w 2703239"/>
                <a:gd name="connsiteY34" fmla="*/ 204970 h 2374964"/>
                <a:gd name="connsiteX35" fmla="*/ 2188191 w 2703239"/>
                <a:gd name="connsiteY35" fmla="*/ 109435 h 2374964"/>
                <a:gd name="connsiteX36" fmla="*/ 2065361 w 2703239"/>
                <a:gd name="connsiteY36" fmla="*/ 68492 h 2374964"/>
                <a:gd name="connsiteX37" fmla="*/ 1778758 w 2703239"/>
                <a:gd name="connsiteY37" fmla="*/ 245913 h 2374964"/>
                <a:gd name="connsiteX38" fmla="*/ 1655928 w 2703239"/>
                <a:gd name="connsiteY38" fmla="*/ 505220 h 2374964"/>
                <a:gd name="connsiteX39" fmla="*/ 1614985 w 2703239"/>
                <a:gd name="connsiteY39" fmla="*/ 723585 h 2374964"/>
                <a:gd name="connsiteX40" fmla="*/ 1696872 w 2703239"/>
                <a:gd name="connsiteY40" fmla="*/ 750880 h 2374964"/>
                <a:gd name="connsiteX41" fmla="*/ 1751463 w 2703239"/>
                <a:gd name="connsiteY41" fmla="*/ 791823 h 2374964"/>
                <a:gd name="connsiteX42" fmla="*/ 1901588 w 2703239"/>
                <a:gd name="connsiteY42" fmla="*/ 791823 h 2374964"/>
                <a:gd name="connsiteX43" fmla="*/ 2119952 w 2703239"/>
                <a:gd name="connsiteY43" fmla="*/ 614402 h 2374964"/>
                <a:gd name="connsiteX44" fmla="*/ 2365612 w 2703239"/>
                <a:gd name="connsiteY44" fmla="*/ 477925 h 2374964"/>
                <a:gd name="connsiteX45" fmla="*/ 2433851 w 2703239"/>
                <a:gd name="connsiteY45" fmla="*/ 327799 h 2374964"/>
                <a:gd name="connsiteX46" fmla="*/ 2461146 w 2703239"/>
                <a:gd name="connsiteY46" fmla="*/ 368743 h 2374964"/>
                <a:gd name="connsiteX47" fmla="*/ 2392908 w 2703239"/>
                <a:gd name="connsiteY47" fmla="*/ 532516 h 2374964"/>
                <a:gd name="connsiteX48" fmla="*/ 2256430 w 2703239"/>
                <a:gd name="connsiteY48" fmla="*/ 600755 h 2374964"/>
                <a:gd name="connsiteX49" fmla="*/ 2010770 w 2703239"/>
                <a:gd name="connsiteY49" fmla="*/ 791823 h 2374964"/>
                <a:gd name="connsiteX50" fmla="*/ 1928884 w 2703239"/>
                <a:gd name="connsiteY50" fmla="*/ 846414 h 2374964"/>
                <a:gd name="connsiteX51" fmla="*/ 1778758 w 2703239"/>
                <a:gd name="connsiteY51" fmla="*/ 860062 h 2374964"/>
                <a:gd name="connsiteX52" fmla="*/ 1751463 w 2703239"/>
                <a:gd name="connsiteY52" fmla="*/ 982892 h 2374964"/>
                <a:gd name="connsiteX53" fmla="*/ 1710520 w 2703239"/>
                <a:gd name="connsiteY53" fmla="*/ 1051131 h 2374964"/>
                <a:gd name="connsiteX54" fmla="*/ 1819702 w 2703239"/>
                <a:gd name="connsiteY54" fmla="*/ 1146665 h 2374964"/>
                <a:gd name="connsiteX55" fmla="*/ 2024418 w 2703239"/>
                <a:gd name="connsiteY55" fmla="*/ 1146665 h 2374964"/>
                <a:gd name="connsiteX56" fmla="*/ 2324669 w 2703239"/>
                <a:gd name="connsiteY56" fmla="*/ 1051131 h 2374964"/>
                <a:gd name="connsiteX57" fmla="*/ 2515737 w 2703239"/>
                <a:gd name="connsiteY57" fmla="*/ 805471 h 2374964"/>
                <a:gd name="connsiteX58" fmla="*/ 2543033 w 2703239"/>
                <a:gd name="connsiteY58" fmla="*/ 764528 h 2374964"/>
                <a:gd name="connsiteX59" fmla="*/ 2515737 w 2703239"/>
                <a:gd name="connsiteY59" fmla="*/ 955596 h 2374964"/>
                <a:gd name="connsiteX60" fmla="*/ 2338317 w 2703239"/>
                <a:gd name="connsiteY60" fmla="*/ 1119370 h 2374964"/>
                <a:gd name="connsiteX61" fmla="*/ 2188191 w 2703239"/>
                <a:gd name="connsiteY61" fmla="*/ 1187608 h 2374964"/>
                <a:gd name="connsiteX62" fmla="*/ 2392908 w 2703239"/>
                <a:gd name="connsiteY62" fmla="*/ 1242199 h 2374964"/>
                <a:gd name="connsiteX63" fmla="*/ 2624920 w 2703239"/>
                <a:gd name="connsiteY63" fmla="*/ 1324086 h 2374964"/>
                <a:gd name="connsiteX64" fmla="*/ 2638567 w 2703239"/>
                <a:gd name="connsiteY64" fmla="*/ 1324086 h 2374964"/>
                <a:gd name="connsiteX65" fmla="*/ 2556681 w 2703239"/>
                <a:gd name="connsiteY65" fmla="*/ 1579319 h 2374964"/>
                <a:gd name="connsiteX66" fmla="*/ 2420203 w 2703239"/>
                <a:gd name="connsiteY66" fmla="*/ 1296790 h 2374964"/>
                <a:gd name="connsiteX67" fmla="*/ 2201839 w 2703239"/>
                <a:gd name="connsiteY67" fmla="*/ 1242199 h 2374964"/>
                <a:gd name="connsiteX68" fmla="*/ 2119952 w 2703239"/>
                <a:gd name="connsiteY68" fmla="*/ 1187608 h 2374964"/>
                <a:gd name="connsiteX69" fmla="*/ 1928884 w 2703239"/>
                <a:gd name="connsiteY69" fmla="*/ 1214904 h 2374964"/>
                <a:gd name="connsiteX70" fmla="*/ 1751463 w 2703239"/>
                <a:gd name="connsiteY70" fmla="*/ 1201256 h 2374964"/>
                <a:gd name="connsiteX71" fmla="*/ 1669576 w 2703239"/>
                <a:gd name="connsiteY71" fmla="*/ 1064779 h 2374964"/>
                <a:gd name="connsiteX72" fmla="*/ 1574042 w 2703239"/>
                <a:gd name="connsiteY72" fmla="*/ 1105722 h 2374964"/>
                <a:gd name="connsiteX73" fmla="*/ 1437564 w 2703239"/>
                <a:gd name="connsiteY73" fmla="*/ 1146665 h 2374964"/>
                <a:gd name="connsiteX74" fmla="*/ 1464860 w 2703239"/>
                <a:gd name="connsiteY74" fmla="*/ 1446916 h 2374964"/>
                <a:gd name="connsiteX75" fmla="*/ 1451212 w 2703239"/>
                <a:gd name="connsiteY75" fmla="*/ 1733519 h 2374964"/>
                <a:gd name="connsiteX76" fmla="*/ 1260143 w 2703239"/>
                <a:gd name="connsiteY76" fmla="*/ 2033770 h 2374964"/>
                <a:gd name="connsiteX77" fmla="*/ 1110018 w 2703239"/>
                <a:gd name="connsiteY77" fmla="*/ 2115656 h 2374964"/>
                <a:gd name="connsiteX78" fmla="*/ 1191905 w 2703239"/>
                <a:gd name="connsiteY78" fmla="*/ 2020122 h 2374964"/>
                <a:gd name="connsiteX79" fmla="*/ 1314734 w 2703239"/>
                <a:gd name="connsiteY79" fmla="*/ 1910940 h 2374964"/>
                <a:gd name="connsiteX80" fmla="*/ 1219200 w 2703239"/>
                <a:gd name="connsiteY80" fmla="*/ 1869996 h 2374964"/>
                <a:gd name="connsiteX81" fmla="*/ 1014484 w 2703239"/>
                <a:gd name="connsiteY81" fmla="*/ 2061065 h 2374964"/>
                <a:gd name="connsiteX82" fmla="*/ 1000836 w 2703239"/>
                <a:gd name="connsiteY82" fmla="*/ 2211190 h 2374964"/>
                <a:gd name="connsiteX83" fmla="*/ 973540 w 2703239"/>
                <a:gd name="connsiteY83" fmla="*/ 2374964 h 2374964"/>
                <a:gd name="connsiteX84" fmla="*/ 946245 w 2703239"/>
                <a:gd name="connsiteY84" fmla="*/ 2211190 h 2374964"/>
                <a:gd name="connsiteX85" fmla="*/ 973540 w 2703239"/>
                <a:gd name="connsiteY85" fmla="*/ 2020122 h 2374964"/>
                <a:gd name="connsiteX86" fmla="*/ 1164609 w 2703239"/>
                <a:gd name="connsiteY86" fmla="*/ 1842701 h 2374964"/>
                <a:gd name="connsiteX87" fmla="*/ 1082723 w 2703239"/>
                <a:gd name="connsiteY87" fmla="*/ 1842701 h 2374964"/>
                <a:gd name="connsiteX88" fmla="*/ 878006 w 2703239"/>
                <a:gd name="connsiteY88" fmla="*/ 1938235 h 2374964"/>
                <a:gd name="connsiteX89" fmla="*/ 809767 w 2703239"/>
                <a:gd name="connsiteY89" fmla="*/ 2261707 h 2374964"/>
                <a:gd name="connsiteX90" fmla="*/ 639564 w 2703239"/>
                <a:gd name="connsiteY90" fmla="*/ 1938235 h 2374964"/>
                <a:gd name="connsiteX91" fmla="*/ 987188 w 2703239"/>
                <a:gd name="connsiteY91" fmla="*/ 1829053 h 2374964"/>
                <a:gd name="connsiteX92" fmla="*/ 1205552 w 2703239"/>
                <a:gd name="connsiteY92" fmla="*/ 1774462 h 2374964"/>
                <a:gd name="connsiteX93" fmla="*/ 1342030 w 2703239"/>
                <a:gd name="connsiteY93" fmla="*/ 1829053 h 2374964"/>
                <a:gd name="connsiteX94" fmla="*/ 1382973 w 2703239"/>
                <a:gd name="connsiteY94" fmla="*/ 1719871 h 2374964"/>
                <a:gd name="connsiteX95" fmla="*/ 1396621 w 2703239"/>
                <a:gd name="connsiteY95" fmla="*/ 1597041 h 2374964"/>
                <a:gd name="connsiteX96" fmla="*/ 1123666 w 2703239"/>
                <a:gd name="connsiteY96" fmla="*/ 1515155 h 2374964"/>
                <a:gd name="connsiteX97" fmla="*/ 973540 w 2703239"/>
                <a:gd name="connsiteY97" fmla="*/ 1624337 h 2374964"/>
                <a:gd name="connsiteX98" fmla="*/ 878006 w 2703239"/>
                <a:gd name="connsiteY98" fmla="*/ 1610689 h 2374964"/>
                <a:gd name="connsiteX99" fmla="*/ 1014484 w 2703239"/>
                <a:gd name="connsiteY99" fmla="*/ 1542450 h 2374964"/>
                <a:gd name="connsiteX100" fmla="*/ 1123666 w 2703239"/>
                <a:gd name="connsiteY100" fmla="*/ 1446916 h 2374964"/>
                <a:gd name="connsiteX101" fmla="*/ 1314734 w 2703239"/>
                <a:gd name="connsiteY101" fmla="*/ 1515155 h 2374964"/>
                <a:gd name="connsiteX102" fmla="*/ 1410269 w 2703239"/>
                <a:gd name="connsiteY102" fmla="*/ 1515155 h 2374964"/>
                <a:gd name="connsiteX103" fmla="*/ 1396621 w 2703239"/>
                <a:gd name="connsiteY103" fmla="*/ 1419620 h 2374964"/>
                <a:gd name="connsiteX104" fmla="*/ 1369325 w 2703239"/>
                <a:gd name="connsiteY104" fmla="*/ 1187608 h 2374964"/>
                <a:gd name="connsiteX105" fmla="*/ 1382973 w 2703239"/>
                <a:gd name="connsiteY105" fmla="*/ 1064779 h 2374964"/>
                <a:gd name="connsiteX106" fmla="*/ 1355678 w 2703239"/>
                <a:gd name="connsiteY106" fmla="*/ 982892 h 2374964"/>
                <a:gd name="connsiteX107" fmla="*/ 1260143 w 2703239"/>
                <a:gd name="connsiteY107" fmla="*/ 941949 h 2374964"/>
                <a:gd name="connsiteX108" fmla="*/ 1055427 w 2703239"/>
                <a:gd name="connsiteY108" fmla="*/ 1119370 h 2374964"/>
                <a:gd name="connsiteX109" fmla="*/ 782472 w 2703239"/>
                <a:gd name="connsiteY109" fmla="*/ 1365029 h 2374964"/>
                <a:gd name="connsiteX110" fmla="*/ 636208 w 2703239"/>
                <a:gd name="connsiteY110" fmla="*/ 1649846 h 2374964"/>
                <a:gd name="connsiteX111" fmla="*/ 492192 w 2703239"/>
                <a:gd name="connsiteY111" fmla="*/ 1649846 h 2374964"/>
                <a:gd name="connsiteX112" fmla="*/ 348176 w 2703239"/>
                <a:gd name="connsiteY112" fmla="*/ 1505830 h 2374964"/>
                <a:gd name="connsiteX113" fmla="*/ 420184 w 2703239"/>
                <a:gd name="connsiteY113" fmla="*/ 1361814 h 2374964"/>
                <a:gd name="connsiteX114" fmla="*/ 714233 w 2703239"/>
                <a:gd name="connsiteY114" fmla="*/ 1324086 h 2374964"/>
                <a:gd name="connsiteX115" fmla="*/ 918949 w 2703239"/>
                <a:gd name="connsiteY115" fmla="*/ 1160313 h 2374964"/>
                <a:gd name="connsiteX116" fmla="*/ 1082723 w 2703239"/>
                <a:gd name="connsiteY116" fmla="*/ 1010187 h 2374964"/>
                <a:gd name="connsiteX117" fmla="*/ 1178257 w 2703239"/>
                <a:gd name="connsiteY117" fmla="*/ 914653 h 2374964"/>
                <a:gd name="connsiteX118" fmla="*/ 1301087 w 2703239"/>
                <a:gd name="connsiteY118" fmla="*/ 887358 h 2374964"/>
                <a:gd name="connsiteX119" fmla="*/ 1314734 w 2703239"/>
                <a:gd name="connsiteY119" fmla="*/ 778176 h 2374964"/>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39564 w 2703239"/>
                <a:gd name="connsiteY90" fmla="*/ 1939697 h 2376426"/>
                <a:gd name="connsiteX91" fmla="*/ 987188 w 2703239"/>
                <a:gd name="connsiteY91" fmla="*/ 1830515 h 2376426"/>
                <a:gd name="connsiteX92" fmla="*/ 1205552 w 2703239"/>
                <a:gd name="connsiteY92" fmla="*/ 1775924 h 2376426"/>
                <a:gd name="connsiteX93" fmla="*/ 1342030 w 2703239"/>
                <a:gd name="connsiteY93" fmla="*/ 1830515 h 2376426"/>
                <a:gd name="connsiteX94" fmla="*/ 1382973 w 2703239"/>
                <a:gd name="connsiteY94" fmla="*/ 1721333 h 2376426"/>
                <a:gd name="connsiteX95" fmla="*/ 1396621 w 2703239"/>
                <a:gd name="connsiteY95" fmla="*/ 1598503 h 2376426"/>
                <a:gd name="connsiteX96" fmla="*/ 1123666 w 2703239"/>
                <a:gd name="connsiteY96" fmla="*/ 1516617 h 2376426"/>
                <a:gd name="connsiteX97" fmla="*/ 973540 w 2703239"/>
                <a:gd name="connsiteY97" fmla="*/ 1625799 h 2376426"/>
                <a:gd name="connsiteX98" fmla="*/ 878006 w 2703239"/>
                <a:gd name="connsiteY98" fmla="*/ 1612151 h 2376426"/>
                <a:gd name="connsiteX99" fmla="*/ 1014484 w 2703239"/>
                <a:gd name="connsiteY99" fmla="*/ 1543912 h 2376426"/>
                <a:gd name="connsiteX100" fmla="*/ 1123666 w 2703239"/>
                <a:gd name="connsiteY100" fmla="*/ 1448378 h 2376426"/>
                <a:gd name="connsiteX101" fmla="*/ 1314734 w 2703239"/>
                <a:gd name="connsiteY101" fmla="*/ 1516617 h 2376426"/>
                <a:gd name="connsiteX102" fmla="*/ 1410269 w 2703239"/>
                <a:gd name="connsiteY102" fmla="*/ 1516617 h 2376426"/>
                <a:gd name="connsiteX103" fmla="*/ 1396621 w 2703239"/>
                <a:gd name="connsiteY103" fmla="*/ 1421082 h 2376426"/>
                <a:gd name="connsiteX104" fmla="*/ 1369325 w 2703239"/>
                <a:gd name="connsiteY104" fmla="*/ 1189070 h 2376426"/>
                <a:gd name="connsiteX105" fmla="*/ 1382973 w 2703239"/>
                <a:gd name="connsiteY105" fmla="*/ 1066241 h 2376426"/>
                <a:gd name="connsiteX106" fmla="*/ 1355678 w 2703239"/>
                <a:gd name="connsiteY106" fmla="*/ 984354 h 2376426"/>
                <a:gd name="connsiteX107" fmla="*/ 1260143 w 2703239"/>
                <a:gd name="connsiteY107" fmla="*/ 943411 h 2376426"/>
                <a:gd name="connsiteX108" fmla="*/ 1055427 w 2703239"/>
                <a:gd name="connsiteY108" fmla="*/ 1120832 h 2376426"/>
                <a:gd name="connsiteX109" fmla="*/ 782472 w 2703239"/>
                <a:gd name="connsiteY109" fmla="*/ 1366491 h 2376426"/>
                <a:gd name="connsiteX110" fmla="*/ 636208 w 2703239"/>
                <a:gd name="connsiteY110" fmla="*/ 1651308 h 2376426"/>
                <a:gd name="connsiteX111" fmla="*/ 492192 w 2703239"/>
                <a:gd name="connsiteY111" fmla="*/ 1651308 h 2376426"/>
                <a:gd name="connsiteX112" fmla="*/ 348176 w 2703239"/>
                <a:gd name="connsiteY112" fmla="*/ 1507292 h 2376426"/>
                <a:gd name="connsiteX113" fmla="*/ 420184 w 2703239"/>
                <a:gd name="connsiteY113" fmla="*/ 1363276 h 2376426"/>
                <a:gd name="connsiteX114" fmla="*/ 714233 w 2703239"/>
                <a:gd name="connsiteY114" fmla="*/ 1325548 h 2376426"/>
                <a:gd name="connsiteX115" fmla="*/ 918949 w 2703239"/>
                <a:gd name="connsiteY115" fmla="*/ 1161775 h 2376426"/>
                <a:gd name="connsiteX116" fmla="*/ 1082723 w 2703239"/>
                <a:gd name="connsiteY116" fmla="*/ 1011649 h 2376426"/>
                <a:gd name="connsiteX117" fmla="*/ 1178257 w 2703239"/>
                <a:gd name="connsiteY117" fmla="*/ 916115 h 2376426"/>
                <a:gd name="connsiteX118" fmla="*/ 1301087 w 2703239"/>
                <a:gd name="connsiteY118" fmla="*/ 888820 h 2376426"/>
                <a:gd name="connsiteX119" fmla="*/ 1314734 w 2703239"/>
                <a:gd name="connsiteY119"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75990 w 2703239"/>
                <a:gd name="connsiteY90" fmla="*/ 2101403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780224 w 2703239"/>
                <a:gd name="connsiteY89" fmla="*/ 2227372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77081 w 2703239"/>
                <a:gd name="connsiteY66" fmla="*/ 1464093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36408 w 2703239"/>
                <a:gd name="connsiteY66" fmla="*/ 1435284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15626 w 2699982"/>
                <a:gd name="connsiteY65" fmla="*/ 1464093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435284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356288 w 2699982"/>
                <a:gd name="connsiteY19" fmla="*/ 67132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866220 h 2463008"/>
                <a:gd name="connsiteX1" fmla="*/ 1014484 w 2699982"/>
                <a:gd name="connsiteY1" fmla="*/ 716094 h 2463008"/>
                <a:gd name="connsiteX2" fmla="*/ 700585 w 2699982"/>
                <a:gd name="connsiteY2" fmla="*/ 661503 h 2463008"/>
                <a:gd name="connsiteX3" fmla="*/ 386687 w 2699982"/>
                <a:gd name="connsiteY3" fmla="*/ 661503 h 2463008"/>
                <a:gd name="connsiteX4" fmla="*/ 45493 w 2699982"/>
                <a:gd name="connsiteY4" fmla="*/ 784333 h 2463008"/>
                <a:gd name="connsiteX5" fmla="*/ 113731 w 2699982"/>
                <a:gd name="connsiteY5" fmla="*/ 797981 h 2463008"/>
                <a:gd name="connsiteX6" fmla="*/ 100084 w 2699982"/>
                <a:gd name="connsiteY6" fmla="*/ 797981 h 2463008"/>
                <a:gd name="connsiteX7" fmla="*/ 154675 w 2699982"/>
                <a:gd name="connsiteY7" fmla="*/ 675151 h 2463008"/>
                <a:gd name="connsiteX8" fmla="*/ 468573 w 2699982"/>
                <a:gd name="connsiteY8" fmla="*/ 593264 h 2463008"/>
                <a:gd name="connsiteX9" fmla="*/ 905302 w 2699982"/>
                <a:gd name="connsiteY9" fmla="*/ 593264 h 2463008"/>
                <a:gd name="connsiteX10" fmla="*/ 1178257 w 2699982"/>
                <a:gd name="connsiteY10" fmla="*/ 702446 h 2463008"/>
                <a:gd name="connsiteX11" fmla="*/ 1369325 w 2699982"/>
                <a:gd name="connsiteY11" fmla="*/ 811629 h 2463008"/>
                <a:gd name="connsiteX12" fmla="*/ 1396621 w 2699982"/>
                <a:gd name="connsiteY12" fmla="*/ 811629 h 2463008"/>
                <a:gd name="connsiteX13" fmla="*/ 1464860 w 2699982"/>
                <a:gd name="connsiteY13" fmla="*/ 797981 h 2463008"/>
                <a:gd name="connsiteX14" fmla="*/ 1478508 w 2699982"/>
                <a:gd name="connsiteY14" fmla="*/ 538673 h 2463008"/>
                <a:gd name="connsiteX15" fmla="*/ 1478508 w 2699982"/>
                <a:gd name="connsiteY15" fmla="*/ 538673 h 2463008"/>
                <a:gd name="connsiteX16" fmla="*/ 1328382 w 2699982"/>
                <a:gd name="connsiteY16" fmla="*/ 279366 h 2463008"/>
                <a:gd name="connsiteX17" fmla="*/ 1110018 w 2699982"/>
                <a:gd name="connsiteY17" fmla="*/ 95523 h 2463008"/>
                <a:gd name="connsiteX18" fmla="*/ 1140264 w 2699982"/>
                <a:gd name="connsiteY18" fmla="*/ 9698 h 2463008"/>
                <a:gd name="connsiteX19" fmla="*/ 1356288 w 2699982"/>
                <a:gd name="connsiteY19" fmla="*/ 153714 h 2463008"/>
                <a:gd name="connsiteX20" fmla="*/ 1464860 w 2699982"/>
                <a:gd name="connsiteY20" fmla="*/ 320309 h 2463008"/>
                <a:gd name="connsiteX21" fmla="*/ 1546746 w 2699982"/>
                <a:gd name="connsiteY21" fmla="*/ 552321 h 2463008"/>
                <a:gd name="connsiteX22" fmla="*/ 1574042 w 2699982"/>
                <a:gd name="connsiteY22" fmla="*/ 661503 h 2463008"/>
                <a:gd name="connsiteX23" fmla="*/ 1683224 w 2699982"/>
                <a:gd name="connsiteY23" fmla="*/ 333957 h 2463008"/>
                <a:gd name="connsiteX24" fmla="*/ 1928884 w 2699982"/>
                <a:gd name="connsiteY24" fmla="*/ 142888 h 2463008"/>
                <a:gd name="connsiteX25" fmla="*/ 2215487 w 2699982"/>
                <a:gd name="connsiteY25" fmla="*/ 101945 h 2463008"/>
                <a:gd name="connsiteX26" fmla="*/ 2488442 w 2699982"/>
                <a:gd name="connsiteY26" fmla="*/ 101945 h 2463008"/>
                <a:gd name="connsiteX27" fmla="*/ 2461146 w 2699982"/>
                <a:gd name="connsiteY27" fmla="*/ 156536 h 2463008"/>
                <a:gd name="connsiteX28" fmla="*/ 2365612 w 2699982"/>
                <a:gd name="connsiteY28" fmla="*/ 142888 h 2463008"/>
                <a:gd name="connsiteX29" fmla="*/ 2201839 w 2699982"/>
                <a:gd name="connsiteY29" fmla="*/ 142888 h 2463008"/>
                <a:gd name="connsiteX30" fmla="*/ 2324669 w 2699982"/>
                <a:gd name="connsiteY30" fmla="*/ 224775 h 2463008"/>
                <a:gd name="connsiteX31" fmla="*/ 2652215 w 2699982"/>
                <a:gd name="connsiteY31" fmla="*/ 238423 h 2463008"/>
                <a:gd name="connsiteX32" fmla="*/ 2611272 w 2699982"/>
                <a:gd name="connsiteY32" fmla="*/ 293014 h 2463008"/>
                <a:gd name="connsiteX33" fmla="*/ 2365612 w 2699982"/>
                <a:gd name="connsiteY33" fmla="*/ 293014 h 2463008"/>
                <a:gd name="connsiteX34" fmla="*/ 2188191 w 2699982"/>
                <a:gd name="connsiteY34" fmla="*/ 197479 h 2463008"/>
                <a:gd name="connsiteX35" fmla="*/ 2065361 w 2699982"/>
                <a:gd name="connsiteY35" fmla="*/ 156536 h 2463008"/>
                <a:gd name="connsiteX36" fmla="*/ 1778758 w 2699982"/>
                <a:gd name="connsiteY36" fmla="*/ 333957 h 2463008"/>
                <a:gd name="connsiteX37" fmla="*/ 1655928 w 2699982"/>
                <a:gd name="connsiteY37" fmla="*/ 593264 h 2463008"/>
                <a:gd name="connsiteX38" fmla="*/ 1614985 w 2699982"/>
                <a:gd name="connsiteY38" fmla="*/ 811629 h 2463008"/>
                <a:gd name="connsiteX39" fmla="*/ 1696872 w 2699982"/>
                <a:gd name="connsiteY39" fmla="*/ 838924 h 2463008"/>
                <a:gd name="connsiteX40" fmla="*/ 1751463 w 2699982"/>
                <a:gd name="connsiteY40" fmla="*/ 879867 h 2463008"/>
                <a:gd name="connsiteX41" fmla="*/ 1901588 w 2699982"/>
                <a:gd name="connsiteY41" fmla="*/ 879867 h 2463008"/>
                <a:gd name="connsiteX42" fmla="*/ 2119952 w 2699982"/>
                <a:gd name="connsiteY42" fmla="*/ 702446 h 2463008"/>
                <a:gd name="connsiteX43" fmla="*/ 2365612 w 2699982"/>
                <a:gd name="connsiteY43" fmla="*/ 565969 h 2463008"/>
                <a:gd name="connsiteX44" fmla="*/ 2433851 w 2699982"/>
                <a:gd name="connsiteY44" fmla="*/ 415843 h 2463008"/>
                <a:gd name="connsiteX45" fmla="*/ 2461146 w 2699982"/>
                <a:gd name="connsiteY45" fmla="*/ 456787 h 2463008"/>
                <a:gd name="connsiteX46" fmla="*/ 2392908 w 2699982"/>
                <a:gd name="connsiteY46" fmla="*/ 620560 h 2463008"/>
                <a:gd name="connsiteX47" fmla="*/ 2256430 w 2699982"/>
                <a:gd name="connsiteY47" fmla="*/ 688799 h 2463008"/>
                <a:gd name="connsiteX48" fmla="*/ 2010770 w 2699982"/>
                <a:gd name="connsiteY48" fmla="*/ 879867 h 2463008"/>
                <a:gd name="connsiteX49" fmla="*/ 1928884 w 2699982"/>
                <a:gd name="connsiteY49" fmla="*/ 934458 h 2463008"/>
                <a:gd name="connsiteX50" fmla="*/ 1778758 w 2699982"/>
                <a:gd name="connsiteY50" fmla="*/ 948106 h 2463008"/>
                <a:gd name="connsiteX51" fmla="*/ 1751463 w 2699982"/>
                <a:gd name="connsiteY51" fmla="*/ 1070936 h 2463008"/>
                <a:gd name="connsiteX52" fmla="*/ 1710520 w 2699982"/>
                <a:gd name="connsiteY52" fmla="*/ 1139175 h 2463008"/>
                <a:gd name="connsiteX53" fmla="*/ 1819702 w 2699982"/>
                <a:gd name="connsiteY53" fmla="*/ 1234709 h 2463008"/>
                <a:gd name="connsiteX54" fmla="*/ 2024418 w 2699982"/>
                <a:gd name="connsiteY54" fmla="*/ 1234709 h 2463008"/>
                <a:gd name="connsiteX55" fmla="*/ 2324669 w 2699982"/>
                <a:gd name="connsiteY55" fmla="*/ 1139175 h 2463008"/>
                <a:gd name="connsiteX56" fmla="*/ 2515737 w 2699982"/>
                <a:gd name="connsiteY56" fmla="*/ 893515 h 2463008"/>
                <a:gd name="connsiteX57" fmla="*/ 2543033 w 2699982"/>
                <a:gd name="connsiteY57" fmla="*/ 852572 h 2463008"/>
                <a:gd name="connsiteX58" fmla="*/ 2515737 w 2699982"/>
                <a:gd name="connsiteY58" fmla="*/ 1043640 h 2463008"/>
                <a:gd name="connsiteX59" fmla="*/ 2338317 w 2699982"/>
                <a:gd name="connsiteY59" fmla="*/ 1207414 h 2463008"/>
                <a:gd name="connsiteX60" fmla="*/ 2188191 w 2699982"/>
                <a:gd name="connsiteY60" fmla="*/ 1275652 h 2463008"/>
                <a:gd name="connsiteX61" fmla="*/ 2392908 w 2699982"/>
                <a:gd name="connsiteY61" fmla="*/ 1330243 h 2463008"/>
                <a:gd name="connsiteX62" fmla="*/ 2624920 w 2699982"/>
                <a:gd name="connsiteY62" fmla="*/ 1412130 h 2463008"/>
                <a:gd name="connsiteX63" fmla="*/ 2638567 w 2699982"/>
                <a:gd name="connsiteY63" fmla="*/ 1412130 h 2463008"/>
                <a:gd name="connsiteX64" fmla="*/ 2652432 w 2699982"/>
                <a:gd name="connsiteY64" fmla="*/ 1593874 h 2463008"/>
                <a:gd name="connsiteX65" fmla="*/ 2556681 w 2699982"/>
                <a:gd name="connsiteY65" fmla="*/ 1667363 h 2463008"/>
                <a:gd name="connsiteX66" fmla="*/ 2436408 w 2699982"/>
                <a:gd name="connsiteY66" fmla="*/ 1521866 h 2463008"/>
                <a:gd name="connsiteX67" fmla="*/ 2420203 w 2699982"/>
                <a:gd name="connsiteY67" fmla="*/ 1384834 h 2463008"/>
                <a:gd name="connsiteX68" fmla="*/ 2201839 w 2699982"/>
                <a:gd name="connsiteY68" fmla="*/ 1330243 h 2463008"/>
                <a:gd name="connsiteX69" fmla="*/ 2119952 w 2699982"/>
                <a:gd name="connsiteY69" fmla="*/ 1275652 h 2463008"/>
                <a:gd name="connsiteX70" fmla="*/ 1928884 w 2699982"/>
                <a:gd name="connsiteY70" fmla="*/ 1302948 h 2463008"/>
                <a:gd name="connsiteX71" fmla="*/ 1751463 w 2699982"/>
                <a:gd name="connsiteY71" fmla="*/ 1289300 h 2463008"/>
                <a:gd name="connsiteX72" fmla="*/ 1669576 w 2699982"/>
                <a:gd name="connsiteY72" fmla="*/ 1152823 h 2463008"/>
                <a:gd name="connsiteX73" fmla="*/ 1574042 w 2699982"/>
                <a:gd name="connsiteY73" fmla="*/ 1193766 h 2463008"/>
                <a:gd name="connsiteX74" fmla="*/ 1437564 w 2699982"/>
                <a:gd name="connsiteY74" fmla="*/ 1234709 h 2463008"/>
                <a:gd name="connsiteX75" fmla="*/ 1464860 w 2699982"/>
                <a:gd name="connsiteY75" fmla="*/ 1534960 h 2463008"/>
                <a:gd name="connsiteX76" fmla="*/ 1451212 w 2699982"/>
                <a:gd name="connsiteY76" fmla="*/ 1821563 h 2463008"/>
                <a:gd name="connsiteX77" fmla="*/ 1260143 w 2699982"/>
                <a:gd name="connsiteY77" fmla="*/ 2121814 h 2463008"/>
                <a:gd name="connsiteX78" fmla="*/ 1110018 w 2699982"/>
                <a:gd name="connsiteY78" fmla="*/ 2203700 h 2463008"/>
                <a:gd name="connsiteX79" fmla="*/ 1191905 w 2699982"/>
                <a:gd name="connsiteY79" fmla="*/ 2108166 h 2463008"/>
                <a:gd name="connsiteX80" fmla="*/ 1314734 w 2699982"/>
                <a:gd name="connsiteY80" fmla="*/ 1998984 h 2463008"/>
                <a:gd name="connsiteX81" fmla="*/ 1219200 w 2699982"/>
                <a:gd name="connsiteY81" fmla="*/ 1958040 h 2463008"/>
                <a:gd name="connsiteX82" fmla="*/ 1014484 w 2699982"/>
                <a:gd name="connsiteY82" fmla="*/ 2149109 h 2463008"/>
                <a:gd name="connsiteX83" fmla="*/ 1000836 w 2699982"/>
                <a:gd name="connsiteY83" fmla="*/ 2299234 h 2463008"/>
                <a:gd name="connsiteX84" fmla="*/ 973540 w 2699982"/>
                <a:gd name="connsiteY84" fmla="*/ 2463008 h 2463008"/>
                <a:gd name="connsiteX85" fmla="*/ 946245 w 2699982"/>
                <a:gd name="connsiteY85" fmla="*/ 2299234 h 2463008"/>
                <a:gd name="connsiteX86" fmla="*/ 973540 w 2699982"/>
                <a:gd name="connsiteY86" fmla="*/ 2108166 h 2463008"/>
                <a:gd name="connsiteX87" fmla="*/ 1164609 w 2699982"/>
                <a:gd name="connsiteY87" fmla="*/ 1930745 h 2463008"/>
                <a:gd name="connsiteX88" fmla="*/ 1082723 w 2699982"/>
                <a:gd name="connsiteY88" fmla="*/ 1930745 h 2463008"/>
                <a:gd name="connsiteX89" fmla="*/ 878006 w 2699982"/>
                <a:gd name="connsiteY89" fmla="*/ 2026279 h 2463008"/>
                <a:gd name="connsiteX90" fmla="*/ 780224 w 2699982"/>
                <a:gd name="connsiteY90" fmla="*/ 2313954 h 2463008"/>
                <a:gd name="connsiteX91" fmla="*/ 564200 w 2699982"/>
                <a:gd name="connsiteY91" fmla="*/ 2241946 h 2463008"/>
                <a:gd name="connsiteX92" fmla="*/ 639564 w 2699982"/>
                <a:gd name="connsiteY92" fmla="*/ 2026279 h 2463008"/>
                <a:gd name="connsiteX93" fmla="*/ 987188 w 2699982"/>
                <a:gd name="connsiteY93" fmla="*/ 1917097 h 2463008"/>
                <a:gd name="connsiteX94" fmla="*/ 1205552 w 2699982"/>
                <a:gd name="connsiteY94" fmla="*/ 1862506 h 2463008"/>
                <a:gd name="connsiteX95" fmla="*/ 1342030 w 2699982"/>
                <a:gd name="connsiteY95" fmla="*/ 1917097 h 2463008"/>
                <a:gd name="connsiteX96" fmla="*/ 1382973 w 2699982"/>
                <a:gd name="connsiteY96" fmla="*/ 1807915 h 2463008"/>
                <a:gd name="connsiteX97" fmla="*/ 1396621 w 2699982"/>
                <a:gd name="connsiteY97" fmla="*/ 1685085 h 2463008"/>
                <a:gd name="connsiteX98" fmla="*/ 1123666 w 2699982"/>
                <a:gd name="connsiteY98" fmla="*/ 1603199 h 2463008"/>
                <a:gd name="connsiteX99" fmla="*/ 973540 w 2699982"/>
                <a:gd name="connsiteY99" fmla="*/ 1712381 h 2463008"/>
                <a:gd name="connsiteX100" fmla="*/ 878006 w 2699982"/>
                <a:gd name="connsiteY100" fmla="*/ 1698733 h 2463008"/>
                <a:gd name="connsiteX101" fmla="*/ 1014484 w 2699982"/>
                <a:gd name="connsiteY101" fmla="*/ 1630494 h 2463008"/>
                <a:gd name="connsiteX102" fmla="*/ 1123666 w 2699982"/>
                <a:gd name="connsiteY102" fmla="*/ 1534960 h 2463008"/>
                <a:gd name="connsiteX103" fmla="*/ 1314734 w 2699982"/>
                <a:gd name="connsiteY103" fmla="*/ 1603199 h 2463008"/>
                <a:gd name="connsiteX104" fmla="*/ 1410269 w 2699982"/>
                <a:gd name="connsiteY104" fmla="*/ 1603199 h 2463008"/>
                <a:gd name="connsiteX105" fmla="*/ 1396621 w 2699982"/>
                <a:gd name="connsiteY105" fmla="*/ 1507664 h 2463008"/>
                <a:gd name="connsiteX106" fmla="*/ 1369325 w 2699982"/>
                <a:gd name="connsiteY106" fmla="*/ 1275652 h 2463008"/>
                <a:gd name="connsiteX107" fmla="*/ 1382973 w 2699982"/>
                <a:gd name="connsiteY107" fmla="*/ 1152823 h 2463008"/>
                <a:gd name="connsiteX108" fmla="*/ 1355678 w 2699982"/>
                <a:gd name="connsiteY108" fmla="*/ 1070936 h 2463008"/>
                <a:gd name="connsiteX109" fmla="*/ 1260143 w 2699982"/>
                <a:gd name="connsiteY109" fmla="*/ 1029993 h 2463008"/>
                <a:gd name="connsiteX110" fmla="*/ 1055427 w 2699982"/>
                <a:gd name="connsiteY110" fmla="*/ 1207414 h 2463008"/>
                <a:gd name="connsiteX111" fmla="*/ 782472 w 2699982"/>
                <a:gd name="connsiteY111" fmla="*/ 1453073 h 2463008"/>
                <a:gd name="connsiteX112" fmla="*/ 636208 w 2699982"/>
                <a:gd name="connsiteY112" fmla="*/ 1737890 h 2463008"/>
                <a:gd name="connsiteX113" fmla="*/ 492192 w 2699982"/>
                <a:gd name="connsiteY113" fmla="*/ 1737890 h 2463008"/>
                <a:gd name="connsiteX114" fmla="*/ 348176 w 2699982"/>
                <a:gd name="connsiteY114" fmla="*/ 1593874 h 2463008"/>
                <a:gd name="connsiteX115" fmla="*/ 420184 w 2699982"/>
                <a:gd name="connsiteY115" fmla="*/ 1449858 h 2463008"/>
                <a:gd name="connsiteX116" fmla="*/ 714233 w 2699982"/>
                <a:gd name="connsiteY116" fmla="*/ 1412130 h 2463008"/>
                <a:gd name="connsiteX117" fmla="*/ 918949 w 2699982"/>
                <a:gd name="connsiteY117" fmla="*/ 1248357 h 2463008"/>
                <a:gd name="connsiteX118" fmla="*/ 1082723 w 2699982"/>
                <a:gd name="connsiteY118" fmla="*/ 1098231 h 2463008"/>
                <a:gd name="connsiteX119" fmla="*/ 1178257 w 2699982"/>
                <a:gd name="connsiteY119" fmla="*/ 1002697 h 2463008"/>
                <a:gd name="connsiteX120" fmla="*/ 1301087 w 2699982"/>
                <a:gd name="connsiteY120" fmla="*/ 975402 h 2463008"/>
                <a:gd name="connsiteX121" fmla="*/ 1314734 w 2699982"/>
                <a:gd name="connsiteY121" fmla="*/ 866220 h 2463008"/>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328382 w 2699982"/>
                <a:gd name="connsiteY16" fmla="*/ 281669 h 2465311"/>
                <a:gd name="connsiteX17" fmla="*/ 1068256 w 2699982"/>
                <a:gd name="connsiteY17" fmla="*/ 228025 h 2465311"/>
                <a:gd name="connsiteX18" fmla="*/ 1140264 w 2699982"/>
                <a:gd name="connsiteY18" fmla="*/ 12001 h 2465311"/>
                <a:gd name="connsiteX19" fmla="*/ 1356288 w 2699982"/>
                <a:gd name="connsiteY19" fmla="*/ 156017 h 2465311"/>
                <a:gd name="connsiteX20" fmla="*/ 1464860 w 2699982"/>
                <a:gd name="connsiteY20" fmla="*/ 322612 h 2465311"/>
                <a:gd name="connsiteX21" fmla="*/ 1546746 w 2699982"/>
                <a:gd name="connsiteY21" fmla="*/ 554624 h 2465311"/>
                <a:gd name="connsiteX22" fmla="*/ 1574042 w 2699982"/>
                <a:gd name="connsiteY22" fmla="*/ 663806 h 2465311"/>
                <a:gd name="connsiteX23" fmla="*/ 1683224 w 2699982"/>
                <a:gd name="connsiteY23" fmla="*/ 336260 h 2465311"/>
                <a:gd name="connsiteX24" fmla="*/ 1928884 w 2699982"/>
                <a:gd name="connsiteY24" fmla="*/ 145191 h 2465311"/>
                <a:gd name="connsiteX25" fmla="*/ 2215487 w 2699982"/>
                <a:gd name="connsiteY25" fmla="*/ 104248 h 2465311"/>
                <a:gd name="connsiteX26" fmla="*/ 2488442 w 2699982"/>
                <a:gd name="connsiteY26" fmla="*/ 104248 h 2465311"/>
                <a:gd name="connsiteX27" fmla="*/ 2461146 w 2699982"/>
                <a:gd name="connsiteY27" fmla="*/ 158839 h 2465311"/>
                <a:gd name="connsiteX28" fmla="*/ 2365612 w 2699982"/>
                <a:gd name="connsiteY28" fmla="*/ 145191 h 2465311"/>
                <a:gd name="connsiteX29" fmla="*/ 2201839 w 2699982"/>
                <a:gd name="connsiteY29" fmla="*/ 145191 h 2465311"/>
                <a:gd name="connsiteX30" fmla="*/ 2324669 w 2699982"/>
                <a:gd name="connsiteY30" fmla="*/ 227078 h 2465311"/>
                <a:gd name="connsiteX31" fmla="*/ 2652215 w 2699982"/>
                <a:gd name="connsiteY31" fmla="*/ 240726 h 2465311"/>
                <a:gd name="connsiteX32" fmla="*/ 2611272 w 2699982"/>
                <a:gd name="connsiteY32" fmla="*/ 295317 h 2465311"/>
                <a:gd name="connsiteX33" fmla="*/ 2365612 w 2699982"/>
                <a:gd name="connsiteY33" fmla="*/ 295317 h 2465311"/>
                <a:gd name="connsiteX34" fmla="*/ 2188191 w 2699982"/>
                <a:gd name="connsiteY34" fmla="*/ 199782 h 2465311"/>
                <a:gd name="connsiteX35" fmla="*/ 2065361 w 2699982"/>
                <a:gd name="connsiteY35" fmla="*/ 158839 h 2465311"/>
                <a:gd name="connsiteX36" fmla="*/ 1778758 w 2699982"/>
                <a:gd name="connsiteY36" fmla="*/ 336260 h 2465311"/>
                <a:gd name="connsiteX37" fmla="*/ 1655928 w 2699982"/>
                <a:gd name="connsiteY37" fmla="*/ 595567 h 2465311"/>
                <a:gd name="connsiteX38" fmla="*/ 1614985 w 2699982"/>
                <a:gd name="connsiteY38" fmla="*/ 813932 h 2465311"/>
                <a:gd name="connsiteX39" fmla="*/ 1696872 w 2699982"/>
                <a:gd name="connsiteY39" fmla="*/ 841227 h 2465311"/>
                <a:gd name="connsiteX40" fmla="*/ 1751463 w 2699982"/>
                <a:gd name="connsiteY40" fmla="*/ 882170 h 2465311"/>
                <a:gd name="connsiteX41" fmla="*/ 1901588 w 2699982"/>
                <a:gd name="connsiteY41" fmla="*/ 882170 h 2465311"/>
                <a:gd name="connsiteX42" fmla="*/ 2119952 w 2699982"/>
                <a:gd name="connsiteY42" fmla="*/ 704749 h 2465311"/>
                <a:gd name="connsiteX43" fmla="*/ 2365612 w 2699982"/>
                <a:gd name="connsiteY43" fmla="*/ 568272 h 2465311"/>
                <a:gd name="connsiteX44" fmla="*/ 2433851 w 2699982"/>
                <a:gd name="connsiteY44" fmla="*/ 418146 h 2465311"/>
                <a:gd name="connsiteX45" fmla="*/ 2461146 w 2699982"/>
                <a:gd name="connsiteY45" fmla="*/ 459090 h 2465311"/>
                <a:gd name="connsiteX46" fmla="*/ 2392908 w 2699982"/>
                <a:gd name="connsiteY46" fmla="*/ 622863 h 2465311"/>
                <a:gd name="connsiteX47" fmla="*/ 2256430 w 2699982"/>
                <a:gd name="connsiteY47" fmla="*/ 691102 h 2465311"/>
                <a:gd name="connsiteX48" fmla="*/ 2010770 w 2699982"/>
                <a:gd name="connsiteY48" fmla="*/ 882170 h 2465311"/>
                <a:gd name="connsiteX49" fmla="*/ 1928884 w 2699982"/>
                <a:gd name="connsiteY49" fmla="*/ 936761 h 2465311"/>
                <a:gd name="connsiteX50" fmla="*/ 1778758 w 2699982"/>
                <a:gd name="connsiteY50" fmla="*/ 950409 h 2465311"/>
                <a:gd name="connsiteX51" fmla="*/ 1751463 w 2699982"/>
                <a:gd name="connsiteY51" fmla="*/ 1073239 h 2465311"/>
                <a:gd name="connsiteX52" fmla="*/ 1710520 w 2699982"/>
                <a:gd name="connsiteY52" fmla="*/ 1141478 h 2465311"/>
                <a:gd name="connsiteX53" fmla="*/ 1819702 w 2699982"/>
                <a:gd name="connsiteY53" fmla="*/ 1237012 h 2465311"/>
                <a:gd name="connsiteX54" fmla="*/ 2024418 w 2699982"/>
                <a:gd name="connsiteY54" fmla="*/ 1237012 h 2465311"/>
                <a:gd name="connsiteX55" fmla="*/ 2324669 w 2699982"/>
                <a:gd name="connsiteY55" fmla="*/ 1141478 h 2465311"/>
                <a:gd name="connsiteX56" fmla="*/ 2515737 w 2699982"/>
                <a:gd name="connsiteY56" fmla="*/ 895818 h 2465311"/>
                <a:gd name="connsiteX57" fmla="*/ 2543033 w 2699982"/>
                <a:gd name="connsiteY57" fmla="*/ 854875 h 2465311"/>
                <a:gd name="connsiteX58" fmla="*/ 2515737 w 2699982"/>
                <a:gd name="connsiteY58" fmla="*/ 1045943 h 2465311"/>
                <a:gd name="connsiteX59" fmla="*/ 2338317 w 2699982"/>
                <a:gd name="connsiteY59" fmla="*/ 1209717 h 2465311"/>
                <a:gd name="connsiteX60" fmla="*/ 2188191 w 2699982"/>
                <a:gd name="connsiteY60" fmla="*/ 1277955 h 2465311"/>
                <a:gd name="connsiteX61" fmla="*/ 2392908 w 2699982"/>
                <a:gd name="connsiteY61" fmla="*/ 1332546 h 2465311"/>
                <a:gd name="connsiteX62" fmla="*/ 2624920 w 2699982"/>
                <a:gd name="connsiteY62" fmla="*/ 1414433 h 2465311"/>
                <a:gd name="connsiteX63" fmla="*/ 2638567 w 2699982"/>
                <a:gd name="connsiteY63" fmla="*/ 1414433 h 2465311"/>
                <a:gd name="connsiteX64" fmla="*/ 2652432 w 2699982"/>
                <a:gd name="connsiteY64" fmla="*/ 1596177 h 2465311"/>
                <a:gd name="connsiteX65" fmla="*/ 2556681 w 2699982"/>
                <a:gd name="connsiteY65" fmla="*/ 1669666 h 2465311"/>
                <a:gd name="connsiteX66" fmla="*/ 2436408 w 2699982"/>
                <a:gd name="connsiteY66" fmla="*/ 1524169 h 2465311"/>
                <a:gd name="connsiteX67" fmla="*/ 2420203 w 2699982"/>
                <a:gd name="connsiteY67" fmla="*/ 1387137 h 2465311"/>
                <a:gd name="connsiteX68" fmla="*/ 2201839 w 2699982"/>
                <a:gd name="connsiteY68" fmla="*/ 1332546 h 2465311"/>
                <a:gd name="connsiteX69" fmla="*/ 2119952 w 2699982"/>
                <a:gd name="connsiteY69" fmla="*/ 1277955 h 2465311"/>
                <a:gd name="connsiteX70" fmla="*/ 1928884 w 2699982"/>
                <a:gd name="connsiteY70" fmla="*/ 1305251 h 2465311"/>
                <a:gd name="connsiteX71" fmla="*/ 1751463 w 2699982"/>
                <a:gd name="connsiteY71" fmla="*/ 1291603 h 2465311"/>
                <a:gd name="connsiteX72" fmla="*/ 1669576 w 2699982"/>
                <a:gd name="connsiteY72" fmla="*/ 1155126 h 2465311"/>
                <a:gd name="connsiteX73" fmla="*/ 1574042 w 2699982"/>
                <a:gd name="connsiteY73" fmla="*/ 1196069 h 2465311"/>
                <a:gd name="connsiteX74" fmla="*/ 1437564 w 2699982"/>
                <a:gd name="connsiteY74" fmla="*/ 1237012 h 2465311"/>
                <a:gd name="connsiteX75" fmla="*/ 1464860 w 2699982"/>
                <a:gd name="connsiteY75" fmla="*/ 1537263 h 2465311"/>
                <a:gd name="connsiteX76" fmla="*/ 1451212 w 2699982"/>
                <a:gd name="connsiteY76" fmla="*/ 1823866 h 2465311"/>
                <a:gd name="connsiteX77" fmla="*/ 1260143 w 2699982"/>
                <a:gd name="connsiteY77" fmla="*/ 2124117 h 2465311"/>
                <a:gd name="connsiteX78" fmla="*/ 1110018 w 2699982"/>
                <a:gd name="connsiteY78" fmla="*/ 2206003 h 2465311"/>
                <a:gd name="connsiteX79" fmla="*/ 1191905 w 2699982"/>
                <a:gd name="connsiteY79" fmla="*/ 2110469 h 2465311"/>
                <a:gd name="connsiteX80" fmla="*/ 1314734 w 2699982"/>
                <a:gd name="connsiteY80" fmla="*/ 2001287 h 2465311"/>
                <a:gd name="connsiteX81" fmla="*/ 1219200 w 2699982"/>
                <a:gd name="connsiteY81" fmla="*/ 1960343 h 2465311"/>
                <a:gd name="connsiteX82" fmla="*/ 1014484 w 2699982"/>
                <a:gd name="connsiteY82" fmla="*/ 2151412 h 2465311"/>
                <a:gd name="connsiteX83" fmla="*/ 1000836 w 2699982"/>
                <a:gd name="connsiteY83" fmla="*/ 2301537 h 2465311"/>
                <a:gd name="connsiteX84" fmla="*/ 973540 w 2699982"/>
                <a:gd name="connsiteY84" fmla="*/ 2465311 h 2465311"/>
                <a:gd name="connsiteX85" fmla="*/ 946245 w 2699982"/>
                <a:gd name="connsiteY85" fmla="*/ 2301537 h 2465311"/>
                <a:gd name="connsiteX86" fmla="*/ 973540 w 2699982"/>
                <a:gd name="connsiteY86" fmla="*/ 2110469 h 2465311"/>
                <a:gd name="connsiteX87" fmla="*/ 1164609 w 2699982"/>
                <a:gd name="connsiteY87" fmla="*/ 1933048 h 2465311"/>
                <a:gd name="connsiteX88" fmla="*/ 1082723 w 2699982"/>
                <a:gd name="connsiteY88" fmla="*/ 1933048 h 2465311"/>
                <a:gd name="connsiteX89" fmla="*/ 878006 w 2699982"/>
                <a:gd name="connsiteY89" fmla="*/ 2028582 h 2465311"/>
                <a:gd name="connsiteX90" fmla="*/ 780224 w 2699982"/>
                <a:gd name="connsiteY90" fmla="*/ 2316257 h 2465311"/>
                <a:gd name="connsiteX91" fmla="*/ 564200 w 2699982"/>
                <a:gd name="connsiteY91" fmla="*/ 2244249 h 2465311"/>
                <a:gd name="connsiteX92" fmla="*/ 639564 w 2699982"/>
                <a:gd name="connsiteY92" fmla="*/ 2028582 h 2465311"/>
                <a:gd name="connsiteX93" fmla="*/ 987188 w 2699982"/>
                <a:gd name="connsiteY93" fmla="*/ 1919400 h 2465311"/>
                <a:gd name="connsiteX94" fmla="*/ 1205552 w 2699982"/>
                <a:gd name="connsiteY94" fmla="*/ 1864809 h 2465311"/>
                <a:gd name="connsiteX95" fmla="*/ 1342030 w 2699982"/>
                <a:gd name="connsiteY95" fmla="*/ 1919400 h 2465311"/>
                <a:gd name="connsiteX96" fmla="*/ 1382973 w 2699982"/>
                <a:gd name="connsiteY96" fmla="*/ 1810218 h 2465311"/>
                <a:gd name="connsiteX97" fmla="*/ 1396621 w 2699982"/>
                <a:gd name="connsiteY97" fmla="*/ 1687388 h 2465311"/>
                <a:gd name="connsiteX98" fmla="*/ 1123666 w 2699982"/>
                <a:gd name="connsiteY98" fmla="*/ 1605502 h 2465311"/>
                <a:gd name="connsiteX99" fmla="*/ 973540 w 2699982"/>
                <a:gd name="connsiteY99" fmla="*/ 1714684 h 2465311"/>
                <a:gd name="connsiteX100" fmla="*/ 878006 w 2699982"/>
                <a:gd name="connsiteY100" fmla="*/ 1701036 h 2465311"/>
                <a:gd name="connsiteX101" fmla="*/ 1014484 w 2699982"/>
                <a:gd name="connsiteY101" fmla="*/ 1632797 h 2465311"/>
                <a:gd name="connsiteX102" fmla="*/ 1123666 w 2699982"/>
                <a:gd name="connsiteY102" fmla="*/ 1537263 h 2465311"/>
                <a:gd name="connsiteX103" fmla="*/ 1314734 w 2699982"/>
                <a:gd name="connsiteY103" fmla="*/ 1605502 h 2465311"/>
                <a:gd name="connsiteX104" fmla="*/ 1410269 w 2699982"/>
                <a:gd name="connsiteY104" fmla="*/ 1605502 h 2465311"/>
                <a:gd name="connsiteX105" fmla="*/ 1396621 w 2699982"/>
                <a:gd name="connsiteY105" fmla="*/ 1509967 h 2465311"/>
                <a:gd name="connsiteX106" fmla="*/ 1369325 w 2699982"/>
                <a:gd name="connsiteY106" fmla="*/ 1277955 h 2465311"/>
                <a:gd name="connsiteX107" fmla="*/ 1382973 w 2699982"/>
                <a:gd name="connsiteY107" fmla="*/ 1155126 h 2465311"/>
                <a:gd name="connsiteX108" fmla="*/ 1355678 w 2699982"/>
                <a:gd name="connsiteY108" fmla="*/ 1073239 h 2465311"/>
                <a:gd name="connsiteX109" fmla="*/ 1260143 w 2699982"/>
                <a:gd name="connsiteY109" fmla="*/ 1032296 h 2465311"/>
                <a:gd name="connsiteX110" fmla="*/ 1055427 w 2699982"/>
                <a:gd name="connsiteY110" fmla="*/ 1209717 h 2465311"/>
                <a:gd name="connsiteX111" fmla="*/ 782472 w 2699982"/>
                <a:gd name="connsiteY111" fmla="*/ 1455376 h 2465311"/>
                <a:gd name="connsiteX112" fmla="*/ 636208 w 2699982"/>
                <a:gd name="connsiteY112" fmla="*/ 1740193 h 2465311"/>
                <a:gd name="connsiteX113" fmla="*/ 492192 w 2699982"/>
                <a:gd name="connsiteY113" fmla="*/ 1740193 h 2465311"/>
                <a:gd name="connsiteX114" fmla="*/ 348176 w 2699982"/>
                <a:gd name="connsiteY114" fmla="*/ 1596177 h 2465311"/>
                <a:gd name="connsiteX115" fmla="*/ 420184 w 2699982"/>
                <a:gd name="connsiteY115" fmla="*/ 1452161 h 2465311"/>
                <a:gd name="connsiteX116" fmla="*/ 714233 w 2699982"/>
                <a:gd name="connsiteY116" fmla="*/ 1414433 h 2465311"/>
                <a:gd name="connsiteX117" fmla="*/ 918949 w 2699982"/>
                <a:gd name="connsiteY117" fmla="*/ 1250660 h 2465311"/>
                <a:gd name="connsiteX118" fmla="*/ 1082723 w 2699982"/>
                <a:gd name="connsiteY118" fmla="*/ 1100534 h 2465311"/>
                <a:gd name="connsiteX119" fmla="*/ 1178257 w 2699982"/>
                <a:gd name="connsiteY119" fmla="*/ 1005000 h 2465311"/>
                <a:gd name="connsiteX120" fmla="*/ 1301087 w 2699982"/>
                <a:gd name="connsiteY120" fmla="*/ 977705 h 2465311"/>
                <a:gd name="connsiteX121" fmla="*/ 1314734 w 2699982"/>
                <a:gd name="connsiteY121" fmla="*/ 868523 h 2465311"/>
                <a:gd name="connsiteX0" fmla="*/ 1314734 w 2699982"/>
                <a:gd name="connsiteY0" fmla="*/ 880525 h 2477313"/>
                <a:gd name="connsiteX1" fmla="*/ 1014484 w 2699982"/>
                <a:gd name="connsiteY1" fmla="*/ 730399 h 2477313"/>
                <a:gd name="connsiteX2" fmla="*/ 700585 w 2699982"/>
                <a:gd name="connsiteY2" fmla="*/ 675808 h 2477313"/>
                <a:gd name="connsiteX3" fmla="*/ 386687 w 2699982"/>
                <a:gd name="connsiteY3" fmla="*/ 675808 h 2477313"/>
                <a:gd name="connsiteX4" fmla="*/ 45493 w 2699982"/>
                <a:gd name="connsiteY4" fmla="*/ 798638 h 2477313"/>
                <a:gd name="connsiteX5" fmla="*/ 113731 w 2699982"/>
                <a:gd name="connsiteY5" fmla="*/ 812286 h 2477313"/>
                <a:gd name="connsiteX6" fmla="*/ 100084 w 2699982"/>
                <a:gd name="connsiteY6" fmla="*/ 812286 h 2477313"/>
                <a:gd name="connsiteX7" fmla="*/ 154675 w 2699982"/>
                <a:gd name="connsiteY7" fmla="*/ 689456 h 2477313"/>
                <a:gd name="connsiteX8" fmla="*/ 468573 w 2699982"/>
                <a:gd name="connsiteY8" fmla="*/ 607569 h 2477313"/>
                <a:gd name="connsiteX9" fmla="*/ 905302 w 2699982"/>
                <a:gd name="connsiteY9" fmla="*/ 607569 h 2477313"/>
                <a:gd name="connsiteX10" fmla="*/ 1178257 w 2699982"/>
                <a:gd name="connsiteY10" fmla="*/ 716751 h 2477313"/>
                <a:gd name="connsiteX11" fmla="*/ 1369325 w 2699982"/>
                <a:gd name="connsiteY11" fmla="*/ 825934 h 2477313"/>
                <a:gd name="connsiteX12" fmla="*/ 1396621 w 2699982"/>
                <a:gd name="connsiteY12" fmla="*/ 825934 h 2477313"/>
                <a:gd name="connsiteX13" fmla="*/ 1464860 w 2699982"/>
                <a:gd name="connsiteY13" fmla="*/ 812286 h 2477313"/>
                <a:gd name="connsiteX14" fmla="*/ 1478508 w 2699982"/>
                <a:gd name="connsiteY14" fmla="*/ 552978 h 2477313"/>
                <a:gd name="connsiteX15" fmla="*/ 1478508 w 2699982"/>
                <a:gd name="connsiteY15" fmla="*/ 552978 h 2477313"/>
                <a:gd name="connsiteX16" fmla="*/ 1328382 w 2699982"/>
                <a:gd name="connsiteY16" fmla="*/ 293671 h 2477313"/>
                <a:gd name="connsiteX17" fmla="*/ 1068256 w 2699982"/>
                <a:gd name="connsiteY17" fmla="*/ 312036 h 2477313"/>
                <a:gd name="connsiteX18" fmla="*/ 1140264 w 2699982"/>
                <a:gd name="connsiteY18" fmla="*/ 24003 h 2477313"/>
                <a:gd name="connsiteX19" fmla="*/ 1356288 w 2699982"/>
                <a:gd name="connsiteY19" fmla="*/ 168019 h 2477313"/>
                <a:gd name="connsiteX20" fmla="*/ 1464860 w 2699982"/>
                <a:gd name="connsiteY20" fmla="*/ 334614 h 2477313"/>
                <a:gd name="connsiteX21" fmla="*/ 1546746 w 2699982"/>
                <a:gd name="connsiteY21" fmla="*/ 566626 h 2477313"/>
                <a:gd name="connsiteX22" fmla="*/ 1574042 w 2699982"/>
                <a:gd name="connsiteY22" fmla="*/ 675808 h 2477313"/>
                <a:gd name="connsiteX23" fmla="*/ 1683224 w 2699982"/>
                <a:gd name="connsiteY23" fmla="*/ 348262 h 2477313"/>
                <a:gd name="connsiteX24" fmla="*/ 1928884 w 2699982"/>
                <a:gd name="connsiteY24" fmla="*/ 157193 h 2477313"/>
                <a:gd name="connsiteX25" fmla="*/ 2215487 w 2699982"/>
                <a:gd name="connsiteY25" fmla="*/ 116250 h 2477313"/>
                <a:gd name="connsiteX26" fmla="*/ 2488442 w 2699982"/>
                <a:gd name="connsiteY26" fmla="*/ 116250 h 2477313"/>
                <a:gd name="connsiteX27" fmla="*/ 2461146 w 2699982"/>
                <a:gd name="connsiteY27" fmla="*/ 170841 h 2477313"/>
                <a:gd name="connsiteX28" fmla="*/ 2365612 w 2699982"/>
                <a:gd name="connsiteY28" fmla="*/ 157193 h 2477313"/>
                <a:gd name="connsiteX29" fmla="*/ 2201839 w 2699982"/>
                <a:gd name="connsiteY29" fmla="*/ 157193 h 2477313"/>
                <a:gd name="connsiteX30" fmla="*/ 2324669 w 2699982"/>
                <a:gd name="connsiteY30" fmla="*/ 239080 h 2477313"/>
                <a:gd name="connsiteX31" fmla="*/ 2652215 w 2699982"/>
                <a:gd name="connsiteY31" fmla="*/ 252728 h 2477313"/>
                <a:gd name="connsiteX32" fmla="*/ 2611272 w 2699982"/>
                <a:gd name="connsiteY32" fmla="*/ 307319 h 2477313"/>
                <a:gd name="connsiteX33" fmla="*/ 2365612 w 2699982"/>
                <a:gd name="connsiteY33" fmla="*/ 307319 h 2477313"/>
                <a:gd name="connsiteX34" fmla="*/ 2188191 w 2699982"/>
                <a:gd name="connsiteY34" fmla="*/ 211784 h 2477313"/>
                <a:gd name="connsiteX35" fmla="*/ 2065361 w 2699982"/>
                <a:gd name="connsiteY35" fmla="*/ 170841 h 2477313"/>
                <a:gd name="connsiteX36" fmla="*/ 1778758 w 2699982"/>
                <a:gd name="connsiteY36" fmla="*/ 348262 h 2477313"/>
                <a:gd name="connsiteX37" fmla="*/ 1655928 w 2699982"/>
                <a:gd name="connsiteY37" fmla="*/ 607569 h 2477313"/>
                <a:gd name="connsiteX38" fmla="*/ 1614985 w 2699982"/>
                <a:gd name="connsiteY38" fmla="*/ 825934 h 2477313"/>
                <a:gd name="connsiteX39" fmla="*/ 1696872 w 2699982"/>
                <a:gd name="connsiteY39" fmla="*/ 853229 h 2477313"/>
                <a:gd name="connsiteX40" fmla="*/ 1751463 w 2699982"/>
                <a:gd name="connsiteY40" fmla="*/ 894172 h 2477313"/>
                <a:gd name="connsiteX41" fmla="*/ 1901588 w 2699982"/>
                <a:gd name="connsiteY41" fmla="*/ 894172 h 2477313"/>
                <a:gd name="connsiteX42" fmla="*/ 2119952 w 2699982"/>
                <a:gd name="connsiteY42" fmla="*/ 716751 h 2477313"/>
                <a:gd name="connsiteX43" fmla="*/ 2365612 w 2699982"/>
                <a:gd name="connsiteY43" fmla="*/ 580274 h 2477313"/>
                <a:gd name="connsiteX44" fmla="*/ 2433851 w 2699982"/>
                <a:gd name="connsiteY44" fmla="*/ 430148 h 2477313"/>
                <a:gd name="connsiteX45" fmla="*/ 2461146 w 2699982"/>
                <a:gd name="connsiteY45" fmla="*/ 471092 h 2477313"/>
                <a:gd name="connsiteX46" fmla="*/ 2392908 w 2699982"/>
                <a:gd name="connsiteY46" fmla="*/ 634865 h 2477313"/>
                <a:gd name="connsiteX47" fmla="*/ 2256430 w 2699982"/>
                <a:gd name="connsiteY47" fmla="*/ 703104 h 2477313"/>
                <a:gd name="connsiteX48" fmla="*/ 2010770 w 2699982"/>
                <a:gd name="connsiteY48" fmla="*/ 894172 h 2477313"/>
                <a:gd name="connsiteX49" fmla="*/ 1928884 w 2699982"/>
                <a:gd name="connsiteY49" fmla="*/ 948763 h 2477313"/>
                <a:gd name="connsiteX50" fmla="*/ 1778758 w 2699982"/>
                <a:gd name="connsiteY50" fmla="*/ 962411 h 2477313"/>
                <a:gd name="connsiteX51" fmla="*/ 1751463 w 2699982"/>
                <a:gd name="connsiteY51" fmla="*/ 1085241 h 2477313"/>
                <a:gd name="connsiteX52" fmla="*/ 1710520 w 2699982"/>
                <a:gd name="connsiteY52" fmla="*/ 1153480 h 2477313"/>
                <a:gd name="connsiteX53" fmla="*/ 1819702 w 2699982"/>
                <a:gd name="connsiteY53" fmla="*/ 1249014 h 2477313"/>
                <a:gd name="connsiteX54" fmla="*/ 2024418 w 2699982"/>
                <a:gd name="connsiteY54" fmla="*/ 1249014 h 2477313"/>
                <a:gd name="connsiteX55" fmla="*/ 2324669 w 2699982"/>
                <a:gd name="connsiteY55" fmla="*/ 1153480 h 2477313"/>
                <a:gd name="connsiteX56" fmla="*/ 2515737 w 2699982"/>
                <a:gd name="connsiteY56" fmla="*/ 907820 h 2477313"/>
                <a:gd name="connsiteX57" fmla="*/ 2543033 w 2699982"/>
                <a:gd name="connsiteY57" fmla="*/ 866877 h 2477313"/>
                <a:gd name="connsiteX58" fmla="*/ 2515737 w 2699982"/>
                <a:gd name="connsiteY58" fmla="*/ 1057945 h 2477313"/>
                <a:gd name="connsiteX59" fmla="*/ 2338317 w 2699982"/>
                <a:gd name="connsiteY59" fmla="*/ 1221719 h 2477313"/>
                <a:gd name="connsiteX60" fmla="*/ 2188191 w 2699982"/>
                <a:gd name="connsiteY60" fmla="*/ 1289957 h 2477313"/>
                <a:gd name="connsiteX61" fmla="*/ 2392908 w 2699982"/>
                <a:gd name="connsiteY61" fmla="*/ 1344548 h 2477313"/>
                <a:gd name="connsiteX62" fmla="*/ 2624920 w 2699982"/>
                <a:gd name="connsiteY62" fmla="*/ 1426435 h 2477313"/>
                <a:gd name="connsiteX63" fmla="*/ 2638567 w 2699982"/>
                <a:gd name="connsiteY63" fmla="*/ 1426435 h 2477313"/>
                <a:gd name="connsiteX64" fmla="*/ 2652432 w 2699982"/>
                <a:gd name="connsiteY64" fmla="*/ 1608179 h 2477313"/>
                <a:gd name="connsiteX65" fmla="*/ 2556681 w 2699982"/>
                <a:gd name="connsiteY65" fmla="*/ 1681668 h 2477313"/>
                <a:gd name="connsiteX66" fmla="*/ 2436408 w 2699982"/>
                <a:gd name="connsiteY66" fmla="*/ 1536171 h 2477313"/>
                <a:gd name="connsiteX67" fmla="*/ 2420203 w 2699982"/>
                <a:gd name="connsiteY67" fmla="*/ 1399139 h 2477313"/>
                <a:gd name="connsiteX68" fmla="*/ 2201839 w 2699982"/>
                <a:gd name="connsiteY68" fmla="*/ 1344548 h 2477313"/>
                <a:gd name="connsiteX69" fmla="*/ 2119952 w 2699982"/>
                <a:gd name="connsiteY69" fmla="*/ 1289957 h 2477313"/>
                <a:gd name="connsiteX70" fmla="*/ 1928884 w 2699982"/>
                <a:gd name="connsiteY70" fmla="*/ 1317253 h 2477313"/>
                <a:gd name="connsiteX71" fmla="*/ 1751463 w 2699982"/>
                <a:gd name="connsiteY71" fmla="*/ 1303605 h 2477313"/>
                <a:gd name="connsiteX72" fmla="*/ 1669576 w 2699982"/>
                <a:gd name="connsiteY72" fmla="*/ 1167128 h 2477313"/>
                <a:gd name="connsiteX73" fmla="*/ 1574042 w 2699982"/>
                <a:gd name="connsiteY73" fmla="*/ 1208071 h 2477313"/>
                <a:gd name="connsiteX74" fmla="*/ 1437564 w 2699982"/>
                <a:gd name="connsiteY74" fmla="*/ 1249014 h 2477313"/>
                <a:gd name="connsiteX75" fmla="*/ 1464860 w 2699982"/>
                <a:gd name="connsiteY75" fmla="*/ 1549265 h 2477313"/>
                <a:gd name="connsiteX76" fmla="*/ 1451212 w 2699982"/>
                <a:gd name="connsiteY76" fmla="*/ 1835868 h 2477313"/>
                <a:gd name="connsiteX77" fmla="*/ 1260143 w 2699982"/>
                <a:gd name="connsiteY77" fmla="*/ 2136119 h 2477313"/>
                <a:gd name="connsiteX78" fmla="*/ 1110018 w 2699982"/>
                <a:gd name="connsiteY78" fmla="*/ 2218005 h 2477313"/>
                <a:gd name="connsiteX79" fmla="*/ 1191905 w 2699982"/>
                <a:gd name="connsiteY79" fmla="*/ 2122471 h 2477313"/>
                <a:gd name="connsiteX80" fmla="*/ 1314734 w 2699982"/>
                <a:gd name="connsiteY80" fmla="*/ 2013289 h 2477313"/>
                <a:gd name="connsiteX81" fmla="*/ 1219200 w 2699982"/>
                <a:gd name="connsiteY81" fmla="*/ 1972345 h 2477313"/>
                <a:gd name="connsiteX82" fmla="*/ 1014484 w 2699982"/>
                <a:gd name="connsiteY82" fmla="*/ 2163414 h 2477313"/>
                <a:gd name="connsiteX83" fmla="*/ 1000836 w 2699982"/>
                <a:gd name="connsiteY83" fmla="*/ 2313539 h 2477313"/>
                <a:gd name="connsiteX84" fmla="*/ 973540 w 2699982"/>
                <a:gd name="connsiteY84" fmla="*/ 2477313 h 2477313"/>
                <a:gd name="connsiteX85" fmla="*/ 946245 w 2699982"/>
                <a:gd name="connsiteY85" fmla="*/ 2313539 h 2477313"/>
                <a:gd name="connsiteX86" fmla="*/ 973540 w 2699982"/>
                <a:gd name="connsiteY86" fmla="*/ 2122471 h 2477313"/>
                <a:gd name="connsiteX87" fmla="*/ 1164609 w 2699982"/>
                <a:gd name="connsiteY87" fmla="*/ 1945050 h 2477313"/>
                <a:gd name="connsiteX88" fmla="*/ 1082723 w 2699982"/>
                <a:gd name="connsiteY88" fmla="*/ 1945050 h 2477313"/>
                <a:gd name="connsiteX89" fmla="*/ 878006 w 2699982"/>
                <a:gd name="connsiteY89" fmla="*/ 2040584 h 2477313"/>
                <a:gd name="connsiteX90" fmla="*/ 780224 w 2699982"/>
                <a:gd name="connsiteY90" fmla="*/ 2328259 h 2477313"/>
                <a:gd name="connsiteX91" fmla="*/ 564200 w 2699982"/>
                <a:gd name="connsiteY91" fmla="*/ 2256251 h 2477313"/>
                <a:gd name="connsiteX92" fmla="*/ 639564 w 2699982"/>
                <a:gd name="connsiteY92" fmla="*/ 2040584 h 2477313"/>
                <a:gd name="connsiteX93" fmla="*/ 987188 w 2699982"/>
                <a:gd name="connsiteY93" fmla="*/ 1931402 h 2477313"/>
                <a:gd name="connsiteX94" fmla="*/ 1205552 w 2699982"/>
                <a:gd name="connsiteY94" fmla="*/ 1876811 h 2477313"/>
                <a:gd name="connsiteX95" fmla="*/ 1342030 w 2699982"/>
                <a:gd name="connsiteY95" fmla="*/ 1931402 h 2477313"/>
                <a:gd name="connsiteX96" fmla="*/ 1382973 w 2699982"/>
                <a:gd name="connsiteY96" fmla="*/ 1822220 h 2477313"/>
                <a:gd name="connsiteX97" fmla="*/ 1396621 w 2699982"/>
                <a:gd name="connsiteY97" fmla="*/ 1699390 h 2477313"/>
                <a:gd name="connsiteX98" fmla="*/ 1123666 w 2699982"/>
                <a:gd name="connsiteY98" fmla="*/ 1617504 h 2477313"/>
                <a:gd name="connsiteX99" fmla="*/ 973540 w 2699982"/>
                <a:gd name="connsiteY99" fmla="*/ 1726686 h 2477313"/>
                <a:gd name="connsiteX100" fmla="*/ 878006 w 2699982"/>
                <a:gd name="connsiteY100" fmla="*/ 1713038 h 2477313"/>
                <a:gd name="connsiteX101" fmla="*/ 1014484 w 2699982"/>
                <a:gd name="connsiteY101" fmla="*/ 1644799 h 2477313"/>
                <a:gd name="connsiteX102" fmla="*/ 1123666 w 2699982"/>
                <a:gd name="connsiteY102" fmla="*/ 1549265 h 2477313"/>
                <a:gd name="connsiteX103" fmla="*/ 1314734 w 2699982"/>
                <a:gd name="connsiteY103" fmla="*/ 1617504 h 2477313"/>
                <a:gd name="connsiteX104" fmla="*/ 1410269 w 2699982"/>
                <a:gd name="connsiteY104" fmla="*/ 1617504 h 2477313"/>
                <a:gd name="connsiteX105" fmla="*/ 1396621 w 2699982"/>
                <a:gd name="connsiteY105" fmla="*/ 1521969 h 2477313"/>
                <a:gd name="connsiteX106" fmla="*/ 1369325 w 2699982"/>
                <a:gd name="connsiteY106" fmla="*/ 1289957 h 2477313"/>
                <a:gd name="connsiteX107" fmla="*/ 1382973 w 2699982"/>
                <a:gd name="connsiteY107" fmla="*/ 1167128 h 2477313"/>
                <a:gd name="connsiteX108" fmla="*/ 1355678 w 2699982"/>
                <a:gd name="connsiteY108" fmla="*/ 1085241 h 2477313"/>
                <a:gd name="connsiteX109" fmla="*/ 1260143 w 2699982"/>
                <a:gd name="connsiteY109" fmla="*/ 1044298 h 2477313"/>
                <a:gd name="connsiteX110" fmla="*/ 1055427 w 2699982"/>
                <a:gd name="connsiteY110" fmla="*/ 1221719 h 2477313"/>
                <a:gd name="connsiteX111" fmla="*/ 782472 w 2699982"/>
                <a:gd name="connsiteY111" fmla="*/ 1467378 h 2477313"/>
                <a:gd name="connsiteX112" fmla="*/ 636208 w 2699982"/>
                <a:gd name="connsiteY112" fmla="*/ 1752195 h 2477313"/>
                <a:gd name="connsiteX113" fmla="*/ 492192 w 2699982"/>
                <a:gd name="connsiteY113" fmla="*/ 1752195 h 2477313"/>
                <a:gd name="connsiteX114" fmla="*/ 348176 w 2699982"/>
                <a:gd name="connsiteY114" fmla="*/ 1608179 h 2477313"/>
                <a:gd name="connsiteX115" fmla="*/ 420184 w 2699982"/>
                <a:gd name="connsiteY115" fmla="*/ 1464163 h 2477313"/>
                <a:gd name="connsiteX116" fmla="*/ 714233 w 2699982"/>
                <a:gd name="connsiteY116" fmla="*/ 1426435 h 2477313"/>
                <a:gd name="connsiteX117" fmla="*/ 918949 w 2699982"/>
                <a:gd name="connsiteY117" fmla="*/ 1262662 h 2477313"/>
                <a:gd name="connsiteX118" fmla="*/ 1082723 w 2699982"/>
                <a:gd name="connsiteY118" fmla="*/ 1112536 h 2477313"/>
                <a:gd name="connsiteX119" fmla="*/ 1178257 w 2699982"/>
                <a:gd name="connsiteY119" fmla="*/ 1017002 h 2477313"/>
                <a:gd name="connsiteX120" fmla="*/ 1301087 w 2699982"/>
                <a:gd name="connsiteY120" fmla="*/ 989707 h 2477313"/>
                <a:gd name="connsiteX121" fmla="*/ 1314734 w 2699982"/>
                <a:gd name="connsiteY121" fmla="*/ 880525 h 2477313"/>
                <a:gd name="connsiteX0" fmla="*/ 1314734 w 2699982"/>
                <a:gd name="connsiteY0" fmla="*/ 856913 h 2453701"/>
                <a:gd name="connsiteX1" fmla="*/ 1014484 w 2699982"/>
                <a:gd name="connsiteY1" fmla="*/ 706787 h 2453701"/>
                <a:gd name="connsiteX2" fmla="*/ 700585 w 2699982"/>
                <a:gd name="connsiteY2" fmla="*/ 652196 h 2453701"/>
                <a:gd name="connsiteX3" fmla="*/ 386687 w 2699982"/>
                <a:gd name="connsiteY3" fmla="*/ 652196 h 2453701"/>
                <a:gd name="connsiteX4" fmla="*/ 45493 w 2699982"/>
                <a:gd name="connsiteY4" fmla="*/ 775026 h 2453701"/>
                <a:gd name="connsiteX5" fmla="*/ 113731 w 2699982"/>
                <a:gd name="connsiteY5" fmla="*/ 788674 h 2453701"/>
                <a:gd name="connsiteX6" fmla="*/ 100084 w 2699982"/>
                <a:gd name="connsiteY6" fmla="*/ 788674 h 2453701"/>
                <a:gd name="connsiteX7" fmla="*/ 154675 w 2699982"/>
                <a:gd name="connsiteY7" fmla="*/ 665844 h 2453701"/>
                <a:gd name="connsiteX8" fmla="*/ 468573 w 2699982"/>
                <a:gd name="connsiteY8" fmla="*/ 583957 h 2453701"/>
                <a:gd name="connsiteX9" fmla="*/ 905302 w 2699982"/>
                <a:gd name="connsiteY9" fmla="*/ 583957 h 2453701"/>
                <a:gd name="connsiteX10" fmla="*/ 1178257 w 2699982"/>
                <a:gd name="connsiteY10" fmla="*/ 693139 h 2453701"/>
                <a:gd name="connsiteX11" fmla="*/ 1369325 w 2699982"/>
                <a:gd name="connsiteY11" fmla="*/ 802322 h 2453701"/>
                <a:gd name="connsiteX12" fmla="*/ 1396621 w 2699982"/>
                <a:gd name="connsiteY12" fmla="*/ 802322 h 2453701"/>
                <a:gd name="connsiteX13" fmla="*/ 1464860 w 2699982"/>
                <a:gd name="connsiteY13" fmla="*/ 788674 h 2453701"/>
                <a:gd name="connsiteX14" fmla="*/ 1478508 w 2699982"/>
                <a:gd name="connsiteY14" fmla="*/ 529366 h 2453701"/>
                <a:gd name="connsiteX15" fmla="*/ 1478508 w 2699982"/>
                <a:gd name="connsiteY15" fmla="*/ 529366 h 2453701"/>
                <a:gd name="connsiteX16" fmla="*/ 1328382 w 2699982"/>
                <a:gd name="connsiteY16" fmla="*/ 270059 h 2453701"/>
                <a:gd name="connsiteX17" fmla="*/ 1068256 w 2699982"/>
                <a:gd name="connsiteY17" fmla="*/ 288424 h 2453701"/>
                <a:gd name="connsiteX18" fmla="*/ 1063917 w 2699982"/>
                <a:gd name="connsiteY18" fmla="*/ 142060 h 2453701"/>
                <a:gd name="connsiteX19" fmla="*/ 1140264 w 2699982"/>
                <a:gd name="connsiteY19" fmla="*/ 391 h 2453701"/>
                <a:gd name="connsiteX20" fmla="*/ 1356288 w 2699982"/>
                <a:gd name="connsiteY20" fmla="*/ 144407 h 2453701"/>
                <a:gd name="connsiteX21" fmla="*/ 1464860 w 2699982"/>
                <a:gd name="connsiteY21" fmla="*/ 311002 h 2453701"/>
                <a:gd name="connsiteX22" fmla="*/ 1546746 w 2699982"/>
                <a:gd name="connsiteY22" fmla="*/ 543014 h 2453701"/>
                <a:gd name="connsiteX23" fmla="*/ 1574042 w 2699982"/>
                <a:gd name="connsiteY23" fmla="*/ 652196 h 2453701"/>
                <a:gd name="connsiteX24" fmla="*/ 1683224 w 2699982"/>
                <a:gd name="connsiteY24" fmla="*/ 324650 h 2453701"/>
                <a:gd name="connsiteX25" fmla="*/ 1928884 w 2699982"/>
                <a:gd name="connsiteY25" fmla="*/ 133581 h 2453701"/>
                <a:gd name="connsiteX26" fmla="*/ 2215487 w 2699982"/>
                <a:gd name="connsiteY26" fmla="*/ 92638 h 2453701"/>
                <a:gd name="connsiteX27" fmla="*/ 2488442 w 2699982"/>
                <a:gd name="connsiteY27" fmla="*/ 92638 h 2453701"/>
                <a:gd name="connsiteX28" fmla="*/ 2461146 w 2699982"/>
                <a:gd name="connsiteY28" fmla="*/ 147229 h 2453701"/>
                <a:gd name="connsiteX29" fmla="*/ 2365612 w 2699982"/>
                <a:gd name="connsiteY29" fmla="*/ 133581 h 2453701"/>
                <a:gd name="connsiteX30" fmla="*/ 2201839 w 2699982"/>
                <a:gd name="connsiteY30" fmla="*/ 133581 h 2453701"/>
                <a:gd name="connsiteX31" fmla="*/ 2324669 w 2699982"/>
                <a:gd name="connsiteY31" fmla="*/ 215468 h 2453701"/>
                <a:gd name="connsiteX32" fmla="*/ 2652215 w 2699982"/>
                <a:gd name="connsiteY32" fmla="*/ 229116 h 2453701"/>
                <a:gd name="connsiteX33" fmla="*/ 2611272 w 2699982"/>
                <a:gd name="connsiteY33" fmla="*/ 283707 h 2453701"/>
                <a:gd name="connsiteX34" fmla="*/ 2365612 w 2699982"/>
                <a:gd name="connsiteY34" fmla="*/ 283707 h 2453701"/>
                <a:gd name="connsiteX35" fmla="*/ 2188191 w 2699982"/>
                <a:gd name="connsiteY35" fmla="*/ 188172 h 2453701"/>
                <a:gd name="connsiteX36" fmla="*/ 2065361 w 2699982"/>
                <a:gd name="connsiteY36" fmla="*/ 147229 h 2453701"/>
                <a:gd name="connsiteX37" fmla="*/ 1778758 w 2699982"/>
                <a:gd name="connsiteY37" fmla="*/ 324650 h 2453701"/>
                <a:gd name="connsiteX38" fmla="*/ 1655928 w 2699982"/>
                <a:gd name="connsiteY38" fmla="*/ 583957 h 2453701"/>
                <a:gd name="connsiteX39" fmla="*/ 1614985 w 2699982"/>
                <a:gd name="connsiteY39" fmla="*/ 802322 h 2453701"/>
                <a:gd name="connsiteX40" fmla="*/ 1696872 w 2699982"/>
                <a:gd name="connsiteY40" fmla="*/ 829617 h 2453701"/>
                <a:gd name="connsiteX41" fmla="*/ 1751463 w 2699982"/>
                <a:gd name="connsiteY41" fmla="*/ 870560 h 2453701"/>
                <a:gd name="connsiteX42" fmla="*/ 1901588 w 2699982"/>
                <a:gd name="connsiteY42" fmla="*/ 870560 h 2453701"/>
                <a:gd name="connsiteX43" fmla="*/ 2119952 w 2699982"/>
                <a:gd name="connsiteY43" fmla="*/ 693139 h 2453701"/>
                <a:gd name="connsiteX44" fmla="*/ 2365612 w 2699982"/>
                <a:gd name="connsiteY44" fmla="*/ 556662 h 2453701"/>
                <a:gd name="connsiteX45" fmla="*/ 2433851 w 2699982"/>
                <a:gd name="connsiteY45" fmla="*/ 406536 h 2453701"/>
                <a:gd name="connsiteX46" fmla="*/ 2461146 w 2699982"/>
                <a:gd name="connsiteY46" fmla="*/ 447480 h 2453701"/>
                <a:gd name="connsiteX47" fmla="*/ 2392908 w 2699982"/>
                <a:gd name="connsiteY47" fmla="*/ 611253 h 2453701"/>
                <a:gd name="connsiteX48" fmla="*/ 2256430 w 2699982"/>
                <a:gd name="connsiteY48" fmla="*/ 679492 h 2453701"/>
                <a:gd name="connsiteX49" fmla="*/ 2010770 w 2699982"/>
                <a:gd name="connsiteY49" fmla="*/ 870560 h 2453701"/>
                <a:gd name="connsiteX50" fmla="*/ 1928884 w 2699982"/>
                <a:gd name="connsiteY50" fmla="*/ 925151 h 2453701"/>
                <a:gd name="connsiteX51" fmla="*/ 1778758 w 2699982"/>
                <a:gd name="connsiteY51" fmla="*/ 938799 h 2453701"/>
                <a:gd name="connsiteX52" fmla="*/ 1751463 w 2699982"/>
                <a:gd name="connsiteY52" fmla="*/ 1061629 h 2453701"/>
                <a:gd name="connsiteX53" fmla="*/ 1710520 w 2699982"/>
                <a:gd name="connsiteY53" fmla="*/ 1129868 h 2453701"/>
                <a:gd name="connsiteX54" fmla="*/ 1819702 w 2699982"/>
                <a:gd name="connsiteY54" fmla="*/ 1225402 h 2453701"/>
                <a:gd name="connsiteX55" fmla="*/ 2024418 w 2699982"/>
                <a:gd name="connsiteY55" fmla="*/ 1225402 h 2453701"/>
                <a:gd name="connsiteX56" fmla="*/ 2324669 w 2699982"/>
                <a:gd name="connsiteY56" fmla="*/ 1129868 h 2453701"/>
                <a:gd name="connsiteX57" fmla="*/ 2515737 w 2699982"/>
                <a:gd name="connsiteY57" fmla="*/ 884208 h 2453701"/>
                <a:gd name="connsiteX58" fmla="*/ 2543033 w 2699982"/>
                <a:gd name="connsiteY58" fmla="*/ 843265 h 2453701"/>
                <a:gd name="connsiteX59" fmla="*/ 2515737 w 2699982"/>
                <a:gd name="connsiteY59" fmla="*/ 1034333 h 2453701"/>
                <a:gd name="connsiteX60" fmla="*/ 2338317 w 2699982"/>
                <a:gd name="connsiteY60" fmla="*/ 1198107 h 2453701"/>
                <a:gd name="connsiteX61" fmla="*/ 2188191 w 2699982"/>
                <a:gd name="connsiteY61" fmla="*/ 1266345 h 2453701"/>
                <a:gd name="connsiteX62" fmla="*/ 2392908 w 2699982"/>
                <a:gd name="connsiteY62" fmla="*/ 1320936 h 2453701"/>
                <a:gd name="connsiteX63" fmla="*/ 2624920 w 2699982"/>
                <a:gd name="connsiteY63" fmla="*/ 1402823 h 2453701"/>
                <a:gd name="connsiteX64" fmla="*/ 2638567 w 2699982"/>
                <a:gd name="connsiteY64" fmla="*/ 1402823 h 2453701"/>
                <a:gd name="connsiteX65" fmla="*/ 2652432 w 2699982"/>
                <a:gd name="connsiteY65" fmla="*/ 1584567 h 2453701"/>
                <a:gd name="connsiteX66" fmla="*/ 2556681 w 2699982"/>
                <a:gd name="connsiteY66" fmla="*/ 1658056 h 2453701"/>
                <a:gd name="connsiteX67" fmla="*/ 2436408 w 2699982"/>
                <a:gd name="connsiteY67" fmla="*/ 1512559 h 2453701"/>
                <a:gd name="connsiteX68" fmla="*/ 2420203 w 2699982"/>
                <a:gd name="connsiteY68" fmla="*/ 1375527 h 2453701"/>
                <a:gd name="connsiteX69" fmla="*/ 2201839 w 2699982"/>
                <a:gd name="connsiteY69" fmla="*/ 1320936 h 2453701"/>
                <a:gd name="connsiteX70" fmla="*/ 2119952 w 2699982"/>
                <a:gd name="connsiteY70" fmla="*/ 1266345 h 2453701"/>
                <a:gd name="connsiteX71" fmla="*/ 1928884 w 2699982"/>
                <a:gd name="connsiteY71" fmla="*/ 1293641 h 2453701"/>
                <a:gd name="connsiteX72" fmla="*/ 1751463 w 2699982"/>
                <a:gd name="connsiteY72" fmla="*/ 1279993 h 2453701"/>
                <a:gd name="connsiteX73" fmla="*/ 1669576 w 2699982"/>
                <a:gd name="connsiteY73" fmla="*/ 1143516 h 2453701"/>
                <a:gd name="connsiteX74" fmla="*/ 1574042 w 2699982"/>
                <a:gd name="connsiteY74" fmla="*/ 1184459 h 2453701"/>
                <a:gd name="connsiteX75" fmla="*/ 1437564 w 2699982"/>
                <a:gd name="connsiteY75" fmla="*/ 1225402 h 2453701"/>
                <a:gd name="connsiteX76" fmla="*/ 1464860 w 2699982"/>
                <a:gd name="connsiteY76" fmla="*/ 1525653 h 2453701"/>
                <a:gd name="connsiteX77" fmla="*/ 1451212 w 2699982"/>
                <a:gd name="connsiteY77" fmla="*/ 1812256 h 2453701"/>
                <a:gd name="connsiteX78" fmla="*/ 1260143 w 2699982"/>
                <a:gd name="connsiteY78" fmla="*/ 2112507 h 2453701"/>
                <a:gd name="connsiteX79" fmla="*/ 1110018 w 2699982"/>
                <a:gd name="connsiteY79" fmla="*/ 2194393 h 2453701"/>
                <a:gd name="connsiteX80" fmla="*/ 1191905 w 2699982"/>
                <a:gd name="connsiteY80" fmla="*/ 2098859 h 2453701"/>
                <a:gd name="connsiteX81" fmla="*/ 1314734 w 2699982"/>
                <a:gd name="connsiteY81" fmla="*/ 1989677 h 2453701"/>
                <a:gd name="connsiteX82" fmla="*/ 1219200 w 2699982"/>
                <a:gd name="connsiteY82" fmla="*/ 1948733 h 2453701"/>
                <a:gd name="connsiteX83" fmla="*/ 1014484 w 2699982"/>
                <a:gd name="connsiteY83" fmla="*/ 2139802 h 2453701"/>
                <a:gd name="connsiteX84" fmla="*/ 1000836 w 2699982"/>
                <a:gd name="connsiteY84" fmla="*/ 2289927 h 2453701"/>
                <a:gd name="connsiteX85" fmla="*/ 973540 w 2699982"/>
                <a:gd name="connsiteY85" fmla="*/ 2453701 h 2453701"/>
                <a:gd name="connsiteX86" fmla="*/ 946245 w 2699982"/>
                <a:gd name="connsiteY86" fmla="*/ 2289927 h 2453701"/>
                <a:gd name="connsiteX87" fmla="*/ 973540 w 2699982"/>
                <a:gd name="connsiteY87" fmla="*/ 2098859 h 2453701"/>
                <a:gd name="connsiteX88" fmla="*/ 1164609 w 2699982"/>
                <a:gd name="connsiteY88" fmla="*/ 1921438 h 2453701"/>
                <a:gd name="connsiteX89" fmla="*/ 1082723 w 2699982"/>
                <a:gd name="connsiteY89" fmla="*/ 1921438 h 2453701"/>
                <a:gd name="connsiteX90" fmla="*/ 878006 w 2699982"/>
                <a:gd name="connsiteY90" fmla="*/ 2016972 h 2453701"/>
                <a:gd name="connsiteX91" fmla="*/ 780224 w 2699982"/>
                <a:gd name="connsiteY91" fmla="*/ 2304647 h 2453701"/>
                <a:gd name="connsiteX92" fmla="*/ 564200 w 2699982"/>
                <a:gd name="connsiteY92" fmla="*/ 2232639 h 2453701"/>
                <a:gd name="connsiteX93" fmla="*/ 639564 w 2699982"/>
                <a:gd name="connsiteY93" fmla="*/ 2016972 h 2453701"/>
                <a:gd name="connsiteX94" fmla="*/ 987188 w 2699982"/>
                <a:gd name="connsiteY94" fmla="*/ 1907790 h 2453701"/>
                <a:gd name="connsiteX95" fmla="*/ 1205552 w 2699982"/>
                <a:gd name="connsiteY95" fmla="*/ 1853199 h 2453701"/>
                <a:gd name="connsiteX96" fmla="*/ 1342030 w 2699982"/>
                <a:gd name="connsiteY96" fmla="*/ 1907790 h 2453701"/>
                <a:gd name="connsiteX97" fmla="*/ 1382973 w 2699982"/>
                <a:gd name="connsiteY97" fmla="*/ 1798608 h 2453701"/>
                <a:gd name="connsiteX98" fmla="*/ 1396621 w 2699982"/>
                <a:gd name="connsiteY98" fmla="*/ 1675778 h 2453701"/>
                <a:gd name="connsiteX99" fmla="*/ 1123666 w 2699982"/>
                <a:gd name="connsiteY99" fmla="*/ 1593892 h 2453701"/>
                <a:gd name="connsiteX100" fmla="*/ 973540 w 2699982"/>
                <a:gd name="connsiteY100" fmla="*/ 1703074 h 2453701"/>
                <a:gd name="connsiteX101" fmla="*/ 878006 w 2699982"/>
                <a:gd name="connsiteY101" fmla="*/ 1689426 h 2453701"/>
                <a:gd name="connsiteX102" fmla="*/ 1014484 w 2699982"/>
                <a:gd name="connsiteY102" fmla="*/ 1621187 h 2453701"/>
                <a:gd name="connsiteX103" fmla="*/ 1123666 w 2699982"/>
                <a:gd name="connsiteY103" fmla="*/ 1525653 h 2453701"/>
                <a:gd name="connsiteX104" fmla="*/ 1314734 w 2699982"/>
                <a:gd name="connsiteY104" fmla="*/ 1593892 h 2453701"/>
                <a:gd name="connsiteX105" fmla="*/ 1410269 w 2699982"/>
                <a:gd name="connsiteY105" fmla="*/ 1593892 h 2453701"/>
                <a:gd name="connsiteX106" fmla="*/ 1396621 w 2699982"/>
                <a:gd name="connsiteY106" fmla="*/ 1498357 h 2453701"/>
                <a:gd name="connsiteX107" fmla="*/ 1369325 w 2699982"/>
                <a:gd name="connsiteY107" fmla="*/ 1266345 h 2453701"/>
                <a:gd name="connsiteX108" fmla="*/ 1382973 w 2699982"/>
                <a:gd name="connsiteY108" fmla="*/ 1143516 h 2453701"/>
                <a:gd name="connsiteX109" fmla="*/ 1355678 w 2699982"/>
                <a:gd name="connsiteY109" fmla="*/ 1061629 h 2453701"/>
                <a:gd name="connsiteX110" fmla="*/ 1260143 w 2699982"/>
                <a:gd name="connsiteY110" fmla="*/ 1020686 h 2453701"/>
                <a:gd name="connsiteX111" fmla="*/ 1055427 w 2699982"/>
                <a:gd name="connsiteY111" fmla="*/ 1198107 h 2453701"/>
                <a:gd name="connsiteX112" fmla="*/ 782472 w 2699982"/>
                <a:gd name="connsiteY112" fmla="*/ 1443766 h 2453701"/>
                <a:gd name="connsiteX113" fmla="*/ 636208 w 2699982"/>
                <a:gd name="connsiteY113" fmla="*/ 1728583 h 2453701"/>
                <a:gd name="connsiteX114" fmla="*/ 492192 w 2699982"/>
                <a:gd name="connsiteY114" fmla="*/ 1728583 h 2453701"/>
                <a:gd name="connsiteX115" fmla="*/ 348176 w 2699982"/>
                <a:gd name="connsiteY115" fmla="*/ 1584567 h 2453701"/>
                <a:gd name="connsiteX116" fmla="*/ 420184 w 2699982"/>
                <a:gd name="connsiteY116" fmla="*/ 1440551 h 2453701"/>
                <a:gd name="connsiteX117" fmla="*/ 714233 w 2699982"/>
                <a:gd name="connsiteY117" fmla="*/ 1402823 h 2453701"/>
                <a:gd name="connsiteX118" fmla="*/ 918949 w 2699982"/>
                <a:gd name="connsiteY118" fmla="*/ 1239050 h 2453701"/>
                <a:gd name="connsiteX119" fmla="*/ 1082723 w 2699982"/>
                <a:gd name="connsiteY119" fmla="*/ 1088924 h 2453701"/>
                <a:gd name="connsiteX120" fmla="*/ 1178257 w 2699982"/>
                <a:gd name="connsiteY120" fmla="*/ 993390 h 2453701"/>
                <a:gd name="connsiteX121" fmla="*/ 1301087 w 2699982"/>
                <a:gd name="connsiteY121" fmla="*/ 966095 h 2453701"/>
                <a:gd name="connsiteX122" fmla="*/ 1314734 w 2699982"/>
                <a:gd name="connsiteY122" fmla="*/ 856913 h 2453701"/>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328382 w 2699982"/>
                <a:gd name="connsiteY16" fmla="*/ 269668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88032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751463 w 2699982"/>
                <a:gd name="connsiteY40" fmla="*/ 870169 h 2453310"/>
                <a:gd name="connsiteX41" fmla="*/ 1901588 w 2699982"/>
                <a:gd name="connsiteY41" fmla="*/ 870169 h 2453310"/>
                <a:gd name="connsiteX42" fmla="*/ 2119952 w 2699982"/>
                <a:gd name="connsiteY42" fmla="*/ 692748 h 2453310"/>
                <a:gd name="connsiteX43" fmla="*/ 2365612 w 2699982"/>
                <a:gd name="connsiteY43" fmla="*/ 556271 h 2453310"/>
                <a:gd name="connsiteX44" fmla="*/ 2433851 w 2699982"/>
                <a:gd name="connsiteY44" fmla="*/ 406145 h 2453310"/>
                <a:gd name="connsiteX45" fmla="*/ 2461146 w 2699982"/>
                <a:gd name="connsiteY45" fmla="*/ 447089 h 2453310"/>
                <a:gd name="connsiteX46" fmla="*/ 2392908 w 2699982"/>
                <a:gd name="connsiteY46" fmla="*/ 610862 h 2453310"/>
                <a:gd name="connsiteX47" fmla="*/ 2256430 w 2699982"/>
                <a:gd name="connsiteY47" fmla="*/ 679101 h 2453310"/>
                <a:gd name="connsiteX48" fmla="*/ 2010770 w 2699982"/>
                <a:gd name="connsiteY48" fmla="*/ 870169 h 2453310"/>
                <a:gd name="connsiteX49" fmla="*/ 1928884 w 2699982"/>
                <a:gd name="connsiteY49" fmla="*/ 924760 h 2453310"/>
                <a:gd name="connsiteX50" fmla="*/ 1778758 w 2699982"/>
                <a:gd name="connsiteY50" fmla="*/ 938408 h 2453310"/>
                <a:gd name="connsiteX51" fmla="*/ 1751463 w 2699982"/>
                <a:gd name="connsiteY51" fmla="*/ 1061238 h 2453310"/>
                <a:gd name="connsiteX52" fmla="*/ 1710520 w 2699982"/>
                <a:gd name="connsiteY52" fmla="*/ 1129477 h 2453310"/>
                <a:gd name="connsiteX53" fmla="*/ 1819702 w 2699982"/>
                <a:gd name="connsiteY53" fmla="*/ 1225011 h 2453310"/>
                <a:gd name="connsiteX54" fmla="*/ 2024418 w 2699982"/>
                <a:gd name="connsiteY54" fmla="*/ 1225011 h 2453310"/>
                <a:gd name="connsiteX55" fmla="*/ 2324669 w 2699982"/>
                <a:gd name="connsiteY55" fmla="*/ 1129477 h 2453310"/>
                <a:gd name="connsiteX56" fmla="*/ 2515737 w 2699982"/>
                <a:gd name="connsiteY56" fmla="*/ 883817 h 2453310"/>
                <a:gd name="connsiteX57" fmla="*/ 2543033 w 2699982"/>
                <a:gd name="connsiteY57" fmla="*/ 842874 h 2453310"/>
                <a:gd name="connsiteX58" fmla="*/ 2515737 w 2699982"/>
                <a:gd name="connsiteY58" fmla="*/ 1033942 h 2453310"/>
                <a:gd name="connsiteX59" fmla="*/ 2338317 w 2699982"/>
                <a:gd name="connsiteY59" fmla="*/ 1197716 h 2453310"/>
                <a:gd name="connsiteX60" fmla="*/ 2188191 w 2699982"/>
                <a:gd name="connsiteY60" fmla="*/ 1265954 h 2453310"/>
                <a:gd name="connsiteX61" fmla="*/ 2392908 w 2699982"/>
                <a:gd name="connsiteY61" fmla="*/ 1320545 h 2453310"/>
                <a:gd name="connsiteX62" fmla="*/ 2624920 w 2699982"/>
                <a:gd name="connsiteY62" fmla="*/ 1402432 h 2453310"/>
                <a:gd name="connsiteX63" fmla="*/ 2638567 w 2699982"/>
                <a:gd name="connsiteY63" fmla="*/ 1402432 h 2453310"/>
                <a:gd name="connsiteX64" fmla="*/ 2652432 w 2699982"/>
                <a:gd name="connsiteY64" fmla="*/ 1584176 h 2453310"/>
                <a:gd name="connsiteX65" fmla="*/ 2556681 w 2699982"/>
                <a:gd name="connsiteY65" fmla="*/ 1657665 h 2453310"/>
                <a:gd name="connsiteX66" fmla="*/ 2436408 w 2699982"/>
                <a:gd name="connsiteY66" fmla="*/ 1512168 h 2453310"/>
                <a:gd name="connsiteX67" fmla="*/ 2420203 w 2699982"/>
                <a:gd name="connsiteY67" fmla="*/ 1375136 h 2453310"/>
                <a:gd name="connsiteX68" fmla="*/ 2201839 w 2699982"/>
                <a:gd name="connsiteY68" fmla="*/ 1320545 h 2453310"/>
                <a:gd name="connsiteX69" fmla="*/ 2119952 w 2699982"/>
                <a:gd name="connsiteY69" fmla="*/ 1265954 h 2453310"/>
                <a:gd name="connsiteX70" fmla="*/ 1928884 w 2699982"/>
                <a:gd name="connsiteY70" fmla="*/ 1293250 h 2453310"/>
                <a:gd name="connsiteX71" fmla="*/ 1751463 w 2699982"/>
                <a:gd name="connsiteY71" fmla="*/ 1279602 h 2453310"/>
                <a:gd name="connsiteX72" fmla="*/ 1669576 w 2699982"/>
                <a:gd name="connsiteY72" fmla="*/ 1143125 h 2453310"/>
                <a:gd name="connsiteX73" fmla="*/ 1574042 w 2699982"/>
                <a:gd name="connsiteY73" fmla="*/ 1184068 h 2453310"/>
                <a:gd name="connsiteX74" fmla="*/ 1437564 w 2699982"/>
                <a:gd name="connsiteY74" fmla="*/ 1225011 h 2453310"/>
                <a:gd name="connsiteX75" fmla="*/ 1464860 w 2699982"/>
                <a:gd name="connsiteY75" fmla="*/ 1525262 h 2453310"/>
                <a:gd name="connsiteX76" fmla="*/ 1451212 w 2699982"/>
                <a:gd name="connsiteY76" fmla="*/ 1811865 h 2453310"/>
                <a:gd name="connsiteX77" fmla="*/ 1260143 w 2699982"/>
                <a:gd name="connsiteY77" fmla="*/ 2112116 h 2453310"/>
                <a:gd name="connsiteX78" fmla="*/ 1110018 w 2699982"/>
                <a:gd name="connsiteY78" fmla="*/ 2194002 h 2453310"/>
                <a:gd name="connsiteX79" fmla="*/ 1191905 w 2699982"/>
                <a:gd name="connsiteY79" fmla="*/ 2098468 h 2453310"/>
                <a:gd name="connsiteX80" fmla="*/ 1314734 w 2699982"/>
                <a:gd name="connsiteY80" fmla="*/ 1989286 h 2453310"/>
                <a:gd name="connsiteX81" fmla="*/ 1219200 w 2699982"/>
                <a:gd name="connsiteY81" fmla="*/ 1948342 h 2453310"/>
                <a:gd name="connsiteX82" fmla="*/ 1014484 w 2699982"/>
                <a:gd name="connsiteY82" fmla="*/ 2139411 h 2453310"/>
                <a:gd name="connsiteX83" fmla="*/ 1000836 w 2699982"/>
                <a:gd name="connsiteY83" fmla="*/ 2289536 h 2453310"/>
                <a:gd name="connsiteX84" fmla="*/ 973540 w 2699982"/>
                <a:gd name="connsiteY84" fmla="*/ 2453310 h 2453310"/>
                <a:gd name="connsiteX85" fmla="*/ 946245 w 2699982"/>
                <a:gd name="connsiteY85" fmla="*/ 2289536 h 2453310"/>
                <a:gd name="connsiteX86" fmla="*/ 973540 w 2699982"/>
                <a:gd name="connsiteY86" fmla="*/ 2098468 h 2453310"/>
                <a:gd name="connsiteX87" fmla="*/ 1164609 w 2699982"/>
                <a:gd name="connsiteY87" fmla="*/ 1921047 h 2453310"/>
                <a:gd name="connsiteX88" fmla="*/ 1082723 w 2699982"/>
                <a:gd name="connsiteY88" fmla="*/ 1921047 h 2453310"/>
                <a:gd name="connsiteX89" fmla="*/ 878006 w 2699982"/>
                <a:gd name="connsiteY89" fmla="*/ 2016581 h 2453310"/>
                <a:gd name="connsiteX90" fmla="*/ 780224 w 2699982"/>
                <a:gd name="connsiteY90" fmla="*/ 2304256 h 2453310"/>
                <a:gd name="connsiteX91" fmla="*/ 564200 w 2699982"/>
                <a:gd name="connsiteY91" fmla="*/ 2232248 h 2453310"/>
                <a:gd name="connsiteX92" fmla="*/ 639564 w 2699982"/>
                <a:gd name="connsiteY92" fmla="*/ 2016581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420184 w 2699982"/>
                <a:gd name="connsiteY115" fmla="*/ 1440160 h 2453310"/>
                <a:gd name="connsiteX116" fmla="*/ 714233 w 2699982"/>
                <a:gd name="connsiteY116" fmla="*/ 1402432 h 2453310"/>
                <a:gd name="connsiteX117" fmla="*/ 918949 w 2699982"/>
                <a:gd name="connsiteY117" fmla="*/ 1238659 h 2453310"/>
                <a:gd name="connsiteX118" fmla="*/ 1082723 w 2699982"/>
                <a:gd name="connsiteY118" fmla="*/ 1088533 h 2453310"/>
                <a:gd name="connsiteX119" fmla="*/ 1178257 w 2699982"/>
                <a:gd name="connsiteY119" fmla="*/ 992999 h 2453310"/>
                <a:gd name="connsiteX120" fmla="*/ 1301087 w 2699982"/>
                <a:gd name="connsiteY120" fmla="*/ 965704 h 2453310"/>
                <a:gd name="connsiteX121" fmla="*/ 1314734 w 2699982"/>
                <a:gd name="connsiteY121"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464860 w 2699982"/>
                <a:gd name="connsiteY12" fmla="*/ 788283 h 2453310"/>
                <a:gd name="connsiteX13" fmla="*/ 1478508 w 2699982"/>
                <a:gd name="connsiteY13" fmla="*/ 528975 h 2453310"/>
                <a:gd name="connsiteX14" fmla="*/ 1478508 w 2699982"/>
                <a:gd name="connsiteY14" fmla="*/ 528975 h 2453310"/>
                <a:gd name="connsiteX15" fmla="*/ 1212272 w 2699982"/>
                <a:gd name="connsiteY15" fmla="*/ 216024 h 2453310"/>
                <a:gd name="connsiteX16" fmla="*/ 1068256 w 2699982"/>
                <a:gd name="connsiteY16" fmla="*/ 288033 h 2453310"/>
                <a:gd name="connsiteX17" fmla="*/ 996248 w 2699982"/>
                <a:gd name="connsiteY17" fmla="*/ 144017 h 2453310"/>
                <a:gd name="connsiteX18" fmla="*/ 1140264 w 2699982"/>
                <a:gd name="connsiteY18" fmla="*/ 0 h 2453310"/>
                <a:gd name="connsiteX19" fmla="*/ 1284280 w 2699982"/>
                <a:gd name="connsiteY19" fmla="*/ 144016 h 2453310"/>
                <a:gd name="connsiteX20" fmla="*/ 1464860 w 2699982"/>
                <a:gd name="connsiteY20" fmla="*/ 310611 h 2453310"/>
                <a:gd name="connsiteX21" fmla="*/ 1546746 w 2699982"/>
                <a:gd name="connsiteY21" fmla="*/ 542623 h 2453310"/>
                <a:gd name="connsiteX22" fmla="*/ 1574042 w 2699982"/>
                <a:gd name="connsiteY22" fmla="*/ 651805 h 2453310"/>
                <a:gd name="connsiteX23" fmla="*/ 1683224 w 2699982"/>
                <a:gd name="connsiteY23" fmla="*/ 324259 h 2453310"/>
                <a:gd name="connsiteX24" fmla="*/ 1928884 w 2699982"/>
                <a:gd name="connsiteY24" fmla="*/ 133190 h 2453310"/>
                <a:gd name="connsiteX25" fmla="*/ 2215487 w 2699982"/>
                <a:gd name="connsiteY25" fmla="*/ 92247 h 2453310"/>
                <a:gd name="connsiteX26" fmla="*/ 2488442 w 2699982"/>
                <a:gd name="connsiteY26" fmla="*/ 92247 h 2453310"/>
                <a:gd name="connsiteX27" fmla="*/ 2461146 w 2699982"/>
                <a:gd name="connsiteY27" fmla="*/ 146838 h 2453310"/>
                <a:gd name="connsiteX28" fmla="*/ 2365612 w 2699982"/>
                <a:gd name="connsiteY28" fmla="*/ 133190 h 2453310"/>
                <a:gd name="connsiteX29" fmla="*/ 2201839 w 2699982"/>
                <a:gd name="connsiteY29" fmla="*/ 133190 h 2453310"/>
                <a:gd name="connsiteX30" fmla="*/ 2324669 w 2699982"/>
                <a:gd name="connsiteY30" fmla="*/ 215077 h 2453310"/>
                <a:gd name="connsiteX31" fmla="*/ 2652215 w 2699982"/>
                <a:gd name="connsiteY31" fmla="*/ 228725 h 2453310"/>
                <a:gd name="connsiteX32" fmla="*/ 2611272 w 2699982"/>
                <a:gd name="connsiteY32" fmla="*/ 283316 h 2453310"/>
                <a:gd name="connsiteX33" fmla="*/ 2365612 w 2699982"/>
                <a:gd name="connsiteY33" fmla="*/ 283316 h 2453310"/>
                <a:gd name="connsiteX34" fmla="*/ 2188191 w 2699982"/>
                <a:gd name="connsiteY34" fmla="*/ 187781 h 2453310"/>
                <a:gd name="connsiteX35" fmla="*/ 2065361 w 2699982"/>
                <a:gd name="connsiteY35" fmla="*/ 146838 h 2453310"/>
                <a:gd name="connsiteX36" fmla="*/ 1778758 w 2699982"/>
                <a:gd name="connsiteY36" fmla="*/ 324259 h 2453310"/>
                <a:gd name="connsiteX37" fmla="*/ 1655928 w 2699982"/>
                <a:gd name="connsiteY37" fmla="*/ 583566 h 2453310"/>
                <a:gd name="connsiteX38" fmla="*/ 1614985 w 2699982"/>
                <a:gd name="connsiteY38" fmla="*/ 801931 h 2453310"/>
                <a:gd name="connsiteX39" fmla="*/ 1751463 w 2699982"/>
                <a:gd name="connsiteY39" fmla="*/ 870169 h 2453310"/>
                <a:gd name="connsiteX40" fmla="*/ 1901588 w 2699982"/>
                <a:gd name="connsiteY40" fmla="*/ 870169 h 2453310"/>
                <a:gd name="connsiteX41" fmla="*/ 2119952 w 2699982"/>
                <a:gd name="connsiteY41" fmla="*/ 692748 h 2453310"/>
                <a:gd name="connsiteX42" fmla="*/ 2365612 w 2699982"/>
                <a:gd name="connsiteY42" fmla="*/ 556271 h 2453310"/>
                <a:gd name="connsiteX43" fmla="*/ 2433851 w 2699982"/>
                <a:gd name="connsiteY43" fmla="*/ 406145 h 2453310"/>
                <a:gd name="connsiteX44" fmla="*/ 2461146 w 2699982"/>
                <a:gd name="connsiteY44" fmla="*/ 447089 h 2453310"/>
                <a:gd name="connsiteX45" fmla="*/ 2392908 w 2699982"/>
                <a:gd name="connsiteY45" fmla="*/ 610862 h 2453310"/>
                <a:gd name="connsiteX46" fmla="*/ 2256430 w 2699982"/>
                <a:gd name="connsiteY46" fmla="*/ 679101 h 2453310"/>
                <a:gd name="connsiteX47" fmla="*/ 2010770 w 2699982"/>
                <a:gd name="connsiteY47" fmla="*/ 870169 h 2453310"/>
                <a:gd name="connsiteX48" fmla="*/ 1928884 w 2699982"/>
                <a:gd name="connsiteY48" fmla="*/ 924760 h 2453310"/>
                <a:gd name="connsiteX49" fmla="*/ 1778758 w 2699982"/>
                <a:gd name="connsiteY49" fmla="*/ 938408 h 2453310"/>
                <a:gd name="connsiteX50" fmla="*/ 1751463 w 2699982"/>
                <a:gd name="connsiteY50" fmla="*/ 1061238 h 2453310"/>
                <a:gd name="connsiteX51" fmla="*/ 1710520 w 2699982"/>
                <a:gd name="connsiteY51" fmla="*/ 1129477 h 2453310"/>
                <a:gd name="connsiteX52" fmla="*/ 1819702 w 2699982"/>
                <a:gd name="connsiteY52" fmla="*/ 1225011 h 2453310"/>
                <a:gd name="connsiteX53" fmla="*/ 2024418 w 2699982"/>
                <a:gd name="connsiteY53" fmla="*/ 1225011 h 2453310"/>
                <a:gd name="connsiteX54" fmla="*/ 2324669 w 2699982"/>
                <a:gd name="connsiteY54" fmla="*/ 1129477 h 2453310"/>
                <a:gd name="connsiteX55" fmla="*/ 2515737 w 2699982"/>
                <a:gd name="connsiteY55" fmla="*/ 883817 h 2453310"/>
                <a:gd name="connsiteX56" fmla="*/ 2543033 w 2699982"/>
                <a:gd name="connsiteY56" fmla="*/ 842874 h 2453310"/>
                <a:gd name="connsiteX57" fmla="*/ 2515737 w 2699982"/>
                <a:gd name="connsiteY57" fmla="*/ 1033942 h 2453310"/>
                <a:gd name="connsiteX58" fmla="*/ 2338317 w 2699982"/>
                <a:gd name="connsiteY58" fmla="*/ 1197716 h 2453310"/>
                <a:gd name="connsiteX59" fmla="*/ 2188191 w 2699982"/>
                <a:gd name="connsiteY59" fmla="*/ 1265954 h 2453310"/>
                <a:gd name="connsiteX60" fmla="*/ 2392908 w 2699982"/>
                <a:gd name="connsiteY60" fmla="*/ 1320545 h 2453310"/>
                <a:gd name="connsiteX61" fmla="*/ 2624920 w 2699982"/>
                <a:gd name="connsiteY61" fmla="*/ 1402432 h 2453310"/>
                <a:gd name="connsiteX62" fmla="*/ 2638567 w 2699982"/>
                <a:gd name="connsiteY62" fmla="*/ 1402432 h 2453310"/>
                <a:gd name="connsiteX63" fmla="*/ 2652432 w 2699982"/>
                <a:gd name="connsiteY63" fmla="*/ 1584176 h 2453310"/>
                <a:gd name="connsiteX64" fmla="*/ 2556681 w 2699982"/>
                <a:gd name="connsiteY64" fmla="*/ 1657665 h 2453310"/>
                <a:gd name="connsiteX65" fmla="*/ 2436408 w 2699982"/>
                <a:gd name="connsiteY65" fmla="*/ 1512168 h 2453310"/>
                <a:gd name="connsiteX66" fmla="*/ 2420203 w 2699982"/>
                <a:gd name="connsiteY66" fmla="*/ 1375136 h 2453310"/>
                <a:gd name="connsiteX67" fmla="*/ 2201839 w 2699982"/>
                <a:gd name="connsiteY67" fmla="*/ 1320545 h 2453310"/>
                <a:gd name="connsiteX68" fmla="*/ 2119952 w 2699982"/>
                <a:gd name="connsiteY68" fmla="*/ 1265954 h 2453310"/>
                <a:gd name="connsiteX69" fmla="*/ 1928884 w 2699982"/>
                <a:gd name="connsiteY69" fmla="*/ 1293250 h 2453310"/>
                <a:gd name="connsiteX70" fmla="*/ 1751463 w 2699982"/>
                <a:gd name="connsiteY70" fmla="*/ 1279602 h 2453310"/>
                <a:gd name="connsiteX71" fmla="*/ 1669576 w 2699982"/>
                <a:gd name="connsiteY71" fmla="*/ 1143125 h 2453310"/>
                <a:gd name="connsiteX72" fmla="*/ 1574042 w 2699982"/>
                <a:gd name="connsiteY72" fmla="*/ 1184068 h 2453310"/>
                <a:gd name="connsiteX73" fmla="*/ 1437564 w 2699982"/>
                <a:gd name="connsiteY73" fmla="*/ 1225011 h 2453310"/>
                <a:gd name="connsiteX74" fmla="*/ 1464860 w 2699982"/>
                <a:gd name="connsiteY74" fmla="*/ 1525262 h 2453310"/>
                <a:gd name="connsiteX75" fmla="*/ 1451212 w 2699982"/>
                <a:gd name="connsiteY75" fmla="*/ 1811865 h 2453310"/>
                <a:gd name="connsiteX76" fmla="*/ 1260143 w 2699982"/>
                <a:gd name="connsiteY76" fmla="*/ 2112116 h 2453310"/>
                <a:gd name="connsiteX77" fmla="*/ 1110018 w 2699982"/>
                <a:gd name="connsiteY77" fmla="*/ 2194002 h 2453310"/>
                <a:gd name="connsiteX78" fmla="*/ 1191905 w 2699982"/>
                <a:gd name="connsiteY78" fmla="*/ 2098468 h 2453310"/>
                <a:gd name="connsiteX79" fmla="*/ 1314734 w 2699982"/>
                <a:gd name="connsiteY79" fmla="*/ 1989286 h 2453310"/>
                <a:gd name="connsiteX80" fmla="*/ 1219200 w 2699982"/>
                <a:gd name="connsiteY80" fmla="*/ 1948342 h 2453310"/>
                <a:gd name="connsiteX81" fmla="*/ 1014484 w 2699982"/>
                <a:gd name="connsiteY81" fmla="*/ 2139411 h 2453310"/>
                <a:gd name="connsiteX82" fmla="*/ 1000836 w 2699982"/>
                <a:gd name="connsiteY82" fmla="*/ 2289536 h 2453310"/>
                <a:gd name="connsiteX83" fmla="*/ 973540 w 2699982"/>
                <a:gd name="connsiteY83" fmla="*/ 2453310 h 2453310"/>
                <a:gd name="connsiteX84" fmla="*/ 946245 w 2699982"/>
                <a:gd name="connsiteY84" fmla="*/ 2289536 h 2453310"/>
                <a:gd name="connsiteX85" fmla="*/ 973540 w 2699982"/>
                <a:gd name="connsiteY85" fmla="*/ 2098468 h 2453310"/>
                <a:gd name="connsiteX86" fmla="*/ 1164609 w 2699982"/>
                <a:gd name="connsiteY86" fmla="*/ 1921047 h 2453310"/>
                <a:gd name="connsiteX87" fmla="*/ 1082723 w 2699982"/>
                <a:gd name="connsiteY87" fmla="*/ 1921047 h 2453310"/>
                <a:gd name="connsiteX88" fmla="*/ 878006 w 2699982"/>
                <a:gd name="connsiteY88" fmla="*/ 2016581 h 2453310"/>
                <a:gd name="connsiteX89" fmla="*/ 780224 w 2699982"/>
                <a:gd name="connsiteY89" fmla="*/ 2304256 h 2453310"/>
                <a:gd name="connsiteX90" fmla="*/ 564200 w 2699982"/>
                <a:gd name="connsiteY90" fmla="*/ 2232248 h 2453310"/>
                <a:gd name="connsiteX91" fmla="*/ 639564 w 2699982"/>
                <a:gd name="connsiteY91" fmla="*/ 2016581 h 2453310"/>
                <a:gd name="connsiteX92" fmla="*/ 987188 w 2699982"/>
                <a:gd name="connsiteY92" fmla="*/ 1907399 h 2453310"/>
                <a:gd name="connsiteX93" fmla="*/ 1205552 w 2699982"/>
                <a:gd name="connsiteY93" fmla="*/ 1852808 h 2453310"/>
                <a:gd name="connsiteX94" fmla="*/ 1342030 w 2699982"/>
                <a:gd name="connsiteY94" fmla="*/ 1907399 h 2453310"/>
                <a:gd name="connsiteX95" fmla="*/ 1382973 w 2699982"/>
                <a:gd name="connsiteY95" fmla="*/ 1798217 h 2453310"/>
                <a:gd name="connsiteX96" fmla="*/ 1396621 w 2699982"/>
                <a:gd name="connsiteY96" fmla="*/ 1675387 h 2453310"/>
                <a:gd name="connsiteX97" fmla="*/ 1123666 w 2699982"/>
                <a:gd name="connsiteY97" fmla="*/ 1593501 h 2453310"/>
                <a:gd name="connsiteX98" fmla="*/ 973540 w 2699982"/>
                <a:gd name="connsiteY98" fmla="*/ 1702683 h 2453310"/>
                <a:gd name="connsiteX99" fmla="*/ 878006 w 2699982"/>
                <a:gd name="connsiteY99" fmla="*/ 1689035 h 2453310"/>
                <a:gd name="connsiteX100" fmla="*/ 1014484 w 2699982"/>
                <a:gd name="connsiteY100" fmla="*/ 1620796 h 2453310"/>
                <a:gd name="connsiteX101" fmla="*/ 1123666 w 2699982"/>
                <a:gd name="connsiteY101" fmla="*/ 1525262 h 2453310"/>
                <a:gd name="connsiteX102" fmla="*/ 1314734 w 2699982"/>
                <a:gd name="connsiteY102" fmla="*/ 1593501 h 2453310"/>
                <a:gd name="connsiteX103" fmla="*/ 1410269 w 2699982"/>
                <a:gd name="connsiteY103" fmla="*/ 1593501 h 2453310"/>
                <a:gd name="connsiteX104" fmla="*/ 1396621 w 2699982"/>
                <a:gd name="connsiteY104" fmla="*/ 1497966 h 2453310"/>
                <a:gd name="connsiteX105" fmla="*/ 1369325 w 2699982"/>
                <a:gd name="connsiteY105" fmla="*/ 1265954 h 2453310"/>
                <a:gd name="connsiteX106" fmla="*/ 1382973 w 2699982"/>
                <a:gd name="connsiteY106" fmla="*/ 1143125 h 2453310"/>
                <a:gd name="connsiteX107" fmla="*/ 1355678 w 2699982"/>
                <a:gd name="connsiteY107" fmla="*/ 1061238 h 2453310"/>
                <a:gd name="connsiteX108" fmla="*/ 1260143 w 2699982"/>
                <a:gd name="connsiteY108" fmla="*/ 1020295 h 2453310"/>
                <a:gd name="connsiteX109" fmla="*/ 1055427 w 2699982"/>
                <a:gd name="connsiteY109" fmla="*/ 1197716 h 2453310"/>
                <a:gd name="connsiteX110" fmla="*/ 782472 w 2699982"/>
                <a:gd name="connsiteY110" fmla="*/ 1443375 h 2453310"/>
                <a:gd name="connsiteX111" fmla="*/ 636208 w 2699982"/>
                <a:gd name="connsiteY111" fmla="*/ 1728192 h 2453310"/>
                <a:gd name="connsiteX112" fmla="*/ 492192 w 2699982"/>
                <a:gd name="connsiteY112" fmla="*/ 1728192 h 2453310"/>
                <a:gd name="connsiteX113" fmla="*/ 348176 w 2699982"/>
                <a:gd name="connsiteY113" fmla="*/ 1584176 h 2453310"/>
                <a:gd name="connsiteX114" fmla="*/ 420184 w 2699982"/>
                <a:gd name="connsiteY114" fmla="*/ 1440160 h 2453310"/>
                <a:gd name="connsiteX115" fmla="*/ 714233 w 2699982"/>
                <a:gd name="connsiteY115" fmla="*/ 1402432 h 2453310"/>
                <a:gd name="connsiteX116" fmla="*/ 918949 w 2699982"/>
                <a:gd name="connsiteY116" fmla="*/ 1238659 h 2453310"/>
                <a:gd name="connsiteX117" fmla="*/ 1082723 w 2699982"/>
                <a:gd name="connsiteY117" fmla="*/ 1088533 h 2453310"/>
                <a:gd name="connsiteX118" fmla="*/ 1178257 w 2699982"/>
                <a:gd name="connsiteY118" fmla="*/ 992999 h 2453310"/>
                <a:gd name="connsiteX119" fmla="*/ 1301087 w 2699982"/>
                <a:gd name="connsiteY119" fmla="*/ 965704 h 2453310"/>
                <a:gd name="connsiteX120" fmla="*/ 1314734 w 2699982"/>
                <a:gd name="connsiteY120" fmla="*/ 856522 h 2453310"/>
                <a:gd name="connsiteX0" fmla="*/ 1332597 w 2691370"/>
                <a:gd name="connsiteY0" fmla="*/ 856522 h 2453310"/>
                <a:gd name="connsiteX1" fmla="*/ 1032347 w 2691370"/>
                <a:gd name="connsiteY1" fmla="*/ 706396 h 2453310"/>
                <a:gd name="connsiteX2" fmla="*/ 718448 w 2691370"/>
                <a:gd name="connsiteY2" fmla="*/ 651805 h 2453310"/>
                <a:gd name="connsiteX3" fmla="*/ 404550 w 2691370"/>
                <a:gd name="connsiteY3" fmla="*/ 651805 h 2453310"/>
                <a:gd name="connsiteX4" fmla="*/ 63356 w 2691370"/>
                <a:gd name="connsiteY4" fmla="*/ 774635 h 2453310"/>
                <a:gd name="connsiteX5" fmla="*/ 131594 w 2691370"/>
                <a:gd name="connsiteY5" fmla="*/ 788283 h 2453310"/>
                <a:gd name="connsiteX6" fmla="*/ 264 w 2691370"/>
                <a:gd name="connsiteY6" fmla="*/ 756918 h 2453310"/>
                <a:gd name="connsiteX7" fmla="*/ 172538 w 2691370"/>
                <a:gd name="connsiteY7" fmla="*/ 665453 h 2453310"/>
                <a:gd name="connsiteX8" fmla="*/ 486436 w 2691370"/>
                <a:gd name="connsiteY8" fmla="*/ 583566 h 2453310"/>
                <a:gd name="connsiteX9" fmla="*/ 923165 w 2691370"/>
                <a:gd name="connsiteY9" fmla="*/ 583566 h 2453310"/>
                <a:gd name="connsiteX10" fmla="*/ 1196120 w 2691370"/>
                <a:gd name="connsiteY10" fmla="*/ 692748 h 2453310"/>
                <a:gd name="connsiteX11" fmla="*/ 1387188 w 2691370"/>
                <a:gd name="connsiteY11" fmla="*/ 801931 h 2453310"/>
                <a:gd name="connsiteX12" fmla="*/ 1482723 w 2691370"/>
                <a:gd name="connsiteY12" fmla="*/ 788283 h 2453310"/>
                <a:gd name="connsiteX13" fmla="*/ 1496371 w 2691370"/>
                <a:gd name="connsiteY13" fmla="*/ 528975 h 2453310"/>
                <a:gd name="connsiteX14" fmla="*/ 1496371 w 2691370"/>
                <a:gd name="connsiteY14" fmla="*/ 528975 h 2453310"/>
                <a:gd name="connsiteX15" fmla="*/ 1230135 w 2691370"/>
                <a:gd name="connsiteY15" fmla="*/ 216024 h 2453310"/>
                <a:gd name="connsiteX16" fmla="*/ 1086119 w 2691370"/>
                <a:gd name="connsiteY16" fmla="*/ 288033 h 2453310"/>
                <a:gd name="connsiteX17" fmla="*/ 1014111 w 2691370"/>
                <a:gd name="connsiteY17" fmla="*/ 144017 h 2453310"/>
                <a:gd name="connsiteX18" fmla="*/ 1158127 w 2691370"/>
                <a:gd name="connsiteY18" fmla="*/ 0 h 2453310"/>
                <a:gd name="connsiteX19" fmla="*/ 1302143 w 2691370"/>
                <a:gd name="connsiteY19" fmla="*/ 144016 h 2453310"/>
                <a:gd name="connsiteX20" fmla="*/ 1482723 w 2691370"/>
                <a:gd name="connsiteY20" fmla="*/ 310611 h 2453310"/>
                <a:gd name="connsiteX21" fmla="*/ 1564609 w 2691370"/>
                <a:gd name="connsiteY21" fmla="*/ 542623 h 2453310"/>
                <a:gd name="connsiteX22" fmla="*/ 1591905 w 2691370"/>
                <a:gd name="connsiteY22" fmla="*/ 651805 h 2453310"/>
                <a:gd name="connsiteX23" fmla="*/ 1701087 w 2691370"/>
                <a:gd name="connsiteY23" fmla="*/ 324259 h 2453310"/>
                <a:gd name="connsiteX24" fmla="*/ 1946747 w 2691370"/>
                <a:gd name="connsiteY24" fmla="*/ 133190 h 2453310"/>
                <a:gd name="connsiteX25" fmla="*/ 2233350 w 2691370"/>
                <a:gd name="connsiteY25" fmla="*/ 92247 h 2453310"/>
                <a:gd name="connsiteX26" fmla="*/ 2506305 w 2691370"/>
                <a:gd name="connsiteY26" fmla="*/ 92247 h 2453310"/>
                <a:gd name="connsiteX27" fmla="*/ 2479009 w 2691370"/>
                <a:gd name="connsiteY27" fmla="*/ 146838 h 2453310"/>
                <a:gd name="connsiteX28" fmla="*/ 2383475 w 2691370"/>
                <a:gd name="connsiteY28" fmla="*/ 133190 h 2453310"/>
                <a:gd name="connsiteX29" fmla="*/ 2219702 w 2691370"/>
                <a:gd name="connsiteY29" fmla="*/ 133190 h 2453310"/>
                <a:gd name="connsiteX30" fmla="*/ 2342532 w 2691370"/>
                <a:gd name="connsiteY30" fmla="*/ 215077 h 2453310"/>
                <a:gd name="connsiteX31" fmla="*/ 2670078 w 2691370"/>
                <a:gd name="connsiteY31" fmla="*/ 228725 h 2453310"/>
                <a:gd name="connsiteX32" fmla="*/ 2629135 w 2691370"/>
                <a:gd name="connsiteY32" fmla="*/ 283316 h 2453310"/>
                <a:gd name="connsiteX33" fmla="*/ 2383475 w 2691370"/>
                <a:gd name="connsiteY33" fmla="*/ 283316 h 2453310"/>
                <a:gd name="connsiteX34" fmla="*/ 2206054 w 2691370"/>
                <a:gd name="connsiteY34" fmla="*/ 187781 h 2453310"/>
                <a:gd name="connsiteX35" fmla="*/ 2083224 w 2691370"/>
                <a:gd name="connsiteY35" fmla="*/ 146838 h 2453310"/>
                <a:gd name="connsiteX36" fmla="*/ 1796621 w 2691370"/>
                <a:gd name="connsiteY36" fmla="*/ 324259 h 2453310"/>
                <a:gd name="connsiteX37" fmla="*/ 1673791 w 2691370"/>
                <a:gd name="connsiteY37" fmla="*/ 583566 h 2453310"/>
                <a:gd name="connsiteX38" fmla="*/ 1632848 w 2691370"/>
                <a:gd name="connsiteY38" fmla="*/ 801931 h 2453310"/>
                <a:gd name="connsiteX39" fmla="*/ 1769326 w 2691370"/>
                <a:gd name="connsiteY39" fmla="*/ 870169 h 2453310"/>
                <a:gd name="connsiteX40" fmla="*/ 1919451 w 2691370"/>
                <a:gd name="connsiteY40" fmla="*/ 870169 h 2453310"/>
                <a:gd name="connsiteX41" fmla="*/ 2137815 w 2691370"/>
                <a:gd name="connsiteY41" fmla="*/ 692748 h 2453310"/>
                <a:gd name="connsiteX42" fmla="*/ 2383475 w 2691370"/>
                <a:gd name="connsiteY42" fmla="*/ 556271 h 2453310"/>
                <a:gd name="connsiteX43" fmla="*/ 2451714 w 2691370"/>
                <a:gd name="connsiteY43" fmla="*/ 406145 h 2453310"/>
                <a:gd name="connsiteX44" fmla="*/ 2479009 w 2691370"/>
                <a:gd name="connsiteY44" fmla="*/ 447089 h 2453310"/>
                <a:gd name="connsiteX45" fmla="*/ 2410771 w 2691370"/>
                <a:gd name="connsiteY45" fmla="*/ 610862 h 2453310"/>
                <a:gd name="connsiteX46" fmla="*/ 2274293 w 2691370"/>
                <a:gd name="connsiteY46" fmla="*/ 679101 h 2453310"/>
                <a:gd name="connsiteX47" fmla="*/ 2028633 w 2691370"/>
                <a:gd name="connsiteY47" fmla="*/ 870169 h 2453310"/>
                <a:gd name="connsiteX48" fmla="*/ 1946747 w 2691370"/>
                <a:gd name="connsiteY48" fmla="*/ 924760 h 2453310"/>
                <a:gd name="connsiteX49" fmla="*/ 1796621 w 2691370"/>
                <a:gd name="connsiteY49" fmla="*/ 938408 h 2453310"/>
                <a:gd name="connsiteX50" fmla="*/ 1769326 w 2691370"/>
                <a:gd name="connsiteY50" fmla="*/ 1061238 h 2453310"/>
                <a:gd name="connsiteX51" fmla="*/ 1728383 w 2691370"/>
                <a:gd name="connsiteY51" fmla="*/ 1129477 h 2453310"/>
                <a:gd name="connsiteX52" fmla="*/ 1837565 w 2691370"/>
                <a:gd name="connsiteY52" fmla="*/ 1225011 h 2453310"/>
                <a:gd name="connsiteX53" fmla="*/ 2042281 w 2691370"/>
                <a:gd name="connsiteY53" fmla="*/ 1225011 h 2453310"/>
                <a:gd name="connsiteX54" fmla="*/ 2342532 w 2691370"/>
                <a:gd name="connsiteY54" fmla="*/ 1129477 h 2453310"/>
                <a:gd name="connsiteX55" fmla="*/ 2533600 w 2691370"/>
                <a:gd name="connsiteY55" fmla="*/ 883817 h 2453310"/>
                <a:gd name="connsiteX56" fmla="*/ 2560896 w 2691370"/>
                <a:gd name="connsiteY56" fmla="*/ 842874 h 2453310"/>
                <a:gd name="connsiteX57" fmla="*/ 2533600 w 2691370"/>
                <a:gd name="connsiteY57" fmla="*/ 1033942 h 2453310"/>
                <a:gd name="connsiteX58" fmla="*/ 2356180 w 2691370"/>
                <a:gd name="connsiteY58" fmla="*/ 1197716 h 2453310"/>
                <a:gd name="connsiteX59" fmla="*/ 2206054 w 2691370"/>
                <a:gd name="connsiteY59" fmla="*/ 1265954 h 2453310"/>
                <a:gd name="connsiteX60" fmla="*/ 2410771 w 2691370"/>
                <a:gd name="connsiteY60" fmla="*/ 1320545 h 2453310"/>
                <a:gd name="connsiteX61" fmla="*/ 2642783 w 2691370"/>
                <a:gd name="connsiteY61" fmla="*/ 1402432 h 2453310"/>
                <a:gd name="connsiteX62" fmla="*/ 2656430 w 2691370"/>
                <a:gd name="connsiteY62" fmla="*/ 1402432 h 2453310"/>
                <a:gd name="connsiteX63" fmla="*/ 2670295 w 2691370"/>
                <a:gd name="connsiteY63" fmla="*/ 1584176 h 2453310"/>
                <a:gd name="connsiteX64" fmla="*/ 2574544 w 2691370"/>
                <a:gd name="connsiteY64" fmla="*/ 1657665 h 2453310"/>
                <a:gd name="connsiteX65" fmla="*/ 2454271 w 2691370"/>
                <a:gd name="connsiteY65" fmla="*/ 1512168 h 2453310"/>
                <a:gd name="connsiteX66" fmla="*/ 2438066 w 2691370"/>
                <a:gd name="connsiteY66" fmla="*/ 1375136 h 2453310"/>
                <a:gd name="connsiteX67" fmla="*/ 2219702 w 2691370"/>
                <a:gd name="connsiteY67" fmla="*/ 1320545 h 2453310"/>
                <a:gd name="connsiteX68" fmla="*/ 2137815 w 2691370"/>
                <a:gd name="connsiteY68" fmla="*/ 1265954 h 2453310"/>
                <a:gd name="connsiteX69" fmla="*/ 1946747 w 2691370"/>
                <a:gd name="connsiteY69" fmla="*/ 1293250 h 2453310"/>
                <a:gd name="connsiteX70" fmla="*/ 1769326 w 2691370"/>
                <a:gd name="connsiteY70" fmla="*/ 1279602 h 2453310"/>
                <a:gd name="connsiteX71" fmla="*/ 1687439 w 2691370"/>
                <a:gd name="connsiteY71" fmla="*/ 1143125 h 2453310"/>
                <a:gd name="connsiteX72" fmla="*/ 1591905 w 2691370"/>
                <a:gd name="connsiteY72" fmla="*/ 1184068 h 2453310"/>
                <a:gd name="connsiteX73" fmla="*/ 1455427 w 2691370"/>
                <a:gd name="connsiteY73" fmla="*/ 1225011 h 2453310"/>
                <a:gd name="connsiteX74" fmla="*/ 1482723 w 2691370"/>
                <a:gd name="connsiteY74" fmla="*/ 1525262 h 2453310"/>
                <a:gd name="connsiteX75" fmla="*/ 1469075 w 2691370"/>
                <a:gd name="connsiteY75" fmla="*/ 1811865 h 2453310"/>
                <a:gd name="connsiteX76" fmla="*/ 1278006 w 2691370"/>
                <a:gd name="connsiteY76" fmla="*/ 2112116 h 2453310"/>
                <a:gd name="connsiteX77" fmla="*/ 1127881 w 2691370"/>
                <a:gd name="connsiteY77" fmla="*/ 2194002 h 2453310"/>
                <a:gd name="connsiteX78" fmla="*/ 1209768 w 2691370"/>
                <a:gd name="connsiteY78" fmla="*/ 2098468 h 2453310"/>
                <a:gd name="connsiteX79" fmla="*/ 1332597 w 2691370"/>
                <a:gd name="connsiteY79" fmla="*/ 1989286 h 2453310"/>
                <a:gd name="connsiteX80" fmla="*/ 1237063 w 2691370"/>
                <a:gd name="connsiteY80" fmla="*/ 1948342 h 2453310"/>
                <a:gd name="connsiteX81" fmla="*/ 1032347 w 2691370"/>
                <a:gd name="connsiteY81" fmla="*/ 2139411 h 2453310"/>
                <a:gd name="connsiteX82" fmla="*/ 1018699 w 2691370"/>
                <a:gd name="connsiteY82" fmla="*/ 2289536 h 2453310"/>
                <a:gd name="connsiteX83" fmla="*/ 991403 w 2691370"/>
                <a:gd name="connsiteY83" fmla="*/ 2453310 h 2453310"/>
                <a:gd name="connsiteX84" fmla="*/ 964108 w 2691370"/>
                <a:gd name="connsiteY84" fmla="*/ 2289536 h 2453310"/>
                <a:gd name="connsiteX85" fmla="*/ 991403 w 2691370"/>
                <a:gd name="connsiteY85" fmla="*/ 2098468 h 2453310"/>
                <a:gd name="connsiteX86" fmla="*/ 1182472 w 2691370"/>
                <a:gd name="connsiteY86" fmla="*/ 1921047 h 2453310"/>
                <a:gd name="connsiteX87" fmla="*/ 1100586 w 2691370"/>
                <a:gd name="connsiteY87" fmla="*/ 1921047 h 2453310"/>
                <a:gd name="connsiteX88" fmla="*/ 895869 w 2691370"/>
                <a:gd name="connsiteY88" fmla="*/ 2016581 h 2453310"/>
                <a:gd name="connsiteX89" fmla="*/ 798087 w 2691370"/>
                <a:gd name="connsiteY89" fmla="*/ 2304256 h 2453310"/>
                <a:gd name="connsiteX90" fmla="*/ 582063 w 2691370"/>
                <a:gd name="connsiteY90" fmla="*/ 2232248 h 2453310"/>
                <a:gd name="connsiteX91" fmla="*/ 657427 w 2691370"/>
                <a:gd name="connsiteY91" fmla="*/ 2016581 h 2453310"/>
                <a:gd name="connsiteX92" fmla="*/ 1005051 w 2691370"/>
                <a:gd name="connsiteY92" fmla="*/ 1907399 h 2453310"/>
                <a:gd name="connsiteX93" fmla="*/ 1223415 w 2691370"/>
                <a:gd name="connsiteY93" fmla="*/ 1852808 h 2453310"/>
                <a:gd name="connsiteX94" fmla="*/ 1359893 w 2691370"/>
                <a:gd name="connsiteY94" fmla="*/ 1907399 h 2453310"/>
                <a:gd name="connsiteX95" fmla="*/ 1400836 w 2691370"/>
                <a:gd name="connsiteY95" fmla="*/ 1798217 h 2453310"/>
                <a:gd name="connsiteX96" fmla="*/ 1414484 w 2691370"/>
                <a:gd name="connsiteY96" fmla="*/ 1675387 h 2453310"/>
                <a:gd name="connsiteX97" fmla="*/ 1141529 w 2691370"/>
                <a:gd name="connsiteY97" fmla="*/ 1593501 h 2453310"/>
                <a:gd name="connsiteX98" fmla="*/ 991403 w 2691370"/>
                <a:gd name="connsiteY98" fmla="*/ 1702683 h 2453310"/>
                <a:gd name="connsiteX99" fmla="*/ 895869 w 2691370"/>
                <a:gd name="connsiteY99" fmla="*/ 1689035 h 2453310"/>
                <a:gd name="connsiteX100" fmla="*/ 1032347 w 2691370"/>
                <a:gd name="connsiteY100" fmla="*/ 1620796 h 2453310"/>
                <a:gd name="connsiteX101" fmla="*/ 1141529 w 2691370"/>
                <a:gd name="connsiteY101" fmla="*/ 1525262 h 2453310"/>
                <a:gd name="connsiteX102" fmla="*/ 1332597 w 2691370"/>
                <a:gd name="connsiteY102" fmla="*/ 1593501 h 2453310"/>
                <a:gd name="connsiteX103" fmla="*/ 1428132 w 2691370"/>
                <a:gd name="connsiteY103" fmla="*/ 1593501 h 2453310"/>
                <a:gd name="connsiteX104" fmla="*/ 1414484 w 2691370"/>
                <a:gd name="connsiteY104" fmla="*/ 1497966 h 2453310"/>
                <a:gd name="connsiteX105" fmla="*/ 1387188 w 2691370"/>
                <a:gd name="connsiteY105" fmla="*/ 1265954 h 2453310"/>
                <a:gd name="connsiteX106" fmla="*/ 1400836 w 2691370"/>
                <a:gd name="connsiteY106" fmla="*/ 1143125 h 2453310"/>
                <a:gd name="connsiteX107" fmla="*/ 1373541 w 2691370"/>
                <a:gd name="connsiteY107" fmla="*/ 1061238 h 2453310"/>
                <a:gd name="connsiteX108" fmla="*/ 1278006 w 2691370"/>
                <a:gd name="connsiteY108" fmla="*/ 1020295 h 2453310"/>
                <a:gd name="connsiteX109" fmla="*/ 1073290 w 2691370"/>
                <a:gd name="connsiteY109" fmla="*/ 1197716 h 2453310"/>
                <a:gd name="connsiteX110" fmla="*/ 800335 w 2691370"/>
                <a:gd name="connsiteY110" fmla="*/ 1443375 h 2453310"/>
                <a:gd name="connsiteX111" fmla="*/ 654071 w 2691370"/>
                <a:gd name="connsiteY111" fmla="*/ 1728192 h 2453310"/>
                <a:gd name="connsiteX112" fmla="*/ 510055 w 2691370"/>
                <a:gd name="connsiteY112" fmla="*/ 1728192 h 2453310"/>
                <a:gd name="connsiteX113" fmla="*/ 366039 w 2691370"/>
                <a:gd name="connsiteY113" fmla="*/ 1584176 h 2453310"/>
                <a:gd name="connsiteX114" fmla="*/ 438047 w 2691370"/>
                <a:gd name="connsiteY114" fmla="*/ 1440160 h 2453310"/>
                <a:gd name="connsiteX115" fmla="*/ 732096 w 2691370"/>
                <a:gd name="connsiteY115" fmla="*/ 1402432 h 2453310"/>
                <a:gd name="connsiteX116" fmla="*/ 936812 w 2691370"/>
                <a:gd name="connsiteY116" fmla="*/ 1238659 h 2453310"/>
                <a:gd name="connsiteX117" fmla="*/ 1100586 w 2691370"/>
                <a:gd name="connsiteY117" fmla="*/ 1088533 h 2453310"/>
                <a:gd name="connsiteX118" fmla="*/ 1196120 w 2691370"/>
                <a:gd name="connsiteY118" fmla="*/ 992999 h 2453310"/>
                <a:gd name="connsiteX119" fmla="*/ 1318950 w 2691370"/>
                <a:gd name="connsiteY119" fmla="*/ 965704 h 2453310"/>
                <a:gd name="connsiteX120" fmla="*/ 1332597 w 2691370"/>
                <a:gd name="connsiteY120" fmla="*/ 856522 h 2453310"/>
                <a:gd name="connsiteX0" fmla="*/ 1332583 w 2691356"/>
                <a:gd name="connsiteY0" fmla="*/ 856522 h 2453310"/>
                <a:gd name="connsiteX1" fmla="*/ 1032333 w 2691356"/>
                <a:gd name="connsiteY1" fmla="*/ 706396 h 2453310"/>
                <a:gd name="connsiteX2" fmla="*/ 718434 w 2691356"/>
                <a:gd name="connsiteY2" fmla="*/ 651805 h 2453310"/>
                <a:gd name="connsiteX3" fmla="*/ 404536 w 2691356"/>
                <a:gd name="connsiteY3" fmla="*/ 651805 h 2453310"/>
                <a:gd name="connsiteX4" fmla="*/ 63342 w 2691356"/>
                <a:gd name="connsiteY4" fmla="*/ 774635 h 2453310"/>
                <a:gd name="connsiteX5" fmla="*/ 15854 w 2691356"/>
                <a:gd name="connsiteY5" fmla="*/ 891324 h 2453310"/>
                <a:gd name="connsiteX6" fmla="*/ 131580 w 2691356"/>
                <a:gd name="connsiteY6" fmla="*/ 788283 h 2453310"/>
                <a:gd name="connsiteX7" fmla="*/ 250 w 2691356"/>
                <a:gd name="connsiteY7" fmla="*/ 756918 h 2453310"/>
                <a:gd name="connsiteX8" fmla="*/ 172524 w 2691356"/>
                <a:gd name="connsiteY8" fmla="*/ 665453 h 2453310"/>
                <a:gd name="connsiteX9" fmla="*/ 486422 w 2691356"/>
                <a:gd name="connsiteY9" fmla="*/ 583566 h 2453310"/>
                <a:gd name="connsiteX10" fmla="*/ 923151 w 2691356"/>
                <a:gd name="connsiteY10" fmla="*/ 583566 h 2453310"/>
                <a:gd name="connsiteX11" fmla="*/ 1196106 w 2691356"/>
                <a:gd name="connsiteY11" fmla="*/ 692748 h 2453310"/>
                <a:gd name="connsiteX12" fmla="*/ 1387174 w 2691356"/>
                <a:gd name="connsiteY12" fmla="*/ 801931 h 2453310"/>
                <a:gd name="connsiteX13" fmla="*/ 1482709 w 2691356"/>
                <a:gd name="connsiteY13" fmla="*/ 788283 h 2453310"/>
                <a:gd name="connsiteX14" fmla="*/ 1496357 w 2691356"/>
                <a:gd name="connsiteY14" fmla="*/ 528975 h 2453310"/>
                <a:gd name="connsiteX15" fmla="*/ 1496357 w 2691356"/>
                <a:gd name="connsiteY15" fmla="*/ 528975 h 2453310"/>
                <a:gd name="connsiteX16" fmla="*/ 1230121 w 2691356"/>
                <a:gd name="connsiteY16" fmla="*/ 216024 h 2453310"/>
                <a:gd name="connsiteX17" fmla="*/ 1086105 w 2691356"/>
                <a:gd name="connsiteY17" fmla="*/ 288033 h 2453310"/>
                <a:gd name="connsiteX18" fmla="*/ 1014097 w 2691356"/>
                <a:gd name="connsiteY18" fmla="*/ 144017 h 2453310"/>
                <a:gd name="connsiteX19" fmla="*/ 1158113 w 2691356"/>
                <a:gd name="connsiteY19" fmla="*/ 0 h 2453310"/>
                <a:gd name="connsiteX20" fmla="*/ 1302129 w 2691356"/>
                <a:gd name="connsiteY20" fmla="*/ 144016 h 2453310"/>
                <a:gd name="connsiteX21" fmla="*/ 1482709 w 2691356"/>
                <a:gd name="connsiteY21" fmla="*/ 310611 h 2453310"/>
                <a:gd name="connsiteX22" fmla="*/ 1564595 w 2691356"/>
                <a:gd name="connsiteY22" fmla="*/ 542623 h 2453310"/>
                <a:gd name="connsiteX23" fmla="*/ 1591891 w 2691356"/>
                <a:gd name="connsiteY23" fmla="*/ 651805 h 2453310"/>
                <a:gd name="connsiteX24" fmla="*/ 1701073 w 2691356"/>
                <a:gd name="connsiteY24" fmla="*/ 324259 h 2453310"/>
                <a:gd name="connsiteX25" fmla="*/ 1946733 w 2691356"/>
                <a:gd name="connsiteY25" fmla="*/ 133190 h 2453310"/>
                <a:gd name="connsiteX26" fmla="*/ 2233336 w 2691356"/>
                <a:gd name="connsiteY26" fmla="*/ 92247 h 2453310"/>
                <a:gd name="connsiteX27" fmla="*/ 2506291 w 2691356"/>
                <a:gd name="connsiteY27" fmla="*/ 92247 h 2453310"/>
                <a:gd name="connsiteX28" fmla="*/ 2478995 w 2691356"/>
                <a:gd name="connsiteY28" fmla="*/ 146838 h 2453310"/>
                <a:gd name="connsiteX29" fmla="*/ 2383461 w 2691356"/>
                <a:gd name="connsiteY29" fmla="*/ 133190 h 2453310"/>
                <a:gd name="connsiteX30" fmla="*/ 2219688 w 2691356"/>
                <a:gd name="connsiteY30" fmla="*/ 133190 h 2453310"/>
                <a:gd name="connsiteX31" fmla="*/ 2342518 w 2691356"/>
                <a:gd name="connsiteY31" fmla="*/ 215077 h 2453310"/>
                <a:gd name="connsiteX32" fmla="*/ 2670064 w 2691356"/>
                <a:gd name="connsiteY32" fmla="*/ 228725 h 2453310"/>
                <a:gd name="connsiteX33" fmla="*/ 2629121 w 2691356"/>
                <a:gd name="connsiteY33" fmla="*/ 283316 h 2453310"/>
                <a:gd name="connsiteX34" fmla="*/ 2383461 w 2691356"/>
                <a:gd name="connsiteY34" fmla="*/ 283316 h 2453310"/>
                <a:gd name="connsiteX35" fmla="*/ 2206040 w 2691356"/>
                <a:gd name="connsiteY35" fmla="*/ 187781 h 2453310"/>
                <a:gd name="connsiteX36" fmla="*/ 2083210 w 2691356"/>
                <a:gd name="connsiteY36" fmla="*/ 146838 h 2453310"/>
                <a:gd name="connsiteX37" fmla="*/ 1796607 w 2691356"/>
                <a:gd name="connsiteY37" fmla="*/ 324259 h 2453310"/>
                <a:gd name="connsiteX38" fmla="*/ 1673777 w 2691356"/>
                <a:gd name="connsiteY38" fmla="*/ 583566 h 2453310"/>
                <a:gd name="connsiteX39" fmla="*/ 1632834 w 2691356"/>
                <a:gd name="connsiteY39" fmla="*/ 801931 h 2453310"/>
                <a:gd name="connsiteX40" fmla="*/ 1769312 w 2691356"/>
                <a:gd name="connsiteY40" fmla="*/ 870169 h 2453310"/>
                <a:gd name="connsiteX41" fmla="*/ 1919437 w 2691356"/>
                <a:gd name="connsiteY41" fmla="*/ 870169 h 2453310"/>
                <a:gd name="connsiteX42" fmla="*/ 2137801 w 2691356"/>
                <a:gd name="connsiteY42" fmla="*/ 692748 h 2453310"/>
                <a:gd name="connsiteX43" fmla="*/ 2383461 w 2691356"/>
                <a:gd name="connsiteY43" fmla="*/ 556271 h 2453310"/>
                <a:gd name="connsiteX44" fmla="*/ 2451700 w 2691356"/>
                <a:gd name="connsiteY44" fmla="*/ 406145 h 2453310"/>
                <a:gd name="connsiteX45" fmla="*/ 2478995 w 2691356"/>
                <a:gd name="connsiteY45" fmla="*/ 447089 h 2453310"/>
                <a:gd name="connsiteX46" fmla="*/ 2410757 w 2691356"/>
                <a:gd name="connsiteY46" fmla="*/ 610862 h 2453310"/>
                <a:gd name="connsiteX47" fmla="*/ 2274279 w 2691356"/>
                <a:gd name="connsiteY47" fmla="*/ 679101 h 2453310"/>
                <a:gd name="connsiteX48" fmla="*/ 2028619 w 2691356"/>
                <a:gd name="connsiteY48" fmla="*/ 870169 h 2453310"/>
                <a:gd name="connsiteX49" fmla="*/ 1946733 w 2691356"/>
                <a:gd name="connsiteY49" fmla="*/ 924760 h 2453310"/>
                <a:gd name="connsiteX50" fmla="*/ 1796607 w 2691356"/>
                <a:gd name="connsiteY50" fmla="*/ 938408 h 2453310"/>
                <a:gd name="connsiteX51" fmla="*/ 1769312 w 2691356"/>
                <a:gd name="connsiteY51" fmla="*/ 1061238 h 2453310"/>
                <a:gd name="connsiteX52" fmla="*/ 1728369 w 2691356"/>
                <a:gd name="connsiteY52" fmla="*/ 1129477 h 2453310"/>
                <a:gd name="connsiteX53" fmla="*/ 1837551 w 2691356"/>
                <a:gd name="connsiteY53" fmla="*/ 1225011 h 2453310"/>
                <a:gd name="connsiteX54" fmla="*/ 2042267 w 2691356"/>
                <a:gd name="connsiteY54" fmla="*/ 1225011 h 2453310"/>
                <a:gd name="connsiteX55" fmla="*/ 2342518 w 2691356"/>
                <a:gd name="connsiteY55" fmla="*/ 1129477 h 2453310"/>
                <a:gd name="connsiteX56" fmla="*/ 2533586 w 2691356"/>
                <a:gd name="connsiteY56" fmla="*/ 883817 h 2453310"/>
                <a:gd name="connsiteX57" fmla="*/ 2560882 w 2691356"/>
                <a:gd name="connsiteY57" fmla="*/ 842874 h 2453310"/>
                <a:gd name="connsiteX58" fmla="*/ 2533586 w 2691356"/>
                <a:gd name="connsiteY58" fmla="*/ 1033942 h 2453310"/>
                <a:gd name="connsiteX59" fmla="*/ 2356166 w 2691356"/>
                <a:gd name="connsiteY59" fmla="*/ 1197716 h 2453310"/>
                <a:gd name="connsiteX60" fmla="*/ 2206040 w 2691356"/>
                <a:gd name="connsiteY60" fmla="*/ 1265954 h 2453310"/>
                <a:gd name="connsiteX61" fmla="*/ 2410757 w 2691356"/>
                <a:gd name="connsiteY61" fmla="*/ 1320545 h 2453310"/>
                <a:gd name="connsiteX62" fmla="*/ 2642769 w 2691356"/>
                <a:gd name="connsiteY62" fmla="*/ 1402432 h 2453310"/>
                <a:gd name="connsiteX63" fmla="*/ 2656416 w 2691356"/>
                <a:gd name="connsiteY63" fmla="*/ 1402432 h 2453310"/>
                <a:gd name="connsiteX64" fmla="*/ 2670281 w 2691356"/>
                <a:gd name="connsiteY64" fmla="*/ 1584176 h 2453310"/>
                <a:gd name="connsiteX65" fmla="*/ 2574530 w 2691356"/>
                <a:gd name="connsiteY65" fmla="*/ 1657665 h 2453310"/>
                <a:gd name="connsiteX66" fmla="*/ 2454257 w 2691356"/>
                <a:gd name="connsiteY66" fmla="*/ 1512168 h 2453310"/>
                <a:gd name="connsiteX67" fmla="*/ 2438052 w 2691356"/>
                <a:gd name="connsiteY67" fmla="*/ 1375136 h 2453310"/>
                <a:gd name="connsiteX68" fmla="*/ 2219688 w 2691356"/>
                <a:gd name="connsiteY68" fmla="*/ 1320545 h 2453310"/>
                <a:gd name="connsiteX69" fmla="*/ 2137801 w 2691356"/>
                <a:gd name="connsiteY69" fmla="*/ 1265954 h 2453310"/>
                <a:gd name="connsiteX70" fmla="*/ 1946733 w 2691356"/>
                <a:gd name="connsiteY70" fmla="*/ 1293250 h 2453310"/>
                <a:gd name="connsiteX71" fmla="*/ 1769312 w 2691356"/>
                <a:gd name="connsiteY71" fmla="*/ 1279602 h 2453310"/>
                <a:gd name="connsiteX72" fmla="*/ 1687425 w 2691356"/>
                <a:gd name="connsiteY72" fmla="*/ 1143125 h 2453310"/>
                <a:gd name="connsiteX73" fmla="*/ 1591891 w 2691356"/>
                <a:gd name="connsiteY73" fmla="*/ 1184068 h 2453310"/>
                <a:gd name="connsiteX74" fmla="*/ 1455413 w 2691356"/>
                <a:gd name="connsiteY74" fmla="*/ 1225011 h 2453310"/>
                <a:gd name="connsiteX75" fmla="*/ 1482709 w 2691356"/>
                <a:gd name="connsiteY75" fmla="*/ 1525262 h 2453310"/>
                <a:gd name="connsiteX76" fmla="*/ 1469061 w 2691356"/>
                <a:gd name="connsiteY76" fmla="*/ 1811865 h 2453310"/>
                <a:gd name="connsiteX77" fmla="*/ 1277992 w 2691356"/>
                <a:gd name="connsiteY77" fmla="*/ 2112116 h 2453310"/>
                <a:gd name="connsiteX78" fmla="*/ 1127867 w 2691356"/>
                <a:gd name="connsiteY78" fmla="*/ 2194002 h 2453310"/>
                <a:gd name="connsiteX79" fmla="*/ 1209754 w 2691356"/>
                <a:gd name="connsiteY79" fmla="*/ 2098468 h 2453310"/>
                <a:gd name="connsiteX80" fmla="*/ 1332583 w 2691356"/>
                <a:gd name="connsiteY80" fmla="*/ 1989286 h 2453310"/>
                <a:gd name="connsiteX81" fmla="*/ 1237049 w 2691356"/>
                <a:gd name="connsiteY81" fmla="*/ 1948342 h 2453310"/>
                <a:gd name="connsiteX82" fmla="*/ 1032333 w 2691356"/>
                <a:gd name="connsiteY82" fmla="*/ 2139411 h 2453310"/>
                <a:gd name="connsiteX83" fmla="*/ 1018685 w 2691356"/>
                <a:gd name="connsiteY83" fmla="*/ 2289536 h 2453310"/>
                <a:gd name="connsiteX84" fmla="*/ 991389 w 2691356"/>
                <a:gd name="connsiteY84" fmla="*/ 2453310 h 2453310"/>
                <a:gd name="connsiteX85" fmla="*/ 964094 w 2691356"/>
                <a:gd name="connsiteY85" fmla="*/ 2289536 h 2453310"/>
                <a:gd name="connsiteX86" fmla="*/ 991389 w 2691356"/>
                <a:gd name="connsiteY86" fmla="*/ 2098468 h 2453310"/>
                <a:gd name="connsiteX87" fmla="*/ 1182458 w 2691356"/>
                <a:gd name="connsiteY87" fmla="*/ 1921047 h 2453310"/>
                <a:gd name="connsiteX88" fmla="*/ 1100572 w 2691356"/>
                <a:gd name="connsiteY88" fmla="*/ 1921047 h 2453310"/>
                <a:gd name="connsiteX89" fmla="*/ 895855 w 2691356"/>
                <a:gd name="connsiteY89" fmla="*/ 2016581 h 2453310"/>
                <a:gd name="connsiteX90" fmla="*/ 798073 w 2691356"/>
                <a:gd name="connsiteY90" fmla="*/ 2304256 h 2453310"/>
                <a:gd name="connsiteX91" fmla="*/ 582049 w 2691356"/>
                <a:gd name="connsiteY91" fmla="*/ 2232248 h 2453310"/>
                <a:gd name="connsiteX92" fmla="*/ 657413 w 2691356"/>
                <a:gd name="connsiteY92" fmla="*/ 2016581 h 2453310"/>
                <a:gd name="connsiteX93" fmla="*/ 1005037 w 2691356"/>
                <a:gd name="connsiteY93" fmla="*/ 1907399 h 2453310"/>
                <a:gd name="connsiteX94" fmla="*/ 1223401 w 2691356"/>
                <a:gd name="connsiteY94" fmla="*/ 1852808 h 2453310"/>
                <a:gd name="connsiteX95" fmla="*/ 1359879 w 2691356"/>
                <a:gd name="connsiteY95" fmla="*/ 1907399 h 2453310"/>
                <a:gd name="connsiteX96" fmla="*/ 1400822 w 2691356"/>
                <a:gd name="connsiteY96" fmla="*/ 1798217 h 2453310"/>
                <a:gd name="connsiteX97" fmla="*/ 1414470 w 2691356"/>
                <a:gd name="connsiteY97" fmla="*/ 1675387 h 2453310"/>
                <a:gd name="connsiteX98" fmla="*/ 1141515 w 2691356"/>
                <a:gd name="connsiteY98" fmla="*/ 1593501 h 2453310"/>
                <a:gd name="connsiteX99" fmla="*/ 991389 w 2691356"/>
                <a:gd name="connsiteY99" fmla="*/ 1702683 h 2453310"/>
                <a:gd name="connsiteX100" fmla="*/ 895855 w 2691356"/>
                <a:gd name="connsiteY100" fmla="*/ 1689035 h 2453310"/>
                <a:gd name="connsiteX101" fmla="*/ 1032333 w 2691356"/>
                <a:gd name="connsiteY101" fmla="*/ 1620796 h 2453310"/>
                <a:gd name="connsiteX102" fmla="*/ 1141515 w 2691356"/>
                <a:gd name="connsiteY102" fmla="*/ 1525262 h 2453310"/>
                <a:gd name="connsiteX103" fmla="*/ 1332583 w 2691356"/>
                <a:gd name="connsiteY103" fmla="*/ 1593501 h 2453310"/>
                <a:gd name="connsiteX104" fmla="*/ 1428118 w 2691356"/>
                <a:gd name="connsiteY104" fmla="*/ 1593501 h 2453310"/>
                <a:gd name="connsiteX105" fmla="*/ 1414470 w 2691356"/>
                <a:gd name="connsiteY105" fmla="*/ 1497966 h 2453310"/>
                <a:gd name="connsiteX106" fmla="*/ 1387174 w 2691356"/>
                <a:gd name="connsiteY106" fmla="*/ 1265954 h 2453310"/>
                <a:gd name="connsiteX107" fmla="*/ 1400822 w 2691356"/>
                <a:gd name="connsiteY107" fmla="*/ 1143125 h 2453310"/>
                <a:gd name="connsiteX108" fmla="*/ 1373527 w 2691356"/>
                <a:gd name="connsiteY108" fmla="*/ 1061238 h 2453310"/>
                <a:gd name="connsiteX109" fmla="*/ 1277992 w 2691356"/>
                <a:gd name="connsiteY109" fmla="*/ 1020295 h 2453310"/>
                <a:gd name="connsiteX110" fmla="*/ 1073276 w 2691356"/>
                <a:gd name="connsiteY110" fmla="*/ 1197716 h 2453310"/>
                <a:gd name="connsiteX111" fmla="*/ 800321 w 2691356"/>
                <a:gd name="connsiteY111" fmla="*/ 1443375 h 2453310"/>
                <a:gd name="connsiteX112" fmla="*/ 654057 w 2691356"/>
                <a:gd name="connsiteY112" fmla="*/ 1728192 h 2453310"/>
                <a:gd name="connsiteX113" fmla="*/ 510041 w 2691356"/>
                <a:gd name="connsiteY113" fmla="*/ 1728192 h 2453310"/>
                <a:gd name="connsiteX114" fmla="*/ 366025 w 2691356"/>
                <a:gd name="connsiteY114" fmla="*/ 1584176 h 2453310"/>
                <a:gd name="connsiteX115" fmla="*/ 438033 w 2691356"/>
                <a:gd name="connsiteY115" fmla="*/ 1440160 h 2453310"/>
                <a:gd name="connsiteX116" fmla="*/ 732082 w 2691356"/>
                <a:gd name="connsiteY116" fmla="*/ 1402432 h 2453310"/>
                <a:gd name="connsiteX117" fmla="*/ 936798 w 2691356"/>
                <a:gd name="connsiteY117" fmla="*/ 1238659 h 2453310"/>
                <a:gd name="connsiteX118" fmla="*/ 1100572 w 2691356"/>
                <a:gd name="connsiteY118" fmla="*/ 1088533 h 2453310"/>
                <a:gd name="connsiteX119" fmla="*/ 1196106 w 2691356"/>
                <a:gd name="connsiteY119" fmla="*/ 992999 h 2453310"/>
                <a:gd name="connsiteX120" fmla="*/ 1318936 w 2691356"/>
                <a:gd name="connsiteY120" fmla="*/ 965704 h 2453310"/>
                <a:gd name="connsiteX121" fmla="*/ 1332583 w 2691356"/>
                <a:gd name="connsiteY121" fmla="*/ 856522 h 2453310"/>
                <a:gd name="connsiteX0" fmla="*/ 1417281 w 2776054"/>
                <a:gd name="connsiteY0" fmla="*/ 856522 h 2453310"/>
                <a:gd name="connsiteX1" fmla="*/ 1117031 w 2776054"/>
                <a:gd name="connsiteY1" fmla="*/ 706396 h 2453310"/>
                <a:gd name="connsiteX2" fmla="*/ 803132 w 2776054"/>
                <a:gd name="connsiteY2" fmla="*/ 651805 h 2453310"/>
                <a:gd name="connsiteX3" fmla="*/ 489234 w 2776054"/>
                <a:gd name="connsiteY3" fmla="*/ 651805 h 2453310"/>
                <a:gd name="connsiteX4" fmla="*/ 148040 w 2776054"/>
                <a:gd name="connsiteY4" fmla="*/ 774635 h 2453310"/>
                <a:gd name="connsiteX5" fmla="*/ 100552 w 2776054"/>
                <a:gd name="connsiteY5" fmla="*/ 891324 h 2453310"/>
                <a:gd name="connsiteX6" fmla="*/ 108 w 2776054"/>
                <a:gd name="connsiteY6" fmla="*/ 861146 h 2453310"/>
                <a:gd name="connsiteX7" fmla="*/ 84948 w 2776054"/>
                <a:gd name="connsiteY7" fmla="*/ 756918 h 2453310"/>
                <a:gd name="connsiteX8" fmla="*/ 257222 w 2776054"/>
                <a:gd name="connsiteY8" fmla="*/ 665453 h 2453310"/>
                <a:gd name="connsiteX9" fmla="*/ 571120 w 2776054"/>
                <a:gd name="connsiteY9" fmla="*/ 583566 h 2453310"/>
                <a:gd name="connsiteX10" fmla="*/ 1007849 w 2776054"/>
                <a:gd name="connsiteY10" fmla="*/ 583566 h 2453310"/>
                <a:gd name="connsiteX11" fmla="*/ 1280804 w 2776054"/>
                <a:gd name="connsiteY11" fmla="*/ 692748 h 2453310"/>
                <a:gd name="connsiteX12" fmla="*/ 1471872 w 2776054"/>
                <a:gd name="connsiteY12" fmla="*/ 801931 h 2453310"/>
                <a:gd name="connsiteX13" fmla="*/ 1567407 w 2776054"/>
                <a:gd name="connsiteY13" fmla="*/ 788283 h 2453310"/>
                <a:gd name="connsiteX14" fmla="*/ 1581055 w 2776054"/>
                <a:gd name="connsiteY14" fmla="*/ 528975 h 2453310"/>
                <a:gd name="connsiteX15" fmla="*/ 1581055 w 2776054"/>
                <a:gd name="connsiteY15" fmla="*/ 528975 h 2453310"/>
                <a:gd name="connsiteX16" fmla="*/ 1314819 w 2776054"/>
                <a:gd name="connsiteY16" fmla="*/ 216024 h 2453310"/>
                <a:gd name="connsiteX17" fmla="*/ 1170803 w 2776054"/>
                <a:gd name="connsiteY17" fmla="*/ 288033 h 2453310"/>
                <a:gd name="connsiteX18" fmla="*/ 1098795 w 2776054"/>
                <a:gd name="connsiteY18" fmla="*/ 144017 h 2453310"/>
                <a:gd name="connsiteX19" fmla="*/ 1242811 w 2776054"/>
                <a:gd name="connsiteY19" fmla="*/ 0 h 2453310"/>
                <a:gd name="connsiteX20" fmla="*/ 1386827 w 2776054"/>
                <a:gd name="connsiteY20" fmla="*/ 144016 h 2453310"/>
                <a:gd name="connsiteX21" fmla="*/ 1567407 w 2776054"/>
                <a:gd name="connsiteY21" fmla="*/ 310611 h 2453310"/>
                <a:gd name="connsiteX22" fmla="*/ 1649293 w 2776054"/>
                <a:gd name="connsiteY22" fmla="*/ 542623 h 2453310"/>
                <a:gd name="connsiteX23" fmla="*/ 1676589 w 2776054"/>
                <a:gd name="connsiteY23" fmla="*/ 651805 h 2453310"/>
                <a:gd name="connsiteX24" fmla="*/ 1785771 w 2776054"/>
                <a:gd name="connsiteY24" fmla="*/ 324259 h 2453310"/>
                <a:gd name="connsiteX25" fmla="*/ 2031431 w 2776054"/>
                <a:gd name="connsiteY25" fmla="*/ 133190 h 2453310"/>
                <a:gd name="connsiteX26" fmla="*/ 2318034 w 2776054"/>
                <a:gd name="connsiteY26" fmla="*/ 92247 h 2453310"/>
                <a:gd name="connsiteX27" fmla="*/ 2590989 w 2776054"/>
                <a:gd name="connsiteY27" fmla="*/ 92247 h 2453310"/>
                <a:gd name="connsiteX28" fmla="*/ 2563693 w 2776054"/>
                <a:gd name="connsiteY28" fmla="*/ 146838 h 2453310"/>
                <a:gd name="connsiteX29" fmla="*/ 2468159 w 2776054"/>
                <a:gd name="connsiteY29" fmla="*/ 133190 h 2453310"/>
                <a:gd name="connsiteX30" fmla="*/ 2304386 w 2776054"/>
                <a:gd name="connsiteY30" fmla="*/ 133190 h 2453310"/>
                <a:gd name="connsiteX31" fmla="*/ 2427216 w 2776054"/>
                <a:gd name="connsiteY31" fmla="*/ 215077 h 2453310"/>
                <a:gd name="connsiteX32" fmla="*/ 2754762 w 2776054"/>
                <a:gd name="connsiteY32" fmla="*/ 228725 h 2453310"/>
                <a:gd name="connsiteX33" fmla="*/ 2713819 w 2776054"/>
                <a:gd name="connsiteY33" fmla="*/ 283316 h 2453310"/>
                <a:gd name="connsiteX34" fmla="*/ 2468159 w 2776054"/>
                <a:gd name="connsiteY34" fmla="*/ 283316 h 2453310"/>
                <a:gd name="connsiteX35" fmla="*/ 2290738 w 2776054"/>
                <a:gd name="connsiteY35" fmla="*/ 187781 h 2453310"/>
                <a:gd name="connsiteX36" fmla="*/ 2167908 w 2776054"/>
                <a:gd name="connsiteY36" fmla="*/ 146838 h 2453310"/>
                <a:gd name="connsiteX37" fmla="*/ 1881305 w 2776054"/>
                <a:gd name="connsiteY37" fmla="*/ 324259 h 2453310"/>
                <a:gd name="connsiteX38" fmla="*/ 1758475 w 2776054"/>
                <a:gd name="connsiteY38" fmla="*/ 583566 h 2453310"/>
                <a:gd name="connsiteX39" fmla="*/ 1717532 w 2776054"/>
                <a:gd name="connsiteY39" fmla="*/ 801931 h 2453310"/>
                <a:gd name="connsiteX40" fmla="*/ 1854010 w 2776054"/>
                <a:gd name="connsiteY40" fmla="*/ 870169 h 2453310"/>
                <a:gd name="connsiteX41" fmla="*/ 2004135 w 2776054"/>
                <a:gd name="connsiteY41" fmla="*/ 870169 h 2453310"/>
                <a:gd name="connsiteX42" fmla="*/ 2222499 w 2776054"/>
                <a:gd name="connsiteY42" fmla="*/ 692748 h 2453310"/>
                <a:gd name="connsiteX43" fmla="*/ 2468159 w 2776054"/>
                <a:gd name="connsiteY43" fmla="*/ 556271 h 2453310"/>
                <a:gd name="connsiteX44" fmla="*/ 2536398 w 2776054"/>
                <a:gd name="connsiteY44" fmla="*/ 406145 h 2453310"/>
                <a:gd name="connsiteX45" fmla="*/ 2563693 w 2776054"/>
                <a:gd name="connsiteY45" fmla="*/ 447089 h 2453310"/>
                <a:gd name="connsiteX46" fmla="*/ 2495455 w 2776054"/>
                <a:gd name="connsiteY46" fmla="*/ 610862 h 2453310"/>
                <a:gd name="connsiteX47" fmla="*/ 2358977 w 2776054"/>
                <a:gd name="connsiteY47" fmla="*/ 679101 h 2453310"/>
                <a:gd name="connsiteX48" fmla="*/ 2113317 w 2776054"/>
                <a:gd name="connsiteY48" fmla="*/ 870169 h 2453310"/>
                <a:gd name="connsiteX49" fmla="*/ 2031431 w 2776054"/>
                <a:gd name="connsiteY49" fmla="*/ 924760 h 2453310"/>
                <a:gd name="connsiteX50" fmla="*/ 1881305 w 2776054"/>
                <a:gd name="connsiteY50" fmla="*/ 938408 h 2453310"/>
                <a:gd name="connsiteX51" fmla="*/ 1854010 w 2776054"/>
                <a:gd name="connsiteY51" fmla="*/ 1061238 h 2453310"/>
                <a:gd name="connsiteX52" fmla="*/ 1813067 w 2776054"/>
                <a:gd name="connsiteY52" fmla="*/ 1129477 h 2453310"/>
                <a:gd name="connsiteX53" fmla="*/ 1922249 w 2776054"/>
                <a:gd name="connsiteY53" fmla="*/ 1225011 h 2453310"/>
                <a:gd name="connsiteX54" fmla="*/ 2126965 w 2776054"/>
                <a:gd name="connsiteY54" fmla="*/ 1225011 h 2453310"/>
                <a:gd name="connsiteX55" fmla="*/ 2427216 w 2776054"/>
                <a:gd name="connsiteY55" fmla="*/ 1129477 h 2453310"/>
                <a:gd name="connsiteX56" fmla="*/ 2618284 w 2776054"/>
                <a:gd name="connsiteY56" fmla="*/ 883817 h 2453310"/>
                <a:gd name="connsiteX57" fmla="*/ 2645580 w 2776054"/>
                <a:gd name="connsiteY57" fmla="*/ 842874 h 2453310"/>
                <a:gd name="connsiteX58" fmla="*/ 2618284 w 2776054"/>
                <a:gd name="connsiteY58" fmla="*/ 1033942 h 2453310"/>
                <a:gd name="connsiteX59" fmla="*/ 2440864 w 2776054"/>
                <a:gd name="connsiteY59" fmla="*/ 1197716 h 2453310"/>
                <a:gd name="connsiteX60" fmla="*/ 2290738 w 2776054"/>
                <a:gd name="connsiteY60" fmla="*/ 1265954 h 2453310"/>
                <a:gd name="connsiteX61" fmla="*/ 2495455 w 2776054"/>
                <a:gd name="connsiteY61" fmla="*/ 1320545 h 2453310"/>
                <a:gd name="connsiteX62" fmla="*/ 2727467 w 2776054"/>
                <a:gd name="connsiteY62" fmla="*/ 1402432 h 2453310"/>
                <a:gd name="connsiteX63" fmla="*/ 2741114 w 2776054"/>
                <a:gd name="connsiteY63" fmla="*/ 1402432 h 2453310"/>
                <a:gd name="connsiteX64" fmla="*/ 2754979 w 2776054"/>
                <a:gd name="connsiteY64" fmla="*/ 1584176 h 2453310"/>
                <a:gd name="connsiteX65" fmla="*/ 2659228 w 2776054"/>
                <a:gd name="connsiteY65" fmla="*/ 1657665 h 2453310"/>
                <a:gd name="connsiteX66" fmla="*/ 2538955 w 2776054"/>
                <a:gd name="connsiteY66" fmla="*/ 1512168 h 2453310"/>
                <a:gd name="connsiteX67" fmla="*/ 2522750 w 2776054"/>
                <a:gd name="connsiteY67" fmla="*/ 1375136 h 2453310"/>
                <a:gd name="connsiteX68" fmla="*/ 2304386 w 2776054"/>
                <a:gd name="connsiteY68" fmla="*/ 1320545 h 2453310"/>
                <a:gd name="connsiteX69" fmla="*/ 2222499 w 2776054"/>
                <a:gd name="connsiteY69" fmla="*/ 1265954 h 2453310"/>
                <a:gd name="connsiteX70" fmla="*/ 2031431 w 2776054"/>
                <a:gd name="connsiteY70" fmla="*/ 1293250 h 2453310"/>
                <a:gd name="connsiteX71" fmla="*/ 1854010 w 2776054"/>
                <a:gd name="connsiteY71" fmla="*/ 1279602 h 2453310"/>
                <a:gd name="connsiteX72" fmla="*/ 1772123 w 2776054"/>
                <a:gd name="connsiteY72" fmla="*/ 1143125 h 2453310"/>
                <a:gd name="connsiteX73" fmla="*/ 1676589 w 2776054"/>
                <a:gd name="connsiteY73" fmla="*/ 1184068 h 2453310"/>
                <a:gd name="connsiteX74" fmla="*/ 1540111 w 2776054"/>
                <a:gd name="connsiteY74" fmla="*/ 1225011 h 2453310"/>
                <a:gd name="connsiteX75" fmla="*/ 1567407 w 2776054"/>
                <a:gd name="connsiteY75" fmla="*/ 1525262 h 2453310"/>
                <a:gd name="connsiteX76" fmla="*/ 1553759 w 2776054"/>
                <a:gd name="connsiteY76" fmla="*/ 1811865 h 2453310"/>
                <a:gd name="connsiteX77" fmla="*/ 1362690 w 2776054"/>
                <a:gd name="connsiteY77" fmla="*/ 2112116 h 2453310"/>
                <a:gd name="connsiteX78" fmla="*/ 1212565 w 2776054"/>
                <a:gd name="connsiteY78" fmla="*/ 2194002 h 2453310"/>
                <a:gd name="connsiteX79" fmla="*/ 1294452 w 2776054"/>
                <a:gd name="connsiteY79" fmla="*/ 2098468 h 2453310"/>
                <a:gd name="connsiteX80" fmla="*/ 1417281 w 2776054"/>
                <a:gd name="connsiteY80" fmla="*/ 1989286 h 2453310"/>
                <a:gd name="connsiteX81" fmla="*/ 1321747 w 2776054"/>
                <a:gd name="connsiteY81" fmla="*/ 1948342 h 2453310"/>
                <a:gd name="connsiteX82" fmla="*/ 1117031 w 2776054"/>
                <a:gd name="connsiteY82" fmla="*/ 2139411 h 2453310"/>
                <a:gd name="connsiteX83" fmla="*/ 1103383 w 2776054"/>
                <a:gd name="connsiteY83" fmla="*/ 2289536 h 2453310"/>
                <a:gd name="connsiteX84" fmla="*/ 1076087 w 2776054"/>
                <a:gd name="connsiteY84" fmla="*/ 2453310 h 2453310"/>
                <a:gd name="connsiteX85" fmla="*/ 1048792 w 2776054"/>
                <a:gd name="connsiteY85" fmla="*/ 2289536 h 2453310"/>
                <a:gd name="connsiteX86" fmla="*/ 1076087 w 2776054"/>
                <a:gd name="connsiteY86" fmla="*/ 2098468 h 2453310"/>
                <a:gd name="connsiteX87" fmla="*/ 1267156 w 2776054"/>
                <a:gd name="connsiteY87" fmla="*/ 1921047 h 2453310"/>
                <a:gd name="connsiteX88" fmla="*/ 1185270 w 2776054"/>
                <a:gd name="connsiteY88" fmla="*/ 1921047 h 2453310"/>
                <a:gd name="connsiteX89" fmla="*/ 980553 w 2776054"/>
                <a:gd name="connsiteY89" fmla="*/ 2016581 h 2453310"/>
                <a:gd name="connsiteX90" fmla="*/ 882771 w 2776054"/>
                <a:gd name="connsiteY90" fmla="*/ 2304256 h 2453310"/>
                <a:gd name="connsiteX91" fmla="*/ 666747 w 2776054"/>
                <a:gd name="connsiteY91" fmla="*/ 2232248 h 2453310"/>
                <a:gd name="connsiteX92" fmla="*/ 742111 w 2776054"/>
                <a:gd name="connsiteY92" fmla="*/ 2016581 h 2453310"/>
                <a:gd name="connsiteX93" fmla="*/ 1089735 w 2776054"/>
                <a:gd name="connsiteY93" fmla="*/ 1907399 h 2453310"/>
                <a:gd name="connsiteX94" fmla="*/ 1308099 w 2776054"/>
                <a:gd name="connsiteY94" fmla="*/ 1852808 h 2453310"/>
                <a:gd name="connsiteX95" fmla="*/ 1444577 w 2776054"/>
                <a:gd name="connsiteY95" fmla="*/ 1907399 h 2453310"/>
                <a:gd name="connsiteX96" fmla="*/ 1485520 w 2776054"/>
                <a:gd name="connsiteY96" fmla="*/ 1798217 h 2453310"/>
                <a:gd name="connsiteX97" fmla="*/ 1499168 w 2776054"/>
                <a:gd name="connsiteY97" fmla="*/ 1675387 h 2453310"/>
                <a:gd name="connsiteX98" fmla="*/ 1226213 w 2776054"/>
                <a:gd name="connsiteY98" fmla="*/ 1593501 h 2453310"/>
                <a:gd name="connsiteX99" fmla="*/ 1076087 w 2776054"/>
                <a:gd name="connsiteY99" fmla="*/ 1702683 h 2453310"/>
                <a:gd name="connsiteX100" fmla="*/ 980553 w 2776054"/>
                <a:gd name="connsiteY100" fmla="*/ 1689035 h 2453310"/>
                <a:gd name="connsiteX101" fmla="*/ 1117031 w 2776054"/>
                <a:gd name="connsiteY101" fmla="*/ 1620796 h 2453310"/>
                <a:gd name="connsiteX102" fmla="*/ 1226213 w 2776054"/>
                <a:gd name="connsiteY102" fmla="*/ 1525262 h 2453310"/>
                <a:gd name="connsiteX103" fmla="*/ 1417281 w 2776054"/>
                <a:gd name="connsiteY103" fmla="*/ 1593501 h 2453310"/>
                <a:gd name="connsiteX104" fmla="*/ 1512816 w 2776054"/>
                <a:gd name="connsiteY104" fmla="*/ 1593501 h 2453310"/>
                <a:gd name="connsiteX105" fmla="*/ 1499168 w 2776054"/>
                <a:gd name="connsiteY105" fmla="*/ 1497966 h 2453310"/>
                <a:gd name="connsiteX106" fmla="*/ 1471872 w 2776054"/>
                <a:gd name="connsiteY106" fmla="*/ 1265954 h 2453310"/>
                <a:gd name="connsiteX107" fmla="*/ 1485520 w 2776054"/>
                <a:gd name="connsiteY107" fmla="*/ 1143125 h 2453310"/>
                <a:gd name="connsiteX108" fmla="*/ 1458225 w 2776054"/>
                <a:gd name="connsiteY108" fmla="*/ 1061238 h 2453310"/>
                <a:gd name="connsiteX109" fmla="*/ 1362690 w 2776054"/>
                <a:gd name="connsiteY109" fmla="*/ 1020295 h 2453310"/>
                <a:gd name="connsiteX110" fmla="*/ 1157974 w 2776054"/>
                <a:gd name="connsiteY110" fmla="*/ 1197716 h 2453310"/>
                <a:gd name="connsiteX111" fmla="*/ 885019 w 2776054"/>
                <a:gd name="connsiteY111" fmla="*/ 1443375 h 2453310"/>
                <a:gd name="connsiteX112" fmla="*/ 738755 w 2776054"/>
                <a:gd name="connsiteY112" fmla="*/ 1728192 h 2453310"/>
                <a:gd name="connsiteX113" fmla="*/ 594739 w 2776054"/>
                <a:gd name="connsiteY113" fmla="*/ 1728192 h 2453310"/>
                <a:gd name="connsiteX114" fmla="*/ 450723 w 2776054"/>
                <a:gd name="connsiteY114" fmla="*/ 1584176 h 2453310"/>
                <a:gd name="connsiteX115" fmla="*/ 522731 w 2776054"/>
                <a:gd name="connsiteY115" fmla="*/ 1440160 h 2453310"/>
                <a:gd name="connsiteX116" fmla="*/ 816780 w 2776054"/>
                <a:gd name="connsiteY116" fmla="*/ 1402432 h 2453310"/>
                <a:gd name="connsiteX117" fmla="*/ 1021496 w 2776054"/>
                <a:gd name="connsiteY117" fmla="*/ 1238659 h 2453310"/>
                <a:gd name="connsiteX118" fmla="*/ 1185270 w 2776054"/>
                <a:gd name="connsiteY118" fmla="*/ 1088533 h 2453310"/>
                <a:gd name="connsiteX119" fmla="*/ 1280804 w 2776054"/>
                <a:gd name="connsiteY119" fmla="*/ 992999 h 2453310"/>
                <a:gd name="connsiteX120" fmla="*/ 1403634 w 2776054"/>
                <a:gd name="connsiteY120" fmla="*/ 965704 h 2453310"/>
                <a:gd name="connsiteX121" fmla="*/ 1417281 w 2776054"/>
                <a:gd name="connsiteY121" fmla="*/ 856522 h 24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776054" h="2453310">
                  <a:moveTo>
                    <a:pt x="1417281" y="856522"/>
                  </a:moveTo>
                  <a:cubicBezTo>
                    <a:pt x="1369514" y="813304"/>
                    <a:pt x="1219389" y="740516"/>
                    <a:pt x="1117031" y="706396"/>
                  </a:cubicBezTo>
                  <a:cubicBezTo>
                    <a:pt x="1014673" y="672277"/>
                    <a:pt x="907765" y="660903"/>
                    <a:pt x="803132" y="651805"/>
                  </a:cubicBezTo>
                  <a:cubicBezTo>
                    <a:pt x="698499" y="642707"/>
                    <a:pt x="598416" y="631333"/>
                    <a:pt x="489234" y="651805"/>
                  </a:cubicBezTo>
                  <a:cubicBezTo>
                    <a:pt x="380052" y="672277"/>
                    <a:pt x="212820" y="734715"/>
                    <a:pt x="148040" y="774635"/>
                  </a:cubicBezTo>
                  <a:cubicBezTo>
                    <a:pt x="83260" y="814555"/>
                    <a:pt x="89179" y="889049"/>
                    <a:pt x="100552" y="891324"/>
                  </a:cubicBezTo>
                  <a:cubicBezTo>
                    <a:pt x="111925" y="893599"/>
                    <a:pt x="2709" y="883547"/>
                    <a:pt x="108" y="861146"/>
                  </a:cubicBezTo>
                  <a:cubicBezTo>
                    <a:pt x="-2493" y="838745"/>
                    <a:pt x="42096" y="789534"/>
                    <a:pt x="84948" y="756918"/>
                  </a:cubicBezTo>
                  <a:cubicBezTo>
                    <a:pt x="127800" y="724303"/>
                    <a:pt x="176193" y="694345"/>
                    <a:pt x="257222" y="665453"/>
                  </a:cubicBezTo>
                  <a:cubicBezTo>
                    <a:pt x="338251" y="636561"/>
                    <a:pt x="446016" y="597214"/>
                    <a:pt x="571120" y="583566"/>
                  </a:cubicBezTo>
                  <a:cubicBezTo>
                    <a:pt x="696225" y="569918"/>
                    <a:pt x="889568" y="565369"/>
                    <a:pt x="1007849" y="583566"/>
                  </a:cubicBezTo>
                  <a:cubicBezTo>
                    <a:pt x="1126130" y="601763"/>
                    <a:pt x="1203467" y="656354"/>
                    <a:pt x="1280804" y="692748"/>
                  </a:cubicBezTo>
                  <a:cubicBezTo>
                    <a:pt x="1358141" y="729142"/>
                    <a:pt x="1424105" y="786009"/>
                    <a:pt x="1471872" y="801931"/>
                  </a:cubicBezTo>
                  <a:cubicBezTo>
                    <a:pt x="1519639" y="817854"/>
                    <a:pt x="1549210" y="833776"/>
                    <a:pt x="1567407" y="788283"/>
                  </a:cubicBezTo>
                  <a:cubicBezTo>
                    <a:pt x="1585604" y="742790"/>
                    <a:pt x="1581055" y="528975"/>
                    <a:pt x="1581055" y="528975"/>
                  </a:cubicBezTo>
                  <a:lnTo>
                    <a:pt x="1581055" y="528975"/>
                  </a:lnTo>
                  <a:cubicBezTo>
                    <a:pt x="1556034" y="485757"/>
                    <a:pt x="1383194" y="256181"/>
                    <a:pt x="1314819" y="216024"/>
                  </a:cubicBezTo>
                  <a:cubicBezTo>
                    <a:pt x="1246444" y="175867"/>
                    <a:pt x="1206807" y="300034"/>
                    <a:pt x="1170803" y="288033"/>
                  </a:cubicBezTo>
                  <a:cubicBezTo>
                    <a:pt x="1134799" y="276032"/>
                    <a:pt x="1086794" y="192022"/>
                    <a:pt x="1098795" y="144017"/>
                  </a:cubicBezTo>
                  <a:cubicBezTo>
                    <a:pt x="1110796" y="96012"/>
                    <a:pt x="1194806" y="0"/>
                    <a:pt x="1242811" y="0"/>
                  </a:cubicBezTo>
                  <a:cubicBezTo>
                    <a:pt x="1290816" y="0"/>
                    <a:pt x="1332728" y="92248"/>
                    <a:pt x="1386827" y="144016"/>
                  </a:cubicBezTo>
                  <a:cubicBezTo>
                    <a:pt x="1440926" y="195784"/>
                    <a:pt x="1523663" y="244177"/>
                    <a:pt x="1567407" y="310611"/>
                  </a:cubicBezTo>
                  <a:cubicBezTo>
                    <a:pt x="1611151" y="377046"/>
                    <a:pt x="1631096" y="485757"/>
                    <a:pt x="1649293" y="542623"/>
                  </a:cubicBezTo>
                  <a:cubicBezTo>
                    <a:pt x="1667490" y="599489"/>
                    <a:pt x="1653843" y="688199"/>
                    <a:pt x="1676589" y="651805"/>
                  </a:cubicBezTo>
                  <a:cubicBezTo>
                    <a:pt x="1699335" y="615411"/>
                    <a:pt x="1726631" y="410695"/>
                    <a:pt x="1785771" y="324259"/>
                  </a:cubicBezTo>
                  <a:cubicBezTo>
                    <a:pt x="1844911" y="237823"/>
                    <a:pt x="1942721" y="171859"/>
                    <a:pt x="2031431" y="133190"/>
                  </a:cubicBezTo>
                  <a:cubicBezTo>
                    <a:pt x="2120141" y="94521"/>
                    <a:pt x="2224774" y="99071"/>
                    <a:pt x="2318034" y="92247"/>
                  </a:cubicBezTo>
                  <a:cubicBezTo>
                    <a:pt x="2411294" y="85423"/>
                    <a:pt x="2550046" y="83149"/>
                    <a:pt x="2590989" y="92247"/>
                  </a:cubicBezTo>
                  <a:cubicBezTo>
                    <a:pt x="2631932" y="101345"/>
                    <a:pt x="2584165" y="140014"/>
                    <a:pt x="2563693" y="146838"/>
                  </a:cubicBezTo>
                  <a:cubicBezTo>
                    <a:pt x="2543221" y="153662"/>
                    <a:pt x="2511377" y="135465"/>
                    <a:pt x="2468159" y="133190"/>
                  </a:cubicBezTo>
                  <a:cubicBezTo>
                    <a:pt x="2424941" y="130915"/>
                    <a:pt x="2311210" y="119542"/>
                    <a:pt x="2304386" y="133190"/>
                  </a:cubicBezTo>
                  <a:cubicBezTo>
                    <a:pt x="2297562" y="146838"/>
                    <a:pt x="2352153" y="199155"/>
                    <a:pt x="2427216" y="215077"/>
                  </a:cubicBezTo>
                  <a:cubicBezTo>
                    <a:pt x="2502279" y="230999"/>
                    <a:pt x="2706995" y="217352"/>
                    <a:pt x="2754762" y="228725"/>
                  </a:cubicBezTo>
                  <a:cubicBezTo>
                    <a:pt x="2802529" y="240098"/>
                    <a:pt x="2761586" y="274218"/>
                    <a:pt x="2713819" y="283316"/>
                  </a:cubicBezTo>
                  <a:cubicBezTo>
                    <a:pt x="2666052" y="292414"/>
                    <a:pt x="2538673" y="299239"/>
                    <a:pt x="2468159" y="283316"/>
                  </a:cubicBezTo>
                  <a:cubicBezTo>
                    <a:pt x="2397646" y="267394"/>
                    <a:pt x="2340780" y="210527"/>
                    <a:pt x="2290738" y="187781"/>
                  </a:cubicBezTo>
                  <a:cubicBezTo>
                    <a:pt x="2240696" y="165035"/>
                    <a:pt x="2236147" y="124092"/>
                    <a:pt x="2167908" y="146838"/>
                  </a:cubicBezTo>
                  <a:cubicBezTo>
                    <a:pt x="2099669" y="169584"/>
                    <a:pt x="1949544" y="251471"/>
                    <a:pt x="1881305" y="324259"/>
                  </a:cubicBezTo>
                  <a:cubicBezTo>
                    <a:pt x="1813066" y="397047"/>
                    <a:pt x="1785770" y="503954"/>
                    <a:pt x="1758475" y="583566"/>
                  </a:cubicBezTo>
                  <a:cubicBezTo>
                    <a:pt x="1731180" y="663178"/>
                    <a:pt x="1701610" y="754164"/>
                    <a:pt x="1717532" y="801931"/>
                  </a:cubicBezTo>
                  <a:cubicBezTo>
                    <a:pt x="1733455" y="849698"/>
                    <a:pt x="1806243" y="858796"/>
                    <a:pt x="1854010" y="870169"/>
                  </a:cubicBezTo>
                  <a:cubicBezTo>
                    <a:pt x="1901777" y="881542"/>
                    <a:pt x="1942720" y="899739"/>
                    <a:pt x="2004135" y="870169"/>
                  </a:cubicBezTo>
                  <a:cubicBezTo>
                    <a:pt x="2065550" y="840599"/>
                    <a:pt x="2145162" y="745064"/>
                    <a:pt x="2222499" y="692748"/>
                  </a:cubicBezTo>
                  <a:cubicBezTo>
                    <a:pt x="2299836" y="640432"/>
                    <a:pt x="2415842" y="604038"/>
                    <a:pt x="2468159" y="556271"/>
                  </a:cubicBezTo>
                  <a:cubicBezTo>
                    <a:pt x="2520476" y="508504"/>
                    <a:pt x="2520476" y="424342"/>
                    <a:pt x="2536398" y="406145"/>
                  </a:cubicBezTo>
                  <a:cubicBezTo>
                    <a:pt x="2552320" y="387948"/>
                    <a:pt x="2570517" y="412970"/>
                    <a:pt x="2563693" y="447089"/>
                  </a:cubicBezTo>
                  <a:cubicBezTo>
                    <a:pt x="2556869" y="481209"/>
                    <a:pt x="2529574" y="572193"/>
                    <a:pt x="2495455" y="610862"/>
                  </a:cubicBezTo>
                  <a:cubicBezTo>
                    <a:pt x="2461336" y="649531"/>
                    <a:pt x="2422667" y="635883"/>
                    <a:pt x="2358977" y="679101"/>
                  </a:cubicBezTo>
                  <a:cubicBezTo>
                    <a:pt x="2295287" y="722319"/>
                    <a:pt x="2167908" y="829226"/>
                    <a:pt x="2113317" y="870169"/>
                  </a:cubicBezTo>
                  <a:cubicBezTo>
                    <a:pt x="2058726" y="911112"/>
                    <a:pt x="2070100" y="913387"/>
                    <a:pt x="2031431" y="924760"/>
                  </a:cubicBezTo>
                  <a:cubicBezTo>
                    <a:pt x="1992762" y="936133"/>
                    <a:pt x="1910875" y="915662"/>
                    <a:pt x="1881305" y="938408"/>
                  </a:cubicBezTo>
                  <a:cubicBezTo>
                    <a:pt x="1851735" y="961154"/>
                    <a:pt x="1865383" y="1029393"/>
                    <a:pt x="1854010" y="1061238"/>
                  </a:cubicBezTo>
                  <a:cubicBezTo>
                    <a:pt x="1842637" y="1093083"/>
                    <a:pt x="1801694" y="1102182"/>
                    <a:pt x="1813067" y="1129477"/>
                  </a:cubicBezTo>
                  <a:cubicBezTo>
                    <a:pt x="1824440" y="1156772"/>
                    <a:pt x="1869933" y="1209089"/>
                    <a:pt x="1922249" y="1225011"/>
                  </a:cubicBezTo>
                  <a:cubicBezTo>
                    <a:pt x="1974565" y="1240933"/>
                    <a:pt x="2042804" y="1240933"/>
                    <a:pt x="2126965" y="1225011"/>
                  </a:cubicBezTo>
                  <a:cubicBezTo>
                    <a:pt x="2211126" y="1209089"/>
                    <a:pt x="2345329" y="1186343"/>
                    <a:pt x="2427216" y="1129477"/>
                  </a:cubicBezTo>
                  <a:cubicBezTo>
                    <a:pt x="2509103" y="1072611"/>
                    <a:pt x="2581890" y="931584"/>
                    <a:pt x="2618284" y="883817"/>
                  </a:cubicBezTo>
                  <a:cubicBezTo>
                    <a:pt x="2654678" y="836050"/>
                    <a:pt x="2645580" y="817853"/>
                    <a:pt x="2645580" y="842874"/>
                  </a:cubicBezTo>
                  <a:cubicBezTo>
                    <a:pt x="2645580" y="867895"/>
                    <a:pt x="2652403" y="974802"/>
                    <a:pt x="2618284" y="1033942"/>
                  </a:cubicBezTo>
                  <a:cubicBezTo>
                    <a:pt x="2584165" y="1093082"/>
                    <a:pt x="2495455" y="1159047"/>
                    <a:pt x="2440864" y="1197716"/>
                  </a:cubicBezTo>
                  <a:cubicBezTo>
                    <a:pt x="2386273" y="1236385"/>
                    <a:pt x="2281640" y="1245483"/>
                    <a:pt x="2290738" y="1265954"/>
                  </a:cubicBezTo>
                  <a:cubicBezTo>
                    <a:pt x="2299836" y="1286425"/>
                    <a:pt x="2422667" y="1297799"/>
                    <a:pt x="2495455" y="1320545"/>
                  </a:cubicBezTo>
                  <a:cubicBezTo>
                    <a:pt x="2568243" y="1343291"/>
                    <a:pt x="2686524" y="1388784"/>
                    <a:pt x="2727467" y="1402432"/>
                  </a:cubicBezTo>
                  <a:cubicBezTo>
                    <a:pt x="2768410" y="1416080"/>
                    <a:pt x="2736529" y="1372141"/>
                    <a:pt x="2741114" y="1402432"/>
                  </a:cubicBezTo>
                  <a:cubicBezTo>
                    <a:pt x="2745699" y="1432723"/>
                    <a:pt x="2768627" y="1541637"/>
                    <a:pt x="2754979" y="1584176"/>
                  </a:cubicBezTo>
                  <a:cubicBezTo>
                    <a:pt x="2741331" y="1626715"/>
                    <a:pt x="2689098" y="1662466"/>
                    <a:pt x="2659228" y="1657665"/>
                  </a:cubicBezTo>
                  <a:cubicBezTo>
                    <a:pt x="2632314" y="1680756"/>
                    <a:pt x="2561701" y="1559256"/>
                    <a:pt x="2538955" y="1512168"/>
                  </a:cubicBezTo>
                  <a:cubicBezTo>
                    <a:pt x="2516209" y="1465080"/>
                    <a:pt x="2561845" y="1407073"/>
                    <a:pt x="2522750" y="1375136"/>
                  </a:cubicBezTo>
                  <a:cubicBezTo>
                    <a:pt x="2483655" y="1343199"/>
                    <a:pt x="2354428" y="1338742"/>
                    <a:pt x="2304386" y="1320545"/>
                  </a:cubicBezTo>
                  <a:cubicBezTo>
                    <a:pt x="2254344" y="1302348"/>
                    <a:pt x="2267992" y="1270503"/>
                    <a:pt x="2222499" y="1265954"/>
                  </a:cubicBezTo>
                  <a:cubicBezTo>
                    <a:pt x="2177007" y="1261405"/>
                    <a:pt x="2092846" y="1290975"/>
                    <a:pt x="2031431" y="1293250"/>
                  </a:cubicBezTo>
                  <a:cubicBezTo>
                    <a:pt x="1970016" y="1295525"/>
                    <a:pt x="1897228" y="1304623"/>
                    <a:pt x="1854010" y="1279602"/>
                  </a:cubicBezTo>
                  <a:cubicBezTo>
                    <a:pt x="1810792" y="1254581"/>
                    <a:pt x="1801693" y="1159047"/>
                    <a:pt x="1772123" y="1143125"/>
                  </a:cubicBezTo>
                  <a:cubicBezTo>
                    <a:pt x="1742553" y="1127203"/>
                    <a:pt x="1715258" y="1170420"/>
                    <a:pt x="1676589" y="1184068"/>
                  </a:cubicBezTo>
                  <a:cubicBezTo>
                    <a:pt x="1637920" y="1197716"/>
                    <a:pt x="1558308" y="1168145"/>
                    <a:pt x="1540111" y="1225011"/>
                  </a:cubicBezTo>
                  <a:cubicBezTo>
                    <a:pt x="1521914" y="1281877"/>
                    <a:pt x="1565132" y="1427453"/>
                    <a:pt x="1567407" y="1525262"/>
                  </a:cubicBezTo>
                  <a:cubicBezTo>
                    <a:pt x="1569682" y="1623071"/>
                    <a:pt x="1587879" y="1714056"/>
                    <a:pt x="1553759" y="1811865"/>
                  </a:cubicBezTo>
                  <a:cubicBezTo>
                    <a:pt x="1519640" y="1909674"/>
                    <a:pt x="1419556" y="2048427"/>
                    <a:pt x="1362690" y="2112116"/>
                  </a:cubicBezTo>
                  <a:cubicBezTo>
                    <a:pt x="1305824" y="2175805"/>
                    <a:pt x="1223938" y="2196277"/>
                    <a:pt x="1212565" y="2194002"/>
                  </a:cubicBezTo>
                  <a:cubicBezTo>
                    <a:pt x="1201192" y="2191727"/>
                    <a:pt x="1260333" y="2132587"/>
                    <a:pt x="1294452" y="2098468"/>
                  </a:cubicBezTo>
                  <a:cubicBezTo>
                    <a:pt x="1328571" y="2064349"/>
                    <a:pt x="1412732" y="2014307"/>
                    <a:pt x="1417281" y="1989286"/>
                  </a:cubicBezTo>
                  <a:cubicBezTo>
                    <a:pt x="1421830" y="1964265"/>
                    <a:pt x="1371789" y="1923321"/>
                    <a:pt x="1321747" y="1948342"/>
                  </a:cubicBezTo>
                  <a:cubicBezTo>
                    <a:pt x="1271705" y="1973363"/>
                    <a:pt x="1153425" y="2082545"/>
                    <a:pt x="1117031" y="2139411"/>
                  </a:cubicBezTo>
                  <a:cubicBezTo>
                    <a:pt x="1080637" y="2196277"/>
                    <a:pt x="1110207" y="2237219"/>
                    <a:pt x="1103383" y="2289536"/>
                  </a:cubicBezTo>
                  <a:cubicBezTo>
                    <a:pt x="1096559" y="2341853"/>
                    <a:pt x="1085185" y="2453310"/>
                    <a:pt x="1076087" y="2453310"/>
                  </a:cubicBezTo>
                  <a:cubicBezTo>
                    <a:pt x="1066989" y="2453310"/>
                    <a:pt x="1048792" y="2348676"/>
                    <a:pt x="1048792" y="2289536"/>
                  </a:cubicBezTo>
                  <a:cubicBezTo>
                    <a:pt x="1048792" y="2230396"/>
                    <a:pt x="1039693" y="2159883"/>
                    <a:pt x="1076087" y="2098468"/>
                  </a:cubicBezTo>
                  <a:cubicBezTo>
                    <a:pt x="1112481" y="2037053"/>
                    <a:pt x="1248959" y="1950617"/>
                    <a:pt x="1267156" y="1921047"/>
                  </a:cubicBezTo>
                  <a:cubicBezTo>
                    <a:pt x="1285353" y="1891477"/>
                    <a:pt x="1233037" y="1905125"/>
                    <a:pt x="1185270" y="1921047"/>
                  </a:cubicBezTo>
                  <a:cubicBezTo>
                    <a:pt x="1137503" y="1936969"/>
                    <a:pt x="1030970" y="1952713"/>
                    <a:pt x="980553" y="2016581"/>
                  </a:cubicBezTo>
                  <a:cubicBezTo>
                    <a:pt x="930136" y="2080449"/>
                    <a:pt x="935072" y="2268312"/>
                    <a:pt x="882771" y="2304256"/>
                  </a:cubicBezTo>
                  <a:cubicBezTo>
                    <a:pt x="830470" y="2340200"/>
                    <a:pt x="690190" y="2280194"/>
                    <a:pt x="666747" y="2232248"/>
                  </a:cubicBezTo>
                  <a:cubicBezTo>
                    <a:pt x="643304" y="2184302"/>
                    <a:pt x="671613" y="2070723"/>
                    <a:pt x="742111" y="2016581"/>
                  </a:cubicBezTo>
                  <a:cubicBezTo>
                    <a:pt x="812609" y="1962440"/>
                    <a:pt x="995404" y="1934695"/>
                    <a:pt x="1089735" y="1907399"/>
                  </a:cubicBezTo>
                  <a:cubicBezTo>
                    <a:pt x="1184066" y="1880104"/>
                    <a:pt x="1248959" y="1852808"/>
                    <a:pt x="1308099" y="1852808"/>
                  </a:cubicBezTo>
                  <a:cubicBezTo>
                    <a:pt x="1367239" y="1852808"/>
                    <a:pt x="1415007" y="1916497"/>
                    <a:pt x="1444577" y="1907399"/>
                  </a:cubicBezTo>
                  <a:cubicBezTo>
                    <a:pt x="1474147" y="1898301"/>
                    <a:pt x="1476422" y="1836886"/>
                    <a:pt x="1485520" y="1798217"/>
                  </a:cubicBezTo>
                  <a:cubicBezTo>
                    <a:pt x="1494618" y="1759548"/>
                    <a:pt x="1542386" y="1709506"/>
                    <a:pt x="1499168" y="1675387"/>
                  </a:cubicBezTo>
                  <a:cubicBezTo>
                    <a:pt x="1455950" y="1641268"/>
                    <a:pt x="1296727" y="1588952"/>
                    <a:pt x="1226213" y="1593501"/>
                  </a:cubicBezTo>
                  <a:cubicBezTo>
                    <a:pt x="1155700" y="1598050"/>
                    <a:pt x="1117030" y="1686761"/>
                    <a:pt x="1076087" y="1702683"/>
                  </a:cubicBezTo>
                  <a:cubicBezTo>
                    <a:pt x="1035144" y="1718605"/>
                    <a:pt x="973729" y="1702683"/>
                    <a:pt x="980553" y="1689035"/>
                  </a:cubicBezTo>
                  <a:cubicBezTo>
                    <a:pt x="987377" y="1675387"/>
                    <a:pt x="1076088" y="1648091"/>
                    <a:pt x="1117031" y="1620796"/>
                  </a:cubicBezTo>
                  <a:cubicBezTo>
                    <a:pt x="1157974" y="1593501"/>
                    <a:pt x="1176171" y="1529811"/>
                    <a:pt x="1226213" y="1525262"/>
                  </a:cubicBezTo>
                  <a:cubicBezTo>
                    <a:pt x="1276255" y="1520713"/>
                    <a:pt x="1369514" y="1582128"/>
                    <a:pt x="1417281" y="1593501"/>
                  </a:cubicBezTo>
                  <a:cubicBezTo>
                    <a:pt x="1465048" y="1604874"/>
                    <a:pt x="1499168" y="1609424"/>
                    <a:pt x="1512816" y="1593501"/>
                  </a:cubicBezTo>
                  <a:cubicBezTo>
                    <a:pt x="1526464" y="1577579"/>
                    <a:pt x="1505992" y="1552557"/>
                    <a:pt x="1499168" y="1497966"/>
                  </a:cubicBezTo>
                  <a:cubicBezTo>
                    <a:pt x="1492344" y="1443375"/>
                    <a:pt x="1474147" y="1325094"/>
                    <a:pt x="1471872" y="1265954"/>
                  </a:cubicBezTo>
                  <a:cubicBezTo>
                    <a:pt x="1469597" y="1206814"/>
                    <a:pt x="1487795" y="1177244"/>
                    <a:pt x="1485520" y="1143125"/>
                  </a:cubicBezTo>
                  <a:cubicBezTo>
                    <a:pt x="1483246" y="1109006"/>
                    <a:pt x="1478697" y="1081710"/>
                    <a:pt x="1458225" y="1061238"/>
                  </a:cubicBezTo>
                  <a:cubicBezTo>
                    <a:pt x="1437753" y="1040766"/>
                    <a:pt x="1412732" y="997549"/>
                    <a:pt x="1362690" y="1020295"/>
                  </a:cubicBezTo>
                  <a:cubicBezTo>
                    <a:pt x="1312648" y="1043041"/>
                    <a:pt x="1237586" y="1127203"/>
                    <a:pt x="1157974" y="1197716"/>
                  </a:cubicBezTo>
                  <a:cubicBezTo>
                    <a:pt x="1078362" y="1268229"/>
                    <a:pt x="954889" y="1354962"/>
                    <a:pt x="885019" y="1443375"/>
                  </a:cubicBezTo>
                  <a:cubicBezTo>
                    <a:pt x="815149" y="1531788"/>
                    <a:pt x="787135" y="1680723"/>
                    <a:pt x="738755" y="1728192"/>
                  </a:cubicBezTo>
                  <a:cubicBezTo>
                    <a:pt x="690375" y="1775662"/>
                    <a:pt x="642744" y="1752195"/>
                    <a:pt x="594739" y="1728192"/>
                  </a:cubicBezTo>
                  <a:cubicBezTo>
                    <a:pt x="546734" y="1704189"/>
                    <a:pt x="462724" y="1632181"/>
                    <a:pt x="450723" y="1584176"/>
                  </a:cubicBezTo>
                  <a:cubicBezTo>
                    <a:pt x="438722" y="1536171"/>
                    <a:pt x="461722" y="1470451"/>
                    <a:pt x="522731" y="1440160"/>
                  </a:cubicBezTo>
                  <a:cubicBezTo>
                    <a:pt x="583740" y="1409869"/>
                    <a:pt x="733653" y="1436015"/>
                    <a:pt x="816780" y="1402432"/>
                  </a:cubicBezTo>
                  <a:cubicBezTo>
                    <a:pt x="899907" y="1368849"/>
                    <a:pt x="960081" y="1290975"/>
                    <a:pt x="1021496" y="1238659"/>
                  </a:cubicBezTo>
                  <a:cubicBezTo>
                    <a:pt x="1082911" y="1186343"/>
                    <a:pt x="1142052" y="1129476"/>
                    <a:pt x="1185270" y="1088533"/>
                  </a:cubicBezTo>
                  <a:cubicBezTo>
                    <a:pt x="1228488" y="1047590"/>
                    <a:pt x="1244410" y="1013471"/>
                    <a:pt x="1280804" y="992999"/>
                  </a:cubicBezTo>
                  <a:cubicBezTo>
                    <a:pt x="1317198" y="972527"/>
                    <a:pt x="1380888" y="983901"/>
                    <a:pt x="1403634" y="965704"/>
                  </a:cubicBezTo>
                  <a:cubicBezTo>
                    <a:pt x="1426380" y="947507"/>
                    <a:pt x="1465048" y="899740"/>
                    <a:pt x="1417281" y="856522"/>
                  </a:cubicBezTo>
                  <a:close/>
                </a:path>
              </a:pathLst>
            </a:custGeom>
            <a:gradFill flip="none" rotWithShape="1">
              <a:gsLst>
                <a:gs pos="0">
                  <a:schemeClr val="tx2">
                    <a:lumMod val="75000"/>
                  </a:schemeClr>
                </a:gs>
                <a:gs pos="58000">
                  <a:schemeClr val="tx2">
                    <a:lumMod val="40000"/>
                    <a:lumOff val="60000"/>
                    <a:alpha val="70000"/>
                  </a:schemeClr>
                </a:gs>
                <a:gs pos="100000">
                  <a:schemeClr val="tx2">
                    <a:lumMod val="75000"/>
                  </a:schemeClr>
                </a:gs>
              </a:gsLst>
              <a:path path="circle">
                <a:fillToRect t="100000" r="100000"/>
              </a:path>
              <a:tileRect l="-100000" b="-100000"/>
            </a:gradFill>
            <a:ln w="9525" cap="flat" cmpd="sng" algn="ctr">
              <a:noFill/>
              <a:prstDash val="solid"/>
              <a:round/>
              <a:headEnd type="none" w="med" len="med"/>
              <a:tailEnd type="none" w="med" len="med"/>
            </a:ln>
            <a:effectLst>
              <a:outerShdw blurRad="88900" dist="76200" dir="13500000" algn="br" rotWithShape="0">
                <a:prstClr val="black">
                  <a:alpha val="40000"/>
                </a:prstClr>
              </a:outerShdw>
            </a:effectLst>
            <a:scene3d>
              <a:camera prst="orthographicFront"/>
              <a:lightRig rig="sunrise" dir="t"/>
            </a:scene3d>
            <a:sp3d prstMaterial="flat">
              <a:bevelT w="101600" h="101600"/>
              <a:bevelB w="101600"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47" name="Group 78"/>
          <p:cNvGrpSpPr/>
          <p:nvPr/>
        </p:nvGrpSpPr>
        <p:grpSpPr>
          <a:xfrm>
            <a:off x="1681273" y="1553788"/>
            <a:ext cx="1737976" cy="1499641"/>
            <a:chOff x="5583479" y="3163222"/>
            <a:chExt cx="1737976" cy="1499641"/>
          </a:xfrm>
        </p:grpSpPr>
        <p:cxnSp>
          <p:nvCxnSpPr>
            <p:cNvPr id="48" name="Straight Arrow Connector 47"/>
            <p:cNvCxnSpPr>
              <a:stCxn id="49" idx="2"/>
              <a:endCxn id="51" idx="19"/>
            </p:cNvCxnSpPr>
            <p:nvPr/>
          </p:nvCxnSpPr>
          <p:spPr bwMode="auto">
            <a:xfrm>
              <a:off x="6452467" y="3563332"/>
              <a:ext cx="215414" cy="209975"/>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sp>
          <p:nvSpPr>
            <p:cNvPr id="49" name="TextBox 48"/>
            <p:cNvSpPr txBox="1"/>
            <p:nvPr/>
          </p:nvSpPr>
          <p:spPr>
            <a:xfrm>
              <a:off x="5583479" y="3163222"/>
              <a:ext cx="1737976" cy="400110"/>
            </a:xfrm>
            <a:prstGeom prst="rect">
              <a:avLst/>
            </a:prstGeom>
            <a:noFill/>
          </p:spPr>
          <p:txBody>
            <a:bodyPr wrap="none" rtlCol="0">
              <a:spAutoFit/>
            </a:bodyPr>
            <a:lstStyle/>
            <a:p>
              <a:r>
                <a:rPr lang="en-GB" sz="2000" b="1" i="0" dirty="0" smtClean="0">
                  <a:solidFill>
                    <a:srgbClr val="006699"/>
                  </a:solidFill>
                  <a:latin typeface="Arial Narrow" pitchFamily="34" charset="0"/>
                  <a:cs typeface="Raavi" pitchFamily="2"/>
                </a:rPr>
                <a:t>Foot processes</a:t>
              </a:r>
              <a:endParaRPr lang="en-US" sz="2000" b="1" i="0" dirty="0">
                <a:solidFill>
                  <a:srgbClr val="006699"/>
                </a:solidFill>
                <a:latin typeface="Arial Narrow" pitchFamily="34" charset="0"/>
                <a:cs typeface="Raavi" pitchFamily="2"/>
              </a:endParaRPr>
            </a:p>
          </p:txBody>
        </p:sp>
        <p:cxnSp>
          <p:nvCxnSpPr>
            <p:cNvPr id="50" name="Straight Arrow Connector 49"/>
            <p:cNvCxnSpPr>
              <a:stCxn id="49" idx="2"/>
            </p:cNvCxnSpPr>
            <p:nvPr/>
          </p:nvCxnSpPr>
          <p:spPr bwMode="auto">
            <a:xfrm flipH="1">
              <a:off x="5650922" y="3563332"/>
              <a:ext cx="801545" cy="1099531"/>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grpSp>
      <p:sp>
        <p:nvSpPr>
          <p:cNvPr id="60" name="TextBox 59"/>
          <p:cNvSpPr txBox="1"/>
          <p:nvPr/>
        </p:nvSpPr>
        <p:spPr>
          <a:xfrm>
            <a:off x="1553022" y="817548"/>
            <a:ext cx="2298898" cy="523220"/>
          </a:xfrm>
          <a:prstGeom prst="rect">
            <a:avLst/>
          </a:prstGeom>
          <a:noFill/>
        </p:spPr>
        <p:txBody>
          <a:bodyPr wrap="square" rtlCol="0">
            <a:spAutoFit/>
          </a:bodyPr>
          <a:lstStyle/>
          <a:p>
            <a:r>
              <a:rPr lang="en-GB" sz="28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ASTROCYTES</a:t>
            </a:r>
            <a:endParaRPr lang="en-US" sz="28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grpSp>
        <p:nvGrpSpPr>
          <p:cNvPr id="13" name="Group 12"/>
          <p:cNvGrpSpPr/>
          <p:nvPr/>
        </p:nvGrpSpPr>
        <p:grpSpPr>
          <a:xfrm>
            <a:off x="908572" y="4111293"/>
            <a:ext cx="1050406" cy="1245272"/>
            <a:chOff x="908572" y="4111293"/>
            <a:chExt cx="1050406" cy="1245272"/>
          </a:xfrm>
        </p:grpSpPr>
        <p:sp>
          <p:nvSpPr>
            <p:cNvPr id="62" name="TextBox 61"/>
            <p:cNvSpPr txBox="1"/>
            <p:nvPr/>
          </p:nvSpPr>
          <p:spPr>
            <a:xfrm>
              <a:off x="908572" y="4956455"/>
              <a:ext cx="903225" cy="400110"/>
            </a:xfrm>
            <a:prstGeom prst="rect">
              <a:avLst/>
            </a:prstGeom>
            <a:noFill/>
          </p:spPr>
          <p:txBody>
            <a:bodyPr wrap="square" rtlCol="0">
              <a:spAutoFit/>
            </a:bodyPr>
            <a:lstStyle/>
            <a:p>
              <a:r>
                <a:rPr lang="en-US" sz="2000" b="1" i="0" dirty="0" smtClean="0">
                  <a:ln w="12700">
                    <a:solidFill>
                      <a:schemeClr val="tx2">
                        <a:satMod val="155000"/>
                      </a:schemeClr>
                    </a:solidFill>
                    <a:prstDash val="solid"/>
                  </a:ln>
                  <a:solidFill>
                    <a:schemeClr val="bg2">
                      <a:tint val="85000"/>
                      <a:satMod val="155000"/>
                    </a:schemeClr>
                  </a:solidFill>
                  <a:latin typeface="Arial Narrow" pitchFamily="34" charset="0"/>
                  <a:cs typeface="Raavi" pitchFamily="2"/>
                </a:rPr>
                <a:t>Repair</a:t>
              </a:r>
              <a:endParaRPr lang="en-US" sz="2000" b="1" i="0" dirty="0">
                <a:ln w="12700">
                  <a:solidFill>
                    <a:schemeClr val="tx2">
                      <a:satMod val="155000"/>
                    </a:schemeClr>
                  </a:solidFill>
                  <a:prstDash val="solid"/>
                </a:ln>
                <a:solidFill>
                  <a:schemeClr val="bg2">
                    <a:tint val="85000"/>
                    <a:satMod val="155000"/>
                  </a:schemeClr>
                </a:solidFill>
                <a:latin typeface="Arial Narrow" pitchFamily="34" charset="0"/>
                <a:cs typeface="Raavi" pitchFamily="2"/>
              </a:endParaRPr>
            </a:p>
          </p:txBody>
        </p:sp>
        <p:sp>
          <p:nvSpPr>
            <p:cNvPr id="4" name="Down Arrow 3"/>
            <p:cNvSpPr/>
            <p:nvPr/>
          </p:nvSpPr>
          <p:spPr bwMode="auto">
            <a:xfrm rot="2368493">
              <a:off x="1598938" y="4111293"/>
              <a:ext cx="360040" cy="970081"/>
            </a:xfrm>
            <a:prstGeom prst="downArrow">
              <a:avLst>
                <a:gd name="adj1" fmla="val 30209"/>
                <a:gd name="adj2" fmla="val 76387"/>
              </a:avLst>
            </a:prstGeom>
            <a:solidFill>
              <a:schemeClr val="tx2">
                <a:lumMod val="40000"/>
                <a:lumOff val="60000"/>
                <a:alpha val="42000"/>
              </a:schemeClr>
            </a:solidFill>
            <a:ln w="1587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5" name="Group 14"/>
          <p:cNvGrpSpPr/>
          <p:nvPr/>
        </p:nvGrpSpPr>
        <p:grpSpPr>
          <a:xfrm>
            <a:off x="3212079" y="4143787"/>
            <a:ext cx="1109050" cy="1233542"/>
            <a:chOff x="3212079" y="4143787"/>
            <a:chExt cx="1109050" cy="1233542"/>
          </a:xfrm>
        </p:grpSpPr>
        <p:sp>
          <p:nvSpPr>
            <p:cNvPr id="63" name="TextBox 62"/>
            <p:cNvSpPr txBox="1"/>
            <p:nvPr/>
          </p:nvSpPr>
          <p:spPr>
            <a:xfrm>
              <a:off x="3212079" y="4977219"/>
              <a:ext cx="1109050" cy="400110"/>
            </a:xfrm>
            <a:prstGeom prst="rect">
              <a:avLst/>
            </a:prstGeom>
            <a:noFill/>
          </p:spPr>
          <p:txBody>
            <a:bodyPr wrap="square" rtlCol="0">
              <a:spAutoFit/>
            </a:bodyPr>
            <a:lstStyle/>
            <a:p>
              <a:r>
                <a:rPr lang="en-US" sz="2000" b="1" i="0" dirty="0" smtClean="0">
                  <a:ln w="12700">
                    <a:solidFill>
                      <a:schemeClr val="tx2">
                        <a:satMod val="155000"/>
                      </a:schemeClr>
                    </a:solidFill>
                    <a:prstDash val="solid"/>
                  </a:ln>
                  <a:solidFill>
                    <a:schemeClr val="bg2">
                      <a:tint val="85000"/>
                      <a:satMod val="155000"/>
                    </a:schemeClr>
                  </a:solidFill>
                  <a:latin typeface="Arial Narrow" pitchFamily="34" charset="0"/>
                  <a:cs typeface="Raavi" pitchFamily="2"/>
                </a:rPr>
                <a:t>Immunity</a:t>
              </a:r>
              <a:endParaRPr lang="en-US" sz="2000" b="1" i="0" dirty="0">
                <a:ln w="12700">
                  <a:solidFill>
                    <a:schemeClr val="tx2">
                      <a:satMod val="155000"/>
                    </a:schemeClr>
                  </a:solidFill>
                  <a:prstDash val="solid"/>
                </a:ln>
                <a:solidFill>
                  <a:schemeClr val="bg2">
                    <a:tint val="85000"/>
                    <a:satMod val="155000"/>
                  </a:schemeClr>
                </a:solidFill>
                <a:latin typeface="Arial Narrow" pitchFamily="34" charset="0"/>
                <a:cs typeface="Raavi" pitchFamily="2"/>
              </a:endParaRPr>
            </a:p>
          </p:txBody>
        </p:sp>
        <p:sp>
          <p:nvSpPr>
            <p:cNvPr id="80" name="Down Arrow 79"/>
            <p:cNvSpPr/>
            <p:nvPr/>
          </p:nvSpPr>
          <p:spPr bwMode="auto">
            <a:xfrm rot="19385637">
              <a:off x="3284604" y="4143787"/>
              <a:ext cx="360040" cy="970081"/>
            </a:xfrm>
            <a:prstGeom prst="downArrow">
              <a:avLst>
                <a:gd name="adj1" fmla="val 30209"/>
                <a:gd name="adj2" fmla="val 76387"/>
              </a:avLst>
            </a:prstGeom>
            <a:solidFill>
              <a:schemeClr val="tx2">
                <a:lumMod val="40000"/>
                <a:lumOff val="60000"/>
                <a:alpha val="42000"/>
              </a:schemeClr>
            </a:solidFill>
            <a:ln w="1587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14" name="Group 13"/>
          <p:cNvGrpSpPr/>
          <p:nvPr/>
        </p:nvGrpSpPr>
        <p:grpSpPr>
          <a:xfrm>
            <a:off x="1811797" y="4365104"/>
            <a:ext cx="1575945" cy="1588621"/>
            <a:chOff x="1748716" y="4360659"/>
            <a:chExt cx="1575945" cy="1588621"/>
          </a:xfrm>
        </p:grpSpPr>
        <p:sp>
          <p:nvSpPr>
            <p:cNvPr id="64" name="TextBox 63"/>
            <p:cNvSpPr txBox="1"/>
            <p:nvPr/>
          </p:nvSpPr>
          <p:spPr>
            <a:xfrm>
              <a:off x="1748716" y="5549170"/>
              <a:ext cx="1575945" cy="400110"/>
            </a:xfrm>
            <a:prstGeom prst="rect">
              <a:avLst/>
            </a:prstGeom>
            <a:noFill/>
          </p:spPr>
          <p:txBody>
            <a:bodyPr wrap="square" rtlCol="0">
              <a:spAutoFit/>
            </a:bodyPr>
            <a:lstStyle/>
            <a:p>
              <a:r>
                <a:rPr lang="en-US" sz="2000" b="1" i="0" dirty="0" smtClean="0">
                  <a:ln w="12700">
                    <a:solidFill>
                      <a:schemeClr val="tx2">
                        <a:satMod val="155000"/>
                      </a:schemeClr>
                    </a:solidFill>
                    <a:prstDash val="solid"/>
                  </a:ln>
                  <a:solidFill>
                    <a:schemeClr val="bg2">
                      <a:tint val="85000"/>
                      <a:satMod val="155000"/>
                    </a:schemeClr>
                  </a:solidFill>
                  <a:latin typeface="Arial Narrow" pitchFamily="34" charset="0"/>
                  <a:cs typeface="Raavi" pitchFamily="2"/>
                </a:rPr>
                <a:t>Homeostasis</a:t>
              </a:r>
              <a:endParaRPr lang="en-US" sz="2000" b="1" i="0" dirty="0">
                <a:ln w="12700">
                  <a:solidFill>
                    <a:schemeClr val="tx2">
                      <a:satMod val="155000"/>
                    </a:schemeClr>
                  </a:solidFill>
                  <a:prstDash val="solid"/>
                </a:ln>
                <a:solidFill>
                  <a:schemeClr val="bg2">
                    <a:tint val="85000"/>
                    <a:satMod val="155000"/>
                  </a:schemeClr>
                </a:solidFill>
                <a:latin typeface="Arial Narrow" pitchFamily="34" charset="0"/>
                <a:cs typeface="Raavi" pitchFamily="2"/>
              </a:endParaRPr>
            </a:p>
          </p:txBody>
        </p:sp>
        <p:sp>
          <p:nvSpPr>
            <p:cNvPr id="81" name="Down Arrow 80"/>
            <p:cNvSpPr/>
            <p:nvPr/>
          </p:nvSpPr>
          <p:spPr bwMode="auto">
            <a:xfrm>
              <a:off x="2358238" y="4360659"/>
              <a:ext cx="346366" cy="1249161"/>
            </a:xfrm>
            <a:prstGeom prst="downArrow">
              <a:avLst>
                <a:gd name="adj1" fmla="val 30209"/>
                <a:gd name="adj2" fmla="val 76387"/>
              </a:avLst>
            </a:prstGeom>
            <a:solidFill>
              <a:schemeClr val="tx2">
                <a:lumMod val="40000"/>
                <a:lumOff val="60000"/>
                <a:alpha val="42000"/>
              </a:schemeClr>
            </a:solidFill>
            <a:ln w="1587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7504" y="894432"/>
            <a:ext cx="850101" cy="1668699"/>
            <a:chOff x="247433" y="1772821"/>
            <a:chExt cx="1594858" cy="3040924"/>
          </a:xfrm>
        </p:grpSpPr>
        <p:sp>
          <p:nvSpPr>
            <p:cNvPr id="19" name="Freeform 18"/>
            <p:cNvSpPr>
              <a:spLocks noChangeAspect="1"/>
            </p:cNvSpPr>
            <p:nvPr/>
          </p:nvSpPr>
          <p:spPr bwMode="auto">
            <a:xfrm>
              <a:off x="789888" y="2296968"/>
              <a:ext cx="566947" cy="2516777"/>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0" name="Freeform 19"/>
            <p:cNvSpPr>
              <a:spLocks noChangeAspect="1"/>
            </p:cNvSpPr>
            <p:nvPr/>
          </p:nvSpPr>
          <p:spPr bwMode="auto">
            <a:xfrm>
              <a:off x="247433" y="1772821"/>
              <a:ext cx="1594858" cy="1138943"/>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1" name="Freeform 20"/>
            <p:cNvSpPr>
              <a:spLocks noChangeAspect="1"/>
            </p:cNvSpPr>
            <p:nvPr/>
          </p:nvSpPr>
          <p:spPr bwMode="auto">
            <a:xfrm>
              <a:off x="1217768" y="2450192"/>
              <a:ext cx="491242" cy="546760"/>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2" name="Group 21"/>
          <p:cNvGrpSpPr/>
          <p:nvPr/>
        </p:nvGrpSpPr>
        <p:grpSpPr>
          <a:xfrm>
            <a:off x="467544" y="1087877"/>
            <a:ext cx="4063317" cy="5437468"/>
            <a:chOff x="665135" y="1484784"/>
            <a:chExt cx="4063317" cy="5437468"/>
          </a:xfrm>
        </p:grpSpPr>
        <p:sp>
          <p:nvSpPr>
            <p:cNvPr id="23" name="Rectangle 22"/>
            <p:cNvSpPr/>
            <p:nvPr/>
          </p:nvSpPr>
          <p:spPr bwMode="auto">
            <a:xfrm>
              <a:off x="935595" y="1593660"/>
              <a:ext cx="3792857" cy="5328592"/>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 name="Rectangle 23"/>
            <p:cNvSpPr/>
            <p:nvPr/>
          </p:nvSpPr>
          <p:spPr bwMode="auto">
            <a:xfrm>
              <a:off x="665135" y="1484784"/>
              <a:ext cx="90441" cy="79113"/>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25" name="Straight Connector 24"/>
            <p:cNvCxnSpPr>
              <a:stCxn id="24" idx="1"/>
            </p:cNvCxnSpPr>
            <p:nvPr/>
          </p:nvCxnSpPr>
          <p:spPr bwMode="auto">
            <a:xfrm>
              <a:off x="665135" y="1524341"/>
              <a:ext cx="288096" cy="5397910"/>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cxnSp>
          <p:nvCxnSpPr>
            <p:cNvPr id="26" name="Straight Connector 25"/>
            <p:cNvCxnSpPr/>
            <p:nvPr/>
          </p:nvCxnSpPr>
          <p:spPr bwMode="auto">
            <a:xfrm>
              <a:off x="770853" y="1484784"/>
              <a:ext cx="3926730" cy="108875"/>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grpSp>
      <p:sp>
        <p:nvSpPr>
          <p:cNvPr id="2" name="Rectangle 5"/>
          <p:cNvSpPr txBox="1">
            <a:spLocks noChangeArrowheads="1"/>
          </p:cNvSpPr>
          <p:nvPr/>
        </p:nvSpPr>
        <p:spPr>
          <a:xfrm>
            <a:off x="1907704" y="14181"/>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Cells of the nervous system</a:t>
            </a:r>
          </a:p>
        </p:txBody>
      </p:sp>
      <p:sp>
        <p:nvSpPr>
          <p:cNvPr id="43" name="TextBox 42"/>
          <p:cNvSpPr txBox="1"/>
          <p:nvPr/>
        </p:nvSpPr>
        <p:spPr>
          <a:xfrm>
            <a:off x="4788024" y="1193552"/>
            <a:ext cx="4171016" cy="5339923"/>
          </a:xfrm>
          <a:prstGeom prst="rect">
            <a:avLst/>
          </a:prstGeom>
          <a:solidFill>
            <a:schemeClr val="bg1">
              <a:lumMod val="95000"/>
            </a:schemeClr>
          </a:solidFill>
          <a:ln w="12700">
            <a:solidFill>
              <a:srgbClr val="006699"/>
            </a:solidFill>
            <a:prstDash val="sysDot"/>
          </a:ln>
        </p:spPr>
        <p:txBody>
          <a:bodyPr wrap="square" rtlCol="0">
            <a:spAutoFit/>
          </a:bodyPr>
          <a:lstStyle/>
          <a:p>
            <a:pPr>
              <a:spcAft>
                <a:spcPts val="600"/>
              </a:spcAft>
            </a:pPr>
            <a:r>
              <a:rPr lang="en-GB" sz="2000" b="1" i="0" dirty="0" err="1" smtClean="0">
                <a:solidFill>
                  <a:srgbClr val="006699"/>
                </a:solidFill>
                <a:latin typeface="+mn-lt"/>
              </a:rPr>
              <a:t>Oligodendrocyte</a:t>
            </a:r>
            <a:endParaRPr lang="en-GB" sz="2000" b="1" i="0" dirty="0" smtClean="0">
              <a:solidFill>
                <a:srgbClr val="006699"/>
              </a:solidFill>
              <a:latin typeface="+mn-lt"/>
            </a:endParaRPr>
          </a:p>
          <a:p>
            <a:pPr marL="182563" indent="-182563">
              <a:spcAft>
                <a:spcPts val="0"/>
              </a:spcAft>
              <a:buFont typeface="Arial" pitchFamily="34" charset="0"/>
              <a:buChar char="•"/>
            </a:pPr>
            <a:r>
              <a:rPr lang="en-GB" sz="1800" i="0" dirty="0" smtClean="0">
                <a:solidFill>
                  <a:srgbClr val="006699"/>
                </a:solidFill>
                <a:latin typeface="+mn-lt"/>
              </a:rPr>
              <a:t>Highly variable morphology and function</a:t>
            </a:r>
          </a:p>
          <a:p>
            <a:pPr marL="182563" indent="-182563">
              <a:spcAft>
                <a:spcPts val="0"/>
              </a:spcAft>
              <a:buFont typeface="Arial" pitchFamily="34" charset="0"/>
              <a:buChar char="•"/>
            </a:pPr>
            <a:r>
              <a:rPr lang="en-GB" sz="1800" i="0" dirty="0" smtClean="0">
                <a:solidFill>
                  <a:srgbClr val="006699"/>
                </a:solidFill>
                <a:latin typeface="+mn-lt"/>
              </a:rPr>
              <a:t>They are either ‘potential’ myelin producing cells or actual myelin producing cells</a:t>
            </a:r>
          </a:p>
          <a:p>
            <a:pPr marL="182563" indent="-182563">
              <a:spcAft>
                <a:spcPts val="0"/>
              </a:spcAft>
              <a:buFont typeface="Arial" pitchFamily="34" charset="0"/>
              <a:buChar char="•"/>
            </a:pPr>
            <a:r>
              <a:rPr lang="en-GB" sz="1800" i="0" dirty="0">
                <a:solidFill>
                  <a:srgbClr val="006699"/>
                </a:solidFill>
                <a:latin typeface="+mn-lt"/>
              </a:rPr>
              <a:t>S</a:t>
            </a:r>
            <a:r>
              <a:rPr lang="en-GB" sz="1800" i="0" dirty="0" smtClean="0">
                <a:solidFill>
                  <a:srgbClr val="006699"/>
                </a:solidFill>
                <a:latin typeface="+mn-lt"/>
              </a:rPr>
              <a:t>end </a:t>
            </a:r>
            <a:r>
              <a:rPr lang="en-GB" sz="1800" i="0" dirty="0">
                <a:solidFill>
                  <a:srgbClr val="006699"/>
                </a:solidFill>
                <a:latin typeface="+mn-lt"/>
              </a:rPr>
              <a:t>out numerous projections that form internodes of myelin covering the axons of </a:t>
            </a:r>
            <a:r>
              <a:rPr lang="en-GB" sz="1800" i="0" dirty="0" smtClean="0">
                <a:solidFill>
                  <a:srgbClr val="006699"/>
                </a:solidFill>
                <a:latin typeface="+mn-lt"/>
              </a:rPr>
              <a:t>neurones</a:t>
            </a:r>
          </a:p>
          <a:p>
            <a:pPr marL="182563" indent="-182563">
              <a:spcAft>
                <a:spcPts val="0"/>
              </a:spcAft>
              <a:buFont typeface="Arial" pitchFamily="34" charset="0"/>
              <a:buChar char="•"/>
            </a:pPr>
            <a:r>
              <a:rPr lang="en-GB" sz="1800" i="0" dirty="0" smtClean="0">
                <a:solidFill>
                  <a:srgbClr val="006699"/>
                </a:solidFill>
                <a:latin typeface="+mn-lt"/>
              </a:rPr>
              <a:t>One cell can </a:t>
            </a:r>
            <a:r>
              <a:rPr lang="en-GB" sz="1800" i="0" dirty="0" err="1" smtClean="0">
                <a:solidFill>
                  <a:srgbClr val="006699"/>
                </a:solidFill>
                <a:latin typeface="+mn-lt"/>
              </a:rPr>
              <a:t>myelinates</a:t>
            </a:r>
            <a:r>
              <a:rPr lang="en-GB" sz="1800" i="0" dirty="0" smtClean="0">
                <a:solidFill>
                  <a:srgbClr val="006699"/>
                </a:solidFill>
                <a:latin typeface="+mn-lt"/>
              </a:rPr>
              <a:t> a number of axon fibres</a:t>
            </a:r>
          </a:p>
          <a:p>
            <a:pPr marL="182563" indent="-182563">
              <a:spcAft>
                <a:spcPts val="600"/>
              </a:spcAft>
              <a:buFont typeface="Arial" pitchFamily="34" charset="0"/>
              <a:buChar char="•"/>
            </a:pPr>
            <a:endParaRPr lang="en-GB" sz="1800" i="0" dirty="0">
              <a:solidFill>
                <a:srgbClr val="006699"/>
              </a:solidFill>
              <a:latin typeface="+mn-lt"/>
            </a:endParaRPr>
          </a:p>
          <a:p>
            <a:pPr>
              <a:spcAft>
                <a:spcPts val="600"/>
              </a:spcAft>
            </a:pPr>
            <a:r>
              <a:rPr lang="en-GB" sz="1800" b="1" i="0" dirty="0" smtClean="0">
                <a:solidFill>
                  <a:srgbClr val="006699"/>
                </a:solidFill>
                <a:latin typeface="+mn-lt"/>
              </a:rPr>
              <a:t>Schwann cell</a:t>
            </a:r>
          </a:p>
          <a:p>
            <a:pPr marL="285750" indent="-285750">
              <a:spcAft>
                <a:spcPts val="0"/>
              </a:spcAft>
              <a:buFont typeface="Arial" pitchFamily="34" charset="0"/>
              <a:buChar char="•"/>
            </a:pPr>
            <a:r>
              <a:rPr lang="en-GB" sz="1800" i="0" dirty="0" smtClean="0">
                <a:solidFill>
                  <a:srgbClr val="006699"/>
                </a:solidFill>
                <a:latin typeface="+mn-lt"/>
              </a:rPr>
              <a:t>Produce myelin for the peripheral nerve fibres</a:t>
            </a:r>
          </a:p>
          <a:p>
            <a:pPr marL="285750" indent="-285750">
              <a:spcAft>
                <a:spcPts val="0"/>
              </a:spcAft>
              <a:buFont typeface="Arial" pitchFamily="34" charset="0"/>
              <a:buChar char="•"/>
            </a:pPr>
            <a:r>
              <a:rPr lang="en-GB" sz="1800" i="0" dirty="0" smtClean="0">
                <a:solidFill>
                  <a:srgbClr val="006699"/>
                </a:solidFill>
                <a:latin typeface="+mn-lt"/>
              </a:rPr>
              <a:t>Each cell is responsible for </a:t>
            </a:r>
            <a:r>
              <a:rPr lang="en-GB" sz="1800" i="0" dirty="0" err="1" smtClean="0">
                <a:solidFill>
                  <a:srgbClr val="006699"/>
                </a:solidFill>
                <a:latin typeface="+mn-lt"/>
              </a:rPr>
              <a:t>myelinating</a:t>
            </a:r>
            <a:r>
              <a:rPr lang="en-GB" sz="1800" i="0" dirty="0" smtClean="0">
                <a:solidFill>
                  <a:srgbClr val="006699"/>
                </a:solidFill>
                <a:latin typeface="+mn-lt"/>
              </a:rPr>
              <a:t> one segment of one nerve fibre </a:t>
            </a:r>
          </a:p>
        </p:txBody>
      </p:sp>
      <p:grpSp>
        <p:nvGrpSpPr>
          <p:cNvPr id="6" name="Group 5"/>
          <p:cNvGrpSpPr/>
          <p:nvPr/>
        </p:nvGrpSpPr>
        <p:grpSpPr>
          <a:xfrm>
            <a:off x="1043608" y="1412776"/>
            <a:ext cx="2888260" cy="2583394"/>
            <a:chOff x="1043608" y="1412776"/>
            <a:chExt cx="2888260" cy="2583394"/>
          </a:xfrm>
        </p:grpSpPr>
        <p:sp>
          <p:nvSpPr>
            <p:cNvPr id="58" name="Freeform 57"/>
            <p:cNvSpPr/>
            <p:nvPr/>
          </p:nvSpPr>
          <p:spPr bwMode="auto">
            <a:xfrm rot="583994">
              <a:off x="2218236" y="2279771"/>
              <a:ext cx="682486" cy="559242"/>
            </a:xfrm>
            <a:custGeom>
              <a:avLst/>
              <a:gdLst>
                <a:gd name="connsiteX0" fmla="*/ 536713 w 682486"/>
                <a:gd name="connsiteY0" fmla="*/ 205409 h 559242"/>
                <a:gd name="connsiteX1" fmla="*/ 345882 w 682486"/>
                <a:gd name="connsiteY1" fmla="*/ 30481 h 559242"/>
                <a:gd name="connsiteX2" fmla="*/ 163002 w 682486"/>
                <a:gd name="connsiteY2" fmla="*/ 22529 h 559242"/>
                <a:gd name="connsiteX3" fmla="*/ 3976 w 682486"/>
                <a:gd name="connsiteY3" fmla="*/ 165653 h 559242"/>
                <a:gd name="connsiteX4" fmla="*/ 139148 w 682486"/>
                <a:gd name="connsiteY4" fmla="*/ 428046 h 559242"/>
                <a:gd name="connsiteX5" fmla="*/ 322028 w 682486"/>
                <a:gd name="connsiteY5" fmla="*/ 539364 h 559242"/>
                <a:gd name="connsiteX6" fmla="*/ 552616 w 682486"/>
                <a:gd name="connsiteY6" fmla="*/ 531413 h 559242"/>
                <a:gd name="connsiteX7" fmla="*/ 679836 w 682486"/>
                <a:gd name="connsiteY7" fmla="*/ 372387 h 559242"/>
                <a:gd name="connsiteX8" fmla="*/ 536713 w 682486"/>
                <a:gd name="connsiteY8" fmla="*/ 205409 h 55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486" h="559242">
                  <a:moveTo>
                    <a:pt x="536713" y="205409"/>
                  </a:moveTo>
                  <a:cubicBezTo>
                    <a:pt x="481054" y="148425"/>
                    <a:pt x="408167" y="60961"/>
                    <a:pt x="345882" y="30481"/>
                  </a:cubicBezTo>
                  <a:cubicBezTo>
                    <a:pt x="283597" y="1"/>
                    <a:pt x="219986" y="0"/>
                    <a:pt x="163002" y="22529"/>
                  </a:cubicBezTo>
                  <a:cubicBezTo>
                    <a:pt x="106018" y="45058"/>
                    <a:pt x="7952" y="98067"/>
                    <a:pt x="3976" y="165653"/>
                  </a:cubicBezTo>
                  <a:cubicBezTo>
                    <a:pt x="0" y="233239"/>
                    <a:pt x="86139" y="365761"/>
                    <a:pt x="139148" y="428046"/>
                  </a:cubicBezTo>
                  <a:cubicBezTo>
                    <a:pt x="192157" y="490331"/>
                    <a:pt x="253117" y="522136"/>
                    <a:pt x="322028" y="539364"/>
                  </a:cubicBezTo>
                  <a:cubicBezTo>
                    <a:pt x="390939" y="556592"/>
                    <a:pt x="492982" y="559242"/>
                    <a:pt x="552616" y="531413"/>
                  </a:cubicBezTo>
                  <a:cubicBezTo>
                    <a:pt x="612250" y="503584"/>
                    <a:pt x="682486" y="425396"/>
                    <a:pt x="679836" y="372387"/>
                  </a:cubicBezTo>
                  <a:cubicBezTo>
                    <a:pt x="677186" y="319378"/>
                    <a:pt x="592372" y="262393"/>
                    <a:pt x="536713" y="205409"/>
                  </a:cubicBezTo>
                  <a:close/>
                </a:path>
              </a:pathLst>
            </a:custGeom>
            <a:gradFill flip="none" rotWithShape="1">
              <a:gsLst>
                <a:gs pos="9000">
                  <a:schemeClr val="tx1">
                    <a:lumMod val="60000"/>
                    <a:lumOff val="40000"/>
                  </a:schemeClr>
                </a:gs>
                <a:gs pos="45000">
                  <a:schemeClr val="tx1">
                    <a:lumMod val="75000"/>
                  </a:schemeClr>
                </a:gs>
                <a:gs pos="77000">
                  <a:schemeClr val="tx1">
                    <a:lumMod val="50000"/>
                  </a:schemeClr>
                </a:gs>
              </a:gsLst>
              <a:path path="circle">
                <a:fillToRect l="100000" t="100000"/>
              </a:path>
              <a:tileRect r="-100000" b="-100000"/>
            </a:gradFill>
            <a:ln w="9525" cap="flat" cmpd="sng" algn="ctr">
              <a:noFill/>
              <a:prstDash val="solid"/>
              <a:round/>
              <a:headEnd type="none" w="med" len="med"/>
              <a:tailEnd type="none" w="med" len="med"/>
            </a:ln>
            <a:effectLst/>
            <a:scene3d>
              <a:camera prst="orthographicFront"/>
              <a:lightRig rig="threePt" dir="t"/>
            </a:scene3d>
            <a:sp3d prstMaterial="flat">
              <a:bevelT w="215900" h="215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66" name="Group 115"/>
            <p:cNvGrpSpPr/>
            <p:nvPr/>
          </p:nvGrpSpPr>
          <p:grpSpPr>
            <a:xfrm rot="583994">
              <a:off x="1074348" y="1685502"/>
              <a:ext cx="2857520" cy="2310668"/>
              <a:chOff x="562352" y="4286684"/>
              <a:chExt cx="2857520" cy="2310668"/>
            </a:xfrm>
          </p:grpSpPr>
          <p:sp>
            <p:nvSpPr>
              <p:cNvPr id="67" name="Freeform 66"/>
              <p:cNvSpPr/>
              <p:nvPr/>
            </p:nvSpPr>
            <p:spPr bwMode="auto">
              <a:xfrm>
                <a:off x="2086526" y="5407754"/>
                <a:ext cx="656024" cy="1189598"/>
              </a:xfrm>
              <a:custGeom>
                <a:avLst/>
                <a:gdLst>
                  <a:gd name="connsiteX0" fmla="*/ 493593 w 700585"/>
                  <a:gd name="connsiteY0" fmla="*/ 664191 h 1410268"/>
                  <a:gd name="connsiteX1" fmla="*/ 561832 w 700585"/>
                  <a:gd name="connsiteY1" fmla="*/ 800668 h 1410268"/>
                  <a:gd name="connsiteX2" fmla="*/ 657366 w 700585"/>
                  <a:gd name="connsiteY2" fmla="*/ 841612 h 1410268"/>
                  <a:gd name="connsiteX3" fmla="*/ 698310 w 700585"/>
                  <a:gd name="connsiteY3" fmla="*/ 882555 h 1410268"/>
                  <a:gd name="connsiteX4" fmla="*/ 643719 w 700585"/>
                  <a:gd name="connsiteY4" fmla="*/ 1046328 h 1410268"/>
                  <a:gd name="connsiteX5" fmla="*/ 466298 w 700585"/>
                  <a:gd name="connsiteY5" fmla="*/ 1264692 h 1410268"/>
                  <a:gd name="connsiteX6" fmla="*/ 261581 w 700585"/>
                  <a:gd name="connsiteY6" fmla="*/ 1387522 h 1410268"/>
                  <a:gd name="connsiteX7" fmla="*/ 125104 w 700585"/>
                  <a:gd name="connsiteY7" fmla="*/ 1387522 h 1410268"/>
                  <a:gd name="connsiteX8" fmla="*/ 29569 w 700585"/>
                  <a:gd name="connsiteY8" fmla="*/ 1251044 h 1410268"/>
                  <a:gd name="connsiteX9" fmla="*/ 15922 w 700585"/>
                  <a:gd name="connsiteY9" fmla="*/ 1114567 h 1410268"/>
                  <a:gd name="connsiteX10" fmla="*/ 125104 w 700585"/>
                  <a:gd name="connsiteY10" fmla="*/ 964441 h 1410268"/>
                  <a:gd name="connsiteX11" fmla="*/ 302525 w 700585"/>
                  <a:gd name="connsiteY11" fmla="*/ 814316 h 1410268"/>
                  <a:gd name="connsiteX12" fmla="*/ 384411 w 700585"/>
                  <a:gd name="connsiteY12" fmla="*/ 718782 h 1410268"/>
                  <a:gd name="connsiteX13" fmla="*/ 343468 w 700585"/>
                  <a:gd name="connsiteY13" fmla="*/ 500418 h 1410268"/>
                  <a:gd name="connsiteX14" fmla="*/ 275229 w 700585"/>
                  <a:gd name="connsiteY14" fmla="*/ 241110 h 1410268"/>
                  <a:gd name="connsiteX15" fmla="*/ 193342 w 700585"/>
                  <a:gd name="connsiteY15" fmla="*/ 63689 h 1410268"/>
                  <a:gd name="connsiteX16" fmla="*/ 206990 w 700585"/>
                  <a:gd name="connsiteY16" fmla="*/ 9098 h 1410268"/>
                  <a:gd name="connsiteX17" fmla="*/ 275229 w 700585"/>
                  <a:gd name="connsiteY17" fmla="*/ 118280 h 1410268"/>
                  <a:gd name="connsiteX18" fmla="*/ 370763 w 700585"/>
                  <a:gd name="connsiteY18" fmla="*/ 473122 h 1410268"/>
                  <a:gd name="connsiteX19" fmla="*/ 493593 w 700585"/>
                  <a:gd name="connsiteY19" fmla="*/ 664191 h 141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0585" h="1410268">
                    <a:moveTo>
                      <a:pt x="493593" y="664191"/>
                    </a:moveTo>
                    <a:cubicBezTo>
                      <a:pt x="525438" y="718782"/>
                      <a:pt x="534537" y="771098"/>
                      <a:pt x="561832" y="800668"/>
                    </a:cubicBezTo>
                    <a:cubicBezTo>
                      <a:pt x="589127" y="830238"/>
                      <a:pt x="634620" y="827964"/>
                      <a:pt x="657366" y="841612"/>
                    </a:cubicBezTo>
                    <a:cubicBezTo>
                      <a:pt x="680112" y="855260"/>
                      <a:pt x="700585" y="848436"/>
                      <a:pt x="698310" y="882555"/>
                    </a:cubicBezTo>
                    <a:cubicBezTo>
                      <a:pt x="696036" y="916674"/>
                      <a:pt x="682388" y="982639"/>
                      <a:pt x="643719" y="1046328"/>
                    </a:cubicBezTo>
                    <a:cubicBezTo>
                      <a:pt x="605050" y="1110017"/>
                      <a:pt x="529988" y="1207826"/>
                      <a:pt x="466298" y="1264692"/>
                    </a:cubicBezTo>
                    <a:cubicBezTo>
                      <a:pt x="402608" y="1321558"/>
                      <a:pt x="318447" y="1367050"/>
                      <a:pt x="261581" y="1387522"/>
                    </a:cubicBezTo>
                    <a:cubicBezTo>
                      <a:pt x="204715" y="1407994"/>
                      <a:pt x="163773" y="1410268"/>
                      <a:pt x="125104" y="1387522"/>
                    </a:cubicBezTo>
                    <a:cubicBezTo>
                      <a:pt x="86435" y="1364776"/>
                      <a:pt x="47766" y="1296536"/>
                      <a:pt x="29569" y="1251044"/>
                    </a:cubicBezTo>
                    <a:cubicBezTo>
                      <a:pt x="11372" y="1205552"/>
                      <a:pt x="0" y="1162334"/>
                      <a:pt x="15922" y="1114567"/>
                    </a:cubicBezTo>
                    <a:cubicBezTo>
                      <a:pt x="31845" y="1066800"/>
                      <a:pt x="77337" y="1014483"/>
                      <a:pt x="125104" y="964441"/>
                    </a:cubicBezTo>
                    <a:cubicBezTo>
                      <a:pt x="172871" y="914399"/>
                      <a:pt x="259307" y="855259"/>
                      <a:pt x="302525" y="814316"/>
                    </a:cubicBezTo>
                    <a:cubicBezTo>
                      <a:pt x="345743" y="773373"/>
                      <a:pt x="377587" y="771098"/>
                      <a:pt x="384411" y="718782"/>
                    </a:cubicBezTo>
                    <a:cubicBezTo>
                      <a:pt x="391235" y="666466"/>
                      <a:pt x="361665" y="580030"/>
                      <a:pt x="343468" y="500418"/>
                    </a:cubicBezTo>
                    <a:cubicBezTo>
                      <a:pt x="325271" y="420806"/>
                      <a:pt x="300250" y="313898"/>
                      <a:pt x="275229" y="241110"/>
                    </a:cubicBezTo>
                    <a:cubicBezTo>
                      <a:pt x="250208" y="168322"/>
                      <a:pt x="204715" y="102358"/>
                      <a:pt x="193342" y="63689"/>
                    </a:cubicBezTo>
                    <a:cubicBezTo>
                      <a:pt x="181969" y="25020"/>
                      <a:pt x="193342" y="0"/>
                      <a:pt x="206990" y="9098"/>
                    </a:cubicBezTo>
                    <a:cubicBezTo>
                      <a:pt x="220638" y="18196"/>
                      <a:pt x="247934" y="40943"/>
                      <a:pt x="275229" y="118280"/>
                    </a:cubicBezTo>
                    <a:cubicBezTo>
                      <a:pt x="302524" y="195617"/>
                      <a:pt x="341193" y="386686"/>
                      <a:pt x="370763" y="473122"/>
                    </a:cubicBezTo>
                    <a:cubicBezTo>
                      <a:pt x="400333" y="559558"/>
                      <a:pt x="461748" y="609600"/>
                      <a:pt x="493593" y="664191"/>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plastic">
                <a:bevelT w="133350" h="88900"/>
                <a:bevelB w="13335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8" name="Freeform 67"/>
              <p:cNvSpPr/>
              <p:nvPr/>
            </p:nvSpPr>
            <p:spPr bwMode="auto">
              <a:xfrm>
                <a:off x="2269701" y="5407754"/>
                <a:ext cx="1150171" cy="723352"/>
              </a:xfrm>
              <a:custGeom>
                <a:avLst/>
                <a:gdLst>
                  <a:gd name="connsiteX0" fmla="*/ 11373 w 1228298"/>
                  <a:gd name="connsiteY0" fmla="*/ 22746 h 857533"/>
                  <a:gd name="connsiteX1" fmla="*/ 229737 w 1228298"/>
                  <a:gd name="connsiteY1" fmla="*/ 200167 h 857533"/>
                  <a:gd name="connsiteX2" fmla="*/ 311624 w 1228298"/>
                  <a:gd name="connsiteY2" fmla="*/ 377588 h 857533"/>
                  <a:gd name="connsiteX3" fmla="*/ 420806 w 1228298"/>
                  <a:gd name="connsiteY3" fmla="*/ 595952 h 857533"/>
                  <a:gd name="connsiteX4" fmla="*/ 502693 w 1228298"/>
                  <a:gd name="connsiteY4" fmla="*/ 664191 h 857533"/>
                  <a:gd name="connsiteX5" fmla="*/ 557284 w 1228298"/>
                  <a:gd name="connsiteY5" fmla="*/ 787021 h 857533"/>
                  <a:gd name="connsiteX6" fmla="*/ 570931 w 1228298"/>
                  <a:gd name="connsiteY6" fmla="*/ 855259 h 857533"/>
                  <a:gd name="connsiteX7" fmla="*/ 748352 w 1228298"/>
                  <a:gd name="connsiteY7" fmla="*/ 800668 h 857533"/>
                  <a:gd name="connsiteX8" fmla="*/ 994012 w 1228298"/>
                  <a:gd name="connsiteY8" fmla="*/ 705134 h 857533"/>
                  <a:gd name="connsiteX9" fmla="*/ 1198728 w 1228298"/>
                  <a:gd name="connsiteY9" fmla="*/ 595952 h 857533"/>
                  <a:gd name="connsiteX10" fmla="*/ 1171433 w 1228298"/>
                  <a:gd name="connsiteY10" fmla="*/ 404883 h 857533"/>
                  <a:gd name="connsiteX11" fmla="*/ 1116842 w 1228298"/>
                  <a:gd name="connsiteY11" fmla="*/ 268406 h 857533"/>
                  <a:gd name="connsiteX12" fmla="*/ 789296 w 1228298"/>
                  <a:gd name="connsiteY12" fmla="*/ 268406 h 857533"/>
                  <a:gd name="connsiteX13" fmla="*/ 639170 w 1228298"/>
                  <a:gd name="connsiteY13" fmla="*/ 377588 h 857533"/>
                  <a:gd name="connsiteX14" fmla="*/ 489045 w 1228298"/>
                  <a:gd name="connsiteY14" fmla="*/ 500418 h 857533"/>
                  <a:gd name="connsiteX15" fmla="*/ 393511 w 1228298"/>
                  <a:gd name="connsiteY15" fmla="*/ 459474 h 857533"/>
                  <a:gd name="connsiteX16" fmla="*/ 311624 w 1228298"/>
                  <a:gd name="connsiteY16" fmla="*/ 227462 h 857533"/>
                  <a:gd name="connsiteX17" fmla="*/ 161499 w 1228298"/>
                  <a:gd name="connsiteY17" fmla="*/ 63689 h 857533"/>
                  <a:gd name="connsiteX18" fmla="*/ 11373 w 1228298"/>
                  <a:gd name="connsiteY18" fmla="*/ 22746 h 8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298" h="857533">
                    <a:moveTo>
                      <a:pt x="11373" y="22746"/>
                    </a:moveTo>
                    <a:cubicBezTo>
                      <a:pt x="22746" y="45492"/>
                      <a:pt x="179695" y="141027"/>
                      <a:pt x="229737" y="200167"/>
                    </a:cubicBezTo>
                    <a:cubicBezTo>
                      <a:pt x="279779" y="259307"/>
                      <a:pt x="279779" y="311624"/>
                      <a:pt x="311624" y="377588"/>
                    </a:cubicBezTo>
                    <a:cubicBezTo>
                      <a:pt x="343469" y="443552"/>
                      <a:pt x="388961" y="548185"/>
                      <a:pt x="420806" y="595952"/>
                    </a:cubicBezTo>
                    <a:cubicBezTo>
                      <a:pt x="452651" y="643719"/>
                      <a:pt x="479947" y="632346"/>
                      <a:pt x="502693" y="664191"/>
                    </a:cubicBezTo>
                    <a:cubicBezTo>
                      <a:pt x="525439" y="696036"/>
                      <a:pt x="545911" y="755176"/>
                      <a:pt x="557284" y="787021"/>
                    </a:cubicBezTo>
                    <a:cubicBezTo>
                      <a:pt x="568657" y="818866"/>
                      <a:pt x="539086" y="852985"/>
                      <a:pt x="570931" y="855259"/>
                    </a:cubicBezTo>
                    <a:cubicBezTo>
                      <a:pt x="602776" y="857533"/>
                      <a:pt x="677839" y="825689"/>
                      <a:pt x="748352" y="800668"/>
                    </a:cubicBezTo>
                    <a:cubicBezTo>
                      <a:pt x="818865" y="775647"/>
                      <a:pt x="918949" y="739253"/>
                      <a:pt x="994012" y="705134"/>
                    </a:cubicBezTo>
                    <a:cubicBezTo>
                      <a:pt x="1069075" y="671015"/>
                      <a:pt x="1169158" y="645994"/>
                      <a:pt x="1198728" y="595952"/>
                    </a:cubicBezTo>
                    <a:cubicBezTo>
                      <a:pt x="1228298" y="545910"/>
                      <a:pt x="1185081" y="459474"/>
                      <a:pt x="1171433" y="404883"/>
                    </a:cubicBezTo>
                    <a:cubicBezTo>
                      <a:pt x="1157785" y="350292"/>
                      <a:pt x="1180532" y="291152"/>
                      <a:pt x="1116842" y="268406"/>
                    </a:cubicBezTo>
                    <a:cubicBezTo>
                      <a:pt x="1053152" y="245660"/>
                      <a:pt x="868908" y="250209"/>
                      <a:pt x="789296" y="268406"/>
                    </a:cubicBezTo>
                    <a:cubicBezTo>
                      <a:pt x="709684" y="286603"/>
                      <a:pt x="689212" y="338919"/>
                      <a:pt x="639170" y="377588"/>
                    </a:cubicBezTo>
                    <a:cubicBezTo>
                      <a:pt x="589128" y="416257"/>
                      <a:pt x="529988" y="486770"/>
                      <a:pt x="489045" y="500418"/>
                    </a:cubicBezTo>
                    <a:cubicBezTo>
                      <a:pt x="448102" y="514066"/>
                      <a:pt x="423081" y="504967"/>
                      <a:pt x="393511" y="459474"/>
                    </a:cubicBezTo>
                    <a:cubicBezTo>
                      <a:pt x="363941" y="413981"/>
                      <a:pt x="350293" y="293426"/>
                      <a:pt x="311624" y="227462"/>
                    </a:cubicBezTo>
                    <a:cubicBezTo>
                      <a:pt x="272955" y="161498"/>
                      <a:pt x="216090" y="100083"/>
                      <a:pt x="161499" y="63689"/>
                    </a:cubicBezTo>
                    <a:cubicBezTo>
                      <a:pt x="106908" y="27295"/>
                      <a:pt x="0" y="0"/>
                      <a:pt x="11373" y="22746"/>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plastic">
                <a:bevelT w="133350" h="88900"/>
                <a:bevelB w="133350" h="825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9" name="Freeform 68"/>
              <p:cNvSpPr/>
              <p:nvPr/>
            </p:nvSpPr>
            <p:spPr bwMode="auto">
              <a:xfrm>
                <a:off x="562352" y="4286684"/>
                <a:ext cx="1989370" cy="1218378"/>
              </a:xfrm>
              <a:custGeom>
                <a:avLst/>
                <a:gdLst>
                  <a:gd name="connsiteX0" fmla="*/ 1455761 w 2124501"/>
                  <a:gd name="connsiteY0" fmla="*/ 586853 h 1444387"/>
                  <a:gd name="connsiteX1" fmla="*/ 1169158 w 2124501"/>
                  <a:gd name="connsiteY1" fmla="*/ 668740 h 1444387"/>
                  <a:gd name="connsiteX2" fmla="*/ 1046328 w 2124501"/>
                  <a:gd name="connsiteY2" fmla="*/ 900752 h 1444387"/>
                  <a:gd name="connsiteX3" fmla="*/ 1114567 w 2124501"/>
                  <a:gd name="connsiteY3" fmla="*/ 1160059 h 1444387"/>
                  <a:gd name="connsiteX4" fmla="*/ 991737 w 2124501"/>
                  <a:gd name="connsiteY4" fmla="*/ 1255593 h 1444387"/>
                  <a:gd name="connsiteX5" fmla="*/ 595952 w 2124501"/>
                  <a:gd name="connsiteY5" fmla="*/ 1241946 h 1444387"/>
                  <a:gd name="connsiteX6" fmla="*/ 118280 w 2124501"/>
                  <a:gd name="connsiteY6" fmla="*/ 1228298 h 1444387"/>
                  <a:gd name="connsiteX7" fmla="*/ 22746 w 2124501"/>
                  <a:gd name="connsiteY7" fmla="*/ 1269241 h 1444387"/>
                  <a:gd name="connsiteX8" fmla="*/ 254758 w 2124501"/>
                  <a:gd name="connsiteY8" fmla="*/ 1282889 h 1444387"/>
                  <a:gd name="connsiteX9" fmla="*/ 691486 w 2124501"/>
                  <a:gd name="connsiteY9" fmla="*/ 1310184 h 1444387"/>
                  <a:gd name="connsiteX10" fmla="*/ 1005385 w 2124501"/>
                  <a:gd name="connsiteY10" fmla="*/ 1323832 h 1444387"/>
                  <a:gd name="connsiteX11" fmla="*/ 1196454 w 2124501"/>
                  <a:gd name="connsiteY11" fmla="*/ 1269241 h 1444387"/>
                  <a:gd name="connsiteX12" fmla="*/ 1319283 w 2124501"/>
                  <a:gd name="connsiteY12" fmla="*/ 1337480 h 1444387"/>
                  <a:gd name="connsiteX13" fmla="*/ 1496704 w 2124501"/>
                  <a:gd name="connsiteY13" fmla="*/ 1433014 h 1444387"/>
                  <a:gd name="connsiteX14" fmla="*/ 1810603 w 2124501"/>
                  <a:gd name="connsiteY14" fmla="*/ 1405719 h 1444387"/>
                  <a:gd name="connsiteX15" fmla="*/ 1933433 w 2124501"/>
                  <a:gd name="connsiteY15" fmla="*/ 1282889 h 1444387"/>
                  <a:gd name="connsiteX16" fmla="*/ 1988024 w 2124501"/>
                  <a:gd name="connsiteY16" fmla="*/ 1037229 h 1444387"/>
                  <a:gd name="connsiteX17" fmla="*/ 1919785 w 2124501"/>
                  <a:gd name="connsiteY17" fmla="*/ 805217 h 1444387"/>
                  <a:gd name="connsiteX18" fmla="*/ 1892489 w 2124501"/>
                  <a:gd name="connsiteY18" fmla="*/ 627796 h 1444387"/>
                  <a:gd name="connsiteX19" fmla="*/ 1947080 w 2124501"/>
                  <a:gd name="connsiteY19" fmla="*/ 423080 h 1444387"/>
                  <a:gd name="connsiteX20" fmla="*/ 2069910 w 2124501"/>
                  <a:gd name="connsiteY20" fmla="*/ 191068 h 1444387"/>
                  <a:gd name="connsiteX21" fmla="*/ 2124501 w 2124501"/>
                  <a:gd name="connsiteY21" fmla="*/ 40943 h 1444387"/>
                  <a:gd name="connsiteX22" fmla="*/ 2069910 w 2124501"/>
                  <a:gd name="connsiteY22" fmla="*/ 27295 h 1444387"/>
                  <a:gd name="connsiteX23" fmla="*/ 1988024 w 2124501"/>
                  <a:gd name="connsiteY23" fmla="*/ 27295 h 1444387"/>
                  <a:gd name="connsiteX24" fmla="*/ 1960728 w 2124501"/>
                  <a:gd name="connsiteY24" fmla="*/ 191068 h 1444387"/>
                  <a:gd name="connsiteX25" fmla="*/ 1810603 w 2124501"/>
                  <a:gd name="connsiteY25" fmla="*/ 450375 h 1444387"/>
                  <a:gd name="connsiteX26" fmla="*/ 1687773 w 2124501"/>
                  <a:gd name="connsiteY26" fmla="*/ 545910 h 1444387"/>
                  <a:gd name="connsiteX27" fmla="*/ 1455761 w 2124501"/>
                  <a:gd name="connsiteY27" fmla="*/ 586853 h 14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24501" h="1444387">
                    <a:moveTo>
                      <a:pt x="1455761" y="586853"/>
                    </a:moveTo>
                    <a:cubicBezTo>
                      <a:pt x="1369325" y="607325"/>
                      <a:pt x="1237397" y="616424"/>
                      <a:pt x="1169158" y="668740"/>
                    </a:cubicBezTo>
                    <a:cubicBezTo>
                      <a:pt x="1100919" y="721056"/>
                      <a:pt x="1055427" y="818866"/>
                      <a:pt x="1046328" y="900752"/>
                    </a:cubicBezTo>
                    <a:cubicBezTo>
                      <a:pt x="1037230" y="982639"/>
                      <a:pt x="1123665" y="1100919"/>
                      <a:pt x="1114567" y="1160059"/>
                    </a:cubicBezTo>
                    <a:cubicBezTo>
                      <a:pt x="1105469" y="1219199"/>
                      <a:pt x="1078173" y="1241945"/>
                      <a:pt x="991737" y="1255593"/>
                    </a:cubicBezTo>
                    <a:cubicBezTo>
                      <a:pt x="905301" y="1269241"/>
                      <a:pt x="595952" y="1241946"/>
                      <a:pt x="595952" y="1241946"/>
                    </a:cubicBezTo>
                    <a:cubicBezTo>
                      <a:pt x="450376" y="1237397"/>
                      <a:pt x="213814" y="1223749"/>
                      <a:pt x="118280" y="1228298"/>
                    </a:cubicBezTo>
                    <a:cubicBezTo>
                      <a:pt x="22746" y="1232847"/>
                      <a:pt x="0" y="1260143"/>
                      <a:pt x="22746" y="1269241"/>
                    </a:cubicBezTo>
                    <a:cubicBezTo>
                      <a:pt x="45492" y="1278339"/>
                      <a:pt x="254758" y="1282889"/>
                      <a:pt x="254758" y="1282889"/>
                    </a:cubicBezTo>
                    <a:lnTo>
                      <a:pt x="691486" y="1310184"/>
                    </a:lnTo>
                    <a:cubicBezTo>
                      <a:pt x="816590" y="1317008"/>
                      <a:pt x="921224" y="1330656"/>
                      <a:pt x="1005385" y="1323832"/>
                    </a:cubicBezTo>
                    <a:cubicBezTo>
                      <a:pt x="1089546" y="1317008"/>
                      <a:pt x="1144138" y="1266966"/>
                      <a:pt x="1196454" y="1269241"/>
                    </a:cubicBezTo>
                    <a:cubicBezTo>
                      <a:pt x="1248770" y="1271516"/>
                      <a:pt x="1319283" y="1337480"/>
                      <a:pt x="1319283" y="1337480"/>
                    </a:cubicBezTo>
                    <a:cubicBezTo>
                      <a:pt x="1369325" y="1364775"/>
                      <a:pt x="1414817" y="1421641"/>
                      <a:pt x="1496704" y="1433014"/>
                    </a:cubicBezTo>
                    <a:cubicBezTo>
                      <a:pt x="1578591" y="1444387"/>
                      <a:pt x="1737815" y="1430740"/>
                      <a:pt x="1810603" y="1405719"/>
                    </a:cubicBezTo>
                    <a:cubicBezTo>
                      <a:pt x="1883391" y="1380698"/>
                      <a:pt x="1903863" y="1344304"/>
                      <a:pt x="1933433" y="1282889"/>
                    </a:cubicBezTo>
                    <a:cubicBezTo>
                      <a:pt x="1963003" y="1221474"/>
                      <a:pt x="1990299" y="1116841"/>
                      <a:pt x="1988024" y="1037229"/>
                    </a:cubicBezTo>
                    <a:cubicBezTo>
                      <a:pt x="1985749" y="957617"/>
                      <a:pt x="1935707" y="873456"/>
                      <a:pt x="1919785" y="805217"/>
                    </a:cubicBezTo>
                    <a:cubicBezTo>
                      <a:pt x="1903863" y="736978"/>
                      <a:pt x="1887940" y="691485"/>
                      <a:pt x="1892489" y="627796"/>
                    </a:cubicBezTo>
                    <a:cubicBezTo>
                      <a:pt x="1897038" y="564107"/>
                      <a:pt x="1917510" y="495868"/>
                      <a:pt x="1947080" y="423080"/>
                    </a:cubicBezTo>
                    <a:cubicBezTo>
                      <a:pt x="1976650" y="350292"/>
                      <a:pt x="2040340" y="254758"/>
                      <a:pt x="2069910" y="191068"/>
                    </a:cubicBezTo>
                    <a:cubicBezTo>
                      <a:pt x="2099480" y="127379"/>
                      <a:pt x="2124501" y="68238"/>
                      <a:pt x="2124501" y="40943"/>
                    </a:cubicBezTo>
                    <a:cubicBezTo>
                      <a:pt x="2124501" y="13648"/>
                      <a:pt x="2092656" y="29570"/>
                      <a:pt x="2069910" y="27295"/>
                    </a:cubicBezTo>
                    <a:cubicBezTo>
                      <a:pt x="2047164" y="25020"/>
                      <a:pt x="2006221" y="0"/>
                      <a:pt x="1988024" y="27295"/>
                    </a:cubicBezTo>
                    <a:cubicBezTo>
                      <a:pt x="1969827" y="54590"/>
                      <a:pt x="1990298" y="120555"/>
                      <a:pt x="1960728" y="191068"/>
                    </a:cubicBezTo>
                    <a:cubicBezTo>
                      <a:pt x="1931158" y="261581"/>
                      <a:pt x="1856096" y="391235"/>
                      <a:pt x="1810603" y="450375"/>
                    </a:cubicBezTo>
                    <a:cubicBezTo>
                      <a:pt x="1765111" y="509515"/>
                      <a:pt x="1746913" y="525438"/>
                      <a:pt x="1687773" y="545910"/>
                    </a:cubicBezTo>
                    <a:cubicBezTo>
                      <a:pt x="1628633" y="566382"/>
                      <a:pt x="1542197" y="566381"/>
                      <a:pt x="1455761" y="586853"/>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threePt" dir="t"/>
              </a:scene3d>
              <a:sp3d prstMaterial="flat">
                <a:bevelT w="177800" h="88900"/>
                <a:bevelB w="17780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74" name="TextBox 73"/>
            <p:cNvSpPr txBox="1"/>
            <p:nvPr/>
          </p:nvSpPr>
          <p:spPr>
            <a:xfrm>
              <a:off x="1495036" y="1412776"/>
              <a:ext cx="2428892" cy="400110"/>
            </a:xfrm>
            <a:prstGeom prst="rect">
              <a:avLst/>
            </a:prstGeom>
            <a:noFill/>
          </p:spPr>
          <p:txBody>
            <a:bodyPr wrap="square" rtlCol="0">
              <a:spAutoFit/>
            </a:bodyPr>
            <a:lstStyle/>
            <a:p>
              <a:r>
                <a:rPr lang="en-GB" sz="20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OLIGODENDROCYTE</a:t>
              </a:r>
              <a:endParaRPr lang="en-US" sz="20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grpSp>
          <p:nvGrpSpPr>
            <p:cNvPr id="75" name="Group 78"/>
            <p:cNvGrpSpPr/>
            <p:nvPr/>
          </p:nvGrpSpPr>
          <p:grpSpPr>
            <a:xfrm>
              <a:off x="1043608" y="3122016"/>
              <a:ext cx="1537257" cy="594813"/>
              <a:chOff x="3857620" y="3214719"/>
              <a:chExt cx="1537257" cy="594813"/>
            </a:xfrm>
          </p:grpSpPr>
          <p:cxnSp>
            <p:nvCxnSpPr>
              <p:cNvPr id="76" name="Straight Arrow Connector 75"/>
              <p:cNvCxnSpPr>
                <a:stCxn id="77" idx="3"/>
                <a:endCxn id="67" idx="10"/>
              </p:cNvCxnSpPr>
              <p:nvPr/>
            </p:nvCxnSpPr>
            <p:spPr bwMode="auto">
              <a:xfrm>
                <a:off x="4694709" y="3414774"/>
                <a:ext cx="700168" cy="394758"/>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sp>
            <p:nvSpPr>
              <p:cNvPr id="77" name="TextBox 76"/>
              <p:cNvSpPr txBox="1"/>
              <p:nvPr/>
            </p:nvSpPr>
            <p:spPr>
              <a:xfrm>
                <a:off x="3857620" y="3214719"/>
                <a:ext cx="837089" cy="400110"/>
              </a:xfrm>
              <a:prstGeom prst="rect">
                <a:avLst/>
              </a:prstGeom>
              <a:noFill/>
            </p:spPr>
            <p:txBody>
              <a:bodyPr wrap="none" rtlCol="0">
                <a:spAutoFit/>
              </a:bodyPr>
              <a:lstStyle/>
              <a:p>
                <a:r>
                  <a:rPr lang="en-GB" sz="2000" b="1" i="0" dirty="0" smtClean="0">
                    <a:solidFill>
                      <a:srgbClr val="006699"/>
                    </a:solidFill>
                    <a:latin typeface="Arial Narrow" pitchFamily="34" charset="0"/>
                    <a:cs typeface="Raavi" pitchFamily="2"/>
                  </a:rPr>
                  <a:t>Myelin</a:t>
                </a:r>
                <a:endParaRPr lang="en-US" sz="2000" b="1" i="0" dirty="0">
                  <a:solidFill>
                    <a:srgbClr val="006699"/>
                  </a:solidFill>
                  <a:latin typeface="Arial Narrow" pitchFamily="34" charset="0"/>
                  <a:cs typeface="Raavi" pitchFamily="2"/>
                </a:endParaRPr>
              </a:p>
            </p:txBody>
          </p:sp>
        </p:grpSp>
      </p:grpSp>
      <p:grpSp>
        <p:nvGrpSpPr>
          <p:cNvPr id="7" name="Group 6"/>
          <p:cNvGrpSpPr/>
          <p:nvPr/>
        </p:nvGrpSpPr>
        <p:grpSpPr>
          <a:xfrm>
            <a:off x="1380837" y="4221088"/>
            <a:ext cx="3003816" cy="2043476"/>
            <a:chOff x="1380837" y="4221088"/>
            <a:chExt cx="3003816" cy="2043476"/>
          </a:xfrm>
        </p:grpSpPr>
        <p:sp>
          <p:nvSpPr>
            <p:cNvPr id="95" name="TextBox 94"/>
            <p:cNvSpPr txBox="1"/>
            <p:nvPr/>
          </p:nvSpPr>
          <p:spPr>
            <a:xfrm>
              <a:off x="1619672" y="4221088"/>
              <a:ext cx="2095229" cy="400110"/>
            </a:xfrm>
            <a:prstGeom prst="rect">
              <a:avLst/>
            </a:prstGeom>
            <a:noFill/>
          </p:spPr>
          <p:txBody>
            <a:bodyPr wrap="square" rtlCol="0">
              <a:spAutoFit/>
            </a:bodyPr>
            <a:lstStyle/>
            <a:p>
              <a:pPr algn="ctr"/>
              <a:r>
                <a:rPr lang="en-GB" sz="20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SCHWANN CELL</a:t>
              </a:r>
              <a:endParaRPr lang="en-US" sz="20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sp>
          <p:nvSpPr>
            <p:cNvPr id="30" name="Oval 29"/>
            <p:cNvSpPr>
              <a:spLocks noChangeAspect="1"/>
            </p:cNvSpPr>
            <p:nvPr/>
          </p:nvSpPr>
          <p:spPr bwMode="auto">
            <a:xfrm rot="21107069">
              <a:off x="1944000" y="4860000"/>
              <a:ext cx="558782" cy="349239"/>
            </a:xfrm>
            <a:prstGeom prst="ellipse">
              <a:avLst/>
            </a:prstGeom>
            <a:solidFill>
              <a:schemeClr val="tx1">
                <a:lumMod val="75000"/>
              </a:schemeClr>
            </a:solidFill>
            <a:ln w="9525" cap="flat" cmpd="sng" algn="ctr">
              <a:noFill/>
              <a:prstDash val="solid"/>
              <a:round/>
              <a:headEnd type="none" w="med" len="med"/>
              <a:tailEnd type="none" w="med" len="med"/>
            </a:ln>
            <a:effectLst/>
            <a:scene3d>
              <a:camera prst="orthographicFront"/>
              <a:lightRig rig="balanced" dir="t">
                <a:rot lat="0" lon="0" rev="1200000"/>
              </a:lightRig>
            </a:scene3d>
            <a:sp3d prstMaterial="fla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9" name="Freeform 28"/>
            <p:cNvSpPr/>
            <p:nvPr/>
          </p:nvSpPr>
          <p:spPr bwMode="auto">
            <a:xfrm>
              <a:off x="1380837" y="4807527"/>
              <a:ext cx="2055091" cy="1457037"/>
            </a:xfrm>
            <a:custGeom>
              <a:avLst/>
              <a:gdLst>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184727 w 2055091"/>
                <a:gd name="connsiteY47" fmla="*/ 845128 h 1457037"/>
                <a:gd name="connsiteX48" fmla="*/ 170872 w 2055091"/>
                <a:gd name="connsiteY48" fmla="*/ 886691 h 1457037"/>
                <a:gd name="connsiteX49" fmla="*/ 295563 w 2055091"/>
                <a:gd name="connsiteY49" fmla="*/ 1039091 h 1457037"/>
                <a:gd name="connsiteX50" fmla="*/ 461818 w 2055091"/>
                <a:gd name="connsiteY50" fmla="*/ 1177637 h 1457037"/>
                <a:gd name="connsiteX51" fmla="*/ 766618 w 2055091"/>
                <a:gd name="connsiteY51" fmla="*/ 1260764 h 1457037"/>
                <a:gd name="connsiteX52" fmla="*/ 1043708 w 2055091"/>
                <a:gd name="connsiteY52" fmla="*/ 1205346 h 1457037"/>
                <a:gd name="connsiteX53" fmla="*/ 1431636 w 2055091"/>
                <a:gd name="connsiteY53" fmla="*/ 1080655 h 1457037"/>
                <a:gd name="connsiteX54" fmla="*/ 1667163 w 2055091"/>
                <a:gd name="connsiteY54" fmla="*/ 831273 h 1457037"/>
                <a:gd name="connsiteX55" fmla="*/ 1667163 w 2055091"/>
                <a:gd name="connsiteY55" fmla="*/ 637309 h 1457037"/>
                <a:gd name="connsiteX56" fmla="*/ 1500908 w 2055091"/>
                <a:gd name="connsiteY56" fmla="*/ 471055 h 1457037"/>
                <a:gd name="connsiteX57" fmla="*/ 1362363 w 2055091"/>
                <a:gd name="connsiteY57" fmla="*/ 429491 h 1457037"/>
                <a:gd name="connsiteX58" fmla="*/ 1293090 w 2055091"/>
                <a:gd name="connsiteY58" fmla="*/ 374073 h 1457037"/>
                <a:gd name="connsiteX59" fmla="*/ 1390072 w 2055091"/>
                <a:gd name="connsiteY59" fmla="*/ 346364 h 1457037"/>
                <a:gd name="connsiteX60" fmla="*/ 1611745 w 2055091"/>
                <a:gd name="connsiteY60" fmla="*/ 457200 h 1457037"/>
                <a:gd name="connsiteX61" fmla="*/ 1777999 w 2055091"/>
                <a:gd name="connsiteY61" fmla="*/ 789709 h 1457037"/>
                <a:gd name="connsiteX62" fmla="*/ 1681018 w 2055091"/>
                <a:gd name="connsiteY62" fmla="*/ 983673 h 1457037"/>
                <a:gd name="connsiteX63" fmla="*/ 1431636 w 2055091"/>
                <a:gd name="connsiteY63" fmla="*/ 1149928 h 1457037"/>
                <a:gd name="connsiteX64" fmla="*/ 1209963 w 2055091"/>
                <a:gd name="connsiteY64" fmla="*/ 1233055 h 1457037"/>
                <a:gd name="connsiteX65" fmla="*/ 1071418 w 2055091"/>
                <a:gd name="connsiteY65" fmla="*/ 1274618 h 1457037"/>
                <a:gd name="connsiteX66" fmla="*/ 1209963 w 2055091"/>
                <a:gd name="connsiteY66" fmla="*/ 1302328 h 1457037"/>
                <a:gd name="connsiteX67" fmla="*/ 1570181 w 2055091"/>
                <a:gd name="connsiteY67" fmla="*/ 1163782 h 1457037"/>
                <a:gd name="connsiteX68" fmla="*/ 1750290 w 2055091"/>
                <a:gd name="connsiteY68" fmla="*/ 997528 h 1457037"/>
                <a:gd name="connsiteX69" fmla="*/ 1847272 w 2055091"/>
                <a:gd name="connsiteY69" fmla="*/ 845128 h 1457037"/>
                <a:gd name="connsiteX70" fmla="*/ 1805708 w 2055091"/>
                <a:gd name="connsiteY70" fmla="*/ 637309 h 1457037"/>
                <a:gd name="connsiteX71" fmla="*/ 1722581 w 2055091"/>
                <a:gd name="connsiteY71" fmla="*/ 484909 h 1457037"/>
                <a:gd name="connsiteX72" fmla="*/ 1736436 w 2055091"/>
                <a:gd name="connsiteY72" fmla="*/ 401782 h 1457037"/>
                <a:gd name="connsiteX73" fmla="*/ 1874981 w 2055091"/>
                <a:gd name="connsiteY73" fmla="*/ 623455 h 1457037"/>
                <a:gd name="connsiteX74" fmla="*/ 1902690 w 2055091"/>
                <a:gd name="connsiteY74" fmla="*/ 845128 h 1457037"/>
                <a:gd name="connsiteX75" fmla="*/ 1861127 w 2055091"/>
                <a:gd name="connsiteY75" fmla="*/ 997528 h 1457037"/>
                <a:gd name="connsiteX76" fmla="*/ 1681018 w 2055091"/>
                <a:gd name="connsiteY76" fmla="*/ 1219200 h 1457037"/>
                <a:gd name="connsiteX77" fmla="*/ 1473199 w 2055091"/>
                <a:gd name="connsiteY77" fmla="*/ 1288473 h 1457037"/>
                <a:gd name="connsiteX78" fmla="*/ 1209963 w 2055091"/>
                <a:gd name="connsiteY78" fmla="*/ 1343891 h 1457037"/>
                <a:gd name="connsiteX79" fmla="*/ 891308 w 2055091"/>
                <a:gd name="connsiteY79" fmla="*/ 1357746 h 1457037"/>
                <a:gd name="connsiteX80" fmla="*/ 475672 w 2055091"/>
                <a:gd name="connsiteY80" fmla="*/ 1302328 h 1457037"/>
                <a:gd name="connsiteX81" fmla="*/ 253999 w 2055091"/>
                <a:gd name="connsiteY81" fmla="*/ 1233055 h 1457037"/>
                <a:gd name="connsiteX82" fmla="*/ 60036 w 2055091"/>
                <a:gd name="connsiteY82" fmla="*/ 1052946 h 1457037"/>
                <a:gd name="connsiteX83" fmla="*/ 4618 w 2055091"/>
                <a:gd name="connsiteY83" fmla="*/ 900546 h 1457037"/>
                <a:gd name="connsiteX84" fmla="*/ 32327 w 2055091"/>
                <a:gd name="connsiteY84" fmla="*/ 886691 h 1457037"/>
                <a:gd name="connsiteX85" fmla="*/ 129308 w 2055091"/>
                <a:gd name="connsiteY85" fmla="*/ 1039091 h 1457037"/>
                <a:gd name="connsiteX86" fmla="*/ 212436 w 2055091"/>
                <a:gd name="connsiteY86" fmla="*/ 1136073 h 1457037"/>
                <a:gd name="connsiteX87" fmla="*/ 184727 w 2055091"/>
                <a:gd name="connsiteY87" fmla="*/ 1025237 h 1457037"/>
                <a:gd name="connsiteX88" fmla="*/ 101599 w 2055091"/>
                <a:gd name="connsiteY88" fmla="*/ 858982 h 1457037"/>
                <a:gd name="connsiteX89" fmla="*/ 73890 w 2055091"/>
                <a:gd name="connsiteY89" fmla="*/ 678873 h 1457037"/>
                <a:gd name="connsiteX90" fmla="*/ 170872 w 2055091"/>
                <a:gd name="connsiteY90" fmla="*/ 540328 h 1457037"/>
                <a:gd name="connsiteX91" fmla="*/ 281708 w 2055091"/>
                <a:gd name="connsiteY91"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637697 h 1457037"/>
                <a:gd name="connsiteX48" fmla="*/ 170872 w 2055091"/>
                <a:gd name="connsiteY48" fmla="*/ 886691 h 1457037"/>
                <a:gd name="connsiteX49" fmla="*/ 295563 w 2055091"/>
                <a:gd name="connsiteY49" fmla="*/ 1039091 h 1457037"/>
                <a:gd name="connsiteX50" fmla="*/ 461818 w 2055091"/>
                <a:gd name="connsiteY50" fmla="*/ 1177637 h 1457037"/>
                <a:gd name="connsiteX51" fmla="*/ 766618 w 2055091"/>
                <a:gd name="connsiteY51" fmla="*/ 1260764 h 1457037"/>
                <a:gd name="connsiteX52" fmla="*/ 1043708 w 2055091"/>
                <a:gd name="connsiteY52" fmla="*/ 1205346 h 1457037"/>
                <a:gd name="connsiteX53" fmla="*/ 1431636 w 2055091"/>
                <a:gd name="connsiteY53" fmla="*/ 1080655 h 1457037"/>
                <a:gd name="connsiteX54" fmla="*/ 1667163 w 2055091"/>
                <a:gd name="connsiteY54" fmla="*/ 831273 h 1457037"/>
                <a:gd name="connsiteX55" fmla="*/ 1667163 w 2055091"/>
                <a:gd name="connsiteY55" fmla="*/ 637309 h 1457037"/>
                <a:gd name="connsiteX56" fmla="*/ 1500908 w 2055091"/>
                <a:gd name="connsiteY56" fmla="*/ 471055 h 1457037"/>
                <a:gd name="connsiteX57" fmla="*/ 1362363 w 2055091"/>
                <a:gd name="connsiteY57" fmla="*/ 429491 h 1457037"/>
                <a:gd name="connsiteX58" fmla="*/ 1293090 w 2055091"/>
                <a:gd name="connsiteY58" fmla="*/ 374073 h 1457037"/>
                <a:gd name="connsiteX59" fmla="*/ 1390072 w 2055091"/>
                <a:gd name="connsiteY59" fmla="*/ 346364 h 1457037"/>
                <a:gd name="connsiteX60" fmla="*/ 1611745 w 2055091"/>
                <a:gd name="connsiteY60" fmla="*/ 457200 h 1457037"/>
                <a:gd name="connsiteX61" fmla="*/ 1777999 w 2055091"/>
                <a:gd name="connsiteY61" fmla="*/ 789709 h 1457037"/>
                <a:gd name="connsiteX62" fmla="*/ 1681018 w 2055091"/>
                <a:gd name="connsiteY62" fmla="*/ 983673 h 1457037"/>
                <a:gd name="connsiteX63" fmla="*/ 1431636 w 2055091"/>
                <a:gd name="connsiteY63" fmla="*/ 1149928 h 1457037"/>
                <a:gd name="connsiteX64" fmla="*/ 1209963 w 2055091"/>
                <a:gd name="connsiteY64" fmla="*/ 1233055 h 1457037"/>
                <a:gd name="connsiteX65" fmla="*/ 1071418 w 2055091"/>
                <a:gd name="connsiteY65" fmla="*/ 1274618 h 1457037"/>
                <a:gd name="connsiteX66" fmla="*/ 1209963 w 2055091"/>
                <a:gd name="connsiteY66" fmla="*/ 1302328 h 1457037"/>
                <a:gd name="connsiteX67" fmla="*/ 1570181 w 2055091"/>
                <a:gd name="connsiteY67" fmla="*/ 1163782 h 1457037"/>
                <a:gd name="connsiteX68" fmla="*/ 1750290 w 2055091"/>
                <a:gd name="connsiteY68" fmla="*/ 997528 h 1457037"/>
                <a:gd name="connsiteX69" fmla="*/ 1847272 w 2055091"/>
                <a:gd name="connsiteY69" fmla="*/ 845128 h 1457037"/>
                <a:gd name="connsiteX70" fmla="*/ 1805708 w 2055091"/>
                <a:gd name="connsiteY70" fmla="*/ 637309 h 1457037"/>
                <a:gd name="connsiteX71" fmla="*/ 1722581 w 2055091"/>
                <a:gd name="connsiteY71" fmla="*/ 484909 h 1457037"/>
                <a:gd name="connsiteX72" fmla="*/ 1736436 w 2055091"/>
                <a:gd name="connsiteY72" fmla="*/ 401782 h 1457037"/>
                <a:gd name="connsiteX73" fmla="*/ 1874981 w 2055091"/>
                <a:gd name="connsiteY73" fmla="*/ 623455 h 1457037"/>
                <a:gd name="connsiteX74" fmla="*/ 1902690 w 2055091"/>
                <a:gd name="connsiteY74" fmla="*/ 845128 h 1457037"/>
                <a:gd name="connsiteX75" fmla="*/ 1861127 w 2055091"/>
                <a:gd name="connsiteY75" fmla="*/ 997528 h 1457037"/>
                <a:gd name="connsiteX76" fmla="*/ 1681018 w 2055091"/>
                <a:gd name="connsiteY76" fmla="*/ 1219200 h 1457037"/>
                <a:gd name="connsiteX77" fmla="*/ 1473199 w 2055091"/>
                <a:gd name="connsiteY77" fmla="*/ 1288473 h 1457037"/>
                <a:gd name="connsiteX78" fmla="*/ 1209963 w 2055091"/>
                <a:gd name="connsiteY78" fmla="*/ 1343891 h 1457037"/>
                <a:gd name="connsiteX79" fmla="*/ 891308 w 2055091"/>
                <a:gd name="connsiteY79" fmla="*/ 1357746 h 1457037"/>
                <a:gd name="connsiteX80" fmla="*/ 475672 w 2055091"/>
                <a:gd name="connsiteY80" fmla="*/ 1302328 h 1457037"/>
                <a:gd name="connsiteX81" fmla="*/ 253999 w 2055091"/>
                <a:gd name="connsiteY81" fmla="*/ 1233055 h 1457037"/>
                <a:gd name="connsiteX82" fmla="*/ 60036 w 2055091"/>
                <a:gd name="connsiteY82" fmla="*/ 1052946 h 1457037"/>
                <a:gd name="connsiteX83" fmla="*/ 4618 w 2055091"/>
                <a:gd name="connsiteY83" fmla="*/ 900546 h 1457037"/>
                <a:gd name="connsiteX84" fmla="*/ 32327 w 2055091"/>
                <a:gd name="connsiteY84" fmla="*/ 886691 h 1457037"/>
                <a:gd name="connsiteX85" fmla="*/ 129308 w 2055091"/>
                <a:gd name="connsiteY85" fmla="*/ 1039091 h 1457037"/>
                <a:gd name="connsiteX86" fmla="*/ 212436 w 2055091"/>
                <a:gd name="connsiteY86" fmla="*/ 1136073 h 1457037"/>
                <a:gd name="connsiteX87" fmla="*/ 184727 w 2055091"/>
                <a:gd name="connsiteY87" fmla="*/ 1025237 h 1457037"/>
                <a:gd name="connsiteX88" fmla="*/ 101599 w 2055091"/>
                <a:gd name="connsiteY88" fmla="*/ 858982 h 1457037"/>
                <a:gd name="connsiteX89" fmla="*/ 73890 w 2055091"/>
                <a:gd name="connsiteY89" fmla="*/ 678873 h 1457037"/>
                <a:gd name="connsiteX90" fmla="*/ 170872 w 2055091"/>
                <a:gd name="connsiteY90" fmla="*/ 540328 h 1457037"/>
                <a:gd name="connsiteX91" fmla="*/ 281708 w 2055091"/>
                <a:gd name="connsiteY91"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62969 w 2055091"/>
                <a:gd name="connsiteY47" fmla="*/ 715872 h 1457037"/>
                <a:gd name="connsiteX48" fmla="*/ 238835 w 2055091"/>
                <a:gd name="connsiteY48" fmla="*/ 637697 h 1457037"/>
                <a:gd name="connsiteX49" fmla="*/ 170872 w 2055091"/>
                <a:gd name="connsiteY49" fmla="*/ 886691 h 1457037"/>
                <a:gd name="connsiteX50" fmla="*/ 295563 w 2055091"/>
                <a:gd name="connsiteY50" fmla="*/ 1039091 h 1457037"/>
                <a:gd name="connsiteX51" fmla="*/ 461818 w 2055091"/>
                <a:gd name="connsiteY51" fmla="*/ 1177637 h 1457037"/>
                <a:gd name="connsiteX52" fmla="*/ 766618 w 2055091"/>
                <a:gd name="connsiteY52" fmla="*/ 1260764 h 1457037"/>
                <a:gd name="connsiteX53" fmla="*/ 1043708 w 2055091"/>
                <a:gd name="connsiteY53" fmla="*/ 1205346 h 1457037"/>
                <a:gd name="connsiteX54" fmla="*/ 1431636 w 2055091"/>
                <a:gd name="connsiteY54" fmla="*/ 1080655 h 1457037"/>
                <a:gd name="connsiteX55" fmla="*/ 1667163 w 2055091"/>
                <a:gd name="connsiteY55" fmla="*/ 831273 h 1457037"/>
                <a:gd name="connsiteX56" fmla="*/ 1667163 w 2055091"/>
                <a:gd name="connsiteY56" fmla="*/ 637309 h 1457037"/>
                <a:gd name="connsiteX57" fmla="*/ 1500908 w 2055091"/>
                <a:gd name="connsiteY57" fmla="*/ 471055 h 1457037"/>
                <a:gd name="connsiteX58" fmla="*/ 1362363 w 2055091"/>
                <a:gd name="connsiteY58" fmla="*/ 429491 h 1457037"/>
                <a:gd name="connsiteX59" fmla="*/ 1293090 w 2055091"/>
                <a:gd name="connsiteY59" fmla="*/ 374073 h 1457037"/>
                <a:gd name="connsiteX60" fmla="*/ 1390072 w 2055091"/>
                <a:gd name="connsiteY60" fmla="*/ 346364 h 1457037"/>
                <a:gd name="connsiteX61" fmla="*/ 1611745 w 2055091"/>
                <a:gd name="connsiteY61" fmla="*/ 457200 h 1457037"/>
                <a:gd name="connsiteX62" fmla="*/ 1777999 w 2055091"/>
                <a:gd name="connsiteY62" fmla="*/ 789709 h 1457037"/>
                <a:gd name="connsiteX63" fmla="*/ 1681018 w 2055091"/>
                <a:gd name="connsiteY63" fmla="*/ 983673 h 1457037"/>
                <a:gd name="connsiteX64" fmla="*/ 1431636 w 2055091"/>
                <a:gd name="connsiteY64" fmla="*/ 1149928 h 1457037"/>
                <a:gd name="connsiteX65" fmla="*/ 1209963 w 2055091"/>
                <a:gd name="connsiteY65" fmla="*/ 1233055 h 1457037"/>
                <a:gd name="connsiteX66" fmla="*/ 1071418 w 2055091"/>
                <a:gd name="connsiteY66" fmla="*/ 1274618 h 1457037"/>
                <a:gd name="connsiteX67" fmla="*/ 1209963 w 2055091"/>
                <a:gd name="connsiteY67" fmla="*/ 1302328 h 1457037"/>
                <a:gd name="connsiteX68" fmla="*/ 1570181 w 2055091"/>
                <a:gd name="connsiteY68" fmla="*/ 1163782 h 1457037"/>
                <a:gd name="connsiteX69" fmla="*/ 1750290 w 2055091"/>
                <a:gd name="connsiteY69" fmla="*/ 997528 h 1457037"/>
                <a:gd name="connsiteX70" fmla="*/ 1847272 w 2055091"/>
                <a:gd name="connsiteY70" fmla="*/ 845128 h 1457037"/>
                <a:gd name="connsiteX71" fmla="*/ 1805708 w 2055091"/>
                <a:gd name="connsiteY71" fmla="*/ 637309 h 1457037"/>
                <a:gd name="connsiteX72" fmla="*/ 1722581 w 2055091"/>
                <a:gd name="connsiteY72" fmla="*/ 484909 h 1457037"/>
                <a:gd name="connsiteX73" fmla="*/ 1736436 w 2055091"/>
                <a:gd name="connsiteY73" fmla="*/ 401782 h 1457037"/>
                <a:gd name="connsiteX74" fmla="*/ 1874981 w 2055091"/>
                <a:gd name="connsiteY74" fmla="*/ 623455 h 1457037"/>
                <a:gd name="connsiteX75" fmla="*/ 1902690 w 2055091"/>
                <a:gd name="connsiteY75" fmla="*/ 845128 h 1457037"/>
                <a:gd name="connsiteX76" fmla="*/ 1861127 w 2055091"/>
                <a:gd name="connsiteY76" fmla="*/ 997528 h 1457037"/>
                <a:gd name="connsiteX77" fmla="*/ 1681018 w 2055091"/>
                <a:gd name="connsiteY77" fmla="*/ 1219200 h 1457037"/>
                <a:gd name="connsiteX78" fmla="*/ 1473199 w 2055091"/>
                <a:gd name="connsiteY78" fmla="*/ 1288473 h 1457037"/>
                <a:gd name="connsiteX79" fmla="*/ 1209963 w 2055091"/>
                <a:gd name="connsiteY79" fmla="*/ 1343891 h 1457037"/>
                <a:gd name="connsiteX80" fmla="*/ 891308 w 2055091"/>
                <a:gd name="connsiteY80" fmla="*/ 1357746 h 1457037"/>
                <a:gd name="connsiteX81" fmla="*/ 475672 w 2055091"/>
                <a:gd name="connsiteY81" fmla="*/ 1302328 h 1457037"/>
                <a:gd name="connsiteX82" fmla="*/ 253999 w 2055091"/>
                <a:gd name="connsiteY82" fmla="*/ 1233055 h 1457037"/>
                <a:gd name="connsiteX83" fmla="*/ 60036 w 2055091"/>
                <a:gd name="connsiteY83" fmla="*/ 1052946 h 1457037"/>
                <a:gd name="connsiteX84" fmla="*/ 4618 w 2055091"/>
                <a:gd name="connsiteY84" fmla="*/ 900546 h 1457037"/>
                <a:gd name="connsiteX85" fmla="*/ 32327 w 2055091"/>
                <a:gd name="connsiteY85" fmla="*/ 886691 h 1457037"/>
                <a:gd name="connsiteX86" fmla="*/ 129308 w 2055091"/>
                <a:gd name="connsiteY86" fmla="*/ 1039091 h 1457037"/>
                <a:gd name="connsiteX87" fmla="*/ 212436 w 2055091"/>
                <a:gd name="connsiteY87" fmla="*/ 1136073 h 1457037"/>
                <a:gd name="connsiteX88" fmla="*/ 184727 w 2055091"/>
                <a:gd name="connsiteY88" fmla="*/ 1025237 h 1457037"/>
                <a:gd name="connsiteX89" fmla="*/ 101599 w 2055091"/>
                <a:gd name="connsiteY89" fmla="*/ 858982 h 1457037"/>
                <a:gd name="connsiteX90" fmla="*/ 73890 w 2055091"/>
                <a:gd name="connsiteY90" fmla="*/ 678873 h 1457037"/>
                <a:gd name="connsiteX91" fmla="*/ 170872 w 2055091"/>
                <a:gd name="connsiteY91" fmla="*/ 540328 h 1457037"/>
                <a:gd name="connsiteX92" fmla="*/ 281708 w 2055091"/>
                <a:gd name="connsiteY92"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637697 h 1457037"/>
                <a:gd name="connsiteX49" fmla="*/ 170872 w 2055091"/>
                <a:gd name="connsiteY49" fmla="*/ 886691 h 1457037"/>
                <a:gd name="connsiteX50" fmla="*/ 295563 w 2055091"/>
                <a:gd name="connsiteY50" fmla="*/ 1039091 h 1457037"/>
                <a:gd name="connsiteX51" fmla="*/ 461818 w 2055091"/>
                <a:gd name="connsiteY51" fmla="*/ 1177637 h 1457037"/>
                <a:gd name="connsiteX52" fmla="*/ 766618 w 2055091"/>
                <a:gd name="connsiteY52" fmla="*/ 1260764 h 1457037"/>
                <a:gd name="connsiteX53" fmla="*/ 1043708 w 2055091"/>
                <a:gd name="connsiteY53" fmla="*/ 1205346 h 1457037"/>
                <a:gd name="connsiteX54" fmla="*/ 1431636 w 2055091"/>
                <a:gd name="connsiteY54" fmla="*/ 1080655 h 1457037"/>
                <a:gd name="connsiteX55" fmla="*/ 1667163 w 2055091"/>
                <a:gd name="connsiteY55" fmla="*/ 831273 h 1457037"/>
                <a:gd name="connsiteX56" fmla="*/ 1667163 w 2055091"/>
                <a:gd name="connsiteY56" fmla="*/ 637309 h 1457037"/>
                <a:gd name="connsiteX57" fmla="*/ 1500908 w 2055091"/>
                <a:gd name="connsiteY57" fmla="*/ 471055 h 1457037"/>
                <a:gd name="connsiteX58" fmla="*/ 1362363 w 2055091"/>
                <a:gd name="connsiteY58" fmla="*/ 429491 h 1457037"/>
                <a:gd name="connsiteX59" fmla="*/ 1293090 w 2055091"/>
                <a:gd name="connsiteY59" fmla="*/ 374073 h 1457037"/>
                <a:gd name="connsiteX60" fmla="*/ 1390072 w 2055091"/>
                <a:gd name="connsiteY60" fmla="*/ 346364 h 1457037"/>
                <a:gd name="connsiteX61" fmla="*/ 1611745 w 2055091"/>
                <a:gd name="connsiteY61" fmla="*/ 457200 h 1457037"/>
                <a:gd name="connsiteX62" fmla="*/ 1777999 w 2055091"/>
                <a:gd name="connsiteY62" fmla="*/ 789709 h 1457037"/>
                <a:gd name="connsiteX63" fmla="*/ 1681018 w 2055091"/>
                <a:gd name="connsiteY63" fmla="*/ 983673 h 1457037"/>
                <a:gd name="connsiteX64" fmla="*/ 1431636 w 2055091"/>
                <a:gd name="connsiteY64" fmla="*/ 1149928 h 1457037"/>
                <a:gd name="connsiteX65" fmla="*/ 1209963 w 2055091"/>
                <a:gd name="connsiteY65" fmla="*/ 1233055 h 1457037"/>
                <a:gd name="connsiteX66" fmla="*/ 1071418 w 2055091"/>
                <a:gd name="connsiteY66" fmla="*/ 1274618 h 1457037"/>
                <a:gd name="connsiteX67" fmla="*/ 1209963 w 2055091"/>
                <a:gd name="connsiteY67" fmla="*/ 1302328 h 1457037"/>
                <a:gd name="connsiteX68" fmla="*/ 1570181 w 2055091"/>
                <a:gd name="connsiteY68" fmla="*/ 1163782 h 1457037"/>
                <a:gd name="connsiteX69" fmla="*/ 1750290 w 2055091"/>
                <a:gd name="connsiteY69" fmla="*/ 997528 h 1457037"/>
                <a:gd name="connsiteX70" fmla="*/ 1847272 w 2055091"/>
                <a:gd name="connsiteY70" fmla="*/ 845128 h 1457037"/>
                <a:gd name="connsiteX71" fmla="*/ 1805708 w 2055091"/>
                <a:gd name="connsiteY71" fmla="*/ 637309 h 1457037"/>
                <a:gd name="connsiteX72" fmla="*/ 1722581 w 2055091"/>
                <a:gd name="connsiteY72" fmla="*/ 484909 h 1457037"/>
                <a:gd name="connsiteX73" fmla="*/ 1736436 w 2055091"/>
                <a:gd name="connsiteY73" fmla="*/ 401782 h 1457037"/>
                <a:gd name="connsiteX74" fmla="*/ 1874981 w 2055091"/>
                <a:gd name="connsiteY74" fmla="*/ 623455 h 1457037"/>
                <a:gd name="connsiteX75" fmla="*/ 1902690 w 2055091"/>
                <a:gd name="connsiteY75" fmla="*/ 845128 h 1457037"/>
                <a:gd name="connsiteX76" fmla="*/ 1861127 w 2055091"/>
                <a:gd name="connsiteY76" fmla="*/ 997528 h 1457037"/>
                <a:gd name="connsiteX77" fmla="*/ 1681018 w 2055091"/>
                <a:gd name="connsiteY77" fmla="*/ 1219200 h 1457037"/>
                <a:gd name="connsiteX78" fmla="*/ 1473199 w 2055091"/>
                <a:gd name="connsiteY78" fmla="*/ 1288473 h 1457037"/>
                <a:gd name="connsiteX79" fmla="*/ 1209963 w 2055091"/>
                <a:gd name="connsiteY79" fmla="*/ 1343891 h 1457037"/>
                <a:gd name="connsiteX80" fmla="*/ 891308 w 2055091"/>
                <a:gd name="connsiteY80" fmla="*/ 1357746 h 1457037"/>
                <a:gd name="connsiteX81" fmla="*/ 475672 w 2055091"/>
                <a:gd name="connsiteY81" fmla="*/ 1302328 h 1457037"/>
                <a:gd name="connsiteX82" fmla="*/ 253999 w 2055091"/>
                <a:gd name="connsiteY82" fmla="*/ 1233055 h 1457037"/>
                <a:gd name="connsiteX83" fmla="*/ 60036 w 2055091"/>
                <a:gd name="connsiteY83" fmla="*/ 1052946 h 1457037"/>
                <a:gd name="connsiteX84" fmla="*/ 4618 w 2055091"/>
                <a:gd name="connsiteY84" fmla="*/ 900546 h 1457037"/>
                <a:gd name="connsiteX85" fmla="*/ 32327 w 2055091"/>
                <a:gd name="connsiteY85" fmla="*/ 886691 h 1457037"/>
                <a:gd name="connsiteX86" fmla="*/ 129308 w 2055091"/>
                <a:gd name="connsiteY86" fmla="*/ 1039091 h 1457037"/>
                <a:gd name="connsiteX87" fmla="*/ 212436 w 2055091"/>
                <a:gd name="connsiteY87" fmla="*/ 1136073 h 1457037"/>
                <a:gd name="connsiteX88" fmla="*/ 184727 w 2055091"/>
                <a:gd name="connsiteY88" fmla="*/ 1025237 h 1457037"/>
                <a:gd name="connsiteX89" fmla="*/ 101599 w 2055091"/>
                <a:gd name="connsiteY89" fmla="*/ 858982 h 1457037"/>
                <a:gd name="connsiteX90" fmla="*/ 73890 w 2055091"/>
                <a:gd name="connsiteY90" fmla="*/ 678873 h 1457037"/>
                <a:gd name="connsiteX91" fmla="*/ 170872 w 2055091"/>
                <a:gd name="connsiteY91" fmla="*/ 540328 h 1457037"/>
                <a:gd name="connsiteX92" fmla="*/ 281708 w 2055091"/>
                <a:gd name="connsiteY92"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637697 h 1457037"/>
                <a:gd name="connsiteX49" fmla="*/ 238835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212436 w 2055091"/>
                <a:gd name="connsiteY88" fmla="*/ 1136073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637697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212436 w 2055091"/>
                <a:gd name="connsiteY88" fmla="*/ 1136073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637697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212436 w 2055091"/>
                <a:gd name="connsiteY88" fmla="*/ 1136073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212436 w 2055091"/>
                <a:gd name="connsiteY88" fmla="*/ 1136073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310843 w 2055091"/>
                <a:gd name="connsiteY88" fmla="*/ 1213761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1043708 w 2055091"/>
                <a:gd name="connsiteY54" fmla="*/ 1205346 h 1457037"/>
                <a:gd name="connsiteX55" fmla="*/ 1431636 w 2055091"/>
                <a:gd name="connsiteY55" fmla="*/ 1080655 h 1457037"/>
                <a:gd name="connsiteX56" fmla="*/ 1667163 w 2055091"/>
                <a:gd name="connsiteY56" fmla="*/ 831273 h 1457037"/>
                <a:gd name="connsiteX57" fmla="*/ 1667163 w 2055091"/>
                <a:gd name="connsiteY57" fmla="*/ 637309 h 1457037"/>
                <a:gd name="connsiteX58" fmla="*/ 1500908 w 2055091"/>
                <a:gd name="connsiteY58" fmla="*/ 471055 h 1457037"/>
                <a:gd name="connsiteX59" fmla="*/ 1362363 w 2055091"/>
                <a:gd name="connsiteY59" fmla="*/ 429491 h 1457037"/>
                <a:gd name="connsiteX60" fmla="*/ 1293090 w 2055091"/>
                <a:gd name="connsiteY60" fmla="*/ 374073 h 1457037"/>
                <a:gd name="connsiteX61" fmla="*/ 1390072 w 2055091"/>
                <a:gd name="connsiteY61" fmla="*/ 346364 h 1457037"/>
                <a:gd name="connsiteX62" fmla="*/ 1611745 w 2055091"/>
                <a:gd name="connsiteY62" fmla="*/ 457200 h 1457037"/>
                <a:gd name="connsiteX63" fmla="*/ 1777999 w 2055091"/>
                <a:gd name="connsiteY63" fmla="*/ 789709 h 1457037"/>
                <a:gd name="connsiteX64" fmla="*/ 1681018 w 2055091"/>
                <a:gd name="connsiteY64" fmla="*/ 983673 h 1457037"/>
                <a:gd name="connsiteX65" fmla="*/ 1431636 w 2055091"/>
                <a:gd name="connsiteY65" fmla="*/ 1149928 h 1457037"/>
                <a:gd name="connsiteX66" fmla="*/ 1209963 w 2055091"/>
                <a:gd name="connsiteY66" fmla="*/ 1233055 h 1457037"/>
                <a:gd name="connsiteX67" fmla="*/ 1071418 w 2055091"/>
                <a:gd name="connsiteY67" fmla="*/ 1274618 h 1457037"/>
                <a:gd name="connsiteX68" fmla="*/ 1209963 w 2055091"/>
                <a:gd name="connsiteY68" fmla="*/ 1302328 h 1457037"/>
                <a:gd name="connsiteX69" fmla="*/ 1570181 w 2055091"/>
                <a:gd name="connsiteY69" fmla="*/ 1163782 h 1457037"/>
                <a:gd name="connsiteX70" fmla="*/ 1750290 w 2055091"/>
                <a:gd name="connsiteY70" fmla="*/ 997528 h 1457037"/>
                <a:gd name="connsiteX71" fmla="*/ 1847272 w 2055091"/>
                <a:gd name="connsiteY71" fmla="*/ 845128 h 1457037"/>
                <a:gd name="connsiteX72" fmla="*/ 1805708 w 2055091"/>
                <a:gd name="connsiteY72" fmla="*/ 637309 h 1457037"/>
                <a:gd name="connsiteX73" fmla="*/ 1722581 w 2055091"/>
                <a:gd name="connsiteY73" fmla="*/ 484909 h 1457037"/>
                <a:gd name="connsiteX74" fmla="*/ 1736436 w 2055091"/>
                <a:gd name="connsiteY74" fmla="*/ 401782 h 1457037"/>
                <a:gd name="connsiteX75" fmla="*/ 1874981 w 2055091"/>
                <a:gd name="connsiteY75" fmla="*/ 623455 h 1457037"/>
                <a:gd name="connsiteX76" fmla="*/ 1902690 w 2055091"/>
                <a:gd name="connsiteY76" fmla="*/ 845128 h 1457037"/>
                <a:gd name="connsiteX77" fmla="*/ 1861127 w 2055091"/>
                <a:gd name="connsiteY77" fmla="*/ 997528 h 1457037"/>
                <a:gd name="connsiteX78" fmla="*/ 1681018 w 2055091"/>
                <a:gd name="connsiteY78" fmla="*/ 1219200 h 1457037"/>
                <a:gd name="connsiteX79" fmla="*/ 1473199 w 2055091"/>
                <a:gd name="connsiteY79" fmla="*/ 1288473 h 1457037"/>
                <a:gd name="connsiteX80" fmla="*/ 1209963 w 2055091"/>
                <a:gd name="connsiteY80" fmla="*/ 1343891 h 1457037"/>
                <a:gd name="connsiteX81" fmla="*/ 891308 w 2055091"/>
                <a:gd name="connsiteY81" fmla="*/ 1357746 h 1457037"/>
                <a:gd name="connsiteX82" fmla="*/ 475672 w 2055091"/>
                <a:gd name="connsiteY82" fmla="*/ 1302328 h 1457037"/>
                <a:gd name="connsiteX83" fmla="*/ 253999 w 2055091"/>
                <a:gd name="connsiteY83" fmla="*/ 1233055 h 1457037"/>
                <a:gd name="connsiteX84" fmla="*/ 60036 w 2055091"/>
                <a:gd name="connsiteY84" fmla="*/ 1052946 h 1457037"/>
                <a:gd name="connsiteX85" fmla="*/ 4618 w 2055091"/>
                <a:gd name="connsiteY85" fmla="*/ 900546 h 1457037"/>
                <a:gd name="connsiteX86" fmla="*/ 32327 w 2055091"/>
                <a:gd name="connsiteY86" fmla="*/ 886691 h 1457037"/>
                <a:gd name="connsiteX87" fmla="*/ 129308 w 2055091"/>
                <a:gd name="connsiteY87" fmla="*/ 1039091 h 1457037"/>
                <a:gd name="connsiteX88" fmla="*/ 382851 w 2055091"/>
                <a:gd name="connsiteY88" fmla="*/ 1213761 h 1457037"/>
                <a:gd name="connsiteX89" fmla="*/ 184727 w 2055091"/>
                <a:gd name="connsiteY89" fmla="*/ 1025237 h 1457037"/>
                <a:gd name="connsiteX90" fmla="*/ 101599 w 2055091"/>
                <a:gd name="connsiteY90" fmla="*/ 858982 h 1457037"/>
                <a:gd name="connsiteX91" fmla="*/ 73890 w 2055091"/>
                <a:gd name="connsiteY91" fmla="*/ 678873 h 1457037"/>
                <a:gd name="connsiteX92" fmla="*/ 170872 w 2055091"/>
                <a:gd name="connsiteY92" fmla="*/ 540328 h 1457037"/>
                <a:gd name="connsiteX93" fmla="*/ 281708 w 2055091"/>
                <a:gd name="connsiteY93"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13091 w 2055091"/>
                <a:gd name="connsiteY54" fmla="*/ 1249712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58915 w 2055091"/>
                <a:gd name="connsiteY54" fmla="*/ 1285769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58915 w 2055091"/>
                <a:gd name="connsiteY54" fmla="*/ 1285769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58915 w 2055091"/>
                <a:gd name="connsiteY54" fmla="*/ 1285769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58915 w 2055091"/>
                <a:gd name="connsiteY54" fmla="*/ 1285769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 name="connsiteX0" fmla="*/ 281708 w 2055091"/>
                <a:gd name="connsiteY0" fmla="*/ 457200 h 1457037"/>
                <a:gd name="connsiteX1" fmla="*/ 378690 w 2055091"/>
                <a:gd name="connsiteY1" fmla="*/ 360218 h 1457037"/>
                <a:gd name="connsiteX2" fmla="*/ 531090 w 2055091"/>
                <a:gd name="connsiteY2" fmla="*/ 152400 h 1457037"/>
                <a:gd name="connsiteX3" fmla="*/ 849745 w 2055091"/>
                <a:gd name="connsiteY3" fmla="*/ 13855 h 1457037"/>
                <a:gd name="connsiteX4" fmla="*/ 1237672 w 2055091"/>
                <a:gd name="connsiteY4" fmla="*/ 69273 h 1457037"/>
                <a:gd name="connsiteX5" fmla="*/ 1500908 w 2055091"/>
                <a:gd name="connsiteY5" fmla="*/ 166255 h 1457037"/>
                <a:gd name="connsiteX6" fmla="*/ 1750290 w 2055091"/>
                <a:gd name="connsiteY6" fmla="*/ 263237 h 1457037"/>
                <a:gd name="connsiteX7" fmla="*/ 1902690 w 2055091"/>
                <a:gd name="connsiteY7" fmla="*/ 387928 h 1457037"/>
                <a:gd name="connsiteX8" fmla="*/ 1985818 w 2055091"/>
                <a:gd name="connsiteY8" fmla="*/ 581891 h 1457037"/>
                <a:gd name="connsiteX9" fmla="*/ 2041236 w 2055091"/>
                <a:gd name="connsiteY9" fmla="*/ 886691 h 1457037"/>
                <a:gd name="connsiteX10" fmla="*/ 1902690 w 2055091"/>
                <a:gd name="connsiteY10" fmla="*/ 1149928 h 1457037"/>
                <a:gd name="connsiteX11" fmla="*/ 1570181 w 2055091"/>
                <a:gd name="connsiteY11" fmla="*/ 1399309 h 1457037"/>
                <a:gd name="connsiteX12" fmla="*/ 835890 w 2055091"/>
                <a:gd name="connsiteY12" fmla="*/ 1454728 h 1457037"/>
                <a:gd name="connsiteX13" fmla="*/ 406399 w 2055091"/>
                <a:gd name="connsiteY13" fmla="*/ 1413164 h 1457037"/>
                <a:gd name="connsiteX14" fmla="*/ 420254 w 2055091"/>
                <a:gd name="connsiteY14" fmla="*/ 1330037 h 1457037"/>
                <a:gd name="connsiteX15" fmla="*/ 752763 w 2055091"/>
                <a:gd name="connsiteY15" fmla="*/ 1385455 h 1457037"/>
                <a:gd name="connsiteX16" fmla="*/ 1099127 w 2055091"/>
                <a:gd name="connsiteY16" fmla="*/ 1385455 h 1457037"/>
                <a:gd name="connsiteX17" fmla="*/ 1403927 w 2055091"/>
                <a:gd name="connsiteY17" fmla="*/ 1357746 h 1457037"/>
                <a:gd name="connsiteX18" fmla="*/ 1722581 w 2055091"/>
                <a:gd name="connsiteY18" fmla="*/ 1246909 h 1457037"/>
                <a:gd name="connsiteX19" fmla="*/ 1902690 w 2055091"/>
                <a:gd name="connsiteY19" fmla="*/ 1039091 h 1457037"/>
                <a:gd name="connsiteX20" fmla="*/ 1958108 w 2055091"/>
                <a:gd name="connsiteY20" fmla="*/ 803564 h 1457037"/>
                <a:gd name="connsiteX21" fmla="*/ 1847272 w 2055091"/>
                <a:gd name="connsiteY21" fmla="*/ 471055 h 1457037"/>
                <a:gd name="connsiteX22" fmla="*/ 1625599 w 2055091"/>
                <a:gd name="connsiteY22" fmla="*/ 304800 h 1457037"/>
                <a:gd name="connsiteX23" fmla="*/ 1265381 w 2055091"/>
                <a:gd name="connsiteY23" fmla="*/ 249382 h 1457037"/>
                <a:gd name="connsiteX24" fmla="*/ 1140690 w 2055091"/>
                <a:gd name="connsiteY24" fmla="*/ 346364 h 1457037"/>
                <a:gd name="connsiteX25" fmla="*/ 891308 w 2055091"/>
                <a:gd name="connsiteY25" fmla="*/ 443346 h 1457037"/>
                <a:gd name="connsiteX26" fmla="*/ 628072 w 2055091"/>
                <a:gd name="connsiteY26" fmla="*/ 429491 h 1457037"/>
                <a:gd name="connsiteX27" fmla="*/ 420254 w 2055091"/>
                <a:gd name="connsiteY27" fmla="*/ 471055 h 1457037"/>
                <a:gd name="connsiteX28" fmla="*/ 295563 w 2055091"/>
                <a:gd name="connsiteY28" fmla="*/ 609600 h 1457037"/>
                <a:gd name="connsiteX29" fmla="*/ 337127 w 2055091"/>
                <a:gd name="connsiteY29" fmla="*/ 942109 h 1457037"/>
                <a:gd name="connsiteX30" fmla="*/ 697345 w 2055091"/>
                <a:gd name="connsiteY30" fmla="*/ 1108364 h 1457037"/>
                <a:gd name="connsiteX31" fmla="*/ 974436 w 2055091"/>
                <a:gd name="connsiteY31" fmla="*/ 1094509 h 1457037"/>
                <a:gd name="connsiteX32" fmla="*/ 1362363 w 2055091"/>
                <a:gd name="connsiteY32" fmla="*/ 969818 h 1457037"/>
                <a:gd name="connsiteX33" fmla="*/ 1514763 w 2055091"/>
                <a:gd name="connsiteY33" fmla="*/ 803564 h 1457037"/>
                <a:gd name="connsiteX34" fmla="*/ 1528618 w 2055091"/>
                <a:gd name="connsiteY34" fmla="*/ 651164 h 1457037"/>
                <a:gd name="connsiteX35" fmla="*/ 1417781 w 2055091"/>
                <a:gd name="connsiteY35" fmla="*/ 568037 h 1457037"/>
                <a:gd name="connsiteX36" fmla="*/ 1251527 w 2055091"/>
                <a:gd name="connsiteY36" fmla="*/ 554182 h 1457037"/>
                <a:gd name="connsiteX37" fmla="*/ 1168399 w 2055091"/>
                <a:gd name="connsiteY37" fmla="*/ 471055 h 1457037"/>
                <a:gd name="connsiteX38" fmla="*/ 1168399 w 2055091"/>
                <a:gd name="connsiteY38" fmla="*/ 415637 h 1457037"/>
                <a:gd name="connsiteX39" fmla="*/ 1279236 w 2055091"/>
                <a:gd name="connsiteY39" fmla="*/ 484909 h 1457037"/>
                <a:gd name="connsiteX40" fmla="*/ 1500908 w 2055091"/>
                <a:gd name="connsiteY40" fmla="*/ 512618 h 1457037"/>
                <a:gd name="connsiteX41" fmla="*/ 1597890 w 2055091"/>
                <a:gd name="connsiteY41" fmla="*/ 678873 h 1457037"/>
                <a:gd name="connsiteX42" fmla="*/ 1597890 w 2055091"/>
                <a:gd name="connsiteY42" fmla="*/ 831273 h 1457037"/>
                <a:gd name="connsiteX43" fmla="*/ 1431636 w 2055091"/>
                <a:gd name="connsiteY43" fmla="*/ 1011382 h 1457037"/>
                <a:gd name="connsiteX44" fmla="*/ 1085272 w 2055091"/>
                <a:gd name="connsiteY44" fmla="*/ 1136073 h 1457037"/>
                <a:gd name="connsiteX45" fmla="*/ 711199 w 2055091"/>
                <a:gd name="connsiteY45" fmla="*/ 1205346 h 1457037"/>
                <a:gd name="connsiteX46" fmla="*/ 364836 w 2055091"/>
                <a:gd name="connsiteY46" fmla="*/ 1052946 h 1457037"/>
                <a:gd name="connsiteX47" fmla="*/ 238835 w 2055091"/>
                <a:gd name="connsiteY47" fmla="*/ 853721 h 1457037"/>
                <a:gd name="connsiteX48" fmla="*/ 238835 w 2055091"/>
                <a:gd name="connsiteY48" fmla="*/ 565689 h 1457037"/>
                <a:gd name="connsiteX49" fmla="*/ 166827 w 2055091"/>
                <a:gd name="connsiteY49" fmla="*/ 709705 h 1457037"/>
                <a:gd name="connsiteX50" fmla="*/ 170872 w 2055091"/>
                <a:gd name="connsiteY50" fmla="*/ 886691 h 1457037"/>
                <a:gd name="connsiteX51" fmla="*/ 295563 w 2055091"/>
                <a:gd name="connsiteY51" fmla="*/ 1039091 h 1457037"/>
                <a:gd name="connsiteX52" fmla="*/ 461818 w 2055091"/>
                <a:gd name="connsiteY52" fmla="*/ 1177637 h 1457037"/>
                <a:gd name="connsiteX53" fmla="*/ 766618 w 2055091"/>
                <a:gd name="connsiteY53" fmla="*/ 1260764 h 1457037"/>
                <a:gd name="connsiteX54" fmla="*/ 958915 w 2055091"/>
                <a:gd name="connsiteY54" fmla="*/ 1285769 h 1457037"/>
                <a:gd name="connsiteX55" fmla="*/ 1043708 w 2055091"/>
                <a:gd name="connsiteY55" fmla="*/ 1205346 h 1457037"/>
                <a:gd name="connsiteX56" fmla="*/ 1431636 w 2055091"/>
                <a:gd name="connsiteY56" fmla="*/ 1080655 h 1457037"/>
                <a:gd name="connsiteX57" fmla="*/ 1667163 w 2055091"/>
                <a:gd name="connsiteY57" fmla="*/ 831273 h 1457037"/>
                <a:gd name="connsiteX58" fmla="*/ 1667163 w 2055091"/>
                <a:gd name="connsiteY58" fmla="*/ 637309 h 1457037"/>
                <a:gd name="connsiteX59" fmla="*/ 1500908 w 2055091"/>
                <a:gd name="connsiteY59" fmla="*/ 471055 h 1457037"/>
                <a:gd name="connsiteX60" fmla="*/ 1362363 w 2055091"/>
                <a:gd name="connsiteY60" fmla="*/ 429491 h 1457037"/>
                <a:gd name="connsiteX61" fmla="*/ 1293090 w 2055091"/>
                <a:gd name="connsiteY61" fmla="*/ 374073 h 1457037"/>
                <a:gd name="connsiteX62" fmla="*/ 1390072 w 2055091"/>
                <a:gd name="connsiteY62" fmla="*/ 346364 h 1457037"/>
                <a:gd name="connsiteX63" fmla="*/ 1611745 w 2055091"/>
                <a:gd name="connsiteY63" fmla="*/ 457200 h 1457037"/>
                <a:gd name="connsiteX64" fmla="*/ 1777999 w 2055091"/>
                <a:gd name="connsiteY64" fmla="*/ 789709 h 1457037"/>
                <a:gd name="connsiteX65" fmla="*/ 1681018 w 2055091"/>
                <a:gd name="connsiteY65" fmla="*/ 983673 h 1457037"/>
                <a:gd name="connsiteX66" fmla="*/ 1431636 w 2055091"/>
                <a:gd name="connsiteY66" fmla="*/ 1149928 h 1457037"/>
                <a:gd name="connsiteX67" fmla="*/ 1209963 w 2055091"/>
                <a:gd name="connsiteY67" fmla="*/ 1233055 h 1457037"/>
                <a:gd name="connsiteX68" fmla="*/ 1071418 w 2055091"/>
                <a:gd name="connsiteY68" fmla="*/ 1274618 h 1457037"/>
                <a:gd name="connsiteX69" fmla="*/ 1209963 w 2055091"/>
                <a:gd name="connsiteY69" fmla="*/ 1302328 h 1457037"/>
                <a:gd name="connsiteX70" fmla="*/ 1570181 w 2055091"/>
                <a:gd name="connsiteY70" fmla="*/ 1163782 h 1457037"/>
                <a:gd name="connsiteX71" fmla="*/ 1750290 w 2055091"/>
                <a:gd name="connsiteY71" fmla="*/ 997528 h 1457037"/>
                <a:gd name="connsiteX72" fmla="*/ 1847272 w 2055091"/>
                <a:gd name="connsiteY72" fmla="*/ 845128 h 1457037"/>
                <a:gd name="connsiteX73" fmla="*/ 1805708 w 2055091"/>
                <a:gd name="connsiteY73" fmla="*/ 637309 h 1457037"/>
                <a:gd name="connsiteX74" fmla="*/ 1722581 w 2055091"/>
                <a:gd name="connsiteY74" fmla="*/ 484909 h 1457037"/>
                <a:gd name="connsiteX75" fmla="*/ 1736436 w 2055091"/>
                <a:gd name="connsiteY75" fmla="*/ 401782 h 1457037"/>
                <a:gd name="connsiteX76" fmla="*/ 1874981 w 2055091"/>
                <a:gd name="connsiteY76" fmla="*/ 623455 h 1457037"/>
                <a:gd name="connsiteX77" fmla="*/ 1902690 w 2055091"/>
                <a:gd name="connsiteY77" fmla="*/ 845128 h 1457037"/>
                <a:gd name="connsiteX78" fmla="*/ 1861127 w 2055091"/>
                <a:gd name="connsiteY78" fmla="*/ 997528 h 1457037"/>
                <a:gd name="connsiteX79" fmla="*/ 1681018 w 2055091"/>
                <a:gd name="connsiteY79" fmla="*/ 1219200 h 1457037"/>
                <a:gd name="connsiteX80" fmla="*/ 1473199 w 2055091"/>
                <a:gd name="connsiteY80" fmla="*/ 1288473 h 1457037"/>
                <a:gd name="connsiteX81" fmla="*/ 1209963 w 2055091"/>
                <a:gd name="connsiteY81" fmla="*/ 1343891 h 1457037"/>
                <a:gd name="connsiteX82" fmla="*/ 891308 w 2055091"/>
                <a:gd name="connsiteY82" fmla="*/ 1357746 h 1457037"/>
                <a:gd name="connsiteX83" fmla="*/ 475672 w 2055091"/>
                <a:gd name="connsiteY83" fmla="*/ 1302328 h 1457037"/>
                <a:gd name="connsiteX84" fmla="*/ 253999 w 2055091"/>
                <a:gd name="connsiteY84" fmla="*/ 1233055 h 1457037"/>
                <a:gd name="connsiteX85" fmla="*/ 60036 w 2055091"/>
                <a:gd name="connsiteY85" fmla="*/ 1052946 h 1457037"/>
                <a:gd name="connsiteX86" fmla="*/ 4618 w 2055091"/>
                <a:gd name="connsiteY86" fmla="*/ 900546 h 1457037"/>
                <a:gd name="connsiteX87" fmla="*/ 32327 w 2055091"/>
                <a:gd name="connsiteY87" fmla="*/ 886691 h 1457037"/>
                <a:gd name="connsiteX88" fmla="*/ 129308 w 2055091"/>
                <a:gd name="connsiteY88" fmla="*/ 1039091 h 1457037"/>
                <a:gd name="connsiteX89" fmla="*/ 382851 w 2055091"/>
                <a:gd name="connsiteY89" fmla="*/ 1213761 h 1457037"/>
                <a:gd name="connsiteX90" fmla="*/ 184727 w 2055091"/>
                <a:gd name="connsiteY90" fmla="*/ 1025237 h 1457037"/>
                <a:gd name="connsiteX91" fmla="*/ 101599 w 2055091"/>
                <a:gd name="connsiteY91" fmla="*/ 858982 h 1457037"/>
                <a:gd name="connsiteX92" fmla="*/ 73890 w 2055091"/>
                <a:gd name="connsiteY92" fmla="*/ 678873 h 1457037"/>
                <a:gd name="connsiteX93" fmla="*/ 170872 w 2055091"/>
                <a:gd name="connsiteY93" fmla="*/ 540328 h 1457037"/>
                <a:gd name="connsiteX94" fmla="*/ 281708 w 2055091"/>
                <a:gd name="connsiteY94" fmla="*/ 457200 h 145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055091" h="1457037">
                  <a:moveTo>
                    <a:pt x="281708" y="457200"/>
                  </a:moveTo>
                  <a:cubicBezTo>
                    <a:pt x="316344" y="427182"/>
                    <a:pt x="337126" y="411018"/>
                    <a:pt x="378690" y="360218"/>
                  </a:cubicBezTo>
                  <a:cubicBezTo>
                    <a:pt x="420254" y="309418"/>
                    <a:pt x="452581" y="210127"/>
                    <a:pt x="531090" y="152400"/>
                  </a:cubicBezTo>
                  <a:cubicBezTo>
                    <a:pt x="609599" y="94673"/>
                    <a:pt x="731981" y="27710"/>
                    <a:pt x="849745" y="13855"/>
                  </a:cubicBezTo>
                  <a:cubicBezTo>
                    <a:pt x="967509" y="0"/>
                    <a:pt x="1129145" y="43873"/>
                    <a:pt x="1237672" y="69273"/>
                  </a:cubicBezTo>
                  <a:cubicBezTo>
                    <a:pt x="1346199" y="94673"/>
                    <a:pt x="1415472" y="133928"/>
                    <a:pt x="1500908" y="166255"/>
                  </a:cubicBezTo>
                  <a:cubicBezTo>
                    <a:pt x="1586344" y="198582"/>
                    <a:pt x="1683326" y="226292"/>
                    <a:pt x="1750290" y="263237"/>
                  </a:cubicBezTo>
                  <a:cubicBezTo>
                    <a:pt x="1817254" y="300182"/>
                    <a:pt x="1863435" y="334819"/>
                    <a:pt x="1902690" y="387928"/>
                  </a:cubicBezTo>
                  <a:cubicBezTo>
                    <a:pt x="1941945" y="441037"/>
                    <a:pt x="1962727" y="498764"/>
                    <a:pt x="1985818" y="581891"/>
                  </a:cubicBezTo>
                  <a:cubicBezTo>
                    <a:pt x="2008909" y="665018"/>
                    <a:pt x="2055091" y="792018"/>
                    <a:pt x="2041236" y="886691"/>
                  </a:cubicBezTo>
                  <a:cubicBezTo>
                    <a:pt x="2027381" y="981364"/>
                    <a:pt x="1981199" y="1064492"/>
                    <a:pt x="1902690" y="1149928"/>
                  </a:cubicBezTo>
                  <a:cubicBezTo>
                    <a:pt x="1824181" y="1235364"/>
                    <a:pt x="1747981" y="1348509"/>
                    <a:pt x="1570181" y="1399309"/>
                  </a:cubicBezTo>
                  <a:cubicBezTo>
                    <a:pt x="1392381" y="1450109"/>
                    <a:pt x="1029854" y="1452419"/>
                    <a:pt x="835890" y="1454728"/>
                  </a:cubicBezTo>
                  <a:cubicBezTo>
                    <a:pt x="641926" y="1457037"/>
                    <a:pt x="475672" y="1433946"/>
                    <a:pt x="406399" y="1413164"/>
                  </a:cubicBezTo>
                  <a:cubicBezTo>
                    <a:pt x="337126" y="1392382"/>
                    <a:pt x="362527" y="1334655"/>
                    <a:pt x="420254" y="1330037"/>
                  </a:cubicBezTo>
                  <a:cubicBezTo>
                    <a:pt x="477981" y="1325419"/>
                    <a:pt x="639618" y="1376219"/>
                    <a:pt x="752763" y="1385455"/>
                  </a:cubicBezTo>
                  <a:cubicBezTo>
                    <a:pt x="865909" y="1394691"/>
                    <a:pt x="990600" y="1390073"/>
                    <a:pt x="1099127" y="1385455"/>
                  </a:cubicBezTo>
                  <a:cubicBezTo>
                    <a:pt x="1207654" y="1380837"/>
                    <a:pt x="1300018" y="1380837"/>
                    <a:pt x="1403927" y="1357746"/>
                  </a:cubicBezTo>
                  <a:cubicBezTo>
                    <a:pt x="1507836" y="1334655"/>
                    <a:pt x="1639454" y="1300018"/>
                    <a:pt x="1722581" y="1246909"/>
                  </a:cubicBezTo>
                  <a:cubicBezTo>
                    <a:pt x="1805708" y="1193800"/>
                    <a:pt x="1863436" y="1112982"/>
                    <a:pt x="1902690" y="1039091"/>
                  </a:cubicBezTo>
                  <a:cubicBezTo>
                    <a:pt x="1941945" y="965200"/>
                    <a:pt x="1967344" y="898237"/>
                    <a:pt x="1958108" y="803564"/>
                  </a:cubicBezTo>
                  <a:cubicBezTo>
                    <a:pt x="1948872" y="708891"/>
                    <a:pt x="1902690" y="554182"/>
                    <a:pt x="1847272" y="471055"/>
                  </a:cubicBezTo>
                  <a:cubicBezTo>
                    <a:pt x="1791854" y="387928"/>
                    <a:pt x="1722581" y="341745"/>
                    <a:pt x="1625599" y="304800"/>
                  </a:cubicBezTo>
                  <a:cubicBezTo>
                    <a:pt x="1528617" y="267855"/>
                    <a:pt x="1346199" y="242455"/>
                    <a:pt x="1265381" y="249382"/>
                  </a:cubicBezTo>
                  <a:cubicBezTo>
                    <a:pt x="1184563" y="256309"/>
                    <a:pt x="1203035" y="314037"/>
                    <a:pt x="1140690" y="346364"/>
                  </a:cubicBezTo>
                  <a:cubicBezTo>
                    <a:pt x="1078345" y="378691"/>
                    <a:pt x="976744" y="429492"/>
                    <a:pt x="891308" y="443346"/>
                  </a:cubicBezTo>
                  <a:cubicBezTo>
                    <a:pt x="805872" y="457200"/>
                    <a:pt x="706581" y="424873"/>
                    <a:pt x="628072" y="429491"/>
                  </a:cubicBezTo>
                  <a:cubicBezTo>
                    <a:pt x="549563" y="434109"/>
                    <a:pt x="475672" y="441037"/>
                    <a:pt x="420254" y="471055"/>
                  </a:cubicBezTo>
                  <a:cubicBezTo>
                    <a:pt x="364836" y="501073"/>
                    <a:pt x="309418" y="531091"/>
                    <a:pt x="295563" y="609600"/>
                  </a:cubicBezTo>
                  <a:cubicBezTo>
                    <a:pt x="281709" y="688109"/>
                    <a:pt x="270163" y="858982"/>
                    <a:pt x="337127" y="942109"/>
                  </a:cubicBezTo>
                  <a:cubicBezTo>
                    <a:pt x="404091" y="1025236"/>
                    <a:pt x="591127" y="1082964"/>
                    <a:pt x="697345" y="1108364"/>
                  </a:cubicBezTo>
                  <a:cubicBezTo>
                    <a:pt x="803563" y="1133764"/>
                    <a:pt x="863600" y="1117600"/>
                    <a:pt x="974436" y="1094509"/>
                  </a:cubicBezTo>
                  <a:cubicBezTo>
                    <a:pt x="1085272" y="1071418"/>
                    <a:pt x="1272309" y="1018309"/>
                    <a:pt x="1362363" y="969818"/>
                  </a:cubicBezTo>
                  <a:cubicBezTo>
                    <a:pt x="1452417" y="921327"/>
                    <a:pt x="1487054" y="856673"/>
                    <a:pt x="1514763" y="803564"/>
                  </a:cubicBezTo>
                  <a:cubicBezTo>
                    <a:pt x="1542472" y="750455"/>
                    <a:pt x="1544782" y="690418"/>
                    <a:pt x="1528618" y="651164"/>
                  </a:cubicBezTo>
                  <a:cubicBezTo>
                    <a:pt x="1512454" y="611910"/>
                    <a:pt x="1463963" y="584201"/>
                    <a:pt x="1417781" y="568037"/>
                  </a:cubicBezTo>
                  <a:cubicBezTo>
                    <a:pt x="1371599" y="551873"/>
                    <a:pt x="1293091" y="570346"/>
                    <a:pt x="1251527" y="554182"/>
                  </a:cubicBezTo>
                  <a:cubicBezTo>
                    <a:pt x="1209963" y="538018"/>
                    <a:pt x="1182254" y="494146"/>
                    <a:pt x="1168399" y="471055"/>
                  </a:cubicBezTo>
                  <a:cubicBezTo>
                    <a:pt x="1154544" y="447964"/>
                    <a:pt x="1149926" y="413328"/>
                    <a:pt x="1168399" y="415637"/>
                  </a:cubicBezTo>
                  <a:cubicBezTo>
                    <a:pt x="1186872" y="417946"/>
                    <a:pt x="1223818" y="468746"/>
                    <a:pt x="1279236" y="484909"/>
                  </a:cubicBezTo>
                  <a:cubicBezTo>
                    <a:pt x="1334654" y="501072"/>
                    <a:pt x="1447799" y="480291"/>
                    <a:pt x="1500908" y="512618"/>
                  </a:cubicBezTo>
                  <a:cubicBezTo>
                    <a:pt x="1554017" y="544945"/>
                    <a:pt x="1581726" y="625764"/>
                    <a:pt x="1597890" y="678873"/>
                  </a:cubicBezTo>
                  <a:cubicBezTo>
                    <a:pt x="1614054" y="731982"/>
                    <a:pt x="1625599" y="775855"/>
                    <a:pt x="1597890" y="831273"/>
                  </a:cubicBezTo>
                  <a:cubicBezTo>
                    <a:pt x="1570181" y="886691"/>
                    <a:pt x="1517072" y="960582"/>
                    <a:pt x="1431636" y="1011382"/>
                  </a:cubicBezTo>
                  <a:cubicBezTo>
                    <a:pt x="1346200" y="1062182"/>
                    <a:pt x="1205345" y="1103746"/>
                    <a:pt x="1085272" y="1136073"/>
                  </a:cubicBezTo>
                  <a:cubicBezTo>
                    <a:pt x="965199" y="1168400"/>
                    <a:pt x="831272" y="1219201"/>
                    <a:pt x="711199" y="1205346"/>
                  </a:cubicBezTo>
                  <a:cubicBezTo>
                    <a:pt x="591126" y="1191491"/>
                    <a:pt x="443563" y="1111550"/>
                    <a:pt x="364836" y="1052946"/>
                  </a:cubicBezTo>
                  <a:cubicBezTo>
                    <a:pt x="286109" y="994342"/>
                    <a:pt x="259835" y="934931"/>
                    <a:pt x="238835" y="853721"/>
                  </a:cubicBezTo>
                  <a:cubicBezTo>
                    <a:pt x="217835" y="772512"/>
                    <a:pt x="250836" y="589692"/>
                    <a:pt x="238835" y="565689"/>
                  </a:cubicBezTo>
                  <a:cubicBezTo>
                    <a:pt x="226834" y="541686"/>
                    <a:pt x="178154" y="656205"/>
                    <a:pt x="166827" y="709705"/>
                  </a:cubicBezTo>
                  <a:cubicBezTo>
                    <a:pt x="155500" y="763205"/>
                    <a:pt x="149416" y="831793"/>
                    <a:pt x="170872" y="886691"/>
                  </a:cubicBezTo>
                  <a:cubicBezTo>
                    <a:pt x="192328" y="941589"/>
                    <a:pt x="247072" y="990600"/>
                    <a:pt x="295563" y="1039091"/>
                  </a:cubicBezTo>
                  <a:cubicBezTo>
                    <a:pt x="344054" y="1087582"/>
                    <a:pt x="383309" y="1140692"/>
                    <a:pt x="461818" y="1177637"/>
                  </a:cubicBezTo>
                  <a:cubicBezTo>
                    <a:pt x="540327" y="1214583"/>
                    <a:pt x="683769" y="1242742"/>
                    <a:pt x="766618" y="1260764"/>
                  </a:cubicBezTo>
                  <a:cubicBezTo>
                    <a:pt x="849467" y="1278786"/>
                    <a:pt x="912733" y="1295005"/>
                    <a:pt x="958915" y="1285769"/>
                  </a:cubicBezTo>
                  <a:cubicBezTo>
                    <a:pt x="1042292" y="1234144"/>
                    <a:pt x="991545" y="1255283"/>
                    <a:pt x="1043708" y="1205346"/>
                  </a:cubicBezTo>
                  <a:cubicBezTo>
                    <a:pt x="1122495" y="1171160"/>
                    <a:pt x="1327727" y="1143001"/>
                    <a:pt x="1431636" y="1080655"/>
                  </a:cubicBezTo>
                  <a:cubicBezTo>
                    <a:pt x="1535545" y="1018310"/>
                    <a:pt x="1627909" y="905164"/>
                    <a:pt x="1667163" y="831273"/>
                  </a:cubicBezTo>
                  <a:cubicBezTo>
                    <a:pt x="1706417" y="757382"/>
                    <a:pt x="1694872" y="697345"/>
                    <a:pt x="1667163" y="637309"/>
                  </a:cubicBezTo>
                  <a:cubicBezTo>
                    <a:pt x="1639454" y="577273"/>
                    <a:pt x="1551708" y="505691"/>
                    <a:pt x="1500908" y="471055"/>
                  </a:cubicBezTo>
                  <a:cubicBezTo>
                    <a:pt x="1450108" y="436419"/>
                    <a:pt x="1396999" y="445655"/>
                    <a:pt x="1362363" y="429491"/>
                  </a:cubicBezTo>
                  <a:cubicBezTo>
                    <a:pt x="1327727" y="413327"/>
                    <a:pt x="1288472" y="387927"/>
                    <a:pt x="1293090" y="374073"/>
                  </a:cubicBezTo>
                  <a:cubicBezTo>
                    <a:pt x="1297708" y="360219"/>
                    <a:pt x="1336963" y="332509"/>
                    <a:pt x="1390072" y="346364"/>
                  </a:cubicBezTo>
                  <a:cubicBezTo>
                    <a:pt x="1443181" y="360219"/>
                    <a:pt x="1547091" y="383309"/>
                    <a:pt x="1611745" y="457200"/>
                  </a:cubicBezTo>
                  <a:cubicBezTo>
                    <a:pt x="1676400" y="531091"/>
                    <a:pt x="1766454" y="701964"/>
                    <a:pt x="1777999" y="789709"/>
                  </a:cubicBezTo>
                  <a:cubicBezTo>
                    <a:pt x="1789545" y="877455"/>
                    <a:pt x="1738745" y="923637"/>
                    <a:pt x="1681018" y="983673"/>
                  </a:cubicBezTo>
                  <a:cubicBezTo>
                    <a:pt x="1623291" y="1043709"/>
                    <a:pt x="1510145" y="1108364"/>
                    <a:pt x="1431636" y="1149928"/>
                  </a:cubicBezTo>
                  <a:cubicBezTo>
                    <a:pt x="1353127" y="1191492"/>
                    <a:pt x="1269999" y="1212273"/>
                    <a:pt x="1209963" y="1233055"/>
                  </a:cubicBezTo>
                  <a:cubicBezTo>
                    <a:pt x="1149927" y="1253837"/>
                    <a:pt x="1071418" y="1263073"/>
                    <a:pt x="1071418" y="1274618"/>
                  </a:cubicBezTo>
                  <a:cubicBezTo>
                    <a:pt x="1071418" y="1286163"/>
                    <a:pt x="1126836" y="1320801"/>
                    <a:pt x="1209963" y="1302328"/>
                  </a:cubicBezTo>
                  <a:cubicBezTo>
                    <a:pt x="1293090" y="1283855"/>
                    <a:pt x="1480127" y="1214582"/>
                    <a:pt x="1570181" y="1163782"/>
                  </a:cubicBezTo>
                  <a:cubicBezTo>
                    <a:pt x="1660235" y="1112982"/>
                    <a:pt x="1704108" y="1050637"/>
                    <a:pt x="1750290" y="997528"/>
                  </a:cubicBezTo>
                  <a:cubicBezTo>
                    <a:pt x="1796472" y="944419"/>
                    <a:pt x="1838036" y="905164"/>
                    <a:pt x="1847272" y="845128"/>
                  </a:cubicBezTo>
                  <a:cubicBezTo>
                    <a:pt x="1856508" y="785092"/>
                    <a:pt x="1826490" y="697345"/>
                    <a:pt x="1805708" y="637309"/>
                  </a:cubicBezTo>
                  <a:cubicBezTo>
                    <a:pt x="1784926" y="577273"/>
                    <a:pt x="1734126" y="524163"/>
                    <a:pt x="1722581" y="484909"/>
                  </a:cubicBezTo>
                  <a:cubicBezTo>
                    <a:pt x="1711036" y="445655"/>
                    <a:pt x="1711036" y="378691"/>
                    <a:pt x="1736436" y="401782"/>
                  </a:cubicBezTo>
                  <a:cubicBezTo>
                    <a:pt x="1761836" y="424873"/>
                    <a:pt x="1847272" y="549564"/>
                    <a:pt x="1874981" y="623455"/>
                  </a:cubicBezTo>
                  <a:cubicBezTo>
                    <a:pt x="1902690" y="697346"/>
                    <a:pt x="1904999" y="782783"/>
                    <a:pt x="1902690" y="845128"/>
                  </a:cubicBezTo>
                  <a:cubicBezTo>
                    <a:pt x="1900381" y="907473"/>
                    <a:pt x="1898072" y="935183"/>
                    <a:pt x="1861127" y="997528"/>
                  </a:cubicBezTo>
                  <a:cubicBezTo>
                    <a:pt x="1824182" y="1059873"/>
                    <a:pt x="1745673" y="1170709"/>
                    <a:pt x="1681018" y="1219200"/>
                  </a:cubicBezTo>
                  <a:cubicBezTo>
                    <a:pt x="1616363" y="1267691"/>
                    <a:pt x="1551708" y="1267691"/>
                    <a:pt x="1473199" y="1288473"/>
                  </a:cubicBezTo>
                  <a:cubicBezTo>
                    <a:pt x="1394690" y="1309255"/>
                    <a:pt x="1306945" y="1332346"/>
                    <a:pt x="1209963" y="1343891"/>
                  </a:cubicBezTo>
                  <a:cubicBezTo>
                    <a:pt x="1112981" y="1355436"/>
                    <a:pt x="1013690" y="1364673"/>
                    <a:pt x="891308" y="1357746"/>
                  </a:cubicBezTo>
                  <a:cubicBezTo>
                    <a:pt x="768926" y="1350819"/>
                    <a:pt x="581890" y="1323110"/>
                    <a:pt x="475672" y="1302328"/>
                  </a:cubicBezTo>
                  <a:cubicBezTo>
                    <a:pt x="369454" y="1281546"/>
                    <a:pt x="323272" y="1274619"/>
                    <a:pt x="253999" y="1233055"/>
                  </a:cubicBezTo>
                  <a:cubicBezTo>
                    <a:pt x="184726" y="1191491"/>
                    <a:pt x="101599" y="1108364"/>
                    <a:pt x="60036" y="1052946"/>
                  </a:cubicBezTo>
                  <a:cubicBezTo>
                    <a:pt x="18473" y="997528"/>
                    <a:pt x="9236" y="928255"/>
                    <a:pt x="4618" y="900546"/>
                  </a:cubicBezTo>
                  <a:cubicBezTo>
                    <a:pt x="0" y="872837"/>
                    <a:pt x="11545" y="863600"/>
                    <a:pt x="32327" y="886691"/>
                  </a:cubicBezTo>
                  <a:cubicBezTo>
                    <a:pt x="53109" y="909782"/>
                    <a:pt x="70887" y="984579"/>
                    <a:pt x="129308" y="1039091"/>
                  </a:cubicBezTo>
                  <a:cubicBezTo>
                    <a:pt x="187729" y="1093603"/>
                    <a:pt x="373615" y="1216070"/>
                    <a:pt x="382851" y="1213761"/>
                  </a:cubicBezTo>
                  <a:cubicBezTo>
                    <a:pt x="392087" y="1211452"/>
                    <a:pt x="231602" y="1084367"/>
                    <a:pt x="184727" y="1025237"/>
                  </a:cubicBezTo>
                  <a:cubicBezTo>
                    <a:pt x="137852" y="966107"/>
                    <a:pt x="120072" y="916709"/>
                    <a:pt x="101599" y="858982"/>
                  </a:cubicBezTo>
                  <a:cubicBezTo>
                    <a:pt x="83126" y="801255"/>
                    <a:pt x="62345" y="731982"/>
                    <a:pt x="73890" y="678873"/>
                  </a:cubicBezTo>
                  <a:cubicBezTo>
                    <a:pt x="85435" y="625764"/>
                    <a:pt x="140854" y="572655"/>
                    <a:pt x="170872" y="540328"/>
                  </a:cubicBezTo>
                  <a:cubicBezTo>
                    <a:pt x="200890" y="508001"/>
                    <a:pt x="247072" y="487218"/>
                    <a:pt x="281708" y="457200"/>
                  </a:cubicBezTo>
                  <a:close/>
                </a:path>
              </a:pathLst>
            </a:custGeom>
            <a:solidFill>
              <a:srgbClr val="F0B670">
                <a:alpha val="60000"/>
              </a:srgbClr>
            </a:solidFill>
            <a:ln w="9525" cap="flat" cmpd="sng" algn="ctr">
              <a:noFill/>
              <a:prstDash val="solid"/>
              <a:round/>
              <a:headEnd type="none" w="med" len="med"/>
              <a:tailEnd type="none" w="med" len="med"/>
            </a:ln>
            <a:effectLst/>
            <a:scene3d>
              <a:camera prst="orthographicFront"/>
              <a:lightRig rig="balanced" dir="t">
                <a:rot lat="0" lon="0" rev="1200000"/>
              </a:lightRig>
            </a:scene3d>
            <a:sp3d extrusionH="57150" prstMaterial="flat">
              <a:bevelT w="2540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32" name="Group 78"/>
            <p:cNvGrpSpPr/>
            <p:nvPr/>
          </p:nvGrpSpPr>
          <p:grpSpPr>
            <a:xfrm>
              <a:off x="3435929" y="4690960"/>
              <a:ext cx="948724" cy="794868"/>
              <a:chOff x="3631634" y="3014664"/>
              <a:chExt cx="948724" cy="794868"/>
            </a:xfrm>
          </p:grpSpPr>
          <p:cxnSp>
            <p:nvCxnSpPr>
              <p:cNvPr id="33" name="Straight Arrow Connector 32"/>
              <p:cNvCxnSpPr>
                <a:stCxn id="34" idx="2"/>
              </p:cNvCxnSpPr>
              <p:nvPr/>
            </p:nvCxnSpPr>
            <p:spPr bwMode="auto">
              <a:xfrm flipH="1">
                <a:off x="3631634" y="3414774"/>
                <a:ext cx="481166" cy="394758"/>
              </a:xfrm>
              <a:prstGeom prst="straightConnector1">
                <a:avLst/>
              </a:prstGeom>
              <a:solidFill>
                <a:schemeClr val="accent1"/>
              </a:solidFill>
              <a:ln w="25400" cap="flat" cmpd="sng" algn="ctr">
                <a:solidFill>
                  <a:srgbClr val="006699"/>
                </a:solidFill>
                <a:prstDash val="solid"/>
                <a:round/>
                <a:headEnd type="none" w="med" len="med"/>
                <a:tailEnd type="triangle" w="lg" len="med"/>
              </a:ln>
              <a:effectLst/>
            </p:spPr>
          </p:cxnSp>
          <p:sp>
            <p:nvSpPr>
              <p:cNvPr id="34" name="TextBox 33"/>
              <p:cNvSpPr txBox="1"/>
              <p:nvPr/>
            </p:nvSpPr>
            <p:spPr>
              <a:xfrm>
                <a:off x="3645242" y="3014664"/>
                <a:ext cx="935116" cy="400110"/>
              </a:xfrm>
              <a:prstGeom prst="rect">
                <a:avLst/>
              </a:prstGeom>
              <a:noFill/>
            </p:spPr>
            <p:txBody>
              <a:bodyPr wrap="square" rtlCol="0">
                <a:spAutoFit/>
              </a:bodyPr>
              <a:lstStyle/>
              <a:p>
                <a:r>
                  <a:rPr lang="en-GB" sz="2000" b="1" i="0" dirty="0" smtClean="0">
                    <a:solidFill>
                      <a:srgbClr val="006699"/>
                    </a:solidFill>
                    <a:latin typeface="Arial Narrow" pitchFamily="34" charset="0"/>
                    <a:cs typeface="Raavi" pitchFamily="2"/>
                  </a:rPr>
                  <a:t>Myelin</a:t>
                </a:r>
                <a:endParaRPr lang="en-US" sz="2000" b="1" i="0" dirty="0">
                  <a:solidFill>
                    <a:srgbClr val="006699"/>
                  </a:solidFill>
                  <a:latin typeface="Arial Narrow" pitchFamily="34" charset="0"/>
                  <a:cs typeface="Raavi" pitchFamily="2"/>
                </a:endParaRPr>
              </a:p>
            </p:txBody>
          </p:sp>
        </p:grpSp>
      </p:grpSp>
    </p:spTree>
    <p:extLst>
      <p:ext uri="{BB962C8B-B14F-4D97-AF65-F5344CB8AC3E}">
        <p14:creationId xmlns:p14="http://schemas.microsoft.com/office/powerpoint/2010/main" val="71686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43">
                                            <p:txEl>
                                              <p:pRg st="6" end="6"/>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3">
                                            <p:txEl>
                                              <p:pRg st="7" end="7"/>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7504" y="894432"/>
            <a:ext cx="850101" cy="1668699"/>
            <a:chOff x="247433" y="1772821"/>
            <a:chExt cx="1594858" cy="3040924"/>
          </a:xfrm>
        </p:grpSpPr>
        <p:sp>
          <p:nvSpPr>
            <p:cNvPr id="17" name="Freeform 16"/>
            <p:cNvSpPr>
              <a:spLocks noChangeAspect="1"/>
            </p:cNvSpPr>
            <p:nvPr/>
          </p:nvSpPr>
          <p:spPr bwMode="auto">
            <a:xfrm>
              <a:off x="789888" y="2296968"/>
              <a:ext cx="566947" cy="2516777"/>
            </a:xfrm>
            <a:custGeom>
              <a:avLst/>
              <a:gdLst>
                <a:gd name="connsiteX0" fmla="*/ 510639 w 666997"/>
                <a:gd name="connsiteY0" fmla="*/ 389907 h 2960914"/>
                <a:gd name="connsiteX1" fmla="*/ 427512 w 666997"/>
                <a:gd name="connsiteY1" fmla="*/ 294904 h 2960914"/>
                <a:gd name="connsiteX2" fmla="*/ 415636 w 666997"/>
                <a:gd name="connsiteY2" fmla="*/ 176151 h 2960914"/>
                <a:gd name="connsiteX3" fmla="*/ 403761 w 666997"/>
                <a:gd name="connsiteY3" fmla="*/ 81148 h 2960914"/>
                <a:gd name="connsiteX4" fmla="*/ 273133 w 666997"/>
                <a:gd name="connsiteY4" fmla="*/ 9896 h 2960914"/>
                <a:gd name="connsiteX5" fmla="*/ 142504 w 666997"/>
                <a:gd name="connsiteY5" fmla="*/ 21772 h 2960914"/>
                <a:gd name="connsiteX6" fmla="*/ 35626 w 666997"/>
                <a:gd name="connsiteY6" fmla="*/ 104899 h 2960914"/>
                <a:gd name="connsiteX7" fmla="*/ 0 w 666997"/>
                <a:gd name="connsiteY7" fmla="*/ 247403 h 2960914"/>
                <a:gd name="connsiteX8" fmla="*/ 35626 w 666997"/>
                <a:gd name="connsiteY8" fmla="*/ 306779 h 2960914"/>
                <a:gd name="connsiteX9" fmla="*/ 106878 w 666997"/>
                <a:gd name="connsiteY9" fmla="*/ 318655 h 2960914"/>
                <a:gd name="connsiteX10" fmla="*/ 142504 w 666997"/>
                <a:gd name="connsiteY10" fmla="*/ 306779 h 2960914"/>
                <a:gd name="connsiteX11" fmla="*/ 190005 w 666997"/>
                <a:gd name="connsiteY11" fmla="*/ 389907 h 2960914"/>
                <a:gd name="connsiteX12" fmla="*/ 142504 w 666997"/>
                <a:gd name="connsiteY12" fmla="*/ 425533 h 2960914"/>
                <a:gd name="connsiteX13" fmla="*/ 142504 w 666997"/>
                <a:gd name="connsiteY13" fmla="*/ 544286 h 2960914"/>
                <a:gd name="connsiteX14" fmla="*/ 166255 w 666997"/>
                <a:gd name="connsiteY14" fmla="*/ 651164 h 2960914"/>
                <a:gd name="connsiteX15" fmla="*/ 261257 w 666997"/>
                <a:gd name="connsiteY15" fmla="*/ 710541 h 2960914"/>
                <a:gd name="connsiteX16" fmla="*/ 285008 w 666997"/>
                <a:gd name="connsiteY16" fmla="*/ 793668 h 2960914"/>
                <a:gd name="connsiteX17" fmla="*/ 391886 w 666997"/>
                <a:gd name="connsiteY17" fmla="*/ 1007424 h 2960914"/>
                <a:gd name="connsiteX18" fmla="*/ 380010 w 666997"/>
                <a:gd name="connsiteY18" fmla="*/ 1209304 h 2960914"/>
                <a:gd name="connsiteX19" fmla="*/ 320634 w 666997"/>
                <a:gd name="connsiteY19" fmla="*/ 1423060 h 2960914"/>
                <a:gd name="connsiteX20" fmla="*/ 320634 w 666997"/>
                <a:gd name="connsiteY20" fmla="*/ 1743694 h 2960914"/>
                <a:gd name="connsiteX21" fmla="*/ 380010 w 666997"/>
                <a:gd name="connsiteY21" fmla="*/ 1945574 h 2960914"/>
                <a:gd name="connsiteX22" fmla="*/ 510639 w 666997"/>
                <a:gd name="connsiteY22" fmla="*/ 2432463 h 2960914"/>
                <a:gd name="connsiteX23" fmla="*/ 558140 w 666997"/>
                <a:gd name="connsiteY23" fmla="*/ 2859974 h 2960914"/>
                <a:gd name="connsiteX24" fmla="*/ 617517 w 666997"/>
                <a:gd name="connsiteY24" fmla="*/ 2931226 h 2960914"/>
                <a:gd name="connsiteX25" fmla="*/ 665018 w 666997"/>
                <a:gd name="connsiteY25" fmla="*/ 2895600 h 2960914"/>
                <a:gd name="connsiteX26" fmla="*/ 629392 w 666997"/>
                <a:gd name="connsiteY26" fmla="*/ 2539341 h 2960914"/>
                <a:gd name="connsiteX27" fmla="*/ 534390 w 666997"/>
                <a:gd name="connsiteY27" fmla="*/ 2076203 h 2960914"/>
                <a:gd name="connsiteX28" fmla="*/ 486888 w 666997"/>
                <a:gd name="connsiteY28" fmla="*/ 1874322 h 2960914"/>
                <a:gd name="connsiteX29" fmla="*/ 427512 w 666997"/>
                <a:gd name="connsiteY29" fmla="*/ 1708068 h 2960914"/>
                <a:gd name="connsiteX30" fmla="*/ 439387 w 666997"/>
                <a:gd name="connsiteY30" fmla="*/ 1399309 h 2960914"/>
                <a:gd name="connsiteX31" fmla="*/ 486888 w 666997"/>
                <a:gd name="connsiteY31" fmla="*/ 1090551 h 2960914"/>
                <a:gd name="connsiteX32" fmla="*/ 498764 w 666997"/>
                <a:gd name="connsiteY32" fmla="*/ 936172 h 2960914"/>
                <a:gd name="connsiteX33" fmla="*/ 522514 w 666997"/>
                <a:gd name="connsiteY33" fmla="*/ 888670 h 2960914"/>
                <a:gd name="connsiteX34" fmla="*/ 510639 w 666997"/>
                <a:gd name="connsiteY34" fmla="*/ 746167 h 2960914"/>
                <a:gd name="connsiteX35" fmla="*/ 534390 w 666997"/>
                <a:gd name="connsiteY35" fmla="*/ 544286 h 2960914"/>
                <a:gd name="connsiteX36" fmla="*/ 510639 w 666997"/>
                <a:gd name="connsiteY36" fmla="*/ 389907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997" h="2960914">
                  <a:moveTo>
                    <a:pt x="510639" y="389907"/>
                  </a:moveTo>
                  <a:cubicBezTo>
                    <a:pt x="492826" y="348343"/>
                    <a:pt x="443346" y="330530"/>
                    <a:pt x="427512" y="294904"/>
                  </a:cubicBezTo>
                  <a:cubicBezTo>
                    <a:pt x="411678" y="259278"/>
                    <a:pt x="419594" y="211777"/>
                    <a:pt x="415636" y="176151"/>
                  </a:cubicBezTo>
                  <a:cubicBezTo>
                    <a:pt x="411678" y="140525"/>
                    <a:pt x="427511" y="108857"/>
                    <a:pt x="403761" y="81148"/>
                  </a:cubicBezTo>
                  <a:cubicBezTo>
                    <a:pt x="380011" y="53439"/>
                    <a:pt x="316676" y="19792"/>
                    <a:pt x="273133" y="9896"/>
                  </a:cubicBezTo>
                  <a:cubicBezTo>
                    <a:pt x="229590" y="0"/>
                    <a:pt x="182088" y="5938"/>
                    <a:pt x="142504" y="21772"/>
                  </a:cubicBezTo>
                  <a:cubicBezTo>
                    <a:pt x="102920" y="37606"/>
                    <a:pt x="59377" y="67294"/>
                    <a:pt x="35626" y="104899"/>
                  </a:cubicBezTo>
                  <a:cubicBezTo>
                    <a:pt x="11875" y="142504"/>
                    <a:pt x="0" y="213756"/>
                    <a:pt x="0" y="247403"/>
                  </a:cubicBezTo>
                  <a:cubicBezTo>
                    <a:pt x="0" y="281050"/>
                    <a:pt x="17813" y="294904"/>
                    <a:pt x="35626" y="306779"/>
                  </a:cubicBezTo>
                  <a:cubicBezTo>
                    <a:pt x="53439" y="318654"/>
                    <a:pt x="89065" y="318655"/>
                    <a:pt x="106878" y="318655"/>
                  </a:cubicBezTo>
                  <a:cubicBezTo>
                    <a:pt x="124691" y="318655"/>
                    <a:pt x="128650" y="294904"/>
                    <a:pt x="142504" y="306779"/>
                  </a:cubicBezTo>
                  <a:cubicBezTo>
                    <a:pt x="156359" y="318654"/>
                    <a:pt x="190005" y="370115"/>
                    <a:pt x="190005" y="389907"/>
                  </a:cubicBezTo>
                  <a:cubicBezTo>
                    <a:pt x="190005" y="409699"/>
                    <a:pt x="150421" y="399803"/>
                    <a:pt x="142504" y="425533"/>
                  </a:cubicBezTo>
                  <a:cubicBezTo>
                    <a:pt x="134587" y="451263"/>
                    <a:pt x="138546" y="506681"/>
                    <a:pt x="142504" y="544286"/>
                  </a:cubicBezTo>
                  <a:cubicBezTo>
                    <a:pt x="146462" y="581891"/>
                    <a:pt x="146463" y="623455"/>
                    <a:pt x="166255" y="651164"/>
                  </a:cubicBezTo>
                  <a:cubicBezTo>
                    <a:pt x="186047" y="678873"/>
                    <a:pt x="241465" y="686790"/>
                    <a:pt x="261257" y="710541"/>
                  </a:cubicBezTo>
                  <a:cubicBezTo>
                    <a:pt x="281049" y="734292"/>
                    <a:pt x="263237" y="744188"/>
                    <a:pt x="285008" y="793668"/>
                  </a:cubicBezTo>
                  <a:cubicBezTo>
                    <a:pt x="306780" y="843149"/>
                    <a:pt x="376052" y="938151"/>
                    <a:pt x="391886" y="1007424"/>
                  </a:cubicBezTo>
                  <a:cubicBezTo>
                    <a:pt x="407720" y="1076697"/>
                    <a:pt x="391885" y="1140031"/>
                    <a:pt x="380010" y="1209304"/>
                  </a:cubicBezTo>
                  <a:cubicBezTo>
                    <a:pt x="368135" y="1278577"/>
                    <a:pt x="330530" y="1333995"/>
                    <a:pt x="320634" y="1423060"/>
                  </a:cubicBezTo>
                  <a:cubicBezTo>
                    <a:pt x="310738" y="1512125"/>
                    <a:pt x="310738" y="1656608"/>
                    <a:pt x="320634" y="1743694"/>
                  </a:cubicBezTo>
                  <a:cubicBezTo>
                    <a:pt x="330530" y="1830780"/>
                    <a:pt x="348343" y="1830779"/>
                    <a:pt x="380010" y="1945574"/>
                  </a:cubicBezTo>
                  <a:cubicBezTo>
                    <a:pt x="411678" y="2060369"/>
                    <a:pt x="480951" y="2280063"/>
                    <a:pt x="510639" y="2432463"/>
                  </a:cubicBezTo>
                  <a:cubicBezTo>
                    <a:pt x="540327" y="2584863"/>
                    <a:pt x="540327" y="2776847"/>
                    <a:pt x="558140" y="2859974"/>
                  </a:cubicBezTo>
                  <a:cubicBezTo>
                    <a:pt x="575953" y="2943101"/>
                    <a:pt x="599704" y="2925288"/>
                    <a:pt x="617517" y="2931226"/>
                  </a:cubicBezTo>
                  <a:cubicBezTo>
                    <a:pt x="635330" y="2937164"/>
                    <a:pt x="663039" y="2960914"/>
                    <a:pt x="665018" y="2895600"/>
                  </a:cubicBezTo>
                  <a:cubicBezTo>
                    <a:pt x="666997" y="2830286"/>
                    <a:pt x="651163" y="2675907"/>
                    <a:pt x="629392" y="2539341"/>
                  </a:cubicBezTo>
                  <a:cubicBezTo>
                    <a:pt x="607621" y="2402775"/>
                    <a:pt x="558141" y="2187039"/>
                    <a:pt x="534390" y="2076203"/>
                  </a:cubicBezTo>
                  <a:cubicBezTo>
                    <a:pt x="510639" y="1965367"/>
                    <a:pt x="504701" y="1935678"/>
                    <a:pt x="486888" y="1874322"/>
                  </a:cubicBezTo>
                  <a:cubicBezTo>
                    <a:pt x="469075" y="1812966"/>
                    <a:pt x="435429" y="1787237"/>
                    <a:pt x="427512" y="1708068"/>
                  </a:cubicBezTo>
                  <a:cubicBezTo>
                    <a:pt x="419595" y="1628899"/>
                    <a:pt x="429491" y="1502228"/>
                    <a:pt x="439387" y="1399309"/>
                  </a:cubicBezTo>
                  <a:cubicBezTo>
                    <a:pt x="449283" y="1296390"/>
                    <a:pt x="476992" y="1167740"/>
                    <a:pt x="486888" y="1090551"/>
                  </a:cubicBezTo>
                  <a:cubicBezTo>
                    <a:pt x="496784" y="1013362"/>
                    <a:pt x="492826" y="969819"/>
                    <a:pt x="498764" y="936172"/>
                  </a:cubicBezTo>
                  <a:cubicBezTo>
                    <a:pt x="504702" y="902525"/>
                    <a:pt x="520535" y="920338"/>
                    <a:pt x="522514" y="888670"/>
                  </a:cubicBezTo>
                  <a:cubicBezTo>
                    <a:pt x="524493" y="857003"/>
                    <a:pt x="508660" y="803564"/>
                    <a:pt x="510639" y="746167"/>
                  </a:cubicBezTo>
                  <a:cubicBezTo>
                    <a:pt x="512618" y="688770"/>
                    <a:pt x="534390" y="603663"/>
                    <a:pt x="534390" y="544286"/>
                  </a:cubicBezTo>
                  <a:cubicBezTo>
                    <a:pt x="534390" y="484909"/>
                    <a:pt x="528452" y="431471"/>
                    <a:pt x="510639" y="389907"/>
                  </a:cubicBezTo>
                  <a:close/>
                </a:path>
              </a:pathLst>
            </a:custGeom>
            <a:solidFill>
              <a:schemeClr val="accent5">
                <a:lumMod val="50000"/>
                <a:alpha val="90000"/>
              </a:schemeClr>
            </a:solidFill>
            <a:ln w="9525" cap="flat" cmpd="sng" algn="ctr">
              <a:noFill/>
              <a:prstDash val="solid"/>
              <a:round/>
              <a:headEnd type="none" w="med" len="med"/>
              <a:tailEnd type="none" w="med" len="med"/>
            </a:ln>
            <a:effectLst/>
            <a:scene3d>
              <a:camera prst="orthographicFront">
                <a:rot lat="0" lon="21599948" rev="0"/>
              </a:camera>
              <a:lightRig rig="sunset" dir="t"/>
            </a:scene3d>
            <a:sp3d extrusionH="127000" prstMaterial="flat">
              <a:bevelT w="228600" h="158750"/>
              <a:bevelB w="228600" h="1587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 name="Freeform 17"/>
            <p:cNvSpPr>
              <a:spLocks noChangeAspect="1"/>
            </p:cNvSpPr>
            <p:nvPr/>
          </p:nvSpPr>
          <p:spPr bwMode="auto">
            <a:xfrm>
              <a:off x="247433" y="1772821"/>
              <a:ext cx="1594858" cy="1138943"/>
            </a:xfrm>
            <a:custGeom>
              <a:avLst/>
              <a:gdLst>
                <a:gd name="connsiteX0" fmla="*/ 765959 w 1876302"/>
                <a:gd name="connsiteY0" fmla="*/ 979714 h 1339933"/>
                <a:gd name="connsiteX1" fmla="*/ 635330 w 1876302"/>
                <a:gd name="connsiteY1" fmla="*/ 1027216 h 1339933"/>
                <a:gd name="connsiteX2" fmla="*/ 374073 w 1876302"/>
                <a:gd name="connsiteY2" fmla="*/ 1027216 h 1339933"/>
                <a:gd name="connsiteX3" fmla="*/ 148442 w 1876302"/>
                <a:gd name="connsiteY3" fmla="*/ 991590 h 1339933"/>
                <a:gd name="connsiteX4" fmla="*/ 17813 w 1876302"/>
                <a:gd name="connsiteY4" fmla="*/ 825335 h 1339933"/>
                <a:gd name="connsiteX5" fmla="*/ 41564 w 1876302"/>
                <a:gd name="connsiteY5" fmla="*/ 528452 h 1339933"/>
                <a:gd name="connsiteX6" fmla="*/ 243444 w 1876302"/>
                <a:gd name="connsiteY6" fmla="*/ 290945 h 1339933"/>
                <a:gd name="connsiteX7" fmla="*/ 540328 w 1876302"/>
                <a:gd name="connsiteY7" fmla="*/ 124691 h 1339933"/>
                <a:gd name="connsiteX8" fmla="*/ 777834 w 1876302"/>
                <a:gd name="connsiteY8" fmla="*/ 17813 h 1339933"/>
                <a:gd name="connsiteX9" fmla="*/ 1015341 w 1876302"/>
                <a:gd name="connsiteY9" fmla="*/ 17813 h 1339933"/>
                <a:gd name="connsiteX10" fmla="*/ 1312224 w 1876302"/>
                <a:gd name="connsiteY10" fmla="*/ 77190 h 1339933"/>
                <a:gd name="connsiteX11" fmla="*/ 1561605 w 1876302"/>
                <a:gd name="connsiteY11" fmla="*/ 231569 h 1339933"/>
                <a:gd name="connsiteX12" fmla="*/ 1739735 w 1876302"/>
                <a:gd name="connsiteY12" fmla="*/ 445325 h 1339933"/>
                <a:gd name="connsiteX13" fmla="*/ 1846613 w 1876302"/>
                <a:gd name="connsiteY13" fmla="*/ 730332 h 1339933"/>
                <a:gd name="connsiteX14" fmla="*/ 1822863 w 1876302"/>
                <a:gd name="connsiteY14" fmla="*/ 944088 h 1339933"/>
                <a:gd name="connsiteX15" fmla="*/ 1858489 w 1876302"/>
                <a:gd name="connsiteY15" fmla="*/ 1110343 h 1339933"/>
                <a:gd name="connsiteX16" fmla="*/ 1715985 w 1876302"/>
                <a:gd name="connsiteY16" fmla="*/ 1324099 h 1339933"/>
                <a:gd name="connsiteX17" fmla="*/ 1490353 w 1876302"/>
                <a:gd name="connsiteY17" fmla="*/ 1205345 h 1339933"/>
                <a:gd name="connsiteX18" fmla="*/ 1359725 w 1876302"/>
                <a:gd name="connsiteY18" fmla="*/ 1050966 h 1339933"/>
                <a:gd name="connsiteX19" fmla="*/ 1240972 w 1876302"/>
                <a:gd name="connsiteY19" fmla="*/ 991590 h 1339933"/>
                <a:gd name="connsiteX20" fmla="*/ 1122218 w 1876302"/>
                <a:gd name="connsiteY20" fmla="*/ 991590 h 1339933"/>
                <a:gd name="connsiteX21" fmla="*/ 765959 w 1876302"/>
                <a:gd name="connsiteY21" fmla="*/ 979714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6302" h="1339933">
                  <a:moveTo>
                    <a:pt x="765959" y="979714"/>
                  </a:moveTo>
                  <a:cubicBezTo>
                    <a:pt x="684811" y="985652"/>
                    <a:pt x="700644" y="1019299"/>
                    <a:pt x="635330" y="1027216"/>
                  </a:cubicBezTo>
                  <a:cubicBezTo>
                    <a:pt x="570016" y="1035133"/>
                    <a:pt x="455221" y="1033154"/>
                    <a:pt x="374073" y="1027216"/>
                  </a:cubicBezTo>
                  <a:cubicBezTo>
                    <a:pt x="292925" y="1021278"/>
                    <a:pt x="207819" y="1025237"/>
                    <a:pt x="148442" y="991590"/>
                  </a:cubicBezTo>
                  <a:cubicBezTo>
                    <a:pt x="89065" y="957943"/>
                    <a:pt x="35626" y="902525"/>
                    <a:pt x="17813" y="825335"/>
                  </a:cubicBezTo>
                  <a:cubicBezTo>
                    <a:pt x="0" y="748145"/>
                    <a:pt x="3959" y="617517"/>
                    <a:pt x="41564" y="528452"/>
                  </a:cubicBezTo>
                  <a:cubicBezTo>
                    <a:pt x="79169" y="439387"/>
                    <a:pt x="160317" y="358238"/>
                    <a:pt x="243444" y="290945"/>
                  </a:cubicBezTo>
                  <a:cubicBezTo>
                    <a:pt x="326571" y="223652"/>
                    <a:pt x="451263" y="170213"/>
                    <a:pt x="540328" y="124691"/>
                  </a:cubicBezTo>
                  <a:cubicBezTo>
                    <a:pt x="629393" y="79169"/>
                    <a:pt x="698665" y="35626"/>
                    <a:pt x="777834" y="17813"/>
                  </a:cubicBezTo>
                  <a:cubicBezTo>
                    <a:pt x="857003" y="0"/>
                    <a:pt x="926276" y="7917"/>
                    <a:pt x="1015341" y="17813"/>
                  </a:cubicBezTo>
                  <a:cubicBezTo>
                    <a:pt x="1104406" y="27709"/>
                    <a:pt x="1221180" y="41564"/>
                    <a:pt x="1312224" y="77190"/>
                  </a:cubicBezTo>
                  <a:cubicBezTo>
                    <a:pt x="1403268" y="112816"/>
                    <a:pt x="1490353" y="170213"/>
                    <a:pt x="1561605" y="231569"/>
                  </a:cubicBezTo>
                  <a:cubicBezTo>
                    <a:pt x="1632857" y="292925"/>
                    <a:pt x="1692234" y="362198"/>
                    <a:pt x="1739735" y="445325"/>
                  </a:cubicBezTo>
                  <a:cubicBezTo>
                    <a:pt x="1787236" y="528452"/>
                    <a:pt x="1832758" y="647205"/>
                    <a:pt x="1846613" y="730332"/>
                  </a:cubicBezTo>
                  <a:cubicBezTo>
                    <a:pt x="1860468" y="813459"/>
                    <a:pt x="1820884" y="880753"/>
                    <a:pt x="1822863" y="944088"/>
                  </a:cubicBezTo>
                  <a:cubicBezTo>
                    <a:pt x="1824842" y="1007423"/>
                    <a:pt x="1876302" y="1047008"/>
                    <a:pt x="1858489" y="1110343"/>
                  </a:cubicBezTo>
                  <a:cubicBezTo>
                    <a:pt x="1840676" y="1173678"/>
                    <a:pt x="1777341" y="1308265"/>
                    <a:pt x="1715985" y="1324099"/>
                  </a:cubicBezTo>
                  <a:cubicBezTo>
                    <a:pt x="1654629" y="1339933"/>
                    <a:pt x="1549730" y="1250867"/>
                    <a:pt x="1490353" y="1205345"/>
                  </a:cubicBezTo>
                  <a:cubicBezTo>
                    <a:pt x="1430976" y="1159823"/>
                    <a:pt x="1401289" y="1086592"/>
                    <a:pt x="1359725" y="1050966"/>
                  </a:cubicBezTo>
                  <a:cubicBezTo>
                    <a:pt x="1318162" y="1015340"/>
                    <a:pt x="1280556" y="1001486"/>
                    <a:pt x="1240972" y="991590"/>
                  </a:cubicBezTo>
                  <a:cubicBezTo>
                    <a:pt x="1201388" y="981694"/>
                    <a:pt x="1197429" y="997528"/>
                    <a:pt x="1122218" y="991590"/>
                  </a:cubicBezTo>
                  <a:cubicBezTo>
                    <a:pt x="1047008" y="985652"/>
                    <a:pt x="847107" y="973776"/>
                    <a:pt x="765959" y="979714"/>
                  </a:cubicBezTo>
                  <a:close/>
                </a:path>
              </a:pathLst>
            </a:custGeom>
            <a:solidFill>
              <a:schemeClr val="accent5">
                <a:alpha val="90000"/>
              </a:schemeClr>
            </a:solidFill>
            <a:ln w="9525" cap="flat" cmpd="sng" algn="ctr">
              <a:noFill/>
              <a:prstDash val="solid"/>
              <a:round/>
              <a:headEnd type="none" w="med" len="med"/>
              <a:tailEnd type="none" w="med" len="med"/>
            </a:ln>
            <a:effectLst/>
            <a:scene3d>
              <a:camera prst="orthographicFront">
                <a:rot lat="0" lon="21599971" rev="0"/>
              </a:camera>
              <a:lightRig rig="sunset" dir="t"/>
            </a:scene3d>
            <a:sp3d extrusionH="31750" prstMaterial="flat">
              <a:bevelT w="508000" h="558800"/>
              <a:bevelB w="171450" h="190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 name="Freeform 18"/>
            <p:cNvSpPr>
              <a:spLocks noChangeAspect="1"/>
            </p:cNvSpPr>
            <p:nvPr/>
          </p:nvSpPr>
          <p:spPr bwMode="auto">
            <a:xfrm>
              <a:off x="1217768" y="2450192"/>
              <a:ext cx="491242" cy="546760"/>
            </a:xfrm>
            <a:custGeom>
              <a:avLst/>
              <a:gdLst>
                <a:gd name="connsiteX0" fmla="*/ 568036 w 577932"/>
                <a:gd name="connsiteY0" fmla="*/ 368135 h 643247"/>
                <a:gd name="connsiteX1" fmla="*/ 496784 w 577932"/>
                <a:gd name="connsiteY1" fmla="*/ 296883 h 643247"/>
                <a:gd name="connsiteX2" fmla="*/ 389906 w 577932"/>
                <a:gd name="connsiteY2" fmla="*/ 190005 h 643247"/>
                <a:gd name="connsiteX3" fmla="*/ 330530 w 577932"/>
                <a:gd name="connsiteY3" fmla="*/ 201881 h 643247"/>
                <a:gd name="connsiteX4" fmla="*/ 283029 w 577932"/>
                <a:gd name="connsiteY4" fmla="*/ 106878 h 643247"/>
                <a:gd name="connsiteX5" fmla="*/ 188026 w 577932"/>
                <a:gd name="connsiteY5" fmla="*/ 47501 h 643247"/>
                <a:gd name="connsiteX6" fmla="*/ 140525 w 577932"/>
                <a:gd name="connsiteY6" fmla="*/ 11875 h 643247"/>
                <a:gd name="connsiteX7" fmla="*/ 81148 w 577932"/>
                <a:gd name="connsiteY7" fmla="*/ 118753 h 643247"/>
                <a:gd name="connsiteX8" fmla="*/ 9896 w 577932"/>
                <a:gd name="connsiteY8" fmla="*/ 130629 h 643247"/>
                <a:gd name="connsiteX9" fmla="*/ 21771 w 577932"/>
                <a:gd name="connsiteY9" fmla="*/ 308759 h 643247"/>
                <a:gd name="connsiteX10" fmla="*/ 57397 w 577932"/>
                <a:gd name="connsiteY10" fmla="*/ 344385 h 643247"/>
                <a:gd name="connsiteX11" fmla="*/ 33647 w 577932"/>
                <a:gd name="connsiteY11" fmla="*/ 439387 h 643247"/>
                <a:gd name="connsiteX12" fmla="*/ 57397 w 577932"/>
                <a:gd name="connsiteY12" fmla="*/ 522514 h 643247"/>
                <a:gd name="connsiteX13" fmla="*/ 104899 w 577932"/>
                <a:gd name="connsiteY13" fmla="*/ 593766 h 643247"/>
                <a:gd name="connsiteX14" fmla="*/ 128649 w 577932"/>
                <a:gd name="connsiteY14" fmla="*/ 641268 h 643247"/>
                <a:gd name="connsiteX15" fmla="*/ 235527 w 577932"/>
                <a:gd name="connsiteY15" fmla="*/ 605642 h 643247"/>
                <a:gd name="connsiteX16" fmla="*/ 247403 w 577932"/>
                <a:gd name="connsiteY16" fmla="*/ 510639 h 643247"/>
                <a:gd name="connsiteX17" fmla="*/ 318655 w 577932"/>
                <a:gd name="connsiteY17" fmla="*/ 534390 h 643247"/>
                <a:gd name="connsiteX18" fmla="*/ 330530 w 577932"/>
                <a:gd name="connsiteY18" fmla="*/ 546265 h 643247"/>
                <a:gd name="connsiteX19" fmla="*/ 342405 w 577932"/>
                <a:gd name="connsiteY19" fmla="*/ 605642 h 643247"/>
                <a:gd name="connsiteX20" fmla="*/ 425532 w 577932"/>
                <a:gd name="connsiteY20" fmla="*/ 617517 h 643247"/>
                <a:gd name="connsiteX21" fmla="*/ 556161 w 577932"/>
                <a:gd name="connsiteY21" fmla="*/ 522514 h 643247"/>
                <a:gd name="connsiteX22" fmla="*/ 556161 w 577932"/>
                <a:gd name="connsiteY22" fmla="*/ 427512 h 643247"/>
                <a:gd name="connsiteX23" fmla="*/ 568036 w 577932"/>
                <a:gd name="connsiteY23" fmla="*/ 368135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932" h="643247">
                  <a:moveTo>
                    <a:pt x="568036" y="368135"/>
                  </a:moveTo>
                  <a:lnTo>
                    <a:pt x="496784" y="296883"/>
                  </a:lnTo>
                  <a:cubicBezTo>
                    <a:pt x="467096" y="267195"/>
                    <a:pt x="417615" y="205839"/>
                    <a:pt x="389906" y="190005"/>
                  </a:cubicBezTo>
                  <a:cubicBezTo>
                    <a:pt x="362197" y="174171"/>
                    <a:pt x="348343" y="215735"/>
                    <a:pt x="330530" y="201881"/>
                  </a:cubicBezTo>
                  <a:cubicBezTo>
                    <a:pt x="312717" y="188027"/>
                    <a:pt x="306780" y="132608"/>
                    <a:pt x="283029" y="106878"/>
                  </a:cubicBezTo>
                  <a:cubicBezTo>
                    <a:pt x="259278" y="81148"/>
                    <a:pt x="211777" y="63335"/>
                    <a:pt x="188026" y="47501"/>
                  </a:cubicBezTo>
                  <a:cubicBezTo>
                    <a:pt x="164275" y="31667"/>
                    <a:pt x="158338" y="0"/>
                    <a:pt x="140525" y="11875"/>
                  </a:cubicBezTo>
                  <a:cubicBezTo>
                    <a:pt x="122712" y="23750"/>
                    <a:pt x="102920" y="98961"/>
                    <a:pt x="81148" y="118753"/>
                  </a:cubicBezTo>
                  <a:cubicBezTo>
                    <a:pt x="59377" y="138545"/>
                    <a:pt x="19792" y="98961"/>
                    <a:pt x="9896" y="130629"/>
                  </a:cubicBezTo>
                  <a:cubicBezTo>
                    <a:pt x="0" y="162297"/>
                    <a:pt x="13854" y="273133"/>
                    <a:pt x="21771" y="308759"/>
                  </a:cubicBezTo>
                  <a:cubicBezTo>
                    <a:pt x="29688" y="344385"/>
                    <a:pt x="55418" y="322614"/>
                    <a:pt x="57397" y="344385"/>
                  </a:cubicBezTo>
                  <a:cubicBezTo>
                    <a:pt x="59376" y="366156"/>
                    <a:pt x="33647" y="409699"/>
                    <a:pt x="33647" y="439387"/>
                  </a:cubicBezTo>
                  <a:cubicBezTo>
                    <a:pt x="33647" y="469075"/>
                    <a:pt x="45522" y="496784"/>
                    <a:pt x="57397" y="522514"/>
                  </a:cubicBezTo>
                  <a:cubicBezTo>
                    <a:pt x="69272" y="548244"/>
                    <a:pt x="93024" y="573974"/>
                    <a:pt x="104899" y="593766"/>
                  </a:cubicBezTo>
                  <a:cubicBezTo>
                    <a:pt x="116774" y="613558"/>
                    <a:pt x="106878" y="639289"/>
                    <a:pt x="128649" y="641268"/>
                  </a:cubicBezTo>
                  <a:cubicBezTo>
                    <a:pt x="150420" y="643247"/>
                    <a:pt x="215735" y="627414"/>
                    <a:pt x="235527" y="605642"/>
                  </a:cubicBezTo>
                  <a:cubicBezTo>
                    <a:pt x="255319" y="583871"/>
                    <a:pt x="233548" y="522514"/>
                    <a:pt x="247403" y="510639"/>
                  </a:cubicBezTo>
                  <a:cubicBezTo>
                    <a:pt x="261258" y="498764"/>
                    <a:pt x="304801" y="528452"/>
                    <a:pt x="318655" y="534390"/>
                  </a:cubicBezTo>
                  <a:cubicBezTo>
                    <a:pt x="332510" y="540328"/>
                    <a:pt x="326572" y="534390"/>
                    <a:pt x="330530" y="546265"/>
                  </a:cubicBezTo>
                  <a:cubicBezTo>
                    <a:pt x="334488" y="558140"/>
                    <a:pt x="326571" y="593767"/>
                    <a:pt x="342405" y="605642"/>
                  </a:cubicBezTo>
                  <a:cubicBezTo>
                    <a:pt x="358239" y="617517"/>
                    <a:pt x="389906" y="631372"/>
                    <a:pt x="425532" y="617517"/>
                  </a:cubicBezTo>
                  <a:cubicBezTo>
                    <a:pt x="461158" y="603662"/>
                    <a:pt x="534390" y="554181"/>
                    <a:pt x="556161" y="522514"/>
                  </a:cubicBezTo>
                  <a:cubicBezTo>
                    <a:pt x="577932" y="490847"/>
                    <a:pt x="556161" y="427512"/>
                    <a:pt x="556161" y="427512"/>
                  </a:cubicBezTo>
                  <a:lnTo>
                    <a:pt x="568036" y="368135"/>
                  </a:lnTo>
                  <a:close/>
                </a:path>
              </a:pathLst>
            </a:custGeom>
            <a:solidFill>
              <a:schemeClr val="accent5">
                <a:lumMod val="75000"/>
                <a:alpha val="80000"/>
              </a:schemeClr>
            </a:solidFill>
            <a:ln w="9525" cap="flat" cmpd="sng" algn="ctr">
              <a:noFill/>
              <a:prstDash val="solid"/>
              <a:round/>
              <a:headEnd type="none" w="med" len="med"/>
              <a:tailEnd type="none" w="med" len="med"/>
            </a:ln>
            <a:effectLst/>
            <a:scene3d>
              <a:camera prst="orthographicFront">
                <a:rot lat="0" lon="21594000" rev="0"/>
              </a:camera>
              <a:lightRig rig="sunset" dir="t"/>
            </a:scene3d>
            <a:sp3d extrusionH="127000" prstMaterial="flat">
              <a:bevelT w="152400" h="241300"/>
              <a:bevelB w="152400" h="2540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nvGrpSpPr>
          <p:cNvPr id="20" name="Group 19"/>
          <p:cNvGrpSpPr/>
          <p:nvPr/>
        </p:nvGrpSpPr>
        <p:grpSpPr>
          <a:xfrm>
            <a:off x="467544" y="1087877"/>
            <a:ext cx="4063317" cy="5437468"/>
            <a:chOff x="665135" y="1484784"/>
            <a:chExt cx="4063317" cy="5437468"/>
          </a:xfrm>
        </p:grpSpPr>
        <p:sp>
          <p:nvSpPr>
            <p:cNvPr id="21" name="Rectangle 20"/>
            <p:cNvSpPr/>
            <p:nvPr/>
          </p:nvSpPr>
          <p:spPr bwMode="auto">
            <a:xfrm>
              <a:off x="935595" y="1593660"/>
              <a:ext cx="3792857" cy="5328592"/>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 name="Rectangle 21"/>
            <p:cNvSpPr/>
            <p:nvPr/>
          </p:nvSpPr>
          <p:spPr bwMode="auto">
            <a:xfrm>
              <a:off x="665135" y="1484784"/>
              <a:ext cx="90441" cy="79113"/>
            </a:xfrm>
            <a:prstGeom prst="rect">
              <a:avLst/>
            </a:prstGeom>
            <a:solidFill>
              <a:schemeClr val="accent1">
                <a:lumMod val="40000"/>
                <a:lumOff val="60000"/>
                <a:alpha val="20000"/>
              </a:schemeClr>
            </a:solidFill>
            <a:ln w="19050" cap="flat" cmpd="sng" algn="ctr">
              <a:solidFill>
                <a:srgbClr val="C00000">
                  <a:alpha val="40000"/>
                </a:srgbClr>
              </a:solidFill>
              <a:prstDash val="sysDot"/>
              <a:round/>
              <a:headEnd type="none" w="med" len="med"/>
              <a:tailEnd type="none" w="med" len="med"/>
            </a:ln>
            <a:effectLst>
              <a:outerShdw blurRad="127000" dist="1397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23" name="Straight Connector 22"/>
            <p:cNvCxnSpPr>
              <a:stCxn id="22" idx="1"/>
            </p:cNvCxnSpPr>
            <p:nvPr/>
          </p:nvCxnSpPr>
          <p:spPr bwMode="auto">
            <a:xfrm>
              <a:off x="665135" y="1524341"/>
              <a:ext cx="288096" cy="5397910"/>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cxnSp>
          <p:nvCxnSpPr>
            <p:cNvPr id="24" name="Straight Connector 23"/>
            <p:cNvCxnSpPr/>
            <p:nvPr/>
          </p:nvCxnSpPr>
          <p:spPr bwMode="auto">
            <a:xfrm>
              <a:off x="770853" y="1484784"/>
              <a:ext cx="3926730" cy="108875"/>
            </a:xfrm>
            <a:prstGeom prst="line">
              <a:avLst/>
            </a:prstGeom>
            <a:solidFill>
              <a:schemeClr val="accent1"/>
            </a:solidFill>
            <a:ln w="6350" cap="flat" cmpd="sng" algn="ctr">
              <a:solidFill>
                <a:schemeClr val="accent1"/>
              </a:solidFill>
              <a:prstDash val="sysDot"/>
              <a:round/>
              <a:headEnd type="none" w="med" len="med"/>
              <a:tailEnd type="none" w="med" len="med"/>
            </a:ln>
            <a:effectLst/>
          </p:spPr>
        </p:cxnSp>
      </p:grpSp>
      <p:sp>
        <p:nvSpPr>
          <p:cNvPr id="2" name="Rectangle 5"/>
          <p:cNvSpPr txBox="1">
            <a:spLocks noChangeArrowheads="1"/>
          </p:cNvSpPr>
          <p:nvPr/>
        </p:nvSpPr>
        <p:spPr>
          <a:xfrm>
            <a:off x="1907704" y="14181"/>
            <a:ext cx="7236296" cy="63817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normalizeH="0" baseline="0" noProof="0" dirty="0" smtClean="0">
                <a:ln w="12700">
                  <a:solidFill>
                    <a:schemeClr val="accent1">
                      <a:lumMod val="75000"/>
                    </a:schemeClr>
                  </a:solidFill>
                  <a:prstDash val="solid"/>
                </a:ln>
                <a:solidFill>
                  <a:schemeClr val="accent1">
                    <a:lumMod val="60000"/>
                    <a:lumOff val="40000"/>
                  </a:schemeClr>
                </a:solidFill>
                <a:uLnTx/>
                <a:uFillTx/>
                <a:latin typeface="+mn-lt"/>
                <a:ea typeface="+mj-ea"/>
                <a:cs typeface="+mj-cs"/>
              </a:rPr>
              <a:t>Cells of the nervous system</a:t>
            </a:r>
          </a:p>
        </p:txBody>
      </p:sp>
      <p:sp>
        <p:nvSpPr>
          <p:cNvPr id="43" name="TextBox 42"/>
          <p:cNvSpPr txBox="1"/>
          <p:nvPr/>
        </p:nvSpPr>
        <p:spPr>
          <a:xfrm>
            <a:off x="4871907" y="1865391"/>
            <a:ext cx="3744416" cy="3477875"/>
          </a:xfrm>
          <a:prstGeom prst="rect">
            <a:avLst/>
          </a:prstGeom>
          <a:solidFill>
            <a:schemeClr val="bg1">
              <a:lumMod val="95000"/>
            </a:schemeClr>
          </a:solidFill>
          <a:ln w="12700">
            <a:solidFill>
              <a:srgbClr val="006699"/>
            </a:solidFill>
            <a:prstDash val="sysDot"/>
          </a:ln>
        </p:spPr>
        <p:txBody>
          <a:bodyPr wrap="square" rtlCol="0">
            <a:spAutoFit/>
          </a:bodyPr>
          <a:lstStyle/>
          <a:p>
            <a:pPr>
              <a:spcAft>
                <a:spcPts val="600"/>
              </a:spcAft>
            </a:pPr>
            <a:r>
              <a:rPr lang="en-GB" sz="2000" b="1" i="0" dirty="0" smtClean="0">
                <a:solidFill>
                  <a:srgbClr val="006699"/>
                </a:solidFill>
                <a:latin typeface="+mn-lt"/>
              </a:rPr>
              <a:t>Microglial cell</a:t>
            </a:r>
          </a:p>
          <a:p>
            <a:pPr marL="182563" indent="-182563">
              <a:spcAft>
                <a:spcPts val="0"/>
              </a:spcAft>
              <a:buFont typeface="Arial" pitchFamily="34" charset="0"/>
              <a:buChar char="•"/>
            </a:pPr>
            <a:r>
              <a:rPr lang="en-GB" sz="1800" i="0" dirty="0" smtClean="0">
                <a:solidFill>
                  <a:srgbClr val="006699"/>
                </a:solidFill>
                <a:latin typeface="+mn-lt"/>
              </a:rPr>
              <a:t>Specialised cells that are similar to macrophages</a:t>
            </a:r>
          </a:p>
          <a:p>
            <a:pPr marL="182563" indent="-182563">
              <a:spcAft>
                <a:spcPts val="0"/>
              </a:spcAft>
              <a:buFont typeface="Arial" pitchFamily="34" charset="0"/>
              <a:buChar char="•"/>
            </a:pPr>
            <a:r>
              <a:rPr lang="en-GB" sz="1800" i="0" dirty="0" smtClean="0">
                <a:solidFill>
                  <a:srgbClr val="006699"/>
                </a:solidFill>
                <a:latin typeface="+mn-lt"/>
              </a:rPr>
              <a:t>Perform immune functions in the CNS </a:t>
            </a:r>
          </a:p>
          <a:p>
            <a:pPr marL="182563" indent="-182563">
              <a:spcAft>
                <a:spcPts val="600"/>
              </a:spcAft>
              <a:buFont typeface="Arial" pitchFamily="34" charset="0"/>
              <a:buChar char="•"/>
            </a:pPr>
            <a:endParaRPr lang="en-GB" sz="1800" i="0" dirty="0">
              <a:solidFill>
                <a:srgbClr val="006699"/>
              </a:solidFill>
              <a:latin typeface="+mn-lt"/>
            </a:endParaRPr>
          </a:p>
          <a:p>
            <a:pPr>
              <a:spcAft>
                <a:spcPts val="600"/>
              </a:spcAft>
            </a:pPr>
            <a:r>
              <a:rPr lang="en-GB" sz="1800" b="1" i="0" dirty="0" smtClean="0">
                <a:solidFill>
                  <a:srgbClr val="006699"/>
                </a:solidFill>
                <a:latin typeface="+mn-lt"/>
              </a:rPr>
              <a:t>Ependymal Cell</a:t>
            </a:r>
          </a:p>
          <a:p>
            <a:pPr marL="285750" indent="-285750">
              <a:spcAft>
                <a:spcPts val="0"/>
              </a:spcAft>
              <a:buFont typeface="Arial" pitchFamily="34" charset="0"/>
              <a:buChar char="•"/>
            </a:pPr>
            <a:r>
              <a:rPr lang="en-GB" sz="1800" i="0" dirty="0" smtClean="0">
                <a:solidFill>
                  <a:srgbClr val="006699"/>
                </a:solidFill>
                <a:latin typeface="+mn-lt"/>
              </a:rPr>
              <a:t>Epithelial cells that line the fluid filled ventricles</a:t>
            </a:r>
          </a:p>
          <a:p>
            <a:pPr marL="285750" indent="-285750">
              <a:spcAft>
                <a:spcPts val="0"/>
              </a:spcAft>
              <a:buFont typeface="Arial" pitchFamily="34" charset="0"/>
              <a:buChar char="•"/>
            </a:pPr>
            <a:r>
              <a:rPr lang="en-GB" sz="1800" i="0" dirty="0" smtClean="0">
                <a:solidFill>
                  <a:srgbClr val="006699"/>
                </a:solidFill>
                <a:latin typeface="+mn-lt"/>
              </a:rPr>
              <a:t>Regulate the production and movement of cerebrospinal fluid </a:t>
            </a:r>
          </a:p>
        </p:txBody>
      </p:sp>
      <p:grpSp>
        <p:nvGrpSpPr>
          <p:cNvPr id="5" name="Group 4"/>
          <p:cNvGrpSpPr/>
          <p:nvPr/>
        </p:nvGrpSpPr>
        <p:grpSpPr>
          <a:xfrm>
            <a:off x="1421802" y="1467936"/>
            <a:ext cx="2428583" cy="2684186"/>
            <a:chOff x="1421802" y="1467936"/>
            <a:chExt cx="2428583" cy="2684186"/>
          </a:xfrm>
        </p:grpSpPr>
        <p:sp>
          <p:nvSpPr>
            <p:cNvPr id="45" name="TextBox 44"/>
            <p:cNvSpPr txBox="1"/>
            <p:nvPr/>
          </p:nvSpPr>
          <p:spPr>
            <a:xfrm>
              <a:off x="1601549" y="1467936"/>
              <a:ext cx="2248836" cy="400110"/>
            </a:xfrm>
            <a:prstGeom prst="rect">
              <a:avLst/>
            </a:prstGeom>
            <a:noFill/>
          </p:spPr>
          <p:txBody>
            <a:bodyPr wrap="square" rtlCol="0">
              <a:spAutoFit/>
            </a:bodyPr>
            <a:lstStyle/>
            <a:p>
              <a:r>
                <a:rPr lang="en-GB" sz="20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MICROGLIAL CELL</a:t>
              </a:r>
              <a:endParaRPr lang="en-US" sz="20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grpSp>
          <p:nvGrpSpPr>
            <p:cNvPr id="3" name="Group 2"/>
            <p:cNvGrpSpPr/>
            <p:nvPr/>
          </p:nvGrpSpPr>
          <p:grpSpPr>
            <a:xfrm>
              <a:off x="1421802" y="1991882"/>
              <a:ext cx="2277150" cy="2160240"/>
              <a:chOff x="594577" y="1196751"/>
              <a:chExt cx="2537260" cy="2597323"/>
            </a:xfrm>
          </p:grpSpPr>
          <p:sp>
            <p:nvSpPr>
              <p:cNvPr id="51" name="Freeform 50"/>
              <p:cNvSpPr/>
              <p:nvPr/>
            </p:nvSpPr>
            <p:spPr bwMode="auto">
              <a:xfrm>
                <a:off x="594577" y="1196751"/>
                <a:ext cx="2537260" cy="2597323"/>
              </a:xfrm>
              <a:custGeom>
                <a:avLst/>
                <a:gdLst>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36022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549857 w 2693158"/>
                  <a:gd name="connsiteY61" fmla="*/ 1574516 h 2370161"/>
                  <a:gd name="connsiteX62" fmla="*/ 2413379 w 2693158"/>
                  <a:gd name="connsiteY62" fmla="*/ 1291987 h 2370161"/>
                  <a:gd name="connsiteX63" fmla="*/ 2195015 w 2693158"/>
                  <a:gd name="connsiteY63" fmla="*/ 1237396 h 2370161"/>
                  <a:gd name="connsiteX64" fmla="*/ 2113128 w 2693158"/>
                  <a:gd name="connsiteY64" fmla="*/ 1182805 h 2370161"/>
                  <a:gd name="connsiteX65" fmla="*/ 1922060 w 2693158"/>
                  <a:gd name="connsiteY65" fmla="*/ 1210101 h 2370161"/>
                  <a:gd name="connsiteX66" fmla="*/ 1744639 w 2693158"/>
                  <a:gd name="connsiteY66" fmla="*/ 1196453 h 2370161"/>
                  <a:gd name="connsiteX67" fmla="*/ 1662752 w 2693158"/>
                  <a:gd name="connsiteY67" fmla="*/ 1059976 h 2370161"/>
                  <a:gd name="connsiteX68" fmla="*/ 1567218 w 2693158"/>
                  <a:gd name="connsiteY68" fmla="*/ 1100919 h 2370161"/>
                  <a:gd name="connsiteX69" fmla="*/ 1430740 w 2693158"/>
                  <a:gd name="connsiteY69" fmla="*/ 1141862 h 2370161"/>
                  <a:gd name="connsiteX70" fmla="*/ 1458036 w 2693158"/>
                  <a:gd name="connsiteY70" fmla="*/ 1442113 h 2370161"/>
                  <a:gd name="connsiteX71" fmla="*/ 1444388 w 2693158"/>
                  <a:gd name="connsiteY71" fmla="*/ 1728716 h 2370161"/>
                  <a:gd name="connsiteX72" fmla="*/ 1253319 w 2693158"/>
                  <a:gd name="connsiteY72" fmla="*/ 2028967 h 2370161"/>
                  <a:gd name="connsiteX73" fmla="*/ 1103194 w 2693158"/>
                  <a:gd name="connsiteY73" fmla="*/ 2110853 h 2370161"/>
                  <a:gd name="connsiteX74" fmla="*/ 1185081 w 2693158"/>
                  <a:gd name="connsiteY74" fmla="*/ 2015319 h 2370161"/>
                  <a:gd name="connsiteX75" fmla="*/ 1307910 w 2693158"/>
                  <a:gd name="connsiteY75" fmla="*/ 1906137 h 2370161"/>
                  <a:gd name="connsiteX76" fmla="*/ 1212376 w 2693158"/>
                  <a:gd name="connsiteY76" fmla="*/ 1865193 h 2370161"/>
                  <a:gd name="connsiteX77" fmla="*/ 1007660 w 2693158"/>
                  <a:gd name="connsiteY77" fmla="*/ 2056262 h 2370161"/>
                  <a:gd name="connsiteX78" fmla="*/ 994012 w 2693158"/>
                  <a:gd name="connsiteY78" fmla="*/ 2206387 h 2370161"/>
                  <a:gd name="connsiteX79" fmla="*/ 966716 w 2693158"/>
                  <a:gd name="connsiteY79" fmla="*/ 2370161 h 2370161"/>
                  <a:gd name="connsiteX80" fmla="*/ 939421 w 2693158"/>
                  <a:gd name="connsiteY80" fmla="*/ 2206387 h 2370161"/>
                  <a:gd name="connsiteX81" fmla="*/ 966716 w 2693158"/>
                  <a:gd name="connsiteY81" fmla="*/ 2015319 h 2370161"/>
                  <a:gd name="connsiteX82" fmla="*/ 1157785 w 2693158"/>
                  <a:gd name="connsiteY82" fmla="*/ 1837898 h 2370161"/>
                  <a:gd name="connsiteX83" fmla="*/ 1075899 w 2693158"/>
                  <a:gd name="connsiteY83" fmla="*/ 1837898 h 2370161"/>
                  <a:gd name="connsiteX84" fmla="*/ 871182 w 2693158"/>
                  <a:gd name="connsiteY84" fmla="*/ 1933432 h 2370161"/>
                  <a:gd name="connsiteX85" fmla="*/ 802943 w 2693158"/>
                  <a:gd name="connsiteY85" fmla="*/ 2042614 h 2370161"/>
                  <a:gd name="connsiteX86" fmla="*/ 775648 w 2693158"/>
                  <a:gd name="connsiteY86" fmla="*/ 1933432 h 2370161"/>
                  <a:gd name="connsiteX87" fmla="*/ 980364 w 2693158"/>
                  <a:gd name="connsiteY87" fmla="*/ 1824250 h 2370161"/>
                  <a:gd name="connsiteX88" fmla="*/ 1198728 w 2693158"/>
                  <a:gd name="connsiteY88" fmla="*/ 1769659 h 2370161"/>
                  <a:gd name="connsiteX89" fmla="*/ 1335206 w 2693158"/>
                  <a:gd name="connsiteY89" fmla="*/ 1824250 h 2370161"/>
                  <a:gd name="connsiteX90" fmla="*/ 1376149 w 2693158"/>
                  <a:gd name="connsiteY90" fmla="*/ 1715068 h 2370161"/>
                  <a:gd name="connsiteX91" fmla="*/ 1389797 w 2693158"/>
                  <a:gd name="connsiteY91" fmla="*/ 1592238 h 2370161"/>
                  <a:gd name="connsiteX92" fmla="*/ 1116842 w 2693158"/>
                  <a:gd name="connsiteY92" fmla="*/ 1510352 h 2370161"/>
                  <a:gd name="connsiteX93" fmla="*/ 966716 w 2693158"/>
                  <a:gd name="connsiteY93" fmla="*/ 1619534 h 2370161"/>
                  <a:gd name="connsiteX94" fmla="*/ 871182 w 2693158"/>
                  <a:gd name="connsiteY94" fmla="*/ 1605886 h 2370161"/>
                  <a:gd name="connsiteX95" fmla="*/ 1007660 w 2693158"/>
                  <a:gd name="connsiteY95" fmla="*/ 1537647 h 2370161"/>
                  <a:gd name="connsiteX96" fmla="*/ 1116842 w 2693158"/>
                  <a:gd name="connsiteY96" fmla="*/ 1442113 h 2370161"/>
                  <a:gd name="connsiteX97" fmla="*/ 1307910 w 2693158"/>
                  <a:gd name="connsiteY97" fmla="*/ 1510352 h 2370161"/>
                  <a:gd name="connsiteX98" fmla="*/ 1403445 w 2693158"/>
                  <a:gd name="connsiteY98" fmla="*/ 1510352 h 2370161"/>
                  <a:gd name="connsiteX99" fmla="*/ 1389797 w 2693158"/>
                  <a:gd name="connsiteY99" fmla="*/ 1414817 h 2370161"/>
                  <a:gd name="connsiteX100" fmla="*/ 1362501 w 2693158"/>
                  <a:gd name="connsiteY100" fmla="*/ 1182805 h 2370161"/>
                  <a:gd name="connsiteX101" fmla="*/ 1376149 w 2693158"/>
                  <a:gd name="connsiteY101" fmla="*/ 1059976 h 2370161"/>
                  <a:gd name="connsiteX102" fmla="*/ 1348854 w 2693158"/>
                  <a:gd name="connsiteY102" fmla="*/ 978089 h 2370161"/>
                  <a:gd name="connsiteX103" fmla="*/ 1253319 w 2693158"/>
                  <a:gd name="connsiteY103" fmla="*/ 937146 h 2370161"/>
                  <a:gd name="connsiteX104" fmla="*/ 1048603 w 2693158"/>
                  <a:gd name="connsiteY104" fmla="*/ 1114567 h 2370161"/>
                  <a:gd name="connsiteX105" fmla="*/ 775648 w 2693158"/>
                  <a:gd name="connsiteY105" fmla="*/ 1360226 h 2370161"/>
                  <a:gd name="connsiteX106" fmla="*/ 516340 w 2693158"/>
                  <a:gd name="connsiteY106" fmla="*/ 1414817 h 2370161"/>
                  <a:gd name="connsiteX107" fmla="*/ 489045 w 2693158"/>
                  <a:gd name="connsiteY107" fmla="*/ 1373874 h 2370161"/>
                  <a:gd name="connsiteX108" fmla="*/ 707409 w 2693158"/>
                  <a:gd name="connsiteY108" fmla="*/ 1319283 h 2370161"/>
                  <a:gd name="connsiteX109" fmla="*/ 912125 w 2693158"/>
                  <a:gd name="connsiteY109" fmla="*/ 1155510 h 2370161"/>
                  <a:gd name="connsiteX110" fmla="*/ 1075899 w 2693158"/>
                  <a:gd name="connsiteY110" fmla="*/ 1005384 h 2370161"/>
                  <a:gd name="connsiteX111" fmla="*/ 1171433 w 2693158"/>
                  <a:gd name="connsiteY111" fmla="*/ 909850 h 2370161"/>
                  <a:gd name="connsiteX112" fmla="*/ 1294263 w 2693158"/>
                  <a:gd name="connsiteY112" fmla="*/ 882555 h 2370161"/>
                  <a:gd name="connsiteX113" fmla="*/ 1307910 w 2693158"/>
                  <a:gd name="connsiteY113" fmla="*/ 773373 h 2370161"/>
                  <a:gd name="connsiteX0" fmla="*/ 1307910 w 2693158"/>
                  <a:gd name="connsiteY0" fmla="*/ 773373 h 2370161"/>
                  <a:gd name="connsiteX1" fmla="*/ 1007660 w 2693158"/>
                  <a:gd name="connsiteY1" fmla="*/ 623247 h 2370161"/>
                  <a:gd name="connsiteX2" fmla="*/ 693761 w 2693158"/>
                  <a:gd name="connsiteY2" fmla="*/ 568656 h 2370161"/>
                  <a:gd name="connsiteX3" fmla="*/ 379863 w 2693158"/>
                  <a:gd name="connsiteY3" fmla="*/ 568656 h 2370161"/>
                  <a:gd name="connsiteX4" fmla="*/ 38669 w 2693158"/>
                  <a:gd name="connsiteY4" fmla="*/ 691486 h 2370161"/>
                  <a:gd name="connsiteX5" fmla="*/ 147851 w 2693158"/>
                  <a:gd name="connsiteY5" fmla="*/ 582304 h 2370161"/>
                  <a:gd name="connsiteX6" fmla="*/ 461749 w 2693158"/>
                  <a:gd name="connsiteY6" fmla="*/ 500417 h 2370161"/>
                  <a:gd name="connsiteX7" fmla="*/ 898478 w 2693158"/>
                  <a:gd name="connsiteY7" fmla="*/ 500417 h 2370161"/>
                  <a:gd name="connsiteX8" fmla="*/ 1171433 w 2693158"/>
                  <a:gd name="connsiteY8" fmla="*/ 609599 h 2370161"/>
                  <a:gd name="connsiteX9" fmla="*/ 1362501 w 2693158"/>
                  <a:gd name="connsiteY9" fmla="*/ 718782 h 2370161"/>
                  <a:gd name="connsiteX10" fmla="*/ 1389797 w 2693158"/>
                  <a:gd name="connsiteY10" fmla="*/ 718782 h 2370161"/>
                  <a:gd name="connsiteX11" fmla="*/ 1458036 w 2693158"/>
                  <a:gd name="connsiteY11" fmla="*/ 705134 h 2370161"/>
                  <a:gd name="connsiteX12" fmla="*/ 1471684 w 2693158"/>
                  <a:gd name="connsiteY12" fmla="*/ 445826 h 2370161"/>
                  <a:gd name="connsiteX13" fmla="*/ 1471684 w 2693158"/>
                  <a:gd name="connsiteY13" fmla="*/ 445826 h 2370161"/>
                  <a:gd name="connsiteX14" fmla="*/ 1321558 w 2693158"/>
                  <a:gd name="connsiteY14" fmla="*/ 186519 h 2370161"/>
                  <a:gd name="connsiteX15" fmla="*/ 1103194 w 2693158"/>
                  <a:gd name="connsiteY15" fmla="*/ 145576 h 2370161"/>
                  <a:gd name="connsiteX16" fmla="*/ 1089546 w 2693158"/>
                  <a:gd name="connsiteY16" fmla="*/ 104632 h 2370161"/>
                  <a:gd name="connsiteX17" fmla="*/ 1280615 w 2693158"/>
                  <a:gd name="connsiteY17" fmla="*/ 118280 h 2370161"/>
                  <a:gd name="connsiteX18" fmla="*/ 1458036 w 2693158"/>
                  <a:gd name="connsiteY18" fmla="*/ 227462 h 2370161"/>
                  <a:gd name="connsiteX19" fmla="*/ 1539922 w 2693158"/>
                  <a:gd name="connsiteY19" fmla="*/ 459474 h 2370161"/>
                  <a:gd name="connsiteX20" fmla="*/ 1567218 w 2693158"/>
                  <a:gd name="connsiteY20" fmla="*/ 568656 h 2370161"/>
                  <a:gd name="connsiteX21" fmla="*/ 1676400 w 2693158"/>
                  <a:gd name="connsiteY21" fmla="*/ 241110 h 2370161"/>
                  <a:gd name="connsiteX22" fmla="*/ 1922060 w 2693158"/>
                  <a:gd name="connsiteY22" fmla="*/ 50041 h 2370161"/>
                  <a:gd name="connsiteX23" fmla="*/ 2208663 w 2693158"/>
                  <a:gd name="connsiteY23" fmla="*/ 9098 h 2370161"/>
                  <a:gd name="connsiteX24" fmla="*/ 2481618 w 2693158"/>
                  <a:gd name="connsiteY24" fmla="*/ 9098 h 2370161"/>
                  <a:gd name="connsiteX25" fmla="*/ 2454322 w 2693158"/>
                  <a:gd name="connsiteY25" fmla="*/ 63689 h 2370161"/>
                  <a:gd name="connsiteX26" fmla="*/ 2358788 w 2693158"/>
                  <a:gd name="connsiteY26" fmla="*/ 50041 h 2370161"/>
                  <a:gd name="connsiteX27" fmla="*/ 2195015 w 2693158"/>
                  <a:gd name="connsiteY27" fmla="*/ 50041 h 2370161"/>
                  <a:gd name="connsiteX28" fmla="*/ 2317845 w 2693158"/>
                  <a:gd name="connsiteY28" fmla="*/ 131928 h 2370161"/>
                  <a:gd name="connsiteX29" fmla="*/ 2645391 w 2693158"/>
                  <a:gd name="connsiteY29" fmla="*/ 145576 h 2370161"/>
                  <a:gd name="connsiteX30" fmla="*/ 2604448 w 2693158"/>
                  <a:gd name="connsiteY30" fmla="*/ 200167 h 2370161"/>
                  <a:gd name="connsiteX31" fmla="*/ 2358788 w 2693158"/>
                  <a:gd name="connsiteY31" fmla="*/ 200167 h 2370161"/>
                  <a:gd name="connsiteX32" fmla="*/ 2181367 w 2693158"/>
                  <a:gd name="connsiteY32" fmla="*/ 104632 h 2370161"/>
                  <a:gd name="connsiteX33" fmla="*/ 2058537 w 2693158"/>
                  <a:gd name="connsiteY33" fmla="*/ 63689 h 2370161"/>
                  <a:gd name="connsiteX34" fmla="*/ 1771934 w 2693158"/>
                  <a:gd name="connsiteY34" fmla="*/ 241110 h 2370161"/>
                  <a:gd name="connsiteX35" fmla="*/ 1649104 w 2693158"/>
                  <a:gd name="connsiteY35" fmla="*/ 500417 h 2370161"/>
                  <a:gd name="connsiteX36" fmla="*/ 1608161 w 2693158"/>
                  <a:gd name="connsiteY36" fmla="*/ 718782 h 2370161"/>
                  <a:gd name="connsiteX37" fmla="*/ 1690048 w 2693158"/>
                  <a:gd name="connsiteY37" fmla="*/ 746077 h 2370161"/>
                  <a:gd name="connsiteX38" fmla="*/ 1744639 w 2693158"/>
                  <a:gd name="connsiteY38" fmla="*/ 787020 h 2370161"/>
                  <a:gd name="connsiteX39" fmla="*/ 1894764 w 2693158"/>
                  <a:gd name="connsiteY39" fmla="*/ 787020 h 2370161"/>
                  <a:gd name="connsiteX40" fmla="*/ 2113128 w 2693158"/>
                  <a:gd name="connsiteY40" fmla="*/ 609599 h 2370161"/>
                  <a:gd name="connsiteX41" fmla="*/ 2358788 w 2693158"/>
                  <a:gd name="connsiteY41" fmla="*/ 473122 h 2370161"/>
                  <a:gd name="connsiteX42" fmla="*/ 2427027 w 2693158"/>
                  <a:gd name="connsiteY42" fmla="*/ 322996 h 2370161"/>
                  <a:gd name="connsiteX43" fmla="*/ 2454322 w 2693158"/>
                  <a:gd name="connsiteY43" fmla="*/ 363940 h 2370161"/>
                  <a:gd name="connsiteX44" fmla="*/ 2386084 w 2693158"/>
                  <a:gd name="connsiteY44" fmla="*/ 527713 h 2370161"/>
                  <a:gd name="connsiteX45" fmla="*/ 2249606 w 2693158"/>
                  <a:gd name="connsiteY45" fmla="*/ 595952 h 2370161"/>
                  <a:gd name="connsiteX46" fmla="*/ 2003946 w 2693158"/>
                  <a:gd name="connsiteY46" fmla="*/ 787020 h 2370161"/>
                  <a:gd name="connsiteX47" fmla="*/ 1922060 w 2693158"/>
                  <a:gd name="connsiteY47" fmla="*/ 841611 h 2370161"/>
                  <a:gd name="connsiteX48" fmla="*/ 1771934 w 2693158"/>
                  <a:gd name="connsiteY48" fmla="*/ 855259 h 2370161"/>
                  <a:gd name="connsiteX49" fmla="*/ 1744639 w 2693158"/>
                  <a:gd name="connsiteY49" fmla="*/ 978089 h 2370161"/>
                  <a:gd name="connsiteX50" fmla="*/ 1703696 w 2693158"/>
                  <a:gd name="connsiteY50" fmla="*/ 1046328 h 2370161"/>
                  <a:gd name="connsiteX51" fmla="*/ 1812878 w 2693158"/>
                  <a:gd name="connsiteY51" fmla="*/ 1141862 h 2370161"/>
                  <a:gd name="connsiteX52" fmla="*/ 2017594 w 2693158"/>
                  <a:gd name="connsiteY52" fmla="*/ 1141862 h 2370161"/>
                  <a:gd name="connsiteX53" fmla="*/ 2317845 w 2693158"/>
                  <a:gd name="connsiteY53" fmla="*/ 1046328 h 2370161"/>
                  <a:gd name="connsiteX54" fmla="*/ 2508913 w 2693158"/>
                  <a:gd name="connsiteY54" fmla="*/ 800668 h 2370161"/>
                  <a:gd name="connsiteX55" fmla="*/ 2536209 w 2693158"/>
                  <a:gd name="connsiteY55" fmla="*/ 759725 h 2370161"/>
                  <a:gd name="connsiteX56" fmla="*/ 2508913 w 2693158"/>
                  <a:gd name="connsiteY56" fmla="*/ 950793 h 2370161"/>
                  <a:gd name="connsiteX57" fmla="*/ 2331493 w 2693158"/>
                  <a:gd name="connsiteY57" fmla="*/ 1114567 h 2370161"/>
                  <a:gd name="connsiteX58" fmla="*/ 2181367 w 2693158"/>
                  <a:gd name="connsiteY58" fmla="*/ 1182805 h 2370161"/>
                  <a:gd name="connsiteX59" fmla="*/ 2386084 w 2693158"/>
                  <a:gd name="connsiteY59" fmla="*/ 1237396 h 2370161"/>
                  <a:gd name="connsiteX60" fmla="*/ 2618096 w 2693158"/>
                  <a:gd name="connsiteY60" fmla="*/ 1319283 h 2370161"/>
                  <a:gd name="connsiteX61" fmla="*/ 2631743 w 2693158"/>
                  <a:gd name="connsiteY61" fmla="*/ 1319283 h 2370161"/>
                  <a:gd name="connsiteX62" fmla="*/ 2549857 w 2693158"/>
                  <a:gd name="connsiteY62" fmla="*/ 1574516 h 2370161"/>
                  <a:gd name="connsiteX63" fmla="*/ 2413379 w 2693158"/>
                  <a:gd name="connsiteY63" fmla="*/ 1291987 h 2370161"/>
                  <a:gd name="connsiteX64" fmla="*/ 2195015 w 2693158"/>
                  <a:gd name="connsiteY64" fmla="*/ 1237396 h 2370161"/>
                  <a:gd name="connsiteX65" fmla="*/ 2113128 w 2693158"/>
                  <a:gd name="connsiteY65" fmla="*/ 1182805 h 2370161"/>
                  <a:gd name="connsiteX66" fmla="*/ 1922060 w 2693158"/>
                  <a:gd name="connsiteY66" fmla="*/ 1210101 h 2370161"/>
                  <a:gd name="connsiteX67" fmla="*/ 1744639 w 2693158"/>
                  <a:gd name="connsiteY67" fmla="*/ 1196453 h 2370161"/>
                  <a:gd name="connsiteX68" fmla="*/ 1662752 w 2693158"/>
                  <a:gd name="connsiteY68" fmla="*/ 1059976 h 2370161"/>
                  <a:gd name="connsiteX69" fmla="*/ 1567218 w 2693158"/>
                  <a:gd name="connsiteY69" fmla="*/ 1100919 h 2370161"/>
                  <a:gd name="connsiteX70" fmla="*/ 1430740 w 2693158"/>
                  <a:gd name="connsiteY70" fmla="*/ 1141862 h 2370161"/>
                  <a:gd name="connsiteX71" fmla="*/ 1458036 w 2693158"/>
                  <a:gd name="connsiteY71" fmla="*/ 1442113 h 2370161"/>
                  <a:gd name="connsiteX72" fmla="*/ 1444388 w 2693158"/>
                  <a:gd name="connsiteY72" fmla="*/ 1728716 h 2370161"/>
                  <a:gd name="connsiteX73" fmla="*/ 1253319 w 2693158"/>
                  <a:gd name="connsiteY73" fmla="*/ 2028967 h 2370161"/>
                  <a:gd name="connsiteX74" fmla="*/ 1103194 w 2693158"/>
                  <a:gd name="connsiteY74" fmla="*/ 2110853 h 2370161"/>
                  <a:gd name="connsiteX75" fmla="*/ 1185081 w 2693158"/>
                  <a:gd name="connsiteY75" fmla="*/ 2015319 h 2370161"/>
                  <a:gd name="connsiteX76" fmla="*/ 1307910 w 2693158"/>
                  <a:gd name="connsiteY76" fmla="*/ 1906137 h 2370161"/>
                  <a:gd name="connsiteX77" fmla="*/ 1212376 w 2693158"/>
                  <a:gd name="connsiteY77" fmla="*/ 1865193 h 2370161"/>
                  <a:gd name="connsiteX78" fmla="*/ 1007660 w 2693158"/>
                  <a:gd name="connsiteY78" fmla="*/ 2056262 h 2370161"/>
                  <a:gd name="connsiteX79" fmla="*/ 994012 w 2693158"/>
                  <a:gd name="connsiteY79" fmla="*/ 2206387 h 2370161"/>
                  <a:gd name="connsiteX80" fmla="*/ 966716 w 2693158"/>
                  <a:gd name="connsiteY80" fmla="*/ 2370161 h 2370161"/>
                  <a:gd name="connsiteX81" fmla="*/ 939421 w 2693158"/>
                  <a:gd name="connsiteY81" fmla="*/ 2206387 h 2370161"/>
                  <a:gd name="connsiteX82" fmla="*/ 966716 w 2693158"/>
                  <a:gd name="connsiteY82" fmla="*/ 2015319 h 2370161"/>
                  <a:gd name="connsiteX83" fmla="*/ 1157785 w 2693158"/>
                  <a:gd name="connsiteY83" fmla="*/ 1837898 h 2370161"/>
                  <a:gd name="connsiteX84" fmla="*/ 1075899 w 2693158"/>
                  <a:gd name="connsiteY84" fmla="*/ 1837898 h 2370161"/>
                  <a:gd name="connsiteX85" fmla="*/ 871182 w 2693158"/>
                  <a:gd name="connsiteY85" fmla="*/ 1933432 h 2370161"/>
                  <a:gd name="connsiteX86" fmla="*/ 802943 w 2693158"/>
                  <a:gd name="connsiteY86" fmla="*/ 2042614 h 2370161"/>
                  <a:gd name="connsiteX87" fmla="*/ 775648 w 2693158"/>
                  <a:gd name="connsiteY87" fmla="*/ 1933432 h 2370161"/>
                  <a:gd name="connsiteX88" fmla="*/ 980364 w 2693158"/>
                  <a:gd name="connsiteY88" fmla="*/ 1824250 h 2370161"/>
                  <a:gd name="connsiteX89" fmla="*/ 1198728 w 2693158"/>
                  <a:gd name="connsiteY89" fmla="*/ 1769659 h 2370161"/>
                  <a:gd name="connsiteX90" fmla="*/ 1335206 w 2693158"/>
                  <a:gd name="connsiteY90" fmla="*/ 1824250 h 2370161"/>
                  <a:gd name="connsiteX91" fmla="*/ 1376149 w 2693158"/>
                  <a:gd name="connsiteY91" fmla="*/ 1715068 h 2370161"/>
                  <a:gd name="connsiteX92" fmla="*/ 1389797 w 2693158"/>
                  <a:gd name="connsiteY92" fmla="*/ 1592238 h 2370161"/>
                  <a:gd name="connsiteX93" fmla="*/ 1116842 w 2693158"/>
                  <a:gd name="connsiteY93" fmla="*/ 1510352 h 2370161"/>
                  <a:gd name="connsiteX94" fmla="*/ 966716 w 2693158"/>
                  <a:gd name="connsiteY94" fmla="*/ 1619534 h 2370161"/>
                  <a:gd name="connsiteX95" fmla="*/ 871182 w 2693158"/>
                  <a:gd name="connsiteY95" fmla="*/ 1605886 h 2370161"/>
                  <a:gd name="connsiteX96" fmla="*/ 1007660 w 2693158"/>
                  <a:gd name="connsiteY96" fmla="*/ 1537647 h 2370161"/>
                  <a:gd name="connsiteX97" fmla="*/ 1116842 w 2693158"/>
                  <a:gd name="connsiteY97" fmla="*/ 1442113 h 2370161"/>
                  <a:gd name="connsiteX98" fmla="*/ 1307910 w 2693158"/>
                  <a:gd name="connsiteY98" fmla="*/ 1510352 h 2370161"/>
                  <a:gd name="connsiteX99" fmla="*/ 1403445 w 2693158"/>
                  <a:gd name="connsiteY99" fmla="*/ 1510352 h 2370161"/>
                  <a:gd name="connsiteX100" fmla="*/ 1389797 w 2693158"/>
                  <a:gd name="connsiteY100" fmla="*/ 1414817 h 2370161"/>
                  <a:gd name="connsiteX101" fmla="*/ 1362501 w 2693158"/>
                  <a:gd name="connsiteY101" fmla="*/ 1182805 h 2370161"/>
                  <a:gd name="connsiteX102" fmla="*/ 1376149 w 2693158"/>
                  <a:gd name="connsiteY102" fmla="*/ 1059976 h 2370161"/>
                  <a:gd name="connsiteX103" fmla="*/ 1348854 w 2693158"/>
                  <a:gd name="connsiteY103" fmla="*/ 978089 h 2370161"/>
                  <a:gd name="connsiteX104" fmla="*/ 1253319 w 2693158"/>
                  <a:gd name="connsiteY104" fmla="*/ 937146 h 2370161"/>
                  <a:gd name="connsiteX105" fmla="*/ 1048603 w 2693158"/>
                  <a:gd name="connsiteY105" fmla="*/ 1114567 h 2370161"/>
                  <a:gd name="connsiteX106" fmla="*/ 775648 w 2693158"/>
                  <a:gd name="connsiteY106" fmla="*/ 1360226 h 2370161"/>
                  <a:gd name="connsiteX107" fmla="*/ 516340 w 2693158"/>
                  <a:gd name="connsiteY107" fmla="*/ 1414817 h 2370161"/>
                  <a:gd name="connsiteX108" fmla="*/ 489045 w 2693158"/>
                  <a:gd name="connsiteY108" fmla="*/ 1373874 h 2370161"/>
                  <a:gd name="connsiteX109" fmla="*/ 707409 w 2693158"/>
                  <a:gd name="connsiteY109" fmla="*/ 1319283 h 2370161"/>
                  <a:gd name="connsiteX110" fmla="*/ 912125 w 2693158"/>
                  <a:gd name="connsiteY110" fmla="*/ 1155510 h 2370161"/>
                  <a:gd name="connsiteX111" fmla="*/ 1075899 w 2693158"/>
                  <a:gd name="connsiteY111" fmla="*/ 1005384 h 2370161"/>
                  <a:gd name="connsiteX112" fmla="*/ 1171433 w 2693158"/>
                  <a:gd name="connsiteY112" fmla="*/ 909850 h 2370161"/>
                  <a:gd name="connsiteX113" fmla="*/ 1294263 w 2693158"/>
                  <a:gd name="connsiteY113" fmla="*/ 882555 h 2370161"/>
                  <a:gd name="connsiteX114" fmla="*/ 1307910 w 2693158"/>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07910 w 2696415"/>
                  <a:gd name="connsiteY0" fmla="*/ 773373 h 2370161"/>
                  <a:gd name="connsiteX1" fmla="*/ 1007660 w 2696415"/>
                  <a:gd name="connsiteY1" fmla="*/ 623247 h 2370161"/>
                  <a:gd name="connsiteX2" fmla="*/ 693761 w 2696415"/>
                  <a:gd name="connsiteY2" fmla="*/ 568656 h 2370161"/>
                  <a:gd name="connsiteX3" fmla="*/ 379863 w 2696415"/>
                  <a:gd name="connsiteY3" fmla="*/ 568656 h 2370161"/>
                  <a:gd name="connsiteX4" fmla="*/ 38669 w 2696415"/>
                  <a:gd name="connsiteY4" fmla="*/ 691486 h 2370161"/>
                  <a:gd name="connsiteX5" fmla="*/ 147851 w 2696415"/>
                  <a:gd name="connsiteY5" fmla="*/ 582304 h 2370161"/>
                  <a:gd name="connsiteX6" fmla="*/ 461749 w 2696415"/>
                  <a:gd name="connsiteY6" fmla="*/ 500417 h 2370161"/>
                  <a:gd name="connsiteX7" fmla="*/ 898478 w 2696415"/>
                  <a:gd name="connsiteY7" fmla="*/ 500417 h 2370161"/>
                  <a:gd name="connsiteX8" fmla="*/ 1171433 w 2696415"/>
                  <a:gd name="connsiteY8" fmla="*/ 609599 h 2370161"/>
                  <a:gd name="connsiteX9" fmla="*/ 1362501 w 2696415"/>
                  <a:gd name="connsiteY9" fmla="*/ 718782 h 2370161"/>
                  <a:gd name="connsiteX10" fmla="*/ 1389797 w 2696415"/>
                  <a:gd name="connsiteY10" fmla="*/ 718782 h 2370161"/>
                  <a:gd name="connsiteX11" fmla="*/ 1458036 w 2696415"/>
                  <a:gd name="connsiteY11" fmla="*/ 705134 h 2370161"/>
                  <a:gd name="connsiteX12" fmla="*/ 1471684 w 2696415"/>
                  <a:gd name="connsiteY12" fmla="*/ 445826 h 2370161"/>
                  <a:gd name="connsiteX13" fmla="*/ 1471684 w 2696415"/>
                  <a:gd name="connsiteY13" fmla="*/ 445826 h 2370161"/>
                  <a:gd name="connsiteX14" fmla="*/ 1321558 w 2696415"/>
                  <a:gd name="connsiteY14" fmla="*/ 186519 h 2370161"/>
                  <a:gd name="connsiteX15" fmla="*/ 1103194 w 2696415"/>
                  <a:gd name="connsiteY15" fmla="*/ 145576 h 2370161"/>
                  <a:gd name="connsiteX16" fmla="*/ 1089546 w 2696415"/>
                  <a:gd name="connsiteY16" fmla="*/ 104632 h 2370161"/>
                  <a:gd name="connsiteX17" fmla="*/ 1280615 w 2696415"/>
                  <a:gd name="connsiteY17" fmla="*/ 118280 h 2370161"/>
                  <a:gd name="connsiteX18" fmla="*/ 1458036 w 2696415"/>
                  <a:gd name="connsiteY18" fmla="*/ 227462 h 2370161"/>
                  <a:gd name="connsiteX19" fmla="*/ 1539922 w 2696415"/>
                  <a:gd name="connsiteY19" fmla="*/ 459474 h 2370161"/>
                  <a:gd name="connsiteX20" fmla="*/ 1567218 w 2696415"/>
                  <a:gd name="connsiteY20" fmla="*/ 568656 h 2370161"/>
                  <a:gd name="connsiteX21" fmla="*/ 1676400 w 2696415"/>
                  <a:gd name="connsiteY21" fmla="*/ 241110 h 2370161"/>
                  <a:gd name="connsiteX22" fmla="*/ 1922060 w 2696415"/>
                  <a:gd name="connsiteY22" fmla="*/ 50041 h 2370161"/>
                  <a:gd name="connsiteX23" fmla="*/ 2208663 w 2696415"/>
                  <a:gd name="connsiteY23" fmla="*/ 9098 h 2370161"/>
                  <a:gd name="connsiteX24" fmla="*/ 2481618 w 2696415"/>
                  <a:gd name="connsiteY24" fmla="*/ 9098 h 2370161"/>
                  <a:gd name="connsiteX25" fmla="*/ 2454322 w 2696415"/>
                  <a:gd name="connsiteY25" fmla="*/ 63689 h 2370161"/>
                  <a:gd name="connsiteX26" fmla="*/ 2358788 w 2696415"/>
                  <a:gd name="connsiteY26" fmla="*/ 50041 h 2370161"/>
                  <a:gd name="connsiteX27" fmla="*/ 2195015 w 2696415"/>
                  <a:gd name="connsiteY27" fmla="*/ 50041 h 2370161"/>
                  <a:gd name="connsiteX28" fmla="*/ 2317845 w 2696415"/>
                  <a:gd name="connsiteY28" fmla="*/ 131928 h 2370161"/>
                  <a:gd name="connsiteX29" fmla="*/ 2645391 w 2696415"/>
                  <a:gd name="connsiteY29" fmla="*/ 145576 h 2370161"/>
                  <a:gd name="connsiteX30" fmla="*/ 2604448 w 2696415"/>
                  <a:gd name="connsiteY30" fmla="*/ 200167 h 2370161"/>
                  <a:gd name="connsiteX31" fmla="*/ 2358788 w 2696415"/>
                  <a:gd name="connsiteY31" fmla="*/ 200167 h 2370161"/>
                  <a:gd name="connsiteX32" fmla="*/ 2181367 w 2696415"/>
                  <a:gd name="connsiteY32" fmla="*/ 104632 h 2370161"/>
                  <a:gd name="connsiteX33" fmla="*/ 2058537 w 2696415"/>
                  <a:gd name="connsiteY33" fmla="*/ 63689 h 2370161"/>
                  <a:gd name="connsiteX34" fmla="*/ 1771934 w 2696415"/>
                  <a:gd name="connsiteY34" fmla="*/ 241110 h 2370161"/>
                  <a:gd name="connsiteX35" fmla="*/ 1649104 w 2696415"/>
                  <a:gd name="connsiteY35" fmla="*/ 500417 h 2370161"/>
                  <a:gd name="connsiteX36" fmla="*/ 1608161 w 2696415"/>
                  <a:gd name="connsiteY36" fmla="*/ 718782 h 2370161"/>
                  <a:gd name="connsiteX37" fmla="*/ 1690048 w 2696415"/>
                  <a:gd name="connsiteY37" fmla="*/ 746077 h 2370161"/>
                  <a:gd name="connsiteX38" fmla="*/ 1744639 w 2696415"/>
                  <a:gd name="connsiteY38" fmla="*/ 787020 h 2370161"/>
                  <a:gd name="connsiteX39" fmla="*/ 1894764 w 2696415"/>
                  <a:gd name="connsiteY39" fmla="*/ 787020 h 2370161"/>
                  <a:gd name="connsiteX40" fmla="*/ 2113128 w 2696415"/>
                  <a:gd name="connsiteY40" fmla="*/ 609599 h 2370161"/>
                  <a:gd name="connsiteX41" fmla="*/ 2358788 w 2696415"/>
                  <a:gd name="connsiteY41" fmla="*/ 473122 h 2370161"/>
                  <a:gd name="connsiteX42" fmla="*/ 2427027 w 2696415"/>
                  <a:gd name="connsiteY42" fmla="*/ 322996 h 2370161"/>
                  <a:gd name="connsiteX43" fmla="*/ 2454322 w 2696415"/>
                  <a:gd name="connsiteY43" fmla="*/ 363940 h 2370161"/>
                  <a:gd name="connsiteX44" fmla="*/ 2386084 w 2696415"/>
                  <a:gd name="connsiteY44" fmla="*/ 527713 h 2370161"/>
                  <a:gd name="connsiteX45" fmla="*/ 2249606 w 2696415"/>
                  <a:gd name="connsiteY45" fmla="*/ 595952 h 2370161"/>
                  <a:gd name="connsiteX46" fmla="*/ 2003946 w 2696415"/>
                  <a:gd name="connsiteY46" fmla="*/ 787020 h 2370161"/>
                  <a:gd name="connsiteX47" fmla="*/ 1922060 w 2696415"/>
                  <a:gd name="connsiteY47" fmla="*/ 841611 h 2370161"/>
                  <a:gd name="connsiteX48" fmla="*/ 1771934 w 2696415"/>
                  <a:gd name="connsiteY48" fmla="*/ 855259 h 2370161"/>
                  <a:gd name="connsiteX49" fmla="*/ 1744639 w 2696415"/>
                  <a:gd name="connsiteY49" fmla="*/ 978089 h 2370161"/>
                  <a:gd name="connsiteX50" fmla="*/ 1703696 w 2696415"/>
                  <a:gd name="connsiteY50" fmla="*/ 1046328 h 2370161"/>
                  <a:gd name="connsiteX51" fmla="*/ 1812878 w 2696415"/>
                  <a:gd name="connsiteY51" fmla="*/ 1141862 h 2370161"/>
                  <a:gd name="connsiteX52" fmla="*/ 2017594 w 2696415"/>
                  <a:gd name="connsiteY52" fmla="*/ 1141862 h 2370161"/>
                  <a:gd name="connsiteX53" fmla="*/ 2317845 w 2696415"/>
                  <a:gd name="connsiteY53" fmla="*/ 1046328 h 2370161"/>
                  <a:gd name="connsiteX54" fmla="*/ 2508913 w 2696415"/>
                  <a:gd name="connsiteY54" fmla="*/ 800668 h 2370161"/>
                  <a:gd name="connsiteX55" fmla="*/ 2536209 w 2696415"/>
                  <a:gd name="connsiteY55" fmla="*/ 759725 h 2370161"/>
                  <a:gd name="connsiteX56" fmla="*/ 2508913 w 2696415"/>
                  <a:gd name="connsiteY56" fmla="*/ 950793 h 2370161"/>
                  <a:gd name="connsiteX57" fmla="*/ 2331493 w 2696415"/>
                  <a:gd name="connsiteY57" fmla="*/ 1114567 h 2370161"/>
                  <a:gd name="connsiteX58" fmla="*/ 2181367 w 2696415"/>
                  <a:gd name="connsiteY58" fmla="*/ 1182805 h 2370161"/>
                  <a:gd name="connsiteX59" fmla="*/ 2386084 w 2696415"/>
                  <a:gd name="connsiteY59" fmla="*/ 1237396 h 2370161"/>
                  <a:gd name="connsiteX60" fmla="*/ 2618096 w 2696415"/>
                  <a:gd name="connsiteY60" fmla="*/ 1319283 h 2370161"/>
                  <a:gd name="connsiteX61" fmla="*/ 2631743 w 2696415"/>
                  <a:gd name="connsiteY61" fmla="*/ 1319283 h 2370161"/>
                  <a:gd name="connsiteX62" fmla="*/ 2549857 w 2696415"/>
                  <a:gd name="connsiteY62" fmla="*/ 1574516 h 2370161"/>
                  <a:gd name="connsiteX63" fmla="*/ 2413379 w 2696415"/>
                  <a:gd name="connsiteY63" fmla="*/ 1291987 h 2370161"/>
                  <a:gd name="connsiteX64" fmla="*/ 2195015 w 2696415"/>
                  <a:gd name="connsiteY64" fmla="*/ 1237396 h 2370161"/>
                  <a:gd name="connsiteX65" fmla="*/ 2113128 w 2696415"/>
                  <a:gd name="connsiteY65" fmla="*/ 1182805 h 2370161"/>
                  <a:gd name="connsiteX66" fmla="*/ 1922060 w 2696415"/>
                  <a:gd name="connsiteY66" fmla="*/ 1210101 h 2370161"/>
                  <a:gd name="connsiteX67" fmla="*/ 1744639 w 2696415"/>
                  <a:gd name="connsiteY67" fmla="*/ 1196453 h 2370161"/>
                  <a:gd name="connsiteX68" fmla="*/ 1662752 w 2696415"/>
                  <a:gd name="connsiteY68" fmla="*/ 1059976 h 2370161"/>
                  <a:gd name="connsiteX69" fmla="*/ 1567218 w 2696415"/>
                  <a:gd name="connsiteY69" fmla="*/ 1100919 h 2370161"/>
                  <a:gd name="connsiteX70" fmla="*/ 1430740 w 2696415"/>
                  <a:gd name="connsiteY70" fmla="*/ 1141862 h 2370161"/>
                  <a:gd name="connsiteX71" fmla="*/ 1458036 w 2696415"/>
                  <a:gd name="connsiteY71" fmla="*/ 1442113 h 2370161"/>
                  <a:gd name="connsiteX72" fmla="*/ 1444388 w 2696415"/>
                  <a:gd name="connsiteY72" fmla="*/ 1728716 h 2370161"/>
                  <a:gd name="connsiteX73" fmla="*/ 1253319 w 2696415"/>
                  <a:gd name="connsiteY73" fmla="*/ 2028967 h 2370161"/>
                  <a:gd name="connsiteX74" fmla="*/ 1103194 w 2696415"/>
                  <a:gd name="connsiteY74" fmla="*/ 2110853 h 2370161"/>
                  <a:gd name="connsiteX75" fmla="*/ 1185081 w 2696415"/>
                  <a:gd name="connsiteY75" fmla="*/ 2015319 h 2370161"/>
                  <a:gd name="connsiteX76" fmla="*/ 1307910 w 2696415"/>
                  <a:gd name="connsiteY76" fmla="*/ 1906137 h 2370161"/>
                  <a:gd name="connsiteX77" fmla="*/ 1212376 w 2696415"/>
                  <a:gd name="connsiteY77" fmla="*/ 1865193 h 2370161"/>
                  <a:gd name="connsiteX78" fmla="*/ 1007660 w 2696415"/>
                  <a:gd name="connsiteY78" fmla="*/ 2056262 h 2370161"/>
                  <a:gd name="connsiteX79" fmla="*/ 994012 w 2696415"/>
                  <a:gd name="connsiteY79" fmla="*/ 2206387 h 2370161"/>
                  <a:gd name="connsiteX80" fmla="*/ 966716 w 2696415"/>
                  <a:gd name="connsiteY80" fmla="*/ 2370161 h 2370161"/>
                  <a:gd name="connsiteX81" fmla="*/ 939421 w 2696415"/>
                  <a:gd name="connsiteY81" fmla="*/ 2206387 h 2370161"/>
                  <a:gd name="connsiteX82" fmla="*/ 966716 w 2696415"/>
                  <a:gd name="connsiteY82" fmla="*/ 2015319 h 2370161"/>
                  <a:gd name="connsiteX83" fmla="*/ 1157785 w 2696415"/>
                  <a:gd name="connsiteY83" fmla="*/ 1837898 h 2370161"/>
                  <a:gd name="connsiteX84" fmla="*/ 1075899 w 2696415"/>
                  <a:gd name="connsiteY84" fmla="*/ 1837898 h 2370161"/>
                  <a:gd name="connsiteX85" fmla="*/ 871182 w 2696415"/>
                  <a:gd name="connsiteY85" fmla="*/ 1933432 h 2370161"/>
                  <a:gd name="connsiteX86" fmla="*/ 802943 w 2696415"/>
                  <a:gd name="connsiteY86" fmla="*/ 2042614 h 2370161"/>
                  <a:gd name="connsiteX87" fmla="*/ 775648 w 2696415"/>
                  <a:gd name="connsiteY87" fmla="*/ 1933432 h 2370161"/>
                  <a:gd name="connsiteX88" fmla="*/ 980364 w 2696415"/>
                  <a:gd name="connsiteY88" fmla="*/ 1824250 h 2370161"/>
                  <a:gd name="connsiteX89" fmla="*/ 1198728 w 2696415"/>
                  <a:gd name="connsiteY89" fmla="*/ 1769659 h 2370161"/>
                  <a:gd name="connsiteX90" fmla="*/ 1335206 w 2696415"/>
                  <a:gd name="connsiteY90" fmla="*/ 1824250 h 2370161"/>
                  <a:gd name="connsiteX91" fmla="*/ 1376149 w 2696415"/>
                  <a:gd name="connsiteY91" fmla="*/ 1715068 h 2370161"/>
                  <a:gd name="connsiteX92" fmla="*/ 1389797 w 2696415"/>
                  <a:gd name="connsiteY92" fmla="*/ 1592238 h 2370161"/>
                  <a:gd name="connsiteX93" fmla="*/ 1116842 w 2696415"/>
                  <a:gd name="connsiteY93" fmla="*/ 1510352 h 2370161"/>
                  <a:gd name="connsiteX94" fmla="*/ 966716 w 2696415"/>
                  <a:gd name="connsiteY94" fmla="*/ 1619534 h 2370161"/>
                  <a:gd name="connsiteX95" fmla="*/ 871182 w 2696415"/>
                  <a:gd name="connsiteY95" fmla="*/ 1605886 h 2370161"/>
                  <a:gd name="connsiteX96" fmla="*/ 1007660 w 2696415"/>
                  <a:gd name="connsiteY96" fmla="*/ 1537647 h 2370161"/>
                  <a:gd name="connsiteX97" fmla="*/ 1116842 w 2696415"/>
                  <a:gd name="connsiteY97" fmla="*/ 1442113 h 2370161"/>
                  <a:gd name="connsiteX98" fmla="*/ 1307910 w 2696415"/>
                  <a:gd name="connsiteY98" fmla="*/ 1510352 h 2370161"/>
                  <a:gd name="connsiteX99" fmla="*/ 1403445 w 2696415"/>
                  <a:gd name="connsiteY99" fmla="*/ 1510352 h 2370161"/>
                  <a:gd name="connsiteX100" fmla="*/ 1389797 w 2696415"/>
                  <a:gd name="connsiteY100" fmla="*/ 1414817 h 2370161"/>
                  <a:gd name="connsiteX101" fmla="*/ 1362501 w 2696415"/>
                  <a:gd name="connsiteY101" fmla="*/ 1182805 h 2370161"/>
                  <a:gd name="connsiteX102" fmla="*/ 1376149 w 2696415"/>
                  <a:gd name="connsiteY102" fmla="*/ 1059976 h 2370161"/>
                  <a:gd name="connsiteX103" fmla="*/ 1348854 w 2696415"/>
                  <a:gd name="connsiteY103" fmla="*/ 978089 h 2370161"/>
                  <a:gd name="connsiteX104" fmla="*/ 1253319 w 2696415"/>
                  <a:gd name="connsiteY104" fmla="*/ 937146 h 2370161"/>
                  <a:gd name="connsiteX105" fmla="*/ 1048603 w 2696415"/>
                  <a:gd name="connsiteY105" fmla="*/ 1114567 h 2370161"/>
                  <a:gd name="connsiteX106" fmla="*/ 775648 w 2696415"/>
                  <a:gd name="connsiteY106" fmla="*/ 1360226 h 2370161"/>
                  <a:gd name="connsiteX107" fmla="*/ 516340 w 2696415"/>
                  <a:gd name="connsiteY107" fmla="*/ 1414817 h 2370161"/>
                  <a:gd name="connsiteX108" fmla="*/ 489045 w 2696415"/>
                  <a:gd name="connsiteY108" fmla="*/ 1373874 h 2370161"/>
                  <a:gd name="connsiteX109" fmla="*/ 707409 w 2696415"/>
                  <a:gd name="connsiteY109" fmla="*/ 1319283 h 2370161"/>
                  <a:gd name="connsiteX110" fmla="*/ 912125 w 2696415"/>
                  <a:gd name="connsiteY110" fmla="*/ 1155510 h 2370161"/>
                  <a:gd name="connsiteX111" fmla="*/ 1075899 w 2696415"/>
                  <a:gd name="connsiteY111" fmla="*/ 1005384 h 2370161"/>
                  <a:gd name="connsiteX112" fmla="*/ 1171433 w 2696415"/>
                  <a:gd name="connsiteY112" fmla="*/ 909850 h 2370161"/>
                  <a:gd name="connsiteX113" fmla="*/ 1294263 w 2696415"/>
                  <a:gd name="connsiteY113" fmla="*/ 882555 h 2370161"/>
                  <a:gd name="connsiteX114" fmla="*/ 1307910 w 2696415"/>
                  <a:gd name="connsiteY114"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54675 w 2703239"/>
                  <a:gd name="connsiteY6" fmla="*/ 582304 h 2370161"/>
                  <a:gd name="connsiteX7" fmla="*/ 468573 w 2703239"/>
                  <a:gd name="connsiteY7" fmla="*/ 500417 h 2370161"/>
                  <a:gd name="connsiteX8" fmla="*/ 905302 w 2703239"/>
                  <a:gd name="connsiteY8" fmla="*/ 500417 h 2370161"/>
                  <a:gd name="connsiteX9" fmla="*/ 1178257 w 2703239"/>
                  <a:gd name="connsiteY9" fmla="*/ 609599 h 2370161"/>
                  <a:gd name="connsiteX10" fmla="*/ 1369325 w 2703239"/>
                  <a:gd name="connsiteY10" fmla="*/ 718782 h 2370161"/>
                  <a:gd name="connsiteX11" fmla="*/ 1396621 w 2703239"/>
                  <a:gd name="connsiteY11" fmla="*/ 718782 h 2370161"/>
                  <a:gd name="connsiteX12" fmla="*/ 1464860 w 2703239"/>
                  <a:gd name="connsiteY12" fmla="*/ 705134 h 2370161"/>
                  <a:gd name="connsiteX13" fmla="*/ 1478508 w 2703239"/>
                  <a:gd name="connsiteY13" fmla="*/ 445826 h 2370161"/>
                  <a:gd name="connsiteX14" fmla="*/ 1478508 w 2703239"/>
                  <a:gd name="connsiteY14" fmla="*/ 445826 h 2370161"/>
                  <a:gd name="connsiteX15" fmla="*/ 1328382 w 2703239"/>
                  <a:gd name="connsiteY15" fmla="*/ 186519 h 2370161"/>
                  <a:gd name="connsiteX16" fmla="*/ 1110018 w 2703239"/>
                  <a:gd name="connsiteY16" fmla="*/ 145576 h 2370161"/>
                  <a:gd name="connsiteX17" fmla="*/ 1096370 w 2703239"/>
                  <a:gd name="connsiteY17" fmla="*/ 104632 h 2370161"/>
                  <a:gd name="connsiteX18" fmla="*/ 1287439 w 2703239"/>
                  <a:gd name="connsiteY18" fmla="*/ 118280 h 2370161"/>
                  <a:gd name="connsiteX19" fmla="*/ 1464860 w 2703239"/>
                  <a:gd name="connsiteY19" fmla="*/ 227462 h 2370161"/>
                  <a:gd name="connsiteX20" fmla="*/ 1546746 w 2703239"/>
                  <a:gd name="connsiteY20" fmla="*/ 459474 h 2370161"/>
                  <a:gd name="connsiteX21" fmla="*/ 1574042 w 2703239"/>
                  <a:gd name="connsiteY21" fmla="*/ 568656 h 2370161"/>
                  <a:gd name="connsiteX22" fmla="*/ 1683224 w 2703239"/>
                  <a:gd name="connsiteY22" fmla="*/ 241110 h 2370161"/>
                  <a:gd name="connsiteX23" fmla="*/ 1928884 w 2703239"/>
                  <a:gd name="connsiteY23" fmla="*/ 50041 h 2370161"/>
                  <a:gd name="connsiteX24" fmla="*/ 2215487 w 2703239"/>
                  <a:gd name="connsiteY24" fmla="*/ 9098 h 2370161"/>
                  <a:gd name="connsiteX25" fmla="*/ 2488442 w 2703239"/>
                  <a:gd name="connsiteY25" fmla="*/ 9098 h 2370161"/>
                  <a:gd name="connsiteX26" fmla="*/ 2461146 w 2703239"/>
                  <a:gd name="connsiteY26" fmla="*/ 63689 h 2370161"/>
                  <a:gd name="connsiteX27" fmla="*/ 2365612 w 2703239"/>
                  <a:gd name="connsiteY27" fmla="*/ 50041 h 2370161"/>
                  <a:gd name="connsiteX28" fmla="*/ 2201839 w 2703239"/>
                  <a:gd name="connsiteY28" fmla="*/ 50041 h 2370161"/>
                  <a:gd name="connsiteX29" fmla="*/ 2324669 w 2703239"/>
                  <a:gd name="connsiteY29" fmla="*/ 131928 h 2370161"/>
                  <a:gd name="connsiteX30" fmla="*/ 2652215 w 2703239"/>
                  <a:gd name="connsiteY30" fmla="*/ 145576 h 2370161"/>
                  <a:gd name="connsiteX31" fmla="*/ 2611272 w 2703239"/>
                  <a:gd name="connsiteY31" fmla="*/ 200167 h 2370161"/>
                  <a:gd name="connsiteX32" fmla="*/ 2365612 w 2703239"/>
                  <a:gd name="connsiteY32" fmla="*/ 200167 h 2370161"/>
                  <a:gd name="connsiteX33" fmla="*/ 2188191 w 2703239"/>
                  <a:gd name="connsiteY33" fmla="*/ 104632 h 2370161"/>
                  <a:gd name="connsiteX34" fmla="*/ 2065361 w 2703239"/>
                  <a:gd name="connsiteY34" fmla="*/ 63689 h 2370161"/>
                  <a:gd name="connsiteX35" fmla="*/ 1778758 w 2703239"/>
                  <a:gd name="connsiteY35" fmla="*/ 241110 h 2370161"/>
                  <a:gd name="connsiteX36" fmla="*/ 1655928 w 2703239"/>
                  <a:gd name="connsiteY36" fmla="*/ 500417 h 2370161"/>
                  <a:gd name="connsiteX37" fmla="*/ 1614985 w 2703239"/>
                  <a:gd name="connsiteY37" fmla="*/ 718782 h 2370161"/>
                  <a:gd name="connsiteX38" fmla="*/ 1696872 w 2703239"/>
                  <a:gd name="connsiteY38" fmla="*/ 746077 h 2370161"/>
                  <a:gd name="connsiteX39" fmla="*/ 1751463 w 2703239"/>
                  <a:gd name="connsiteY39" fmla="*/ 787020 h 2370161"/>
                  <a:gd name="connsiteX40" fmla="*/ 1901588 w 2703239"/>
                  <a:gd name="connsiteY40" fmla="*/ 787020 h 2370161"/>
                  <a:gd name="connsiteX41" fmla="*/ 2119952 w 2703239"/>
                  <a:gd name="connsiteY41" fmla="*/ 609599 h 2370161"/>
                  <a:gd name="connsiteX42" fmla="*/ 2365612 w 2703239"/>
                  <a:gd name="connsiteY42" fmla="*/ 473122 h 2370161"/>
                  <a:gd name="connsiteX43" fmla="*/ 2433851 w 2703239"/>
                  <a:gd name="connsiteY43" fmla="*/ 322996 h 2370161"/>
                  <a:gd name="connsiteX44" fmla="*/ 2461146 w 2703239"/>
                  <a:gd name="connsiteY44" fmla="*/ 363940 h 2370161"/>
                  <a:gd name="connsiteX45" fmla="*/ 2392908 w 2703239"/>
                  <a:gd name="connsiteY45" fmla="*/ 527713 h 2370161"/>
                  <a:gd name="connsiteX46" fmla="*/ 2256430 w 2703239"/>
                  <a:gd name="connsiteY46" fmla="*/ 595952 h 2370161"/>
                  <a:gd name="connsiteX47" fmla="*/ 2010770 w 2703239"/>
                  <a:gd name="connsiteY47" fmla="*/ 787020 h 2370161"/>
                  <a:gd name="connsiteX48" fmla="*/ 1928884 w 2703239"/>
                  <a:gd name="connsiteY48" fmla="*/ 841611 h 2370161"/>
                  <a:gd name="connsiteX49" fmla="*/ 1778758 w 2703239"/>
                  <a:gd name="connsiteY49" fmla="*/ 855259 h 2370161"/>
                  <a:gd name="connsiteX50" fmla="*/ 1751463 w 2703239"/>
                  <a:gd name="connsiteY50" fmla="*/ 978089 h 2370161"/>
                  <a:gd name="connsiteX51" fmla="*/ 1710520 w 2703239"/>
                  <a:gd name="connsiteY51" fmla="*/ 1046328 h 2370161"/>
                  <a:gd name="connsiteX52" fmla="*/ 1819702 w 2703239"/>
                  <a:gd name="connsiteY52" fmla="*/ 1141862 h 2370161"/>
                  <a:gd name="connsiteX53" fmla="*/ 2024418 w 2703239"/>
                  <a:gd name="connsiteY53" fmla="*/ 1141862 h 2370161"/>
                  <a:gd name="connsiteX54" fmla="*/ 2324669 w 2703239"/>
                  <a:gd name="connsiteY54" fmla="*/ 1046328 h 2370161"/>
                  <a:gd name="connsiteX55" fmla="*/ 2515737 w 2703239"/>
                  <a:gd name="connsiteY55" fmla="*/ 800668 h 2370161"/>
                  <a:gd name="connsiteX56" fmla="*/ 2543033 w 2703239"/>
                  <a:gd name="connsiteY56" fmla="*/ 759725 h 2370161"/>
                  <a:gd name="connsiteX57" fmla="*/ 2515737 w 2703239"/>
                  <a:gd name="connsiteY57" fmla="*/ 950793 h 2370161"/>
                  <a:gd name="connsiteX58" fmla="*/ 2338317 w 2703239"/>
                  <a:gd name="connsiteY58" fmla="*/ 1114567 h 2370161"/>
                  <a:gd name="connsiteX59" fmla="*/ 2188191 w 2703239"/>
                  <a:gd name="connsiteY59" fmla="*/ 1182805 h 2370161"/>
                  <a:gd name="connsiteX60" fmla="*/ 2392908 w 2703239"/>
                  <a:gd name="connsiteY60" fmla="*/ 1237396 h 2370161"/>
                  <a:gd name="connsiteX61" fmla="*/ 2624920 w 2703239"/>
                  <a:gd name="connsiteY61" fmla="*/ 1319283 h 2370161"/>
                  <a:gd name="connsiteX62" fmla="*/ 2638567 w 2703239"/>
                  <a:gd name="connsiteY62" fmla="*/ 1319283 h 2370161"/>
                  <a:gd name="connsiteX63" fmla="*/ 2556681 w 2703239"/>
                  <a:gd name="connsiteY63" fmla="*/ 1574516 h 2370161"/>
                  <a:gd name="connsiteX64" fmla="*/ 2420203 w 2703239"/>
                  <a:gd name="connsiteY64" fmla="*/ 1291987 h 2370161"/>
                  <a:gd name="connsiteX65" fmla="*/ 2201839 w 2703239"/>
                  <a:gd name="connsiteY65" fmla="*/ 1237396 h 2370161"/>
                  <a:gd name="connsiteX66" fmla="*/ 2119952 w 2703239"/>
                  <a:gd name="connsiteY66" fmla="*/ 1182805 h 2370161"/>
                  <a:gd name="connsiteX67" fmla="*/ 1928884 w 2703239"/>
                  <a:gd name="connsiteY67" fmla="*/ 1210101 h 2370161"/>
                  <a:gd name="connsiteX68" fmla="*/ 1751463 w 2703239"/>
                  <a:gd name="connsiteY68" fmla="*/ 1196453 h 2370161"/>
                  <a:gd name="connsiteX69" fmla="*/ 1669576 w 2703239"/>
                  <a:gd name="connsiteY69" fmla="*/ 1059976 h 2370161"/>
                  <a:gd name="connsiteX70" fmla="*/ 1574042 w 2703239"/>
                  <a:gd name="connsiteY70" fmla="*/ 1100919 h 2370161"/>
                  <a:gd name="connsiteX71" fmla="*/ 1437564 w 2703239"/>
                  <a:gd name="connsiteY71" fmla="*/ 1141862 h 2370161"/>
                  <a:gd name="connsiteX72" fmla="*/ 1464860 w 2703239"/>
                  <a:gd name="connsiteY72" fmla="*/ 1442113 h 2370161"/>
                  <a:gd name="connsiteX73" fmla="*/ 1451212 w 2703239"/>
                  <a:gd name="connsiteY73" fmla="*/ 1728716 h 2370161"/>
                  <a:gd name="connsiteX74" fmla="*/ 1260143 w 2703239"/>
                  <a:gd name="connsiteY74" fmla="*/ 2028967 h 2370161"/>
                  <a:gd name="connsiteX75" fmla="*/ 1110018 w 2703239"/>
                  <a:gd name="connsiteY75" fmla="*/ 2110853 h 2370161"/>
                  <a:gd name="connsiteX76" fmla="*/ 1191905 w 2703239"/>
                  <a:gd name="connsiteY76" fmla="*/ 2015319 h 2370161"/>
                  <a:gd name="connsiteX77" fmla="*/ 1314734 w 2703239"/>
                  <a:gd name="connsiteY77" fmla="*/ 1906137 h 2370161"/>
                  <a:gd name="connsiteX78" fmla="*/ 1219200 w 2703239"/>
                  <a:gd name="connsiteY78" fmla="*/ 1865193 h 2370161"/>
                  <a:gd name="connsiteX79" fmla="*/ 1014484 w 2703239"/>
                  <a:gd name="connsiteY79" fmla="*/ 2056262 h 2370161"/>
                  <a:gd name="connsiteX80" fmla="*/ 1000836 w 2703239"/>
                  <a:gd name="connsiteY80" fmla="*/ 2206387 h 2370161"/>
                  <a:gd name="connsiteX81" fmla="*/ 973540 w 2703239"/>
                  <a:gd name="connsiteY81" fmla="*/ 2370161 h 2370161"/>
                  <a:gd name="connsiteX82" fmla="*/ 946245 w 2703239"/>
                  <a:gd name="connsiteY82" fmla="*/ 2206387 h 2370161"/>
                  <a:gd name="connsiteX83" fmla="*/ 973540 w 2703239"/>
                  <a:gd name="connsiteY83" fmla="*/ 2015319 h 2370161"/>
                  <a:gd name="connsiteX84" fmla="*/ 1164609 w 2703239"/>
                  <a:gd name="connsiteY84" fmla="*/ 1837898 h 2370161"/>
                  <a:gd name="connsiteX85" fmla="*/ 1082723 w 2703239"/>
                  <a:gd name="connsiteY85" fmla="*/ 1837898 h 2370161"/>
                  <a:gd name="connsiteX86" fmla="*/ 878006 w 2703239"/>
                  <a:gd name="connsiteY86" fmla="*/ 1933432 h 2370161"/>
                  <a:gd name="connsiteX87" fmla="*/ 809767 w 2703239"/>
                  <a:gd name="connsiteY87" fmla="*/ 2042614 h 2370161"/>
                  <a:gd name="connsiteX88" fmla="*/ 782472 w 2703239"/>
                  <a:gd name="connsiteY88" fmla="*/ 1933432 h 2370161"/>
                  <a:gd name="connsiteX89" fmla="*/ 987188 w 2703239"/>
                  <a:gd name="connsiteY89" fmla="*/ 1824250 h 2370161"/>
                  <a:gd name="connsiteX90" fmla="*/ 1205552 w 2703239"/>
                  <a:gd name="connsiteY90" fmla="*/ 1769659 h 2370161"/>
                  <a:gd name="connsiteX91" fmla="*/ 1342030 w 2703239"/>
                  <a:gd name="connsiteY91" fmla="*/ 1824250 h 2370161"/>
                  <a:gd name="connsiteX92" fmla="*/ 1382973 w 2703239"/>
                  <a:gd name="connsiteY92" fmla="*/ 1715068 h 2370161"/>
                  <a:gd name="connsiteX93" fmla="*/ 1396621 w 2703239"/>
                  <a:gd name="connsiteY93" fmla="*/ 1592238 h 2370161"/>
                  <a:gd name="connsiteX94" fmla="*/ 1123666 w 2703239"/>
                  <a:gd name="connsiteY94" fmla="*/ 1510352 h 2370161"/>
                  <a:gd name="connsiteX95" fmla="*/ 973540 w 2703239"/>
                  <a:gd name="connsiteY95" fmla="*/ 1619534 h 2370161"/>
                  <a:gd name="connsiteX96" fmla="*/ 878006 w 2703239"/>
                  <a:gd name="connsiteY96" fmla="*/ 1605886 h 2370161"/>
                  <a:gd name="connsiteX97" fmla="*/ 1014484 w 2703239"/>
                  <a:gd name="connsiteY97" fmla="*/ 1537647 h 2370161"/>
                  <a:gd name="connsiteX98" fmla="*/ 1123666 w 2703239"/>
                  <a:gd name="connsiteY98" fmla="*/ 1442113 h 2370161"/>
                  <a:gd name="connsiteX99" fmla="*/ 1314734 w 2703239"/>
                  <a:gd name="connsiteY99" fmla="*/ 1510352 h 2370161"/>
                  <a:gd name="connsiteX100" fmla="*/ 1410269 w 2703239"/>
                  <a:gd name="connsiteY100" fmla="*/ 1510352 h 2370161"/>
                  <a:gd name="connsiteX101" fmla="*/ 1396621 w 2703239"/>
                  <a:gd name="connsiteY101" fmla="*/ 1414817 h 2370161"/>
                  <a:gd name="connsiteX102" fmla="*/ 1369325 w 2703239"/>
                  <a:gd name="connsiteY102" fmla="*/ 1182805 h 2370161"/>
                  <a:gd name="connsiteX103" fmla="*/ 1382973 w 2703239"/>
                  <a:gd name="connsiteY103" fmla="*/ 1059976 h 2370161"/>
                  <a:gd name="connsiteX104" fmla="*/ 1355678 w 2703239"/>
                  <a:gd name="connsiteY104" fmla="*/ 978089 h 2370161"/>
                  <a:gd name="connsiteX105" fmla="*/ 1260143 w 2703239"/>
                  <a:gd name="connsiteY105" fmla="*/ 937146 h 2370161"/>
                  <a:gd name="connsiteX106" fmla="*/ 1055427 w 2703239"/>
                  <a:gd name="connsiteY106" fmla="*/ 1114567 h 2370161"/>
                  <a:gd name="connsiteX107" fmla="*/ 782472 w 2703239"/>
                  <a:gd name="connsiteY107" fmla="*/ 1360226 h 2370161"/>
                  <a:gd name="connsiteX108" fmla="*/ 523164 w 2703239"/>
                  <a:gd name="connsiteY108" fmla="*/ 1414817 h 2370161"/>
                  <a:gd name="connsiteX109" fmla="*/ 495869 w 2703239"/>
                  <a:gd name="connsiteY109" fmla="*/ 1373874 h 2370161"/>
                  <a:gd name="connsiteX110" fmla="*/ 714233 w 2703239"/>
                  <a:gd name="connsiteY110" fmla="*/ 1319283 h 2370161"/>
                  <a:gd name="connsiteX111" fmla="*/ 918949 w 2703239"/>
                  <a:gd name="connsiteY111" fmla="*/ 1155510 h 2370161"/>
                  <a:gd name="connsiteX112" fmla="*/ 1082723 w 2703239"/>
                  <a:gd name="connsiteY112" fmla="*/ 1005384 h 2370161"/>
                  <a:gd name="connsiteX113" fmla="*/ 1178257 w 2703239"/>
                  <a:gd name="connsiteY113" fmla="*/ 909850 h 2370161"/>
                  <a:gd name="connsiteX114" fmla="*/ 1301087 w 2703239"/>
                  <a:gd name="connsiteY114" fmla="*/ 882555 h 2370161"/>
                  <a:gd name="connsiteX115" fmla="*/ 1314734 w 2703239"/>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432868 w 2821373"/>
                  <a:gd name="connsiteY0" fmla="*/ 773373 h 2370161"/>
                  <a:gd name="connsiteX1" fmla="*/ 1132618 w 2821373"/>
                  <a:gd name="connsiteY1" fmla="*/ 623247 h 2370161"/>
                  <a:gd name="connsiteX2" fmla="*/ 818719 w 2821373"/>
                  <a:gd name="connsiteY2" fmla="*/ 568656 h 2370161"/>
                  <a:gd name="connsiteX3" fmla="*/ 504821 w 2821373"/>
                  <a:gd name="connsiteY3" fmla="*/ 568656 h 2370161"/>
                  <a:gd name="connsiteX4" fmla="*/ 163627 w 2821373"/>
                  <a:gd name="connsiteY4" fmla="*/ 691486 h 2370161"/>
                  <a:gd name="connsiteX5" fmla="*/ 231865 w 2821373"/>
                  <a:gd name="connsiteY5" fmla="*/ 705134 h 2370161"/>
                  <a:gd name="connsiteX6" fmla="*/ 272809 w 2821373"/>
                  <a:gd name="connsiteY6" fmla="*/ 582304 h 2370161"/>
                  <a:gd name="connsiteX7" fmla="*/ 586707 w 2821373"/>
                  <a:gd name="connsiteY7" fmla="*/ 500417 h 2370161"/>
                  <a:gd name="connsiteX8" fmla="*/ 1023436 w 2821373"/>
                  <a:gd name="connsiteY8" fmla="*/ 500417 h 2370161"/>
                  <a:gd name="connsiteX9" fmla="*/ 1296391 w 2821373"/>
                  <a:gd name="connsiteY9" fmla="*/ 609599 h 2370161"/>
                  <a:gd name="connsiteX10" fmla="*/ 1487459 w 2821373"/>
                  <a:gd name="connsiteY10" fmla="*/ 718782 h 2370161"/>
                  <a:gd name="connsiteX11" fmla="*/ 1514755 w 2821373"/>
                  <a:gd name="connsiteY11" fmla="*/ 718782 h 2370161"/>
                  <a:gd name="connsiteX12" fmla="*/ 1582994 w 2821373"/>
                  <a:gd name="connsiteY12" fmla="*/ 705134 h 2370161"/>
                  <a:gd name="connsiteX13" fmla="*/ 1596642 w 2821373"/>
                  <a:gd name="connsiteY13" fmla="*/ 445826 h 2370161"/>
                  <a:gd name="connsiteX14" fmla="*/ 1596642 w 2821373"/>
                  <a:gd name="connsiteY14" fmla="*/ 445826 h 2370161"/>
                  <a:gd name="connsiteX15" fmla="*/ 1446516 w 2821373"/>
                  <a:gd name="connsiteY15" fmla="*/ 186519 h 2370161"/>
                  <a:gd name="connsiteX16" fmla="*/ 1228152 w 2821373"/>
                  <a:gd name="connsiteY16" fmla="*/ 145576 h 2370161"/>
                  <a:gd name="connsiteX17" fmla="*/ 1214504 w 2821373"/>
                  <a:gd name="connsiteY17" fmla="*/ 104632 h 2370161"/>
                  <a:gd name="connsiteX18" fmla="*/ 1405573 w 2821373"/>
                  <a:gd name="connsiteY18" fmla="*/ 118280 h 2370161"/>
                  <a:gd name="connsiteX19" fmla="*/ 1582994 w 2821373"/>
                  <a:gd name="connsiteY19" fmla="*/ 227462 h 2370161"/>
                  <a:gd name="connsiteX20" fmla="*/ 1664880 w 2821373"/>
                  <a:gd name="connsiteY20" fmla="*/ 459474 h 2370161"/>
                  <a:gd name="connsiteX21" fmla="*/ 1692176 w 2821373"/>
                  <a:gd name="connsiteY21" fmla="*/ 568656 h 2370161"/>
                  <a:gd name="connsiteX22" fmla="*/ 1801358 w 2821373"/>
                  <a:gd name="connsiteY22" fmla="*/ 241110 h 2370161"/>
                  <a:gd name="connsiteX23" fmla="*/ 2047018 w 2821373"/>
                  <a:gd name="connsiteY23" fmla="*/ 50041 h 2370161"/>
                  <a:gd name="connsiteX24" fmla="*/ 2333621 w 2821373"/>
                  <a:gd name="connsiteY24" fmla="*/ 9098 h 2370161"/>
                  <a:gd name="connsiteX25" fmla="*/ 2606576 w 2821373"/>
                  <a:gd name="connsiteY25" fmla="*/ 9098 h 2370161"/>
                  <a:gd name="connsiteX26" fmla="*/ 2579280 w 2821373"/>
                  <a:gd name="connsiteY26" fmla="*/ 63689 h 2370161"/>
                  <a:gd name="connsiteX27" fmla="*/ 2483746 w 2821373"/>
                  <a:gd name="connsiteY27" fmla="*/ 50041 h 2370161"/>
                  <a:gd name="connsiteX28" fmla="*/ 2319973 w 2821373"/>
                  <a:gd name="connsiteY28" fmla="*/ 50041 h 2370161"/>
                  <a:gd name="connsiteX29" fmla="*/ 2442803 w 2821373"/>
                  <a:gd name="connsiteY29" fmla="*/ 131928 h 2370161"/>
                  <a:gd name="connsiteX30" fmla="*/ 2770349 w 2821373"/>
                  <a:gd name="connsiteY30" fmla="*/ 145576 h 2370161"/>
                  <a:gd name="connsiteX31" fmla="*/ 2729406 w 2821373"/>
                  <a:gd name="connsiteY31" fmla="*/ 200167 h 2370161"/>
                  <a:gd name="connsiteX32" fmla="*/ 2483746 w 2821373"/>
                  <a:gd name="connsiteY32" fmla="*/ 200167 h 2370161"/>
                  <a:gd name="connsiteX33" fmla="*/ 2306325 w 2821373"/>
                  <a:gd name="connsiteY33" fmla="*/ 104632 h 2370161"/>
                  <a:gd name="connsiteX34" fmla="*/ 2183495 w 2821373"/>
                  <a:gd name="connsiteY34" fmla="*/ 63689 h 2370161"/>
                  <a:gd name="connsiteX35" fmla="*/ 1896892 w 2821373"/>
                  <a:gd name="connsiteY35" fmla="*/ 241110 h 2370161"/>
                  <a:gd name="connsiteX36" fmla="*/ 1774062 w 2821373"/>
                  <a:gd name="connsiteY36" fmla="*/ 500417 h 2370161"/>
                  <a:gd name="connsiteX37" fmla="*/ 1733119 w 2821373"/>
                  <a:gd name="connsiteY37" fmla="*/ 718782 h 2370161"/>
                  <a:gd name="connsiteX38" fmla="*/ 1815006 w 2821373"/>
                  <a:gd name="connsiteY38" fmla="*/ 746077 h 2370161"/>
                  <a:gd name="connsiteX39" fmla="*/ 1869597 w 2821373"/>
                  <a:gd name="connsiteY39" fmla="*/ 787020 h 2370161"/>
                  <a:gd name="connsiteX40" fmla="*/ 2019722 w 2821373"/>
                  <a:gd name="connsiteY40" fmla="*/ 787020 h 2370161"/>
                  <a:gd name="connsiteX41" fmla="*/ 2238086 w 2821373"/>
                  <a:gd name="connsiteY41" fmla="*/ 609599 h 2370161"/>
                  <a:gd name="connsiteX42" fmla="*/ 2483746 w 2821373"/>
                  <a:gd name="connsiteY42" fmla="*/ 473122 h 2370161"/>
                  <a:gd name="connsiteX43" fmla="*/ 2551985 w 2821373"/>
                  <a:gd name="connsiteY43" fmla="*/ 322996 h 2370161"/>
                  <a:gd name="connsiteX44" fmla="*/ 2579280 w 2821373"/>
                  <a:gd name="connsiteY44" fmla="*/ 363940 h 2370161"/>
                  <a:gd name="connsiteX45" fmla="*/ 2511042 w 2821373"/>
                  <a:gd name="connsiteY45" fmla="*/ 527713 h 2370161"/>
                  <a:gd name="connsiteX46" fmla="*/ 2374564 w 2821373"/>
                  <a:gd name="connsiteY46" fmla="*/ 595952 h 2370161"/>
                  <a:gd name="connsiteX47" fmla="*/ 2128904 w 2821373"/>
                  <a:gd name="connsiteY47" fmla="*/ 787020 h 2370161"/>
                  <a:gd name="connsiteX48" fmla="*/ 2047018 w 2821373"/>
                  <a:gd name="connsiteY48" fmla="*/ 841611 h 2370161"/>
                  <a:gd name="connsiteX49" fmla="*/ 1896892 w 2821373"/>
                  <a:gd name="connsiteY49" fmla="*/ 855259 h 2370161"/>
                  <a:gd name="connsiteX50" fmla="*/ 1869597 w 2821373"/>
                  <a:gd name="connsiteY50" fmla="*/ 978089 h 2370161"/>
                  <a:gd name="connsiteX51" fmla="*/ 1828654 w 2821373"/>
                  <a:gd name="connsiteY51" fmla="*/ 1046328 h 2370161"/>
                  <a:gd name="connsiteX52" fmla="*/ 1937836 w 2821373"/>
                  <a:gd name="connsiteY52" fmla="*/ 1141862 h 2370161"/>
                  <a:gd name="connsiteX53" fmla="*/ 2142552 w 2821373"/>
                  <a:gd name="connsiteY53" fmla="*/ 1141862 h 2370161"/>
                  <a:gd name="connsiteX54" fmla="*/ 2442803 w 2821373"/>
                  <a:gd name="connsiteY54" fmla="*/ 1046328 h 2370161"/>
                  <a:gd name="connsiteX55" fmla="*/ 2633871 w 2821373"/>
                  <a:gd name="connsiteY55" fmla="*/ 800668 h 2370161"/>
                  <a:gd name="connsiteX56" fmla="*/ 2661167 w 2821373"/>
                  <a:gd name="connsiteY56" fmla="*/ 759725 h 2370161"/>
                  <a:gd name="connsiteX57" fmla="*/ 2633871 w 2821373"/>
                  <a:gd name="connsiteY57" fmla="*/ 950793 h 2370161"/>
                  <a:gd name="connsiteX58" fmla="*/ 2456451 w 2821373"/>
                  <a:gd name="connsiteY58" fmla="*/ 1114567 h 2370161"/>
                  <a:gd name="connsiteX59" fmla="*/ 2306325 w 2821373"/>
                  <a:gd name="connsiteY59" fmla="*/ 1182805 h 2370161"/>
                  <a:gd name="connsiteX60" fmla="*/ 2511042 w 2821373"/>
                  <a:gd name="connsiteY60" fmla="*/ 1237396 h 2370161"/>
                  <a:gd name="connsiteX61" fmla="*/ 2743054 w 2821373"/>
                  <a:gd name="connsiteY61" fmla="*/ 1319283 h 2370161"/>
                  <a:gd name="connsiteX62" fmla="*/ 2756701 w 2821373"/>
                  <a:gd name="connsiteY62" fmla="*/ 1319283 h 2370161"/>
                  <a:gd name="connsiteX63" fmla="*/ 2674815 w 2821373"/>
                  <a:gd name="connsiteY63" fmla="*/ 1574516 h 2370161"/>
                  <a:gd name="connsiteX64" fmla="*/ 2538337 w 2821373"/>
                  <a:gd name="connsiteY64" fmla="*/ 1291987 h 2370161"/>
                  <a:gd name="connsiteX65" fmla="*/ 2319973 w 2821373"/>
                  <a:gd name="connsiteY65" fmla="*/ 1237396 h 2370161"/>
                  <a:gd name="connsiteX66" fmla="*/ 2238086 w 2821373"/>
                  <a:gd name="connsiteY66" fmla="*/ 1182805 h 2370161"/>
                  <a:gd name="connsiteX67" fmla="*/ 2047018 w 2821373"/>
                  <a:gd name="connsiteY67" fmla="*/ 1210101 h 2370161"/>
                  <a:gd name="connsiteX68" fmla="*/ 1869597 w 2821373"/>
                  <a:gd name="connsiteY68" fmla="*/ 1196453 h 2370161"/>
                  <a:gd name="connsiteX69" fmla="*/ 1787710 w 2821373"/>
                  <a:gd name="connsiteY69" fmla="*/ 1059976 h 2370161"/>
                  <a:gd name="connsiteX70" fmla="*/ 1692176 w 2821373"/>
                  <a:gd name="connsiteY70" fmla="*/ 1100919 h 2370161"/>
                  <a:gd name="connsiteX71" fmla="*/ 1555698 w 2821373"/>
                  <a:gd name="connsiteY71" fmla="*/ 1141862 h 2370161"/>
                  <a:gd name="connsiteX72" fmla="*/ 1582994 w 2821373"/>
                  <a:gd name="connsiteY72" fmla="*/ 1442113 h 2370161"/>
                  <a:gd name="connsiteX73" fmla="*/ 1569346 w 2821373"/>
                  <a:gd name="connsiteY73" fmla="*/ 1728716 h 2370161"/>
                  <a:gd name="connsiteX74" fmla="*/ 1378277 w 2821373"/>
                  <a:gd name="connsiteY74" fmla="*/ 2028967 h 2370161"/>
                  <a:gd name="connsiteX75" fmla="*/ 1228152 w 2821373"/>
                  <a:gd name="connsiteY75" fmla="*/ 2110853 h 2370161"/>
                  <a:gd name="connsiteX76" fmla="*/ 1310039 w 2821373"/>
                  <a:gd name="connsiteY76" fmla="*/ 2015319 h 2370161"/>
                  <a:gd name="connsiteX77" fmla="*/ 1432868 w 2821373"/>
                  <a:gd name="connsiteY77" fmla="*/ 1906137 h 2370161"/>
                  <a:gd name="connsiteX78" fmla="*/ 1337334 w 2821373"/>
                  <a:gd name="connsiteY78" fmla="*/ 1865193 h 2370161"/>
                  <a:gd name="connsiteX79" fmla="*/ 1132618 w 2821373"/>
                  <a:gd name="connsiteY79" fmla="*/ 2056262 h 2370161"/>
                  <a:gd name="connsiteX80" fmla="*/ 1118970 w 2821373"/>
                  <a:gd name="connsiteY80" fmla="*/ 2206387 h 2370161"/>
                  <a:gd name="connsiteX81" fmla="*/ 1091674 w 2821373"/>
                  <a:gd name="connsiteY81" fmla="*/ 2370161 h 2370161"/>
                  <a:gd name="connsiteX82" fmla="*/ 1064379 w 2821373"/>
                  <a:gd name="connsiteY82" fmla="*/ 2206387 h 2370161"/>
                  <a:gd name="connsiteX83" fmla="*/ 1091674 w 2821373"/>
                  <a:gd name="connsiteY83" fmla="*/ 2015319 h 2370161"/>
                  <a:gd name="connsiteX84" fmla="*/ 1282743 w 2821373"/>
                  <a:gd name="connsiteY84" fmla="*/ 1837898 h 2370161"/>
                  <a:gd name="connsiteX85" fmla="*/ 1200857 w 2821373"/>
                  <a:gd name="connsiteY85" fmla="*/ 1837898 h 2370161"/>
                  <a:gd name="connsiteX86" fmla="*/ 996140 w 2821373"/>
                  <a:gd name="connsiteY86" fmla="*/ 1933432 h 2370161"/>
                  <a:gd name="connsiteX87" fmla="*/ 927901 w 2821373"/>
                  <a:gd name="connsiteY87" fmla="*/ 2042614 h 2370161"/>
                  <a:gd name="connsiteX88" fmla="*/ 900606 w 2821373"/>
                  <a:gd name="connsiteY88" fmla="*/ 1933432 h 2370161"/>
                  <a:gd name="connsiteX89" fmla="*/ 1105322 w 2821373"/>
                  <a:gd name="connsiteY89" fmla="*/ 1824250 h 2370161"/>
                  <a:gd name="connsiteX90" fmla="*/ 1323686 w 2821373"/>
                  <a:gd name="connsiteY90" fmla="*/ 1769659 h 2370161"/>
                  <a:gd name="connsiteX91" fmla="*/ 1460164 w 2821373"/>
                  <a:gd name="connsiteY91" fmla="*/ 1824250 h 2370161"/>
                  <a:gd name="connsiteX92" fmla="*/ 1501107 w 2821373"/>
                  <a:gd name="connsiteY92" fmla="*/ 1715068 h 2370161"/>
                  <a:gd name="connsiteX93" fmla="*/ 1514755 w 2821373"/>
                  <a:gd name="connsiteY93" fmla="*/ 1592238 h 2370161"/>
                  <a:gd name="connsiteX94" fmla="*/ 1241800 w 2821373"/>
                  <a:gd name="connsiteY94" fmla="*/ 1510352 h 2370161"/>
                  <a:gd name="connsiteX95" fmla="*/ 1091674 w 2821373"/>
                  <a:gd name="connsiteY95" fmla="*/ 1619534 h 2370161"/>
                  <a:gd name="connsiteX96" fmla="*/ 996140 w 2821373"/>
                  <a:gd name="connsiteY96" fmla="*/ 1605886 h 2370161"/>
                  <a:gd name="connsiteX97" fmla="*/ 1132618 w 2821373"/>
                  <a:gd name="connsiteY97" fmla="*/ 1537647 h 2370161"/>
                  <a:gd name="connsiteX98" fmla="*/ 1241800 w 2821373"/>
                  <a:gd name="connsiteY98" fmla="*/ 1442113 h 2370161"/>
                  <a:gd name="connsiteX99" fmla="*/ 1432868 w 2821373"/>
                  <a:gd name="connsiteY99" fmla="*/ 1510352 h 2370161"/>
                  <a:gd name="connsiteX100" fmla="*/ 1528403 w 2821373"/>
                  <a:gd name="connsiteY100" fmla="*/ 1510352 h 2370161"/>
                  <a:gd name="connsiteX101" fmla="*/ 1514755 w 2821373"/>
                  <a:gd name="connsiteY101" fmla="*/ 1414817 h 2370161"/>
                  <a:gd name="connsiteX102" fmla="*/ 1487459 w 2821373"/>
                  <a:gd name="connsiteY102" fmla="*/ 1182805 h 2370161"/>
                  <a:gd name="connsiteX103" fmla="*/ 1501107 w 2821373"/>
                  <a:gd name="connsiteY103" fmla="*/ 1059976 h 2370161"/>
                  <a:gd name="connsiteX104" fmla="*/ 1473812 w 2821373"/>
                  <a:gd name="connsiteY104" fmla="*/ 978089 h 2370161"/>
                  <a:gd name="connsiteX105" fmla="*/ 1378277 w 2821373"/>
                  <a:gd name="connsiteY105" fmla="*/ 937146 h 2370161"/>
                  <a:gd name="connsiteX106" fmla="*/ 1173561 w 2821373"/>
                  <a:gd name="connsiteY106" fmla="*/ 1114567 h 2370161"/>
                  <a:gd name="connsiteX107" fmla="*/ 900606 w 2821373"/>
                  <a:gd name="connsiteY107" fmla="*/ 1360226 h 2370161"/>
                  <a:gd name="connsiteX108" fmla="*/ 641298 w 2821373"/>
                  <a:gd name="connsiteY108" fmla="*/ 1414817 h 2370161"/>
                  <a:gd name="connsiteX109" fmla="*/ 614003 w 2821373"/>
                  <a:gd name="connsiteY109" fmla="*/ 1373874 h 2370161"/>
                  <a:gd name="connsiteX110" fmla="*/ 832367 w 2821373"/>
                  <a:gd name="connsiteY110" fmla="*/ 1319283 h 2370161"/>
                  <a:gd name="connsiteX111" fmla="*/ 1037083 w 2821373"/>
                  <a:gd name="connsiteY111" fmla="*/ 1155510 h 2370161"/>
                  <a:gd name="connsiteX112" fmla="*/ 1200857 w 2821373"/>
                  <a:gd name="connsiteY112" fmla="*/ 1005384 h 2370161"/>
                  <a:gd name="connsiteX113" fmla="*/ 1296391 w 2821373"/>
                  <a:gd name="connsiteY113" fmla="*/ 909850 h 2370161"/>
                  <a:gd name="connsiteX114" fmla="*/ 1419221 w 2821373"/>
                  <a:gd name="connsiteY114" fmla="*/ 882555 h 2370161"/>
                  <a:gd name="connsiteX115" fmla="*/ 1432868 w 2821373"/>
                  <a:gd name="connsiteY115"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54675 w 2703239"/>
                  <a:gd name="connsiteY7" fmla="*/ 582304 h 2370161"/>
                  <a:gd name="connsiteX8" fmla="*/ 468573 w 2703239"/>
                  <a:gd name="connsiteY8" fmla="*/ 500417 h 2370161"/>
                  <a:gd name="connsiteX9" fmla="*/ 905302 w 2703239"/>
                  <a:gd name="connsiteY9" fmla="*/ 500417 h 2370161"/>
                  <a:gd name="connsiteX10" fmla="*/ 1178257 w 2703239"/>
                  <a:gd name="connsiteY10" fmla="*/ 609599 h 2370161"/>
                  <a:gd name="connsiteX11" fmla="*/ 1369325 w 2703239"/>
                  <a:gd name="connsiteY11" fmla="*/ 718782 h 2370161"/>
                  <a:gd name="connsiteX12" fmla="*/ 1396621 w 2703239"/>
                  <a:gd name="connsiteY12" fmla="*/ 718782 h 2370161"/>
                  <a:gd name="connsiteX13" fmla="*/ 1464860 w 2703239"/>
                  <a:gd name="connsiteY13" fmla="*/ 705134 h 2370161"/>
                  <a:gd name="connsiteX14" fmla="*/ 1478508 w 2703239"/>
                  <a:gd name="connsiteY14" fmla="*/ 445826 h 2370161"/>
                  <a:gd name="connsiteX15" fmla="*/ 1478508 w 2703239"/>
                  <a:gd name="connsiteY15" fmla="*/ 445826 h 2370161"/>
                  <a:gd name="connsiteX16" fmla="*/ 1328382 w 2703239"/>
                  <a:gd name="connsiteY16" fmla="*/ 186519 h 2370161"/>
                  <a:gd name="connsiteX17" fmla="*/ 1110018 w 2703239"/>
                  <a:gd name="connsiteY17" fmla="*/ 145576 h 2370161"/>
                  <a:gd name="connsiteX18" fmla="*/ 1096370 w 2703239"/>
                  <a:gd name="connsiteY18" fmla="*/ 104632 h 2370161"/>
                  <a:gd name="connsiteX19" fmla="*/ 1287439 w 2703239"/>
                  <a:gd name="connsiteY19" fmla="*/ 118280 h 2370161"/>
                  <a:gd name="connsiteX20" fmla="*/ 1464860 w 2703239"/>
                  <a:gd name="connsiteY20" fmla="*/ 227462 h 2370161"/>
                  <a:gd name="connsiteX21" fmla="*/ 1546746 w 2703239"/>
                  <a:gd name="connsiteY21" fmla="*/ 459474 h 2370161"/>
                  <a:gd name="connsiteX22" fmla="*/ 1574042 w 2703239"/>
                  <a:gd name="connsiteY22" fmla="*/ 568656 h 2370161"/>
                  <a:gd name="connsiteX23" fmla="*/ 1683224 w 2703239"/>
                  <a:gd name="connsiteY23" fmla="*/ 241110 h 2370161"/>
                  <a:gd name="connsiteX24" fmla="*/ 1928884 w 2703239"/>
                  <a:gd name="connsiteY24" fmla="*/ 50041 h 2370161"/>
                  <a:gd name="connsiteX25" fmla="*/ 2215487 w 2703239"/>
                  <a:gd name="connsiteY25" fmla="*/ 9098 h 2370161"/>
                  <a:gd name="connsiteX26" fmla="*/ 2488442 w 2703239"/>
                  <a:gd name="connsiteY26" fmla="*/ 9098 h 2370161"/>
                  <a:gd name="connsiteX27" fmla="*/ 2461146 w 2703239"/>
                  <a:gd name="connsiteY27" fmla="*/ 63689 h 2370161"/>
                  <a:gd name="connsiteX28" fmla="*/ 2365612 w 2703239"/>
                  <a:gd name="connsiteY28" fmla="*/ 50041 h 2370161"/>
                  <a:gd name="connsiteX29" fmla="*/ 2201839 w 2703239"/>
                  <a:gd name="connsiteY29" fmla="*/ 50041 h 2370161"/>
                  <a:gd name="connsiteX30" fmla="*/ 2324669 w 2703239"/>
                  <a:gd name="connsiteY30" fmla="*/ 131928 h 2370161"/>
                  <a:gd name="connsiteX31" fmla="*/ 2652215 w 2703239"/>
                  <a:gd name="connsiteY31" fmla="*/ 145576 h 2370161"/>
                  <a:gd name="connsiteX32" fmla="*/ 2611272 w 2703239"/>
                  <a:gd name="connsiteY32" fmla="*/ 200167 h 2370161"/>
                  <a:gd name="connsiteX33" fmla="*/ 2365612 w 2703239"/>
                  <a:gd name="connsiteY33" fmla="*/ 200167 h 2370161"/>
                  <a:gd name="connsiteX34" fmla="*/ 2188191 w 2703239"/>
                  <a:gd name="connsiteY34" fmla="*/ 104632 h 2370161"/>
                  <a:gd name="connsiteX35" fmla="*/ 2065361 w 2703239"/>
                  <a:gd name="connsiteY35" fmla="*/ 63689 h 2370161"/>
                  <a:gd name="connsiteX36" fmla="*/ 1778758 w 2703239"/>
                  <a:gd name="connsiteY36" fmla="*/ 241110 h 2370161"/>
                  <a:gd name="connsiteX37" fmla="*/ 1655928 w 2703239"/>
                  <a:gd name="connsiteY37" fmla="*/ 500417 h 2370161"/>
                  <a:gd name="connsiteX38" fmla="*/ 1614985 w 2703239"/>
                  <a:gd name="connsiteY38" fmla="*/ 718782 h 2370161"/>
                  <a:gd name="connsiteX39" fmla="*/ 1696872 w 2703239"/>
                  <a:gd name="connsiteY39" fmla="*/ 746077 h 2370161"/>
                  <a:gd name="connsiteX40" fmla="*/ 1751463 w 2703239"/>
                  <a:gd name="connsiteY40" fmla="*/ 787020 h 2370161"/>
                  <a:gd name="connsiteX41" fmla="*/ 1901588 w 2703239"/>
                  <a:gd name="connsiteY41" fmla="*/ 787020 h 2370161"/>
                  <a:gd name="connsiteX42" fmla="*/ 2119952 w 2703239"/>
                  <a:gd name="connsiteY42" fmla="*/ 609599 h 2370161"/>
                  <a:gd name="connsiteX43" fmla="*/ 2365612 w 2703239"/>
                  <a:gd name="connsiteY43" fmla="*/ 473122 h 2370161"/>
                  <a:gd name="connsiteX44" fmla="*/ 2433851 w 2703239"/>
                  <a:gd name="connsiteY44" fmla="*/ 322996 h 2370161"/>
                  <a:gd name="connsiteX45" fmla="*/ 2461146 w 2703239"/>
                  <a:gd name="connsiteY45" fmla="*/ 363940 h 2370161"/>
                  <a:gd name="connsiteX46" fmla="*/ 2392908 w 2703239"/>
                  <a:gd name="connsiteY46" fmla="*/ 527713 h 2370161"/>
                  <a:gd name="connsiteX47" fmla="*/ 2256430 w 2703239"/>
                  <a:gd name="connsiteY47" fmla="*/ 595952 h 2370161"/>
                  <a:gd name="connsiteX48" fmla="*/ 2010770 w 2703239"/>
                  <a:gd name="connsiteY48" fmla="*/ 787020 h 2370161"/>
                  <a:gd name="connsiteX49" fmla="*/ 1928884 w 2703239"/>
                  <a:gd name="connsiteY49" fmla="*/ 841611 h 2370161"/>
                  <a:gd name="connsiteX50" fmla="*/ 1778758 w 2703239"/>
                  <a:gd name="connsiteY50" fmla="*/ 855259 h 2370161"/>
                  <a:gd name="connsiteX51" fmla="*/ 1751463 w 2703239"/>
                  <a:gd name="connsiteY51" fmla="*/ 978089 h 2370161"/>
                  <a:gd name="connsiteX52" fmla="*/ 1710520 w 2703239"/>
                  <a:gd name="connsiteY52" fmla="*/ 1046328 h 2370161"/>
                  <a:gd name="connsiteX53" fmla="*/ 1819702 w 2703239"/>
                  <a:gd name="connsiteY53" fmla="*/ 1141862 h 2370161"/>
                  <a:gd name="connsiteX54" fmla="*/ 2024418 w 2703239"/>
                  <a:gd name="connsiteY54" fmla="*/ 1141862 h 2370161"/>
                  <a:gd name="connsiteX55" fmla="*/ 2324669 w 2703239"/>
                  <a:gd name="connsiteY55" fmla="*/ 1046328 h 2370161"/>
                  <a:gd name="connsiteX56" fmla="*/ 2515737 w 2703239"/>
                  <a:gd name="connsiteY56" fmla="*/ 800668 h 2370161"/>
                  <a:gd name="connsiteX57" fmla="*/ 2543033 w 2703239"/>
                  <a:gd name="connsiteY57" fmla="*/ 759725 h 2370161"/>
                  <a:gd name="connsiteX58" fmla="*/ 2515737 w 2703239"/>
                  <a:gd name="connsiteY58" fmla="*/ 950793 h 2370161"/>
                  <a:gd name="connsiteX59" fmla="*/ 2338317 w 2703239"/>
                  <a:gd name="connsiteY59" fmla="*/ 1114567 h 2370161"/>
                  <a:gd name="connsiteX60" fmla="*/ 2188191 w 2703239"/>
                  <a:gd name="connsiteY60" fmla="*/ 1182805 h 2370161"/>
                  <a:gd name="connsiteX61" fmla="*/ 2392908 w 2703239"/>
                  <a:gd name="connsiteY61" fmla="*/ 1237396 h 2370161"/>
                  <a:gd name="connsiteX62" fmla="*/ 2624920 w 2703239"/>
                  <a:gd name="connsiteY62" fmla="*/ 1319283 h 2370161"/>
                  <a:gd name="connsiteX63" fmla="*/ 2638567 w 2703239"/>
                  <a:gd name="connsiteY63" fmla="*/ 1319283 h 2370161"/>
                  <a:gd name="connsiteX64" fmla="*/ 2556681 w 2703239"/>
                  <a:gd name="connsiteY64" fmla="*/ 1574516 h 2370161"/>
                  <a:gd name="connsiteX65" fmla="*/ 2420203 w 2703239"/>
                  <a:gd name="connsiteY65" fmla="*/ 1291987 h 2370161"/>
                  <a:gd name="connsiteX66" fmla="*/ 2201839 w 2703239"/>
                  <a:gd name="connsiteY66" fmla="*/ 1237396 h 2370161"/>
                  <a:gd name="connsiteX67" fmla="*/ 2119952 w 2703239"/>
                  <a:gd name="connsiteY67" fmla="*/ 1182805 h 2370161"/>
                  <a:gd name="connsiteX68" fmla="*/ 1928884 w 2703239"/>
                  <a:gd name="connsiteY68" fmla="*/ 1210101 h 2370161"/>
                  <a:gd name="connsiteX69" fmla="*/ 1751463 w 2703239"/>
                  <a:gd name="connsiteY69" fmla="*/ 1196453 h 2370161"/>
                  <a:gd name="connsiteX70" fmla="*/ 1669576 w 2703239"/>
                  <a:gd name="connsiteY70" fmla="*/ 1059976 h 2370161"/>
                  <a:gd name="connsiteX71" fmla="*/ 1574042 w 2703239"/>
                  <a:gd name="connsiteY71" fmla="*/ 1100919 h 2370161"/>
                  <a:gd name="connsiteX72" fmla="*/ 1437564 w 2703239"/>
                  <a:gd name="connsiteY72" fmla="*/ 1141862 h 2370161"/>
                  <a:gd name="connsiteX73" fmla="*/ 1464860 w 2703239"/>
                  <a:gd name="connsiteY73" fmla="*/ 1442113 h 2370161"/>
                  <a:gd name="connsiteX74" fmla="*/ 1451212 w 2703239"/>
                  <a:gd name="connsiteY74" fmla="*/ 1728716 h 2370161"/>
                  <a:gd name="connsiteX75" fmla="*/ 1260143 w 2703239"/>
                  <a:gd name="connsiteY75" fmla="*/ 2028967 h 2370161"/>
                  <a:gd name="connsiteX76" fmla="*/ 1110018 w 2703239"/>
                  <a:gd name="connsiteY76" fmla="*/ 2110853 h 2370161"/>
                  <a:gd name="connsiteX77" fmla="*/ 1191905 w 2703239"/>
                  <a:gd name="connsiteY77" fmla="*/ 2015319 h 2370161"/>
                  <a:gd name="connsiteX78" fmla="*/ 1314734 w 2703239"/>
                  <a:gd name="connsiteY78" fmla="*/ 1906137 h 2370161"/>
                  <a:gd name="connsiteX79" fmla="*/ 1219200 w 2703239"/>
                  <a:gd name="connsiteY79" fmla="*/ 1865193 h 2370161"/>
                  <a:gd name="connsiteX80" fmla="*/ 1014484 w 2703239"/>
                  <a:gd name="connsiteY80" fmla="*/ 2056262 h 2370161"/>
                  <a:gd name="connsiteX81" fmla="*/ 1000836 w 2703239"/>
                  <a:gd name="connsiteY81" fmla="*/ 2206387 h 2370161"/>
                  <a:gd name="connsiteX82" fmla="*/ 973540 w 2703239"/>
                  <a:gd name="connsiteY82" fmla="*/ 2370161 h 2370161"/>
                  <a:gd name="connsiteX83" fmla="*/ 946245 w 2703239"/>
                  <a:gd name="connsiteY83" fmla="*/ 2206387 h 2370161"/>
                  <a:gd name="connsiteX84" fmla="*/ 973540 w 2703239"/>
                  <a:gd name="connsiteY84" fmla="*/ 2015319 h 2370161"/>
                  <a:gd name="connsiteX85" fmla="*/ 1164609 w 2703239"/>
                  <a:gd name="connsiteY85" fmla="*/ 1837898 h 2370161"/>
                  <a:gd name="connsiteX86" fmla="*/ 1082723 w 2703239"/>
                  <a:gd name="connsiteY86" fmla="*/ 1837898 h 2370161"/>
                  <a:gd name="connsiteX87" fmla="*/ 878006 w 2703239"/>
                  <a:gd name="connsiteY87" fmla="*/ 1933432 h 2370161"/>
                  <a:gd name="connsiteX88" fmla="*/ 809767 w 2703239"/>
                  <a:gd name="connsiteY88" fmla="*/ 2042614 h 2370161"/>
                  <a:gd name="connsiteX89" fmla="*/ 782472 w 2703239"/>
                  <a:gd name="connsiteY89" fmla="*/ 1933432 h 2370161"/>
                  <a:gd name="connsiteX90" fmla="*/ 987188 w 2703239"/>
                  <a:gd name="connsiteY90" fmla="*/ 1824250 h 2370161"/>
                  <a:gd name="connsiteX91" fmla="*/ 1205552 w 2703239"/>
                  <a:gd name="connsiteY91" fmla="*/ 1769659 h 2370161"/>
                  <a:gd name="connsiteX92" fmla="*/ 1342030 w 2703239"/>
                  <a:gd name="connsiteY92" fmla="*/ 1824250 h 2370161"/>
                  <a:gd name="connsiteX93" fmla="*/ 1382973 w 2703239"/>
                  <a:gd name="connsiteY93" fmla="*/ 1715068 h 2370161"/>
                  <a:gd name="connsiteX94" fmla="*/ 1396621 w 2703239"/>
                  <a:gd name="connsiteY94" fmla="*/ 1592238 h 2370161"/>
                  <a:gd name="connsiteX95" fmla="*/ 1123666 w 2703239"/>
                  <a:gd name="connsiteY95" fmla="*/ 1510352 h 2370161"/>
                  <a:gd name="connsiteX96" fmla="*/ 973540 w 2703239"/>
                  <a:gd name="connsiteY96" fmla="*/ 1619534 h 2370161"/>
                  <a:gd name="connsiteX97" fmla="*/ 878006 w 2703239"/>
                  <a:gd name="connsiteY97" fmla="*/ 1605886 h 2370161"/>
                  <a:gd name="connsiteX98" fmla="*/ 1014484 w 2703239"/>
                  <a:gd name="connsiteY98" fmla="*/ 1537647 h 2370161"/>
                  <a:gd name="connsiteX99" fmla="*/ 1123666 w 2703239"/>
                  <a:gd name="connsiteY99" fmla="*/ 1442113 h 2370161"/>
                  <a:gd name="connsiteX100" fmla="*/ 1314734 w 2703239"/>
                  <a:gd name="connsiteY100" fmla="*/ 1510352 h 2370161"/>
                  <a:gd name="connsiteX101" fmla="*/ 1410269 w 2703239"/>
                  <a:gd name="connsiteY101" fmla="*/ 1510352 h 2370161"/>
                  <a:gd name="connsiteX102" fmla="*/ 1396621 w 2703239"/>
                  <a:gd name="connsiteY102" fmla="*/ 1414817 h 2370161"/>
                  <a:gd name="connsiteX103" fmla="*/ 1369325 w 2703239"/>
                  <a:gd name="connsiteY103" fmla="*/ 1182805 h 2370161"/>
                  <a:gd name="connsiteX104" fmla="*/ 1382973 w 2703239"/>
                  <a:gd name="connsiteY104" fmla="*/ 1059976 h 2370161"/>
                  <a:gd name="connsiteX105" fmla="*/ 1355678 w 2703239"/>
                  <a:gd name="connsiteY105" fmla="*/ 978089 h 2370161"/>
                  <a:gd name="connsiteX106" fmla="*/ 1260143 w 2703239"/>
                  <a:gd name="connsiteY106" fmla="*/ 937146 h 2370161"/>
                  <a:gd name="connsiteX107" fmla="*/ 1055427 w 2703239"/>
                  <a:gd name="connsiteY107" fmla="*/ 1114567 h 2370161"/>
                  <a:gd name="connsiteX108" fmla="*/ 782472 w 2703239"/>
                  <a:gd name="connsiteY108" fmla="*/ 1360226 h 2370161"/>
                  <a:gd name="connsiteX109" fmla="*/ 523164 w 2703239"/>
                  <a:gd name="connsiteY109" fmla="*/ 1414817 h 2370161"/>
                  <a:gd name="connsiteX110" fmla="*/ 495869 w 2703239"/>
                  <a:gd name="connsiteY110" fmla="*/ 1373874 h 2370161"/>
                  <a:gd name="connsiteX111" fmla="*/ 714233 w 2703239"/>
                  <a:gd name="connsiteY111" fmla="*/ 1319283 h 2370161"/>
                  <a:gd name="connsiteX112" fmla="*/ 918949 w 2703239"/>
                  <a:gd name="connsiteY112" fmla="*/ 1155510 h 2370161"/>
                  <a:gd name="connsiteX113" fmla="*/ 1082723 w 2703239"/>
                  <a:gd name="connsiteY113" fmla="*/ 1005384 h 2370161"/>
                  <a:gd name="connsiteX114" fmla="*/ 1178257 w 2703239"/>
                  <a:gd name="connsiteY114" fmla="*/ 909850 h 2370161"/>
                  <a:gd name="connsiteX115" fmla="*/ 1301087 w 2703239"/>
                  <a:gd name="connsiteY115" fmla="*/ 882555 h 2370161"/>
                  <a:gd name="connsiteX116" fmla="*/ 1314734 w 2703239"/>
                  <a:gd name="connsiteY116" fmla="*/ 773373 h 2370161"/>
                  <a:gd name="connsiteX0" fmla="*/ 1314734 w 2703239"/>
                  <a:gd name="connsiteY0" fmla="*/ 773373 h 2370161"/>
                  <a:gd name="connsiteX1" fmla="*/ 1014484 w 2703239"/>
                  <a:gd name="connsiteY1" fmla="*/ 623247 h 2370161"/>
                  <a:gd name="connsiteX2" fmla="*/ 700585 w 2703239"/>
                  <a:gd name="connsiteY2" fmla="*/ 568656 h 2370161"/>
                  <a:gd name="connsiteX3" fmla="*/ 386687 w 2703239"/>
                  <a:gd name="connsiteY3" fmla="*/ 568656 h 2370161"/>
                  <a:gd name="connsiteX4" fmla="*/ 45493 w 2703239"/>
                  <a:gd name="connsiteY4" fmla="*/ 691486 h 2370161"/>
                  <a:gd name="connsiteX5" fmla="*/ 113731 w 2703239"/>
                  <a:gd name="connsiteY5" fmla="*/ 705134 h 2370161"/>
                  <a:gd name="connsiteX6" fmla="*/ 113731 w 2703239"/>
                  <a:gd name="connsiteY6" fmla="*/ 905776 h 2370161"/>
                  <a:gd name="connsiteX7" fmla="*/ 100084 w 2703239"/>
                  <a:gd name="connsiteY7" fmla="*/ 705134 h 2370161"/>
                  <a:gd name="connsiteX8" fmla="*/ 154675 w 2703239"/>
                  <a:gd name="connsiteY8" fmla="*/ 582304 h 2370161"/>
                  <a:gd name="connsiteX9" fmla="*/ 468573 w 2703239"/>
                  <a:gd name="connsiteY9" fmla="*/ 500417 h 2370161"/>
                  <a:gd name="connsiteX10" fmla="*/ 905302 w 2703239"/>
                  <a:gd name="connsiteY10" fmla="*/ 500417 h 2370161"/>
                  <a:gd name="connsiteX11" fmla="*/ 1178257 w 2703239"/>
                  <a:gd name="connsiteY11" fmla="*/ 609599 h 2370161"/>
                  <a:gd name="connsiteX12" fmla="*/ 1369325 w 2703239"/>
                  <a:gd name="connsiteY12" fmla="*/ 718782 h 2370161"/>
                  <a:gd name="connsiteX13" fmla="*/ 1396621 w 2703239"/>
                  <a:gd name="connsiteY13" fmla="*/ 718782 h 2370161"/>
                  <a:gd name="connsiteX14" fmla="*/ 1464860 w 2703239"/>
                  <a:gd name="connsiteY14" fmla="*/ 705134 h 2370161"/>
                  <a:gd name="connsiteX15" fmla="*/ 1478508 w 2703239"/>
                  <a:gd name="connsiteY15" fmla="*/ 445826 h 2370161"/>
                  <a:gd name="connsiteX16" fmla="*/ 1478508 w 2703239"/>
                  <a:gd name="connsiteY16" fmla="*/ 445826 h 2370161"/>
                  <a:gd name="connsiteX17" fmla="*/ 1328382 w 2703239"/>
                  <a:gd name="connsiteY17" fmla="*/ 186519 h 2370161"/>
                  <a:gd name="connsiteX18" fmla="*/ 1110018 w 2703239"/>
                  <a:gd name="connsiteY18" fmla="*/ 145576 h 2370161"/>
                  <a:gd name="connsiteX19" fmla="*/ 1096370 w 2703239"/>
                  <a:gd name="connsiteY19" fmla="*/ 104632 h 2370161"/>
                  <a:gd name="connsiteX20" fmla="*/ 1287439 w 2703239"/>
                  <a:gd name="connsiteY20" fmla="*/ 118280 h 2370161"/>
                  <a:gd name="connsiteX21" fmla="*/ 1464860 w 2703239"/>
                  <a:gd name="connsiteY21" fmla="*/ 227462 h 2370161"/>
                  <a:gd name="connsiteX22" fmla="*/ 1546746 w 2703239"/>
                  <a:gd name="connsiteY22" fmla="*/ 459474 h 2370161"/>
                  <a:gd name="connsiteX23" fmla="*/ 1574042 w 2703239"/>
                  <a:gd name="connsiteY23" fmla="*/ 568656 h 2370161"/>
                  <a:gd name="connsiteX24" fmla="*/ 1683224 w 2703239"/>
                  <a:gd name="connsiteY24" fmla="*/ 241110 h 2370161"/>
                  <a:gd name="connsiteX25" fmla="*/ 1928884 w 2703239"/>
                  <a:gd name="connsiteY25" fmla="*/ 50041 h 2370161"/>
                  <a:gd name="connsiteX26" fmla="*/ 2215487 w 2703239"/>
                  <a:gd name="connsiteY26" fmla="*/ 9098 h 2370161"/>
                  <a:gd name="connsiteX27" fmla="*/ 2488442 w 2703239"/>
                  <a:gd name="connsiteY27" fmla="*/ 9098 h 2370161"/>
                  <a:gd name="connsiteX28" fmla="*/ 2461146 w 2703239"/>
                  <a:gd name="connsiteY28" fmla="*/ 63689 h 2370161"/>
                  <a:gd name="connsiteX29" fmla="*/ 2365612 w 2703239"/>
                  <a:gd name="connsiteY29" fmla="*/ 50041 h 2370161"/>
                  <a:gd name="connsiteX30" fmla="*/ 2201839 w 2703239"/>
                  <a:gd name="connsiteY30" fmla="*/ 50041 h 2370161"/>
                  <a:gd name="connsiteX31" fmla="*/ 2324669 w 2703239"/>
                  <a:gd name="connsiteY31" fmla="*/ 131928 h 2370161"/>
                  <a:gd name="connsiteX32" fmla="*/ 2652215 w 2703239"/>
                  <a:gd name="connsiteY32" fmla="*/ 145576 h 2370161"/>
                  <a:gd name="connsiteX33" fmla="*/ 2611272 w 2703239"/>
                  <a:gd name="connsiteY33" fmla="*/ 200167 h 2370161"/>
                  <a:gd name="connsiteX34" fmla="*/ 2365612 w 2703239"/>
                  <a:gd name="connsiteY34" fmla="*/ 200167 h 2370161"/>
                  <a:gd name="connsiteX35" fmla="*/ 2188191 w 2703239"/>
                  <a:gd name="connsiteY35" fmla="*/ 104632 h 2370161"/>
                  <a:gd name="connsiteX36" fmla="*/ 2065361 w 2703239"/>
                  <a:gd name="connsiteY36" fmla="*/ 63689 h 2370161"/>
                  <a:gd name="connsiteX37" fmla="*/ 1778758 w 2703239"/>
                  <a:gd name="connsiteY37" fmla="*/ 241110 h 2370161"/>
                  <a:gd name="connsiteX38" fmla="*/ 1655928 w 2703239"/>
                  <a:gd name="connsiteY38" fmla="*/ 500417 h 2370161"/>
                  <a:gd name="connsiteX39" fmla="*/ 1614985 w 2703239"/>
                  <a:gd name="connsiteY39" fmla="*/ 718782 h 2370161"/>
                  <a:gd name="connsiteX40" fmla="*/ 1696872 w 2703239"/>
                  <a:gd name="connsiteY40" fmla="*/ 746077 h 2370161"/>
                  <a:gd name="connsiteX41" fmla="*/ 1751463 w 2703239"/>
                  <a:gd name="connsiteY41" fmla="*/ 787020 h 2370161"/>
                  <a:gd name="connsiteX42" fmla="*/ 1901588 w 2703239"/>
                  <a:gd name="connsiteY42" fmla="*/ 787020 h 2370161"/>
                  <a:gd name="connsiteX43" fmla="*/ 2119952 w 2703239"/>
                  <a:gd name="connsiteY43" fmla="*/ 609599 h 2370161"/>
                  <a:gd name="connsiteX44" fmla="*/ 2365612 w 2703239"/>
                  <a:gd name="connsiteY44" fmla="*/ 473122 h 2370161"/>
                  <a:gd name="connsiteX45" fmla="*/ 2433851 w 2703239"/>
                  <a:gd name="connsiteY45" fmla="*/ 322996 h 2370161"/>
                  <a:gd name="connsiteX46" fmla="*/ 2461146 w 2703239"/>
                  <a:gd name="connsiteY46" fmla="*/ 363940 h 2370161"/>
                  <a:gd name="connsiteX47" fmla="*/ 2392908 w 2703239"/>
                  <a:gd name="connsiteY47" fmla="*/ 527713 h 2370161"/>
                  <a:gd name="connsiteX48" fmla="*/ 2256430 w 2703239"/>
                  <a:gd name="connsiteY48" fmla="*/ 595952 h 2370161"/>
                  <a:gd name="connsiteX49" fmla="*/ 2010770 w 2703239"/>
                  <a:gd name="connsiteY49" fmla="*/ 787020 h 2370161"/>
                  <a:gd name="connsiteX50" fmla="*/ 1928884 w 2703239"/>
                  <a:gd name="connsiteY50" fmla="*/ 841611 h 2370161"/>
                  <a:gd name="connsiteX51" fmla="*/ 1778758 w 2703239"/>
                  <a:gd name="connsiteY51" fmla="*/ 855259 h 2370161"/>
                  <a:gd name="connsiteX52" fmla="*/ 1751463 w 2703239"/>
                  <a:gd name="connsiteY52" fmla="*/ 978089 h 2370161"/>
                  <a:gd name="connsiteX53" fmla="*/ 1710520 w 2703239"/>
                  <a:gd name="connsiteY53" fmla="*/ 1046328 h 2370161"/>
                  <a:gd name="connsiteX54" fmla="*/ 1819702 w 2703239"/>
                  <a:gd name="connsiteY54" fmla="*/ 1141862 h 2370161"/>
                  <a:gd name="connsiteX55" fmla="*/ 2024418 w 2703239"/>
                  <a:gd name="connsiteY55" fmla="*/ 1141862 h 2370161"/>
                  <a:gd name="connsiteX56" fmla="*/ 2324669 w 2703239"/>
                  <a:gd name="connsiteY56" fmla="*/ 1046328 h 2370161"/>
                  <a:gd name="connsiteX57" fmla="*/ 2515737 w 2703239"/>
                  <a:gd name="connsiteY57" fmla="*/ 800668 h 2370161"/>
                  <a:gd name="connsiteX58" fmla="*/ 2543033 w 2703239"/>
                  <a:gd name="connsiteY58" fmla="*/ 759725 h 2370161"/>
                  <a:gd name="connsiteX59" fmla="*/ 2515737 w 2703239"/>
                  <a:gd name="connsiteY59" fmla="*/ 950793 h 2370161"/>
                  <a:gd name="connsiteX60" fmla="*/ 2338317 w 2703239"/>
                  <a:gd name="connsiteY60" fmla="*/ 1114567 h 2370161"/>
                  <a:gd name="connsiteX61" fmla="*/ 2188191 w 2703239"/>
                  <a:gd name="connsiteY61" fmla="*/ 1182805 h 2370161"/>
                  <a:gd name="connsiteX62" fmla="*/ 2392908 w 2703239"/>
                  <a:gd name="connsiteY62" fmla="*/ 1237396 h 2370161"/>
                  <a:gd name="connsiteX63" fmla="*/ 2624920 w 2703239"/>
                  <a:gd name="connsiteY63" fmla="*/ 1319283 h 2370161"/>
                  <a:gd name="connsiteX64" fmla="*/ 2638567 w 2703239"/>
                  <a:gd name="connsiteY64" fmla="*/ 1319283 h 2370161"/>
                  <a:gd name="connsiteX65" fmla="*/ 2556681 w 2703239"/>
                  <a:gd name="connsiteY65" fmla="*/ 1574516 h 2370161"/>
                  <a:gd name="connsiteX66" fmla="*/ 2420203 w 2703239"/>
                  <a:gd name="connsiteY66" fmla="*/ 1291987 h 2370161"/>
                  <a:gd name="connsiteX67" fmla="*/ 2201839 w 2703239"/>
                  <a:gd name="connsiteY67" fmla="*/ 1237396 h 2370161"/>
                  <a:gd name="connsiteX68" fmla="*/ 2119952 w 2703239"/>
                  <a:gd name="connsiteY68" fmla="*/ 1182805 h 2370161"/>
                  <a:gd name="connsiteX69" fmla="*/ 1928884 w 2703239"/>
                  <a:gd name="connsiteY69" fmla="*/ 1210101 h 2370161"/>
                  <a:gd name="connsiteX70" fmla="*/ 1751463 w 2703239"/>
                  <a:gd name="connsiteY70" fmla="*/ 1196453 h 2370161"/>
                  <a:gd name="connsiteX71" fmla="*/ 1669576 w 2703239"/>
                  <a:gd name="connsiteY71" fmla="*/ 1059976 h 2370161"/>
                  <a:gd name="connsiteX72" fmla="*/ 1574042 w 2703239"/>
                  <a:gd name="connsiteY72" fmla="*/ 1100919 h 2370161"/>
                  <a:gd name="connsiteX73" fmla="*/ 1437564 w 2703239"/>
                  <a:gd name="connsiteY73" fmla="*/ 1141862 h 2370161"/>
                  <a:gd name="connsiteX74" fmla="*/ 1464860 w 2703239"/>
                  <a:gd name="connsiteY74" fmla="*/ 1442113 h 2370161"/>
                  <a:gd name="connsiteX75" fmla="*/ 1451212 w 2703239"/>
                  <a:gd name="connsiteY75" fmla="*/ 1728716 h 2370161"/>
                  <a:gd name="connsiteX76" fmla="*/ 1260143 w 2703239"/>
                  <a:gd name="connsiteY76" fmla="*/ 2028967 h 2370161"/>
                  <a:gd name="connsiteX77" fmla="*/ 1110018 w 2703239"/>
                  <a:gd name="connsiteY77" fmla="*/ 2110853 h 2370161"/>
                  <a:gd name="connsiteX78" fmla="*/ 1191905 w 2703239"/>
                  <a:gd name="connsiteY78" fmla="*/ 2015319 h 2370161"/>
                  <a:gd name="connsiteX79" fmla="*/ 1314734 w 2703239"/>
                  <a:gd name="connsiteY79" fmla="*/ 1906137 h 2370161"/>
                  <a:gd name="connsiteX80" fmla="*/ 1219200 w 2703239"/>
                  <a:gd name="connsiteY80" fmla="*/ 1865193 h 2370161"/>
                  <a:gd name="connsiteX81" fmla="*/ 1014484 w 2703239"/>
                  <a:gd name="connsiteY81" fmla="*/ 2056262 h 2370161"/>
                  <a:gd name="connsiteX82" fmla="*/ 1000836 w 2703239"/>
                  <a:gd name="connsiteY82" fmla="*/ 2206387 h 2370161"/>
                  <a:gd name="connsiteX83" fmla="*/ 973540 w 2703239"/>
                  <a:gd name="connsiteY83" fmla="*/ 2370161 h 2370161"/>
                  <a:gd name="connsiteX84" fmla="*/ 946245 w 2703239"/>
                  <a:gd name="connsiteY84" fmla="*/ 2206387 h 2370161"/>
                  <a:gd name="connsiteX85" fmla="*/ 973540 w 2703239"/>
                  <a:gd name="connsiteY85" fmla="*/ 2015319 h 2370161"/>
                  <a:gd name="connsiteX86" fmla="*/ 1164609 w 2703239"/>
                  <a:gd name="connsiteY86" fmla="*/ 1837898 h 2370161"/>
                  <a:gd name="connsiteX87" fmla="*/ 1082723 w 2703239"/>
                  <a:gd name="connsiteY87" fmla="*/ 1837898 h 2370161"/>
                  <a:gd name="connsiteX88" fmla="*/ 878006 w 2703239"/>
                  <a:gd name="connsiteY88" fmla="*/ 1933432 h 2370161"/>
                  <a:gd name="connsiteX89" fmla="*/ 809767 w 2703239"/>
                  <a:gd name="connsiteY89" fmla="*/ 2042614 h 2370161"/>
                  <a:gd name="connsiteX90" fmla="*/ 782472 w 2703239"/>
                  <a:gd name="connsiteY90" fmla="*/ 1933432 h 2370161"/>
                  <a:gd name="connsiteX91" fmla="*/ 987188 w 2703239"/>
                  <a:gd name="connsiteY91" fmla="*/ 1824250 h 2370161"/>
                  <a:gd name="connsiteX92" fmla="*/ 1205552 w 2703239"/>
                  <a:gd name="connsiteY92" fmla="*/ 1769659 h 2370161"/>
                  <a:gd name="connsiteX93" fmla="*/ 1342030 w 2703239"/>
                  <a:gd name="connsiteY93" fmla="*/ 1824250 h 2370161"/>
                  <a:gd name="connsiteX94" fmla="*/ 1382973 w 2703239"/>
                  <a:gd name="connsiteY94" fmla="*/ 1715068 h 2370161"/>
                  <a:gd name="connsiteX95" fmla="*/ 1396621 w 2703239"/>
                  <a:gd name="connsiteY95" fmla="*/ 1592238 h 2370161"/>
                  <a:gd name="connsiteX96" fmla="*/ 1123666 w 2703239"/>
                  <a:gd name="connsiteY96" fmla="*/ 1510352 h 2370161"/>
                  <a:gd name="connsiteX97" fmla="*/ 973540 w 2703239"/>
                  <a:gd name="connsiteY97" fmla="*/ 1619534 h 2370161"/>
                  <a:gd name="connsiteX98" fmla="*/ 878006 w 2703239"/>
                  <a:gd name="connsiteY98" fmla="*/ 1605886 h 2370161"/>
                  <a:gd name="connsiteX99" fmla="*/ 1014484 w 2703239"/>
                  <a:gd name="connsiteY99" fmla="*/ 1537647 h 2370161"/>
                  <a:gd name="connsiteX100" fmla="*/ 1123666 w 2703239"/>
                  <a:gd name="connsiteY100" fmla="*/ 1442113 h 2370161"/>
                  <a:gd name="connsiteX101" fmla="*/ 1314734 w 2703239"/>
                  <a:gd name="connsiteY101" fmla="*/ 1510352 h 2370161"/>
                  <a:gd name="connsiteX102" fmla="*/ 1410269 w 2703239"/>
                  <a:gd name="connsiteY102" fmla="*/ 1510352 h 2370161"/>
                  <a:gd name="connsiteX103" fmla="*/ 1396621 w 2703239"/>
                  <a:gd name="connsiteY103" fmla="*/ 1414817 h 2370161"/>
                  <a:gd name="connsiteX104" fmla="*/ 1369325 w 2703239"/>
                  <a:gd name="connsiteY104" fmla="*/ 1182805 h 2370161"/>
                  <a:gd name="connsiteX105" fmla="*/ 1382973 w 2703239"/>
                  <a:gd name="connsiteY105" fmla="*/ 1059976 h 2370161"/>
                  <a:gd name="connsiteX106" fmla="*/ 1355678 w 2703239"/>
                  <a:gd name="connsiteY106" fmla="*/ 978089 h 2370161"/>
                  <a:gd name="connsiteX107" fmla="*/ 1260143 w 2703239"/>
                  <a:gd name="connsiteY107" fmla="*/ 937146 h 2370161"/>
                  <a:gd name="connsiteX108" fmla="*/ 1055427 w 2703239"/>
                  <a:gd name="connsiteY108" fmla="*/ 1114567 h 2370161"/>
                  <a:gd name="connsiteX109" fmla="*/ 782472 w 2703239"/>
                  <a:gd name="connsiteY109" fmla="*/ 1360226 h 2370161"/>
                  <a:gd name="connsiteX110" fmla="*/ 523164 w 2703239"/>
                  <a:gd name="connsiteY110" fmla="*/ 1414817 h 2370161"/>
                  <a:gd name="connsiteX111" fmla="*/ 495869 w 2703239"/>
                  <a:gd name="connsiteY111" fmla="*/ 1373874 h 2370161"/>
                  <a:gd name="connsiteX112" fmla="*/ 714233 w 2703239"/>
                  <a:gd name="connsiteY112" fmla="*/ 1319283 h 2370161"/>
                  <a:gd name="connsiteX113" fmla="*/ 918949 w 2703239"/>
                  <a:gd name="connsiteY113" fmla="*/ 1155510 h 2370161"/>
                  <a:gd name="connsiteX114" fmla="*/ 1082723 w 2703239"/>
                  <a:gd name="connsiteY114" fmla="*/ 1005384 h 2370161"/>
                  <a:gd name="connsiteX115" fmla="*/ 1178257 w 2703239"/>
                  <a:gd name="connsiteY115" fmla="*/ 909850 h 2370161"/>
                  <a:gd name="connsiteX116" fmla="*/ 1301087 w 2703239"/>
                  <a:gd name="connsiteY116" fmla="*/ 882555 h 2370161"/>
                  <a:gd name="connsiteX117" fmla="*/ 1314734 w 2703239"/>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373874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643572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10463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73373 h 2370161"/>
                  <a:gd name="connsiteX1" fmla="*/ 1134892 w 2823647"/>
                  <a:gd name="connsiteY1" fmla="*/ 623247 h 2370161"/>
                  <a:gd name="connsiteX2" fmla="*/ 820993 w 2823647"/>
                  <a:gd name="connsiteY2" fmla="*/ 568656 h 2370161"/>
                  <a:gd name="connsiteX3" fmla="*/ 507095 w 2823647"/>
                  <a:gd name="connsiteY3" fmla="*/ 568656 h 2370161"/>
                  <a:gd name="connsiteX4" fmla="*/ 165901 w 2823647"/>
                  <a:gd name="connsiteY4" fmla="*/ 691486 h 2370161"/>
                  <a:gd name="connsiteX5" fmla="*/ 234139 w 2823647"/>
                  <a:gd name="connsiteY5" fmla="*/ 705134 h 2370161"/>
                  <a:gd name="connsiteX6" fmla="*/ 234139 w 2823647"/>
                  <a:gd name="connsiteY6" fmla="*/ 905776 h 2370161"/>
                  <a:gd name="connsiteX7" fmla="*/ 220492 w 2823647"/>
                  <a:gd name="connsiteY7" fmla="*/ 705134 h 2370161"/>
                  <a:gd name="connsiteX8" fmla="*/ 275083 w 2823647"/>
                  <a:gd name="connsiteY8" fmla="*/ 582304 h 2370161"/>
                  <a:gd name="connsiteX9" fmla="*/ 588981 w 2823647"/>
                  <a:gd name="connsiteY9" fmla="*/ 500417 h 2370161"/>
                  <a:gd name="connsiteX10" fmla="*/ 1025710 w 2823647"/>
                  <a:gd name="connsiteY10" fmla="*/ 500417 h 2370161"/>
                  <a:gd name="connsiteX11" fmla="*/ 1298665 w 2823647"/>
                  <a:gd name="connsiteY11" fmla="*/ 609599 h 2370161"/>
                  <a:gd name="connsiteX12" fmla="*/ 1489733 w 2823647"/>
                  <a:gd name="connsiteY12" fmla="*/ 718782 h 2370161"/>
                  <a:gd name="connsiteX13" fmla="*/ 1517029 w 2823647"/>
                  <a:gd name="connsiteY13" fmla="*/ 718782 h 2370161"/>
                  <a:gd name="connsiteX14" fmla="*/ 1585268 w 2823647"/>
                  <a:gd name="connsiteY14" fmla="*/ 705134 h 2370161"/>
                  <a:gd name="connsiteX15" fmla="*/ 1598916 w 2823647"/>
                  <a:gd name="connsiteY15" fmla="*/ 445826 h 2370161"/>
                  <a:gd name="connsiteX16" fmla="*/ 1598916 w 2823647"/>
                  <a:gd name="connsiteY16" fmla="*/ 445826 h 2370161"/>
                  <a:gd name="connsiteX17" fmla="*/ 1448790 w 2823647"/>
                  <a:gd name="connsiteY17" fmla="*/ 186519 h 2370161"/>
                  <a:gd name="connsiteX18" fmla="*/ 1230426 w 2823647"/>
                  <a:gd name="connsiteY18" fmla="*/ 145576 h 2370161"/>
                  <a:gd name="connsiteX19" fmla="*/ 1216778 w 2823647"/>
                  <a:gd name="connsiteY19" fmla="*/ 318922 h 2370161"/>
                  <a:gd name="connsiteX20" fmla="*/ 1407847 w 2823647"/>
                  <a:gd name="connsiteY20" fmla="*/ 118280 h 2370161"/>
                  <a:gd name="connsiteX21" fmla="*/ 1585268 w 2823647"/>
                  <a:gd name="connsiteY21" fmla="*/ 227462 h 2370161"/>
                  <a:gd name="connsiteX22" fmla="*/ 1667154 w 2823647"/>
                  <a:gd name="connsiteY22" fmla="*/ 459474 h 2370161"/>
                  <a:gd name="connsiteX23" fmla="*/ 1694450 w 2823647"/>
                  <a:gd name="connsiteY23" fmla="*/ 568656 h 2370161"/>
                  <a:gd name="connsiteX24" fmla="*/ 1803632 w 2823647"/>
                  <a:gd name="connsiteY24" fmla="*/ 241110 h 2370161"/>
                  <a:gd name="connsiteX25" fmla="*/ 2049292 w 2823647"/>
                  <a:gd name="connsiteY25" fmla="*/ 50041 h 2370161"/>
                  <a:gd name="connsiteX26" fmla="*/ 2335895 w 2823647"/>
                  <a:gd name="connsiteY26" fmla="*/ 9098 h 2370161"/>
                  <a:gd name="connsiteX27" fmla="*/ 2608850 w 2823647"/>
                  <a:gd name="connsiteY27" fmla="*/ 9098 h 2370161"/>
                  <a:gd name="connsiteX28" fmla="*/ 2581554 w 2823647"/>
                  <a:gd name="connsiteY28" fmla="*/ 63689 h 2370161"/>
                  <a:gd name="connsiteX29" fmla="*/ 2486020 w 2823647"/>
                  <a:gd name="connsiteY29" fmla="*/ 50041 h 2370161"/>
                  <a:gd name="connsiteX30" fmla="*/ 2322247 w 2823647"/>
                  <a:gd name="connsiteY30" fmla="*/ 50041 h 2370161"/>
                  <a:gd name="connsiteX31" fmla="*/ 2445077 w 2823647"/>
                  <a:gd name="connsiteY31" fmla="*/ 131928 h 2370161"/>
                  <a:gd name="connsiteX32" fmla="*/ 2772623 w 2823647"/>
                  <a:gd name="connsiteY32" fmla="*/ 145576 h 2370161"/>
                  <a:gd name="connsiteX33" fmla="*/ 2731680 w 2823647"/>
                  <a:gd name="connsiteY33" fmla="*/ 200167 h 2370161"/>
                  <a:gd name="connsiteX34" fmla="*/ 2486020 w 2823647"/>
                  <a:gd name="connsiteY34" fmla="*/ 200167 h 2370161"/>
                  <a:gd name="connsiteX35" fmla="*/ 2308599 w 2823647"/>
                  <a:gd name="connsiteY35" fmla="*/ 104632 h 2370161"/>
                  <a:gd name="connsiteX36" fmla="*/ 2185769 w 2823647"/>
                  <a:gd name="connsiteY36" fmla="*/ 63689 h 2370161"/>
                  <a:gd name="connsiteX37" fmla="*/ 1899166 w 2823647"/>
                  <a:gd name="connsiteY37" fmla="*/ 241110 h 2370161"/>
                  <a:gd name="connsiteX38" fmla="*/ 1776336 w 2823647"/>
                  <a:gd name="connsiteY38" fmla="*/ 500417 h 2370161"/>
                  <a:gd name="connsiteX39" fmla="*/ 1735393 w 2823647"/>
                  <a:gd name="connsiteY39" fmla="*/ 718782 h 2370161"/>
                  <a:gd name="connsiteX40" fmla="*/ 1817280 w 2823647"/>
                  <a:gd name="connsiteY40" fmla="*/ 746077 h 2370161"/>
                  <a:gd name="connsiteX41" fmla="*/ 1871871 w 2823647"/>
                  <a:gd name="connsiteY41" fmla="*/ 787020 h 2370161"/>
                  <a:gd name="connsiteX42" fmla="*/ 2021996 w 2823647"/>
                  <a:gd name="connsiteY42" fmla="*/ 787020 h 2370161"/>
                  <a:gd name="connsiteX43" fmla="*/ 2240360 w 2823647"/>
                  <a:gd name="connsiteY43" fmla="*/ 609599 h 2370161"/>
                  <a:gd name="connsiteX44" fmla="*/ 2486020 w 2823647"/>
                  <a:gd name="connsiteY44" fmla="*/ 473122 h 2370161"/>
                  <a:gd name="connsiteX45" fmla="*/ 2554259 w 2823647"/>
                  <a:gd name="connsiteY45" fmla="*/ 322996 h 2370161"/>
                  <a:gd name="connsiteX46" fmla="*/ 2581554 w 2823647"/>
                  <a:gd name="connsiteY46" fmla="*/ 363940 h 2370161"/>
                  <a:gd name="connsiteX47" fmla="*/ 2513316 w 2823647"/>
                  <a:gd name="connsiteY47" fmla="*/ 527713 h 2370161"/>
                  <a:gd name="connsiteX48" fmla="*/ 2376838 w 2823647"/>
                  <a:gd name="connsiteY48" fmla="*/ 595952 h 2370161"/>
                  <a:gd name="connsiteX49" fmla="*/ 2131178 w 2823647"/>
                  <a:gd name="connsiteY49" fmla="*/ 787020 h 2370161"/>
                  <a:gd name="connsiteX50" fmla="*/ 2049292 w 2823647"/>
                  <a:gd name="connsiteY50" fmla="*/ 841611 h 2370161"/>
                  <a:gd name="connsiteX51" fmla="*/ 1899166 w 2823647"/>
                  <a:gd name="connsiteY51" fmla="*/ 855259 h 2370161"/>
                  <a:gd name="connsiteX52" fmla="*/ 1871871 w 2823647"/>
                  <a:gd name="connsiteY52" fmla="*/ 978089 h 2370161"/>
                  <a:gd name="connsiteX53" fmla="*/ 1830928 w 2823647"/>
                  <a:gd name="connsiteY53" fmla="*/ 1046328 h 2370161"/>
                  <a:gd name="connsiteX54" fmla="*/ 1940110 w 2823647"/>
                  <a:gd name="connsiteY54" fmla="*/ 1141862 h 2370161"/>
                  <a:gd name="connsiteX55" fmla="*/ 2144826 w 2823647"/>
                  <a:gd name="connsiteY55" fmla="*/ 1141862 h 2370161"/>
                  <a:gd name="connsiteX56" fmla="*/ 2445077 w 2823647"/>
                  <a:gd name="connsiteY56" fmla="*/ 1046328 h 2370161"/>
                  <a:gd name="connsiteX57" fmla="*/ 2636145 w 2823647"/>
                  <a:gd name="connsiteY57" fmla="*/ 800668 h 2370161"/>
                  <a:gd name="connsiteX58" fmla="*/ 2663441 w 2823647"/>
                  <a:gd name="connsiteY58" fmla="*/ 759725 h 2370161"/>
                  <a:gd name="connsiteX59" fmla="*/ 2636145 w 2823647"/>
                  <a:gd name="connsiteY59" fmla="*/ 950793 h 2370161"/>
                  <a:gd name="connsiteX60" fmla="*/ 2458725 w 2823647"/>
                  <a:gd name="connsiteY60" fmla="*/ 1114567 h 2370161"/>
                  <a:gd name="connsiteX61" fmla="*/ 2308599 w 2823647"/>
                  <a:gd name="connsiteY61" fmla="*/ 1182805 h 2370161"/>
                  <a:gd name="connsiteX62" fmla="*/ 2513316 w 2823647"/>
                  <a:gd name="connsiteY62" fmla="*/ 1237396 h 2370161"/>
                  <a:gd name="connsiteX63" fmla="*/ 2745328 w 2823647"/>
                  <a:gd name="connsiteY63" fmla="*/ 1319283 h 2370161"/>
                  <a:gd name="connsiteX64" fmla="*/ 2758975 w 2823647"/>
                  <a:gd name="connsiteY64" fmla="*/ 1319283 h 2370161"/>
                  <a:gd name="connsiteX65" fmla="*/ 2677089 w 2823647"/>
                  <a:gd name="connsiteY65" fmla="*/ 1574516 h 2370161"/>
                  <a:gd name="connsiteX66" fmla="*/ 2540611 w 2823647"/>
                  <a:gd name="connsiteY66" fmla="*/ 1291987 h 2370161"/>
                  <a:gd name="connsiteX67" fmla="*/ 2322247 w 2823647"/>
                  <a:gd name="connsiteY67" fmla="*/ 1237396 h 2370161"/>
                  <a:gd name="connsiteX68" fmla="*/ 2240360 w 2823647"/>
                  <a:gd name="connsiteY68" fmla="*/ 1182805 h 2370161"/>
                  <a:gd name="connsiteX69" fmla="*/ 2049292 w 2823647"/>
                  <a:gd name="connsiteY69" fmla="*/ 1210101 h 2370161"/>
                  <a:gd name="connsiteX70" fmla="*/ 1871871 w 2823647"/>
                  <a:gd name="connsiteY70" fmla="*/ 1196453 h 2370161"/>
                  <a:gd name="connsiteX71" fmla="*/ 1789984 w 2823647"/>
                  <a:gd name="connsiteY71" fmla="*/ 1059976 h 2370161"/>
                  <a:gd name="connsiteX72" fmla="*/ 1694450 w 2823647"/>
                  <a:gd name="connsiteY72" fmla="*/ 1100919 h 2370161"/>
                  <a:gd name="connsiteX73" fmla="*/ 1557972 w 2823647"/>
                  <a:gd name="connsiteY73" fmla="*/ 1141862 h 2370161"/>
                  <a:gd name="connsiteX74" fmla="*/ 1585268 w 2823647"/>
                  <a:gd name="connsiteY74" fmla="*/ 1442113 h 2370161"/>
                  <a:gd name="connsiteX75" fmla="*/ 1571620 w 2823647"/>
                  <a:gd name="connsiteY75" fmla="*/ 1728716 h 2370161"/>
                  <a:gd name="connsiteX76" fmla="*/ 1380551 w 2823647"/>
                  <a:gd name="connsiteY76" fmla="*/ 2028967 h 2370161"/>
                  <a:gd name="connsiteX77" fmla="*/ 1230426 w 2823647"/>
                  <a:gd name="connsiteY77" fmla="*/ 2110853 h 2370161"/>
                  <a:gd name="connsiteX78" fmla="*/ 1312313 w 2823647"/>
                  <a:gd name="connsiteY78" fmla="*/ 2015319 h 2370161"/>
                  <a:gd name="connsiteX79" fmla="*/ 1435142 w 2823647"/>
                  <a:gd name="connsiteY79" fmla="*/ 1906137 h 2370161"/>
                  <a:gd name="connsiteX80" fmla="*/ 1339608 w 2823647"/>
                  <a:gd name="connsiteY80" fmla="*/ 1865193 h 2370161"/>
                  <a:gd name="connsiteX81" fmla="*/ 1134892 w 2823647"/>
                  <a:gd name="connsiteY81" fmla="*/ 2056262 h 2370161"/>
                  <a:gd name="connsiteX82" fmla="*/ 1121244 w 2823647"/>
                  <a:gd name="connsiteY82" fmla="*/ 2206387 h 2370161"/>
                  <a:gd name="connsiteX83" fmla="*/ 1093948 w 2823647"/>
                  <a:gd name="connsiteY83" fmla="*/ 2370161 h 2370161"/>
                  <a:gd name="connsiteX84" fmla="*/ 1066653 w 2823647"/>
                  <a:gd name="connsiteY84" fmla="*/ 2206387 h 2370161"/>
                  <a:gd name="connsiteX85" fmla="*/ 1093948 w 2823647"/>
                  <a:gd name="connsiteY85" fmla="*/ 2015319 h 2370161"/>
                  <a:gd name="connsiteX86" fmla="*/ 1285017 w 2823647"/>
                  <a:gd name="connsiteY86" fmla="*/ 1837898 h 2370161"/>
                  <a:gd name="connsiteX87" fmla="*/ 1203131 w 2823647"/>
                  <a:gd name="connsiteY87" fmla="*/ 1837898 h 2370161"/>
                  <a:gd name="connsiteX88" fmla="*/ 998414 w 2823647"/>
                  <a:gd name="connsiteY88" fmla="*/ 1933432 h 2370161"/>
                  <a:gd name="connsiteX89" fmla="*/ 930175 w 2823647"/>
                  <a:gd name="connsiteY89" fmla="*/ 2042614 h 2370161"/>
                  <a:gd name="connsiteX90" fmla="*/ 902880 w 2823647"/>
                  <a:gd name="connsiteY90" fmla="*/ 1933432 h 2370161"/>
                  <a:gd name="connsiteX91" fmla="*/ 1107596 w 2823647"/>
                  <a:gd name="connsiteY91" fmla="*/ 1824250 h 2370161"/>
                  <a:gd name="connsiteX92" fmla="*/ 1325960 w 2823647"/>
                  <a:gd name="connsiteY92" fmla="*/ 1769659 h 2370161"/>
                  <a:gd name="connsiteX93" fmla="*/ 1462438 w 2823647"/>
                  <a:gd name="connsiteY93" fmla="*/ 1824250 h 2370161"/>
                  <a:gd name="connsiteX94" fmla="*/ 1503381 w 2823647"/>
                  <a:gd name="connsiteY94" fmla="*/ 1715068 h 2370161"/>
                  <a:gd name="connsiteX95" fmla="*/ 1517029 w 2823647"/>
                  <a:gd name="connsiteY95" fmla="*/ 1592238 h 2370161"/>
                  <a:gd name="connsiteX96" fmla="*/ 1244074 w 2823647"/>
                  <a:gd name="connsiteY96" fmla="*/ 1510352 h 2370161"/>
                  <a:gd name="connsiteX97" fmla="*/ 1093948 w 2823647"/>
                  <a:gd name="connsiteY97" fmla="*/ 1619534 h 2370161"/>
                  <a:gd name="connsiteX98" fmla="*/ 998414 w 2823647"/>
                  <a:gd name="connsiteY98" fmla="*/ 1605886 h 2370161"/>
                  <a:gd name="connsiteX99" fmla="*/ 1134892 w 2823647"/>
                  <a:gd name="connsiteY99" fmla="*/ 1537647 h 2370161"/>
                  <a:gd name="connsiteX100" fmla="*/ 1244074 w 2823647"/>
                  <a:gd name="connsiteY100" fmla="*/ 1442113 h 2370161"/>
                  <a:gd name="connsiteX101" fmla="*/ 1435142 w 2823647"/>
                  <a:gd name="connsiteY101" fmla="*/ 1510352 h 2370161"/>
                  <a:gd name="connsiteX102" fmla="*/ 1530677 w 2823647"/>
                  <a:gd name="connsiteY102" fmla="*/ 1510352 h 2370161"/>
                  <a:gd name="connsiteX103" fmla="*/ 1517029 w 2823647"/>
                  <a:gd name="connsiteY103" fmla="*/ 1414817 h 2370161"/>
                  <a:gd name="connsiteX104" fmla="*/ 1489733 w 2823647"/>
                  <a:gd name="connsiteY104" fmla="*/ 1182805 h 2370161"/>
                  <a:gd name="connsiteX105" fmla="*/ 1503381 w 2823647"/>
                  <a:gd name="connsiteY105" fmla="*/ 1059976 h 2370161"/>
                  <a:gd name="connsiteX106" fmla="*/ 1476086 w 2823647"/>
                  <a:gd name="connsiteY106" fmla="*/ 978089 h 2370161"/>
                  <a:gd name="connsiteX107" fmla="*/ 1380551 w 2823647"/>
                  <a:gd name="connsiteY107" fmla="*/ 937146 h 2370161"/>
                  <a:gd name="connsiteX108" fmla="*/ 1175835 w 2823647"/>
                  <a:gd name="connsiteY108" fmla="*/ 1114567 h 2370161"/>
                  <a:gd name="connsiteX109" fmla="*/ 902880 w 2823647"/>
                  <a:gd name="connsiteY109" fmla="*/ 1360226 h 2370161"/>
                  <a:gd name="connsiteX110" fmla="*/ 500664 w 2823647"/>
                  <a:gd name="connsiteY110" fmla="*/ 1414817 h 2370161"/>
                  <a:gd name="connsiteX111" fmla="*/ 616277 w 2823647"/>
                  <a:gd name="connsiteY111" fmla="*/ 1659602 h 2370161"/>
                  <a:gd name="connsiteX112" fmla="*/ 834641 w 2823647"/>
                  <a:gd name="connsiteY112" fmla="*/ 1319283 h 2370161"/>
                  <a:gd name="connsiteX113" fmla="*/ 1039357 w 2823647"/>
                  <a:gd name="connsiteY113" fmla="*/ 1155510 h 2370161"/>
                  <a:gd name="connsiteX114" fmla="*/ 1203131 w 2823647"/>
                  <a:gd name="connsiteY114" fmla="*/ 1005384 h 2370161"/>
                  <a:gd name="connsiteX115" fmla="*/ 1298665 w 2823647"/>
                  <a:gd name="connsiteY115" fmla="*/ 909850 h 2370161"/>
                  <a:gd name="connsiteX116" fmla="*/ 1421495 w 2823647"/>
                  <a:gd name="connsiteY116" fmla="*/ 882555 h 2370161"/>
                  <a:gd name="connsiteX117" fmla="*/ 1435142 w 2823647"/>
                  <a:gd name="connsiteY117" fmla="*/ 773373 h 2370161"/>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06200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902880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435142 w 2823647"/>
                  <a:gd name="connsiteY0" fmla="*/ 792764 h 2389552"/>
                  <a:gd name="connsiteX1" fmla="*/ 1134892 w 2823647"/>
                  <a:gd name="connsiteY1" fmla="*/ 642638 h 2389552"/>
                  <a:gd name="connsiteX2" fmla="*/ 820993 w 2823647"/>
                  <a:gd name="connsiteY2" fmla="*/ 588047 h 2389552"/>
                  <a:gd name="connsiteX3" fmla="*/ 507095 w 2823647"/>
                  <a:gd name="connsiteY3" fmla="*/ 588047 h 2389552"/>
                  <a:gd name="connsiteX4" fmla="*/ 165901 w 2823647"/>
                  <a:gd name="connsiteY4" fmla="*/ 710877 h 2389552"/>
                  <a:gd name="connsiteX5" fmla="*/ 234139 w 2823647"/>
                  <a:gd name="connsiteY5" fmla="*/ 724525 h 2389552"/>
                  <a:gd name="connsiteX6" fmla="*/ 234139 w 2823647"/>
                  <a:gd name="connsiteY6" fmla="*/ 925167 h 2389552"/>
                  <a:gd name="connsiteX7" fmla="*/ 220492 w 2823647"/>
                  <a:gd name="connsiteY7" fmla="*/ 724525 h 2389552"/>
                  <a:gd name="connsiteX8" fmla="*/ 275083 w 2823647"/>
                  <a:gd name="connsiteY8" fmla="*/ 601695 h 2389552"/>
                  <a:gd name="connsiteX9" fmla="*/ 588981 w 2823647"/>
                  <a:gd name="connsiteY9" fmla="*/ 519808 h 2389552"/>
                  <a:gd name="connsiteX10" fmla="*/ 1025710 w 2823647"/>
                  <a:gd name="connsiteY10" fmla="*/ 519808 h 2389552"/>
                  <a:gd name="connsiteX11" fmla="*/ 1298665 w 2823647"/>
                  <a:gd name="connsiteY11" fmla="*/ 628990 h 2389552"/>
                  <a:gd name="connsiteX12" fmla="*/ 1489733 w 2823647"/>
                  <a:gd name="connsiteY12" fmla="*/ 738173 h 2389552"/>
                  <a:gd name="connsiteX13" fmla="*/ 1517029 w 2823647"/>
                  <a:gd name="connsiteY13" fmla="*/ 738173 h 2389552"/>
                  <a:gd name="connsiteX14" fmla="*/ 1585268 w 2823647"/>
                  <a:gd name="connsiteY14" fmla="*/ 724525 h 2389552"/>
                  <a:gd name="connsiteX15" fmla="*/ 1598916 w 2823647"/>
                  <a:gd name="connsiteY15" fmla="*/ 465217 h 2389552"/>
                  <a:gd name="connsiteX16" fmla="*/ 1598916 w 2823647"/>
                  <a:gd name="connsiteY16" fmla="*/ 465217 h 2389552"/>
                  <a:gd name="connsiteX17" fmla="*/ 1448790 w 2823647"/>
                  <a:gd name="connsiteY17" fmla="*/ 205910 h 2389552"/>
                  <a:gd name="connsiteX18" fmla="*/ 1230426 w 2823647"/>
                  <a:gd name="connsiteY18" fmla="*/ 22067 h 2389552"/>
                  <a:gd name="connsiteX19" fmla="*/ 1216778 w 2823647"/>
                  <a:gd name="connsiteY19" fmla="*/ 338313 h 2389552"/>
                  <a:gd name="connsiteX20" fmla="*/ 1407847 w 2823647"/>
                  <a:gd name="connsiteY20" fmla="*/ 137671 h 2389552"/>
                  <a:gd name="connsiteX21" fmla="*/ 1585268 w 2823647"/>
                  <a:gd name="connsiteY21" fmla="*/ 246853 h 2389552"/>
                  <a:gd name="connsiteX22" fmla="*/ 1667154 w 2823647"/>
                  <a:gd name="connsiteY22" fmla="*/ 478865 h 2389552"/>
                  <a:gd name="connsiteX23" fmla="*/ 1694450 w 2823647"/>
                  <a:gd name="connsiteY23" fmla="*/ 588047 h 2389552"/>
                  <a:gd name="connsiteX24" fmla="*/ 1803632 w 2823647"/>
                  <a:gd name="connsiteY24" fmla="*/ 260501 h 2389552"/>
                  <a:gd name="connsiteX25" fmla="*/ 2049292 w 2823647"/>
                  <a:gd name="connsiteY25" fmla="*/ 69432 h 2389552"/>
                  <a:gd name="connsiteX26" fmla="*/ 2335895 w 2823647"/>
                  <a:gd name="connsiteY26" fmla="*/ 28489 h 2389552"/>
                  <a:gd name="connsiteX27" fmla="*/ 2608850 w 2823647"/>
                  <a:gd name="connsiteY27" fmla="*/ 28489 h 2389552"/>
                  <a:gd name="connsiteX28" fmla="*/ 2581554 w 2823647"/>
                  <a:gd name="connsiteY28" fmla="*/ 83080 h 2389552"/>
                  <a:gd name="connsiteX29" fmla="*/ 2486020 w 2823647"/>
                  <a:gd name="connsiteY29" fmla="*/ 69432 h 2389552"/>
                  <a:gd name="connsiteX30" fmla="*/ 2322247 w 2823647"/>
                  <a:gd name="connsiteY30" fmla="*/ 69432 h 2389552"/>
                  <a:gd name="connsiteX31" fmla="*/ 2445077 w 2823647"/>
                  <a:gd name="connsiteY31" fmla="*/ 151319 h 2389552"/>
                  <a:gd name="connsiteX32" fmla="*/ 2772623 w 2823647"/>
                  <a:gd name="connsiteY32" fmla="*/ 164967 h 2389552"/>
                  <a:gd name="connsiteX33" fmla="*/ 2731680 w 2823647"/>
                  <a:gd name="connsiteY33" fmla="*/ 219558 h 2389552"/>
                  <a:gd name="connsiteX34" fmla="*/ 2486020 w 2823647"/>
                  <a:gd name="connsiteY34" fmla="*/ 219558 h 2389552"/>
                  <a:gd name="connsiteX35" fmla="*/ 2308599 w 2823647"/>
                  <a:gd name="connsiteY35" fmla="*/ 124023 h 2389552"/>
                  <a:gd name="connsiteX36" fmla="*/ 2185769 w 2823647"/>
                  <a:gd name="connsiteY36" fmla="*/ 83080 h 2389552"/>
                  <a:gd name="connsiteX37" fmla="*/ 1899166 w 2823647"/>
                  <a:gd name="connsiteY37" fmla="*/ 260501 h 2389552"/>
                  <a:gd name="connsiteX38" fmla="*/ 1776336 w 2823647"/>
                  <a:gd name="connsiteY38" fmla="*/ 519808 h 2389552"/>
                  <a:gd name="connsiteX39" fmla="*/ 1735393 w 2823647"/>
                  <a:gd name="connsiteY39" fmla="*/ 738173 h 2389552"/>
                  <a:gd name="connsiteX40" fmla="*/ 1817280 w 2823647"/>
                  <a:gd name="connsiteY40" fmla="*/ 765468 h 2389552"/>
                  <a:gd name="connsiteX41" fmla="*/ 1871871 w 2823647"/>
                  <a:gd name="connsiteY41" fmla="*/ 806411 h 2389552"/>
                  <a:gd name="connsiteX42" fmla="*/ 2021996 w 2823647"/>
                  <a:gd name="connsiteY42" fmla="*/ 806411 h 2389552"/>
                  <a:gd name="connsiteX43" fmla="*/ 2240360 w 2823647"/>
                  <a:gd name="connsiteY43" fmla="*/ 628990 h 2389552"/>
                  <a:gd name="connsiteX44" fmla="*/ 2486020 w 2823647"/>
                  <a:gd name="connsiteY44" fmla="*/ 492513 h 2389552"/>
                  <a:gd name="connsiteX45" fmla="*/ 2554259 w 2823647"/>
                  <a:gd name="connsiteY45" fmla="*/ 342387 h 2389552"/>
                  <a:gd name="connsiteX46" fmla="*/ 2581554 w 2823647"/>
                  <a:gd name="connsiteY46" fmla="*/ 383331 h 2389552"/>
                  <a:gd name="connsiteX47" fmla="*/ 2513316 w 2823647"/>
                  <a:gd name="connsiteY47" fmla="*/ 547104 h 2389552"/>
                  <a:gd name="connsiteX48" fmla="*/ 2376838 w 2823647"/>
                  <a:gd name="connsiteY48" fmla="*/ 615343 h 2389552"/>
                  <a:gd name="connsiteX49" fmla="*/ 2131178 w 2823647"/>
                  <a:gd name="connsiteY49" fmla="*/ 806411 h 2389552"/>
                  <a:gd name="connsiteX50" fmla="*/ 2049292 w 2823647"/>
                  <a:gd name="connsiteY50" fmla="*/ 861002 h 2389552"/>
                  <a:gd name="connsiteX51" fmla="*/ 1899166 w 2823647"/>
                  <a:gd name="connsiteY51" fmla="*/ 874650 h 2389552"/>
                  <a:gd name="connsiteX52" fmla="*/ 1871871 w 2823647"/>
                  <a:gd name="connsiteY52" fmla="*/ 997480 h 2389552"/>
                  <a:gd name="connsiteX53" fmla="*/ 1830928 w 2823647"/>
                  <a:gd name="connsiteY53" fmla="*/ 1065719 h 2389552"/>
                  <a:gd name="connsiteX54" fmla="*/ 1940110 w 2823647"/>
                  <a:gd name="connsiteY54" fmla="*/ 1161253 h 2389552"/>
                  <a:gd name="connsiteX55" fmla="*/ 2144826 w 2823647"/>
                  <a:gd name="connsiteY55" fmla="*/ 1161253 h 2389552"/>
                  <a:gd name="connsiteX56" fmla="*/ 2445077 w 2823647"/>
                  <a:gd name="connsiteY56" fmla="*/ 1065719 h 2389552"/>
                  <a:gd name="connsiteX57" fmla="*/ 2636145 w 2823647"/>
                  <a:gd name="connsiteY57" fmla="*/ 820059 h 2389552"/>
                  <a:gd name="connsiteX58" fmla="*/ 2663441 w 2823647"/>
                  <a:gd name="connsiteY58" fmla="*/ 779116 h 2389552"/>
                  <a:gd name="connsiteX59" fmla="*/ 2636145 w 2823647"/>
                  <a:gd name="connsiteY59" fmla="*/ 970184 h 2389552"/>
                  <a:gd name="connsiteX60" fmla="*/ 2458725 w 2823647"/>
                  <a:gd name="connsiteY60" fmla="*/ 1133958 h 2389552"/>
                  <a:gd name="connsiteX61" fmla="*/ 2308599 w 2823647"/>
                  <a:gd name="connsiteY61" fmla="*/ 1202196 h 2389552"/>
                  <a:gd name="connsiteX62" fmla="*/ 2513316 w 2823647"/>
                  <a:gd name="connsiteY62" fmla="*/ 1256787 h 2389552"/>
                  <a:gd name="connsiteX63" fmla="*/ 2745328 w 2823647"/>
                  <a:gd name="connsiteY63" fmla="*/ 1338674 h 2389552"/>
                  <a:gd name="connsiteX64" fmla="*/ 2758975 w 2823647"/>
                  <a:gd name="connsiteY64" fmla="*/ 1338674 h 2389552"/>
                  <a:gd name="connsiteX65" fmla="*/ 2677089 w 2823647"/>
                  <a:gd name="connsiteY65" fmla="*/ 1593907 h 2389552"/>
                  <a:gd name="connsiteX66" fmla="*/ 2540611 w 2823647"/>
                  <a:gd name="connsiteY66" fmla="*/ 1311378 h 2389552"/>
                  <a:gd name="connsiteX67" fmla="*/ 2322247 w 2823647"/>
                  <a:gd name="connsiteY67" fmla="*/ 1256787 h 2389552"/>
                  <a:gd name="connsiteX68" fmla="*/ 2240360 w 2823647"/>
                  <a:gd name="connsiteY68" fmla="*/ 1202196 h 2389552"/>
                  <a:gd name="connsiteX69" fmla="*/ 2049292 w 2823647"/>
                  <a:gd name="connsiteY69" fmla="*/ 1229492 h 2389552"/>
                  <a:gd name="connsiteX70" fmla="*/ 1871871 w 2823647"/>
                  <a:gd name="connsiteY70" fmla="*/ 1215844 h 2389552"/>
                  <a:gd name="connsiteX71" fmla="*/ 1789984 w 2823647"/>
                  <a:gd name="connsiteY71" fmla="*/ 1079367 h 2389552"/>
                  <a:gd name="connsiteX72" fmla="*/ 1694450 w 2823647"/>
                  <a:gd name="connsiteY72" fmla="*/ 1120310 h 2389552"/>
                  <a:gd name="connsiteX73" fmla="*/ 1557972 w 2823647"/>
                  <a:gd name="connsiteY73" fmla="*/ 1161253 h 2389552"/>
                  <a:gd name="connsiteX74" fmla="*/ 1585268 w 2823647"/>
                  <a:gd name="connsiteY74" fmla="*/ 1461504 h 2389552"/>
                  <a:gd name="connsiteX75" fmla="*/ 1571620 w 2823647"/>
                  <a:gd name="connsiteY75" fmla="*/ 1748107 h 2389552"/>
                  <a:gd name="connsiteX76" fmla="*/ 1380551 w 2823647"/>
                  <a:gd name="connsiteY76" fmla="*/ 2048358 h 2389552"/>
                  <a:gd name="connsiteX77" fmla="*/ 1230426 w 2823647"/>
                  <a:gd name="connsiteY77" fmla="*/ 2130244 h 2389552"/>
                  <a:gd name="connsiteX78" fmla="*/ 1312313 w 2823647"/>
                  <a:gd name="connsiteY78" fmla="*/ 2034710 h 2389552"/>
                  <a:gd name="connsiteX79" fmla="*/ 1435142 w 2823647"/>
                  <a:gd name="connsiteY79" fmla="*/ 1925528 h 2389552"/>
                  <a:gd name="connsiteX80" fmla="*/ 1339608 w 2823647"/>
                  <a:gd name="connsiteY80" fmla="*/ 1884584 h 2389552"/>
                  <a:gd name="connsiteX81" fmla="*/ 1134892 w 2823647"/>
                  <a:gd name="connsiteY81" fmla="*/ 2075653 h 2389552"/>
                  <a:gd name="connsiteX82" fmla="*/ 1121244 w 2823647"/>
                  <a:gd name="connsiteY82" fmla="*/ 2225778 h 2389552"/>
                  <a:gd name="connsiteX83" fmla="*/ 1093948 w 2823647"/>
                  <a:gd name="connsiteY83" fmla="*/ 2389552 h 2389552"/>
                  <a:gd name="connsiteX84" fmla="*/ 1066653 w 2823647"/>
                  <a:gd name="connsiteY84" fmla="*/ 2225778 h 2389552"/>
                  <a:gd name="connsiteX85" fmla="*/ 1093948 w 2823647"/>
                  <a:gd name="connsiteY85" fmla="*/ 2034710 h 2389552"/>
                  <a:gd name="connsiteX86" fmla="*/ 1285017 w 2823647"/>
                  <a:gd name="connsiteY86" fmla="*/ 1857289 h 2389552"/>
                  <a:gd name="connsiteX87" fmla="*/ 1203131 w 2823647"/>
                  <a:gd name="connsiteY87" fmla="*/ 1857289 h 2389552"/>
                  <a:gd name="connsiteX88" fmla="*/ 998414 w 2823647"/>
                  <a:gd name="connsiteY88" fmla="*/ 1952823 h 2389552"/>
                  <a:gd name="connsiteX89" fmla="*/ 930175 w 2823647"/>
                  <a:gd name="connsiteY89" fmla="*/ 2276295 h 2389552"/>
                  <a:gd name="connsiteX90" fmla="*/ 759972 w 2823647"/>
                  <a:gd name="connsiteY90" fmla="*/ 1952823 h 2389552"/>
                  <a:gd name="connsiteX91" fmla="*/ 1107596 w 2823647"/>
                  <a:gd name="connsiteY91" fmla="*/ 1843641 h 2389552"/>
                  <a:gd name="connsiteX92" fmla="*/ 1325960 w 2823647"/>
                  <a:gd name="connsiteY92" fmla="*/ 1789050 h 2389552"/>
                  <a:gd name="connsiteX93" fmla="*/ 1462438 w 2823647"/>
                  <a:gd name="connsiteY93" fmla="*/ 1843641 h 2389552"/>
                  <a:gd name="connsiteX94" fmla="*/ 1503381 w 2823647"/>
                  <a:gd name="connsiteY94" fmla="*/ 1734459 h 2389552"/>
                  <a:gd name="connsiteX95" fmla="*/ 1517029 w 2823647"/>
                  <a:gd name="connsiteY95" fmla="*/ 1611629 h 2389552"/>
                  <a:gd name="connsiteX96" fmla="*/ 1244074 w 2823647"/>
                  <a:gd name="connsiteY96" fmla="*/ 1529743 h 2389552"/>
                  <a:gd name="connsiteX97" fmla="*/ 1093948 w 2823647"/>
                  <a:gd name="connsiteY97" fmla="*/ 1638925 h 2389552"/>
                  <a:gd name="connsiteX98" fmla="*/ 998414 w 2823647"/>
                  <a:gd name="connsiteY98" fmla="*/ 1625277 h 2389552"/>
                  <a:gd name="connsiteX99" fmla="*/ 1134892 w 2823647"/>
                  <a:gd name="connsiteY99" fmla="*/ 1557038 h 2389552"/>
                  <a:gd name="connsiteX100" fmla="*/ 1244074 w 2823647"/>
                  <a:gd name="connsiteY100" fmla="*/ 1461504 h 2389552"/>
                  <a:gd name="connsiteX101" fmla="*/ 1435142 w 2823647"/>
                  <a:gd name="connsiteY101" fmla="*/ 1529743 h 2389552"/>
                  <a:gd name="connsiteX102" fmla="*/ 1530677 w 2823647"/>
                  <a:gd name="connsiteY102" fmla="*/ 1529743 h 2389552"/>
                  <a:gd name="connsiteX103" fmla="*/ 1517029 w 2823647"/>
                  <a:gd name="connsiteY103" fmla="*/ 1434208 h 2389552"/>
                  <a:gd name="connsiteX104" fmla="*/ 1489733 w 2823647"/>
                  <a:gd name="connsiteY104" fmla="*/ 1202196 h 2389552"/>
                  <a:gd name="connsiteX105" fmla="*/ 1503381 w 2823647"/>
                  <a:gd name="connsiteY105" fmla="*/ 1079367 h 2389552"/>
                  <a:gd name="connsiteX106" fmla="*/ 1476086 w 2823647"/>
                  <a:gd name="connsiteY106" fmla="*/ 997480 h 2389552"/>
                  <a:gd name="connsiteX107" fmla="*/ 1380551 w 2823647"/>
                  <a:gd name="connsiteY107" fmla="*/ 956537 h 2389552"/>
                  <a:gd name="connsiteX108" fmla="*/ 1175835 w 2823647"/>
                  <a:gd name="connsiteY108" fmla="*/ 1133958 h 2389552"/>
                  <a:gd name="connsiteX109" fmla="*/ 902880 w 2823647"/>
                  <a:gd name="connsiteY109" fmla="*/ 1379617 h 2389552"/>
                  <a:gd name="connsiteX110" fmla="*/ 500664 w 2823647"/>
                  <a:gd name="connsiteY110" fmla="*/ 1434208 h 2389552"/>
                  <a:gd name="connsiteX111" fmla="*/ 616277 w 2823647"/>
                  <a:gd name="connsiteY111" fmla="*/ 1678993 h 2389552"/>
                  <a:gd name="connsiteX112" fmla="*/ 834641 w 2823647"/>
                  <a:gd name="connsiteY112" fmla="*/ 1338674 h 2389552"/>
                  <a:gd name="connsiteX113" fmla="*/ 1039357 w 2823647"/>
                  <a:gd name="connsiteY113" fmla="*/ 1174901 h 2389552"/>
                  <a:gd name="connsiteX114" fmla="*/ 1203131 w 2823647"/>
                  <a:gd name="connsiteY114" fmla="*/ 1024775 h 2389552"/>
                  <a:gd name="connsiteX115" fmla="*/ 1298665 w 2823647"/>
                  <a:gd name="connsiteY115" fmla="*/ 929241 h 2389552"/>
                  <a:gd name="connsiteX116" fmla="*/ 1421495 w 2823647"/>
                  <a:gd name="connsiteY116" fmla="*/ 901946 h 2389552"/>
                  <a:gd name="connsiteX117" fmla="*/ 1435142 w 2823647"/>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380256 w 2703239"/>
                  <a:gd name="connsiteY109" fmla="*/ 1434208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5869 w 2703239"/>
                  <a:gd name="connsiteY110" fmla="*/ 1678993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348176 w 2703239"/>
                  <a:gd name="connsiteY110" fmla="*/ 1520418 h 2389552"/>
                  <a:gd name="connsiteX111" fmla="*/ 714233 w 2703239"/>
                  <a:gd name="connsiteY111" fmla="*/ 1338674 h 2389552"/>
                  <a:gd name="connsiteX112" fmla="*/ 918949 w 2703239"/>
                  <a:gd name="connsiteY112" fmla="*/ 1174901 h 2389552"/>
                  <a:gd name="connsiteX113" fmla="*/ 1082723 w 2703239"/>
                  <a:gd name="connsiteY113" fmla="*/ 1024775 h 2389552"/>
                  <a:gd name="connsiteX114" fmla="*/ 1178257 w 2703239"/>
                  <a:gd name="connsiteY114" fmla="*/ 929241 h 2389552"/>
                  <a:gd name="connsiteX115" fmla="*/ 1301087 w 2703239"/>
                  <a:gd name="connsiteY115" fmla="*/ 901946 h 2389552"/>
                  <a:gd name="connsiteX116" fmla="*/ 1314734 w 2703239"/>
                  <a:gd name="connsiteY116"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68172 w 2703239"/>
                  <a:gd name="connsiteY110" fmla="*/ 1629619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714233 w 2703239"/>
                  <a:gd name="connsiteY112" fmla="*/ 1338674 h 2389552"/>
                  <a:gd name="connsiteX113" fmla="*/ 918949 w 2703239"/>
                  <a:gd name="connsiteY113" fmla="*/ 1174901 h 2389552"/>
                  <a:gd name="connsiteX114" fmla="*/ 1082723 w 2703239"/>
                  <a:gd name="connsiteY114" fmla="*/ 1024775 h 2389552"/>
                  <a:gd name="connsiteX115" fmla="*/ 1178257 w 2703239"/>
                  <a:gd name="connsiteY115" fmla="*/ 929241 h 2389552"/>
                  <a:gd name="connsiteX116" fmla="*/ 1301087 w 2703239"/>
                  <a:gd name="connsiteY116" fmla="*/ 901946 h 2389552"/>
                  <a:gd name="connsiteX117" fmla="*/ 1314734 w 2703239"/>
                  <a:gd name="connsiteY117"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509735 w 2703239"/>
                  <a:gd name="connsiteY112" fmla="*/ 1421801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348176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520418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92764 h 2389552"/>
                  <a:gd name="connsiteX1" fmla="*/ 1014484 w 2703239"/>
                  <a:gd name="connsiteY1" fmla="*/ 642638 h 2389552"/>
                  <a:gd name="connsiteX2" fmla="*/ 700585 w 2703239"/>
                  <a:gd name="connsiteY2" fmla="*/ 588047 h 2389552"/>
                  <a:gd name="connsiteX3" fmla="*/ 386687 w 2703239"/>
                  <a:gd name="connsiteY3" fmla="*/ 588047 h 2389552"/>
                  <a:gd name="connsiteX4" fmla="*/ 45493 w 2703239"/>
                  <a:gd name="connsiteY4" fmla="*/ 710877 h 2389552"/>
                  <a:gd name="connsiteX5" fmla="*/ 113731 w 2703239"/>
                  <a:gd name="connsiteY5" fmla="*/ 724525 h 2389552"/>
                  <a:gd name="connsiteX6" fmla="*/ 100084 w 2703239"/>
                  <a:gd name="connsiteY6" fmla="*/ 724525 h 2389552"/>
                  <a:gd name="connsiteX7" fmla="*/ 154675 w 2703239"/>
                  <a:gd name="connsiteY7" fmla="*/ 601695 h 2389552"/>
                  <a:gd name="connsiteX8" fmla="*/ 468573 w 2703239"/>
                  <a:gd name="connsiteY8" fmla="*/ 519808 h 2389552"/>
                  <a:gd name="connsiteX9" fmla="*/ 905302 w 2703239"/>
                  <a:gd name="connsiteY9" fmla="*/ 519808 h 2389552"/>
                  <a:gd name="connsiteX10" fmla="*/ 1178257 w 2703239"/>
                  <a:gd name="connsiteY10" fmla="*/ 628990 h 2389552"/>
                  <a:gd name="connsiteX11" fmla="*/ 1369325 w 2703239"/>
                  <a:gd name="connsiteY11" fmla="*/ 738173 h 2389552"/>
                  <a:gd name="connsiteX12" fmla="*/ 1396621 w 2703239"/>
                  <a:gd name="connsiteY12" fmla="*/ 738173 h 2389552"/>
                  <a:gd name="connsiteX13" fmla="*/ 1464860 w 2703239"/>
                  <a:gd name="connsiteY13" fmla="*/ 724525 h 2389552"/>
                  <a:gd name="connsiteX14" fmla="*/ 1478508 w 2703239"/>
                  <a:gd name="connsiteY14" fmla="*/ 465217 h 2389552"/>
                  <a:gd name="connsiteX15" fmla="*/ 1478508 w 2703239"/>
                  <a:gd name="connsiteY15" fmla="*/ 465217 h 2389552"/>
                  <a:gd name="connsiteX16" fmla="*/ 1328382 w 2703239"/>
                  <a:gd name="connsiteY16" fmla="*/ 205910 h 2389552"/>
                  <a:gd name="connsiteX17" fmla="*/ 1110018 w 2703239"/>
                  <a:gd name="connsiteY17" fmla="*/ 22067 h 2389552"/>
                  <a:gd name="connsiteX18" fmla="*/ 1096370 w 2703239"/>
                  <a:gd name="connsiteY18" fmla="*/ 338313 h 2389552"/>
                  <a:gd name="connsiteX19" fmla="*/ 1287439 w 2703239"/>
                  <a:gd name="connsiteY19" fmla="*/ 137671 h 2389552"/>
                  <a:gd name="connsiteX20" fmla="*/ 1464860 w 2703239"/>
                  <a:gd name="connsiteY20" fmla="*/ 246853 h 2389552"/>
                  <a:gd name="connsiteX21" fmla="*/ 1546746 w 2703239"/>
                  <a:gd name="connsiteY21" fmla="*/ 478865 h 2389552"/>
                  <a:gd name="connsiteX22" fmla="*/ 1574042 w 2703239"/>
                  <a:gd name="connsiteY22" fmla="*/ 588047 h 2389552"/>
                  <a:gd name="connsiteX23" fmla="*/ 1683224 w 2703239"/>
                  <a:gd name="connsiteY23" fmla="*/ 260501 h 2389552"/>
                  <a:gd name="connsiteX24" fmla="*/ 1928884 w 2703239"/>
                  <a:gd name="connsiteY24" fmla="*/ 69432 h 2389552"/>
                  <a:gd name="connsiteX25" fmla="*/ 2215487 w 2703239"/>
                  <a:gd name="connsiteY25" fmla="*/ 28489 h 2389552"/>
                  <a:gd name="connsiteX26" fmla="*/ 2488442 w 2703239"/>
                  <a:gd name="connsiteY26" fmla="*/ 28489 h 2389552"/>
                  <a:gd name="connsiteX27" fmla="*/ 2461146 w 2703239"/>
                  <a:gd name="connsiteY27" fmla="*/ 83080 h 2389552"/>
                  <a:gd name="connsiteX28" fmla="*/ 2365612 w 2703239"/>
                  <a:gd name="connsiteY28" fmla="*/ 69432 h 2389552"/>
                  <a:gd name="connsiteX29" fmla="*/ 2201839 w 2703239"/>
                  <a:gd name="connsiteY29" fmla="*/ 69432 h 2389552"/>
                  <a:gd name="connsiteX30" fmla="*/ 2324669 w 2703239"/>
                  <a:gd name="connsiteY30" fmla="*/ 151319 h 2389552"/>
                  <a:gd name="connsiteX31" fmla="*/ 2652215 w 2703239"/>
                  <a:gd name="connsiteY31" fmla="*/ 164967 h 2389552"/>
                  <a:gd name="connsiteX32" fmla="*/ 2611272 w 2703239"/>
                  <a:gd name="connsiteY32" fmla="*/ 219558 h 2389552"/>
                  <a:gd name="connsiteX33" fmla="*/ 2365612 w 2703239"/>
                  <a:gd name="connsiteY33" fmla="*/ 219558 h 2389552"/>
                  <a:gd name="connsiteX34" fmla="*/ 2188191 w 2703239"/>
                  <a:gd name="connsiteY34" fmla="*/ 124023 h 2389552"/>
                  <a:gd name="connsiteX35" fmla="*/ 2065361 w 2703239"/>
                  <a:gd name="connsiteY35" fmla="*/ 83080 h 2389552"/>
                  <a:gd name="connsiteX36" fmla="*/ 1778758 w 2703239"/>
                  <a:gd name="connsiteY36" fmla="*/ 260501 h 2389552"/>
                  <a:gd name="connsiteX37" fmla="*/ 1655928 w 2703239"/>
                  <a:gd name="connsiteY37" fmla="*/ 519808 h 2389552"/>
                  <a:gd name="connsiteX38" fmla="*/ 1614985 w 2703239"/>
                  <a:gd name="connsiteY38" fmla="*/ 738173 h 2389552"/>
                  <a:gd name="connsiteX39" fmla="*/ 1696872 w 2703239"/>
                  <a:gd name="connsiteY39" fmla="*/ 765468 h 2389552"/>
                  <a:gd name="connsiteX40" fmla="*/ 1751463 w 2703239"/>
                  <a:gd name="connsiteY40" fmla="*/ 806411 h 2389552"/>
                  <a:gd name="connsiteX41" fmla="*/ 1901588 w 2703239"/>
                  <a:gd name="connsiteY41" fmla="*/ 806411 h 2389552"/>
                  <a:gd name="connsiteX42" fmla="*/ 2119952 w 2703239"/>
                  <a:gd name="connsiteY42" fmla="*/ 628990 h 2389552"/>
                  <a:gd name="connsiteX43" fmla="*/ 2365612 w 2703239"/>
                  <a:gd name="connsiteY43" fmla="*/ 492513 h 2389552"/>
                  <a:gd name="connsiteX44" fmla="*/ 2433851 w 2703239"/>
                  <a:gd name="connsiteY44" fmla="*/ 342387 h 2389552"/>
                  <a:gd name="connsiteX45" fmla="*/ 2461146 w 2703239"/>
                  <a:gd name="connsiteY45" fmla="*/ 383331 h 2389552"/>
                  <a:gd name="connsiteX46" fmla="*/ 2392908 w 2703239"/>
                  <a:gd name="connsiteY46" fmla="*/ 547104 h 2389552"/>
                  <a:gd name="connsiteX47" fmla="*/ 2256430 w 2703239"/>
                  <a:gd name="connsiteY47" fmla="*/ 615343 h 2389552"/>
                  <a:gd name="connsiteX48" fmla="*/ 2010770 w 2703239"/>
                  <a:gd name="connsiteY48" fmla="*/ 806411 h 2389552"/>
                  <a:gd name="connsiteX49" fmla="*/ 1928884 w 2703239"/>
                  <a:gd name="connsiteY49" fmla="*/ 861002 h 2389552"/>
                  <a:gd name="connsiteX50" fmla="*/ 1778758 w 2703239"/>
                  <a:gd name="connsiteY50" fmla="*/ 874650 h 2389552"/>
                  <a:gd name="connsiteX51" fmla="*/ 1751463 w 2703239"/>
                  <a:gd name="connsiteY51" fmla="*/ 997480 h 2389552"/>
                  <a:gd name="connsiteX52" fmla="*/ 1710520 w 2703239"/>
                  <a:gd name="connsiteY52" fmla="*/ 1065719 h 2389552"/>
                  <a:gd name="connsiteX53" fmla="*/ 1819702 w 2703239"/>
                  <a:gd name="connsiteY53" fmla="*/ 1161253 h 2389552"/>
                  <a:gd name="connsiteX54" fmla="*/ 2024418 w 2703239"/>
                  <a:gd name="connsiteY54" fmla="*/ 1161253 h 2389552"/>
                  <a:gd name="connsiteX55" fmla="*/ 2324669 w 2703239"/>
                  <a:gd name="connsiteY55" fmla="*/ 1065719 h 2389552"/>
                  <a:gd name="connsiteX56" fmla="*/ 2515737 w 2703239"/>
                  <a:gd name="connsiteY56" fmla="*/ 820059 h 2389552"/>
                  <a:gd name="connsiteX57" fmla="*/ 2543033 w 2703239"/>
                  <a:gd name="connsiteY57" fmla="*/ 779116 h 2389552"/>
                  <a:gd name="connsiteX58" fmla="*/ 2515737 w 2703239"/>
                  <a:gd name="connsiteY58" fmla="*/ 970184 h 2389552"/>
                  <a:gd name="connsiteX59" fmla="*/ 2338317 w 2703239"/>
                  <a:gd name="connsiteY59" fmla="*/ 1133958 h 2389552"/>
                  <a:gd name="connsiteX60" fmla="*/ 2188191 w 2703239"/>
                  <a:gd name="connsiteY60" fmla="*/ 1202196 h 2389552"/>
                  <a:gd name="connsiteX61" fmla="*/ 2392908 w 2703239"/>
                  <a:gd name="connsiteY61" fmla="*/ 1256787 h 2389552"/>
                  <a:gd name="connsiteX62" fmla="*/ 2624920 w 2703239"/>
                  <a:gd name="connsiteY62" fmla="*/ 1338674 h 2389552"/>
                  <a:gd name="connsiteX63" fmla="*/ 2638567 w 2703239"/>
                  <a:gd name="connsiteY63" fmla="*/ 1338674 h 2389552"/>
                  <a:gd name="connsiteX64" fmla="*/ 2556681 w 2703239"/>
                  <a:gd name="connsiteY64" fmla="*/ 1593907 h 2389552"/>
                  <a:gd name="connsiteX65" fmla="*/ 2420203 w 2703239"/>
                  <a:gd name="connsiteY65" fmla="*/ 1311378 h 2389552"/>
                  <a:gd name="connsiteX66" fmla="*/ 2201839 w 2703239"/>
                  <a:gd name="connsiteY66" fmla="*/ 1256787 h 2389552"/>
                  <a:gd name="connsiteX67" fmla="*/ 2119952 w 2703239"/>
                  <a:gd name="connsiteY67" fmla="*/ 1202196 h 2389552"/>
                  <a:gd name="connsiteX68" fmla="*/ 1928884 w 2703239"/>
                  <a:gd name="connsiteY68" fmla="*/ 1229492 h 2389552"/>
                  <a:gd name="connsiteX69" fmla="*/ 1751463 w 2703239"/>
                  <a:gd name="connsiteY69" fmla="*/ 1215844 h 2389552"/>
                  <a:gd name="connsiteX70" fmla="*/ 1669576 w 2703239"/>
                  <a:gd name="connsiteY70" fmla="*/ 1079367 h 2389552"/>
                  <a:gd name="connsiteX71" fmla="*/ 1574042 w 2703239"/>
                  <a:gd name="connsiteY71" fmla="*/ 1120310 h 2389552"/>
                  <a:gd name="connsiteX72" fmla="*/ 1437564 w 2703239"/>
                  <a:gd name="connsiteY72" fmla="*/ 1161253 h 2389552"/>
                  <a:gd name="connsiteX73" fmla="*/ 1464860 w 2703239"/>
                  <a:gd name="connsiteY73" fmla="*/ 1461504 h 2389552"/>
                  <a:gd name="connsiteX74" fmla="*/ 1451212 w 2703239"/>
                  <a:gd name="connsiteY74" fmla="*/ 1748107 h 2389552"/>
                  <a:gd name="connsiteX75" fmla="*/ 1260143 w 2703239"/>
                  <a:gd name="connsiteY75" fmla="*/ 2048358 h 2389552"/>
                  <a:gd name="connsiteX76" fmla="*/ 1110018 w 2703239"/>
                  <a:gd name="connsiteY76" fmla="*/ 2130244 h 2389552"/>
                  <a:gd name="connsiteX77" fmla="*/ 1191905 w 2703239"/>
                  <a:gd name="connsiteY77" fmla="*/ 2034710 h 2389552"/>
                  <a:gd name="connsiteX78" fmla="*/ 1314734 w 2703239"/>
                  <a:gd name="connsiteY78" fmla="*/ 1925528 h 2389552"/>
                  <a:gd name="connsiteX79" fmla="*/ 1219200 w 2703239"/>
                  <a:gd name="connsiteY79" fmla="*/ 1884584 h 2389552"/>
                  <a:gd name="connsiteX80" fmla="*/ 1014484 w 2703239"/>
                  <a:gd name="connsiteY80" fmla="*/ 2075653 h 2389552"/>
                  <a:gd name="connsiteX81" fmla="*/ 1000836 w 2703239"/>
                  <a:gd name="connsiteY81" fmla="*/ 2225778 h 2389552"/>
                  <a:gd name="connsiteX82" fmla="*/ 973540 w 2703239"/>
                  <a:gd name="connsiteY82" fmla="*/ 2389552 h 2389552"/>
                  <a:gd name="connsiteX83" fmla="*/ 946245 w 2703239"/>
                  <a:gd name="connsiteY83" fmla="*/ 2225778 h 2389552"/>
                  <a:gd name="connsiteX84" fmla="*/ 973540 w 2703239"/>
                  <a:gd name="connsiteY84" fmla="*/ 2034710 h 2389552"/>
                  <a:gd name="connsiteX85" fmla="*/ 1164609 w 2703239"/>
                  <a:gd name="connsiteY85" fmla="*/ 1857289 h 2389552"/>
                  <a:gd name="connsiteX86" fmla="*/ 1082723 w 2703239"/>
                  <a:gd name="connsiteY86" fmla="*/ 1857289 h 2389552"/>
                  <a:gd name="connsiteX87" fmla="*/ 878006 w 2703239"/>
                  <a:gd name="connsiteY87" fmla="*/ 1952823 h 2389552"/>
                  <a:gd name="connsiteX88" fmla="*/ 809767 w 2703239"/>
                  <a:gd name="connsiteY88" fmla="*/ 2276295 h 2389552"/>
                  <a:gd name="connsiteX89" fmla="*/ 639564 w 2703239"/>
                  <a:gd name="connsiteY89" fmla="*/ 1952823 h 2389552"/>
                  <a:gd name="connsiteX90" fmla="*/ 987188 w 2703239"/>
                  <a:gd name="connsiteY90" fmla="*/ 1843641 h 2389552"/>
                  <a:gd name="connsiteX91" fmla="*/ 1205552 w 2703239"/>
                  <a:gd name="connsiteY91" fmla="*/ 1789050 h 2389552"/>
                  <a:gd name="connsiteX92" fmla="*/ 1342030 w 2703239"/>
                  <a:gd name="connsiteY92" fmla="*/ 1843641 h 2389552"/>
                  <a:gd name="connsiteX93" fmla="*/ 1382973 w 2703239"/>
                  <a:gd name="connsiteY93" fmla="*/ 1734459 h 2389552"/>
                  <a:gd name="connsiteX94" fmla="*/ 1396621 w 2703239"/>
                  <a:gd name="connsiteY94" fmla="*/ 1611629 h 2389552"/>
                  <a:gd name="connsiteX95" fmla="*/ 1123666 w 2703239"/>
                  <a:gd name="connsiteY95" fmla="*/ 1529743 h 2389552"/>
                  <a:gd name="connsiteX96" fmla="*/ 973540 w 2703239"/>
                  <a:gd name="connsiteY96" fmla="*/ 1638925 h 2389552"/>
                  <a:gd name="connsiteX97" fmla="*/ 878006 w 2703239"/>
                  <a:gd name="connsiteY97" fmla="*/ 1625277 h 2389552"/>
                  <a:gd name="connsiteX98" fmla="*/ 1014484 w 2703239"/>
                  <a:gd name="connsiteY98" fmla="*/ 1557038 h 2389552"/>
                  <a:gd name="connsiteX99" fmla="*/ 1123666 w 2703239"/>
                  <a:gd name="connsiteY99" fmla="*/ 1461504 h 2389552"/>
                  <a:gd name="connsiteX100" fmla="*/ 1314734 w 2703239"/>
                  <a:gd name="connsiteY100" fmla="*/ 1529743 h 2389552"/>
                  <a:gd name="connsiteX101" fmla="*/ 1410269 w 2703239"/>
                  <a:gd name="connsiteY101" fmla="*/ 1529743 h 2389552"/>
                  <a:gd name="connsiteX102" fmla="*/ 1396621 w 2703239"/>
                  <a:gd name="connsiteY102" fmla="*/ 1434208 h 2389552"/>
                  <a:gd name="connsiteX103" fmla="*/ 1369325 w 2703239"/>
                  <a:gd name="connsiteY103" fmla="*/ 1202196 h 2389552"/>
                  <a:gd name="connsiteX104" fmla="*/ 1382973 w 2703239"/>
                  <a:gd name="connsiteY104" fmla="*/ 1079367 h 2389552"/>
                  <a:gd name="connsiteX105" fmla="*/ 1355678 w 2703239"/>
                  <a:gd name="connsiteY105" fmla="*/ 997480 h 2389552"/>
                  <a:gd name="connsiteX106" fmla="*/ 1260143 w 2703239"/>
                  <a:gd name="connsiteY106" fmla="*/ 956537 h 2389552"/>
                  <a:gd name="connsiteX107" fmla="*/ 1055427 w 2703239"/>
                  <a:gd name="connsiteY107" fmla="*/ 1133958 h 2389552"/>
                  <a:gd name="connsiteX108" fmla="*/ 782472 w 2703239"/>
                  <a:gd name="connsiteY108" fmla="*/ 1379617 h 2389552"/>
                  <a:gd name="connsiteX109" fmla="*/ 636208 w 2703239"/>
                  <a:gd name="connsiteY109" fmla="*/ 1664434 h 2389552"/>
                  <a:gd name="connsiteX110" fmla="*/ 492192 w 2703239"/>
                  <a:gd name="connsiteY110" fmla="*/ 1664434 h 2389552"/>
                  <a:gd name="connsiteX111" fmla="*/ 348176 w 2703239"/>
                  <a:gd name="connsiteY111" fmla="*/ 1520418 h 2389552"/>
                  <a:gd name="connsiteX112" fmla="*/ 420184 w 2703239"/>
                  <a:gd name="connsiteY112" fmla="*/ 1376402 h 2389552"/>
                  <a:gd name="connsiteX113" fmla="*/ 714233 w 2703239"/>
                  <a:gd name="connsiteY113" fmla="*/ 1338674 h 2389552"/>
                  <a:gd name="connsiteX114" fmla="*/ 918949 w 2703239"/>
                  <a:gd name="connsiteY114" fmla="*/ 1174901 h 2389552"/>
                  <a:gd name="connsiteX115" fmla="*/ 1082723 w 2703239"/>
                  <a:gd name="connsiteY115" fmla="*/ 1024775 h 2389552"/>
                  <a:gd name="connsiteX116" fmla="*/ 1178257 w 2703239"/>
                  <a:gd name="connsiteY116" fmla="*/ 929241 h 2389552"/>
                  <a:gd name="connsiteX117" fmla="*/ 1301087 w 2703239"/>
                  <a:gd name="connsiteY117" fmla="*/ 901946 h 2389552"/>
                  <a:gd name="connsiteX118" fmla="*/ 1314734 w 2703239"/>
                  <a:gd name="connsiteY118" fmla="*/ 792764 h 2389552"/>
                  <a:gd name="connsiteX0" fmla="*/ 1314734 w 2703239"/>
                  <a:gd name="connsiteY0" fmla="*/ 778176 h 2374964"/>
                  <a:gd name="connsiteX1" fmla="*/ 1014484 w 2703239"/>
                  <a:gd name="connsiteY1" fmla="*/ 628050 h 2374964"/>
                  <a:gd name="connsiteX2" fmla="*/ 700585 w 2703239"/>
                  <a:gd name="connsiteY2" fmla="*/ 573459 h 2374964"/>
                  <a:gd name="connsiteX3" fmla="*/ 386687 w 2703239"/>
                  <a:gd name="connsiteY3" fmla="*/ 573459 h 2374964"/>
                  <a:gd name="connsiteX4" fmla="*/ 45493 w 2703239"/>
                  <a:gd name="connsiteY4" fmla="*/ 696289 h 2374964"/>
                  <a:gd name="connsiteX5" fmla="*/ 113731 w 2703239"/>
                  <a:gd name="connsiteY5" fmla="*/ 709937 h 2374964"/>
                  <a:gd name="connsiteX6" fmla="*/ 100084 w 2703239"/>
                  <a:gd name="connsiteY6" fmla="*/ 709937 h 2374964"/>
                  <a:gd name="connsiteX7" fmla="*/ 154675 w 2703239"/>
                  <a:gd name="connsiteY7" fmla="*/ 587107 h 2374964"/>
                  <a:gd name="connsiteX8" fmla="*/ 468573 w 2703239"/>
                  <a:gd name="connsiteY8" fmla="*/ 505220 h 2374964"/>
                  <a:gd name="connsiteX9" fmla="*/ 905302 w 2703239"/>
                  <a:gd name="connsiteY9" fmla="*/ 505220 h 2374964"/>
                  <a:gd name="connsiteX10" fmla="*/ 1178257 w 2703239"/>
                  <a:gd name="connsiteY10" fmla="*/ 614402 h 2374964"/>
                  <a:gd name="connsiteX11" fmla="*/ 1369325 w 2703239"/>
                  <a:gd name="connsiteY11" fmla="*/ 723585 h 2374964"/>
                  <a:gd name="connsiteX12" fmla="*/ 1396621 w 2703239"/>
                  <a:gd name="connsiteY12" fmla="*/ 723585 h 2374964"/>
                  <a:gd name="connsiteX13" fmla="*/ 1464860 w 2703239"/>
                  <a:gd name="connsiteY13" fmla="*/ 709937 h 2374964"/>
                  <a:gd name="connsiteX14" fmla="*/ 1478508 w 2703239"/>
                  <a:gd name="connsiteY14" fmla="*/ 450629 h 2374964"/>
                  <a:gd name="connsiteX15" fmla="*/ 1478508 w 2703239"/>
                  <a:gd name="connsiteY15" fmla="*/ 450629 h 2374964"/>
                  <a:gd name="connsiteX16" fmla="*/ 1328382 w 2703239"/>
                  <a:gd name="connsiteY16" fmla="*/ 191322 h 2374964"/>
                  <a:gd name="connsiteX17" fmla="*/ 1110018 w 2703239"/>
                  <a:gd name="connsiteY17" fmla="*/ 7479 h 2374964"/>
                  <a:gd name="connsiteX18" fmla="*/ 1077772 w 2703239"/>
                  <a:gd name="connsiteY18" fmla="*/ 146450 h 2374964"/>
                  <a:gd name="connsiteX19" fmla="*/ 1096370 w 2703239"/>
                  <a:gd name="connsiteY19" fmla="*/ 323725 h 2374964"/>
                  <a:gd name="connsiteX20" fmla="*/ 1287439 w 2703239"/>
                  <a:gd name="connsiteY20" fmla="*/ 123083 h 2374964"/>
                  <a:gd name="connsiteX21" fmla="*/ 1464860 w 2703239"/>
                  <a:gd name="connsiteY21" fmla="*/ 232265 h 2374964"/>
                  <a:gd name="connsiteX22" fmla="*/ 1546746 w 2703239"/>
                  <a:gd name="connsiteY22" fmla="*/ 464277 h 2374964"/>
                  <a:gd name="connsiteX23" fmla="*/ 1574042 w 2703239"/>
                  <a:gd name="connsiteY23" fmla="*/ 573459 h 2374964"/>
                  <a:gd name="connsiteX24" fmla="*/ 1683224 w 2703239"/>
                  <a:gd name="connsiteY24" fmla="*/ 245913 h 2374964"/>
                  <a:gd name="connsiteX25" fmla="*/ 1928884 w 2703239"/>
                  <a:gd name="connsiteY25" fmla="*/ 54844 h 2374964"/>
                  <a:gd name="connsiteX26" fmla="*/ 2215487 w 2703239"/>
                  <a:gd name="connsiteY26" fmla="*/ 13901 h 2374964"/>
                  <a:gd name="connsiteX27" fmla="*/ 2488442 w 2703239"/>
                  <a:gd name="connsiteY27" fmla="*/ 13901 h 2374964"/>
                  <a:gd name="connsiteX28" fmla="*/ 2461146 w 2703239"/>
                  <a:gd name="connsiteY28" fmla="*/ 68492 h 2374964"/>
                  <a:gd name="connsiteX29" fmla="*/ 2365612 w 2703239"/>
                  <a:gd name="connsiteY29" fmla="*/ 54844 h 2374964"/>
                  <a:gd name="connsiteX30" fmla="*/ 2201839 w 2703239"/>
                  <a:gd name="connsiteY30" fmla="*/ 54844 h 2374964"/>
                  <a:gd name="connsiteX31" fmla="*/ 2324669 w 2703239"/>
                  <a:gd name="connsiteY31" fmla="*/ 136731 h 2374964"/>
                  <a:gd name="connsiteX32" fmla="*/ 2652215 w 2703239"/>
                  <a:gd name="connsiteY32" fmla="*/ 150379 h 2374964"/>
                  <a:gd name="connsiteX33" fmla="*/ 2611272 w 2703239"/>
                  <a:gd name="connsiteY33" fmla="*/ 204970 h 2374964"/>
                  <a:gd name="connsiteX34" fmla="*/ 2365612 w 2703239"/>
                  <a:gd name="connsiteY34" fmla="*/ 204970 h 2374964"/>
                  <a:gd name="connsiteX35" fmla="*/ 2188191 w 2703239"/>
                  <a:gd name="connsiteY35" fmla="*/ 109435 h 2374964"/>
                  <a:gd name="connsiteX36" fmla="*/ 2065361 w 2703239"/>
                  <a:gd name="connsiteY36" fmla="*/ 68492 h 2374964"/>
                  <a:gd name="connsiteX37" fmla="*/ 1778758 w 2703239"/>
                  <a:gd name="connsiteY37" fmla="*/ 245913 h 2374964"/>
                  <a:gd name="connsiteX38" fmla="*/ 1655928 w 2703239"/>
                  <a:gd name="connsiteY38" fmla="*/ 505220 h 2374964"/>
                  <a:gd name="connsiteX39" fmla="*/ 1614985 w 2703239"/>
                  <a:gd name="connsiteY39" fmla="*/ 723585 h 2374964"/>
                  <a:gd name="connsiteX40" fmla="*/ 1696872 w 2703239"/>
                  <a:gd name="connsiteY40" fmla="*/ 750880 h 2374964"/>
                  <a:gd name="connsiteX41" fmla="*/ 1751463 w 2703239"/>
                  <a:gd name="connsiteY41" fmla="*/ 791823 h 2374964"/>
                  <a:gd name="connsiteX42" fmla="*/ 1901588 w 2703239"/>
                  <a:gd name="connsiteY42" fmla="*/ 791823 h 2374964"/>
                  <a:gd name="connsiteX43" fmla="*/ 2119952 w 2703239"/>
                  <a:gd name="connsiteY43" fmla="*/ 614402 h 2374964"/>
                  <a:gd name="connsiteX44" fmla="*/ 2365612 w 2703239"/>
                  <a:gd name="connsiteY44" fmla="*/ 477925 h 2374964"/>
                  <a:gd name="connsiteX45" fmla="*/ 2433851 w 2703239"/>
                  <a:gd name="connsiteY45" fmla="*/ 327799 h 2374964"/>
                  <a:gd name="connsiteX46" fmla="*/ 2461146 w 2703239"/>
                  <a:gd name="connsiteY46" fmla="*/ 368743 h 2374964"/>
                  <a:gd name="connsiteX47" fmla="*/ 2392908 w 2703239"/>
                  <a:gd name="connsiteY47" fmla="*/ 532516 h 2374964"/>
                  <a:gd name="connsiteX48" fmla="*/ 2256430 w 2703239"/>
                  <a:gd name="connsiteY48" fmla="*/ 600755 h 2374964"/>
                  <a:gd name="connsiteX49" fmla="*/ 2010770 w 2703239"/>
                  <a:gd name="connsiteY49" fmla="*/ 791823 h 2374964"/>
                  <a:gd name="connsiteX50" fmla="*/ 1928884 w 2703239"/>
                  <a:gd name="connsiteY50" fmla="*/ 846414 h 2374964"/>
                  <a:gd name="connsiteX51" fmla="*/ 1778758 w 2703239"/>
                  <a:gd name="connsiteY51" fmla="*/ 860062 h 2374964"/>
                  <a:gd name="connsiteX52" fmla="*/ 1751463 w 2703239"/>
                  <a:gd name="connsiteY52" fmla="*/ 982892 h 2374964"/>
                  <a:gd name="connsiteX53" fmla="*/ 1710520 w 2703239"/>
                  <a:gd name="connsiteY53" fmla="*/ 1051131 h 2374964"/>
                  <a:gd name="connsiteX54" fmla="*/ 1819702 w 2703239"/>
                  <a:gd name="connsiteY54" fmla="*/ 1146665 h 2374964"/>
                  <a:gd name="connsiteX55" fmla="*/ 2024418 w 2703239"/>
                  <a:gd name="connsiteY55" fmla="*/ 1146665 h 2374964"/>
                  <a:gd name="connsiteX56" fmla="*/ 2324669 w 2703239"/>
                  <a:gd name="connsiteY56" fmla="*/ 1051131 h 2374964"/>
                  <a:gd name="connsiteX57" fmla="*/ 2515737 w 2703239"/>
                  <a:gd name="connsiteY57" fmla="*/ 805471 h 2374964"/>
                  <a:gd name="connsiteX58" fmla="*/ 2543033 w 2703239"/>
                  <a:gd name="connsiteY58" fmla="*/ 764528 h 2374964"/>
                  <a:gd name="connsiteX59" fmla="*/ 2515737 w 2703239"/>
                  <a:gd name="connsiteY59" fmla="*/ 955596 h 2374964"/>
                  <a:gd name="connsiteX60" fmla="*/ 2338317 w 2703239"/>
                  <a:gd name="connsiteY60" fmla="*/ 1119370 h 2374964"/>
                  <a:gd name="connsiteX61" fmla="*/ 2188191 w 2703239"/>
                  <a:gd name="connsiteY61" fmla="*/ 1187608 h 2374964"/>
                  <a:gd name="connsiteX62" fmla="*/ 2392908 w 2703239"/>
                  <a:gd name="connsiteY62" fmla="*/ 1242199 h 2374964"/>
                  <a:gd name="connsiteX63" fmla="*/ 2624920 w 2703239"/>
                  <a:gd name="connsiteY63" fmla="*/ 1324086 h 2374964"/>
                  <a:gd name="connsiteX64" fmla="*/ 2638567 w 2703239"/>
                  <a:gd name="connsiteY64" fmla="*/ 1324086 h 2374964"/>
                  <a:gd name="connsiteX65" fmla="*/ 2556681 w 2703239"/>
                  <a:gd name="connsiteY65" fmla="*/ 1579319 h 2374964"/>
                  <a:gd name="connsiteX66" fmla="*/ 2420203 w 2703239"/>
                  <a:gd name="connsiteY66" fmla="*/ 1296790 h 2374964"/>
                  <a:gd name="connsiteX67" fmla="*/ 2201839 w 2703239"/>
                  <a:gd name="connsiteY67" fmla="*/ 1242199 h 2374964"/>
                  <a:gd name="connsiteX68" fmla="*/ 2119952 w 2703239"/>
                  <a:gd name="connsiteY68" fmla="*/ 1187608 h 2374964"/>
                  <a:gd name="connsiteX69" fmla="*/ 1928884 w 2703239"/>
                  <a:gd name="connsiteY69" fmla="*/ 1214904 h 2374964"/>
                  <a:gd name="connsiteX70" fmla="*/ 1751463 w 2703239"/>
                  <a:gd name="connsiteY70" fmla="*/ 1201256 h 2374964"/>
                  <a:gd name="connsiteX71" fmla="*/ 1669576 w 2703239"/>
                  <a:gd name="connsiteY71" fmla="*/ 1064779 h 2374964"/>
                  <a:gd name="connsiteX72" fmla="*/ 1574042 w 2703239"/>
                  <a:gd name="connsiteY72" fmla="*/ 1105722 h 2374964"/>
                  <a:gd name="connsiteX73" fmla="*/ 1437564 w 2703239"/>
                  <a:gd name="connsiteY73" fmla="*/ 1146665 h 2374964"/>
                  <a:gd name="connsiteX74" fmla="*/ 1464860 w 2703239"/>
                  <a:gd name="connsiteY74" fmla="*/ 1446916 h 2374964"/>
                  <a:gd name="connsiteX75" fmla="*/ 1451212 w 2703239"/>
                  <a:gd name="connsiteY75" fmla="*/ 1733519 h 2374964"/>
                  <a:gd name="connsiteX76" fmla="*/ 1260143 w 2703239"/>
                  <a:gd name="connsiteY76" fmla="*/ 2033770 h 2374964"/>
                  <a:gd name="connsiteX77" fmla="*/ 1110018 w 2703239"/>
                  <a:gd name="connsiteY77" fmla="*/ 2115656 h 2374964"/>
                  <a:gd name="connsiteX78" fmla="*/ 1191905 w 2703239"/>
                  <a:gd name="connsiteY78" fmla="*/ 2020122 h 2374964"/>
                  <a:gd name="connsiteX79" fmla="*/ 1314734 w 2703239"/>
                  <a:gd name="connsiteY79" fmla="*/ 1910940 h 2374964"/>
                  <a:gd name="connsiteX80" fmla="*/ 1219200 w 2703239"/>
                  <a:gd name="connsiteY80" fmla="*/ 1869996 h 2374964"/>
                  <a:gd name="connsiteX81" fmla="*/ 1014484 w 2703239"/>
                  <a:gd name="connsiteY81" fmla="*/ 2061065 h 2374964"/>
                  <a:gd name="connsiteX82" fmla="*/ 1000836 w 2703239"/>
                  <a:gd name="connsiteY82" fmla="*/ 2211190 h 2374964"/>
                  <a:gd name="connsiteX83" fmla="*/ 973540 w 2703239"/>
                  <a:gd name="connsiteY83" fmla="*/ 2374964 h 2374964"/>
                  <a:gd name="connsiteX84" fmla="*/ 946245 w 2703239"/>
                  <a:gd name="connsiteY84" fmla="*/ 2211190 h 2374964"/>
                  <a:gd name="connsiteX85" fmla="*/ 973540 w 2703239"/>
                  <a:gd name="connsiteY85" fmla="*/ 2020122 h 2374964"/>
                  <a:gd name="connsiteX86" fmla="*/ 1164609 w 2703239"/>
                  <a:gd name="connsiteY86" fmla="*/ 1842701 h 2374964"/>
                  <a:gd name="connsiteX87" fmla="*/ 1082723 w 2703239"/>
                  <a:gd name="connsiteY87" fmla="*/ 1842701 h 2374964"/>
                  <a:gd name="connsiteX88" fmla="*/ 878006 w 2703239"/>
                  <a:gd name="connsiteY88" fmla="*/ 1938235 h 2374964"/>
                  <a:gd name="connsiteX89" fmla="*/ 809767 w 2703239"/>
                  <a:gd name="connsiteY89" fmla="*/ 2261707 h 2374964"/>
                  <a:gd name="connsiteX90" fmla="*/ 639564 w 2703239"/>
                  <a:gd name="connsiteY90" fmla="*/ 1938235 h 2374964"/>
                  <a:gd name="connsiteX91" fmla="*/ 987188 w 2703239"/>
                  <a:gd name="connsiteY91" fmla="*/ 1829053 h 2374964"/>
                  <a:gd name="connsiteX92" fmla="*/ 1205552 w 2703239"/>
                  <a:gd name="connsiteY92" fmla="*/ 1774462 h 2374964"/>
                  <a:gd name="connsiteX93" fmla="*/ 1342030 w 2703239"/>
                  <a:gd name="connsiteY93" fmla="*/ 1829053 h 2374964"/>
                  <a:gd name="connsiteX94" fmla="*/ 1382973 w 2703239"/>
                  <a:gd name="connsiteY94" fmla="*/ 1719871 h 2374964"/>
                  <a:gd name="connsiteX95" fmla="*/ 1396621 w 2703239"/>
                  <a:gd name="connsiteY95" fmla="*/ 1597041 h 2374964"/>
                  <a:gd name="connsiteX96" fmla="*/ 1123666 w 2703239"/>
                  <a:gd name="connsiteY96" fmla="*/ 1515155 h 2374964"/>
                  <a:gd name="connsiteX97" fmla="*/ 973540 w 2703239"/>
                  <a:gd name="connsiteY97" fmla="*/ 1624337 h 2374964"/>
                  <a:gd name="connsiteX98" fmla="*/ 878006 w 2703239"/>
                  <a:gd name="connsiteY98" fmla="*/ 1610689 h 2374964"/>
                  <a:gd name="connsiteX99" fmla="*/ 1014484 w 2703239"/>
                  <a:gd name="connsiteY99" fmla="*/ 1542450 h 2374964"/>
                  <a:gd name="connsiteX100" fmla="*/ 1123666 w 2703239"/>
                  <a:gd name="connsiteY100" fmla="*/ 1446916 h 2374964"/>
                  <a:gd name="connsiteX101" fmla="*/ 1314734 w 2703239"/>
                  <a:gd name="connsiteY101" fmla="*/ 1515155 h 2374964"/>
                  <a:gd name="connsiteX102" fmla="*/ 1410269 w 2703239"/>
                  <a:gd name="connsiteY102" fmla="*/ 1515155 h 2374964"/>
                  <a:gd name="connsiteX103" fmla="*/ 1396621 w 2703239"/>
                  <a:gd name="connsiteY103" fmla="*/ 1419620 h 2374964"/>
                  <a:gd name="connsiteX104" fmla="*/ 1369325 w 2703239"/>
                  <a:gd name="connsiteY104" fmla="*/ 1187608 h 2374964"/>
                  <a:gd name="connsiteX105" fmla="*/ 1382973 w 2703239"/>
                  <a:gd name="connsiteY105" fmla="*/ 1064779 h 2374964"/>
                  <a:gd name="connsiteX106" fmla="*/ 1355678 w 2703239"/>
                  <a:gd name="connsiteY106" fmla="*/ 982892 h 2374964"/>
                  <a:gd name="connsiteX107" fmla="*/ 1260143 w 2703239"/>
                  <a:gd name="connsiteY107" fmla="*/ 941949 h 2374964"/>
                  <a:gd name="connsiteX108" fmla="*/ 1055427 w 2703239"/>
                  <a:gd name="connsiteY108" fmla="*/ 1119370 h 2374964"/>
                  <a:gd name="connsiteX109" fmla="*/ 782472 w 2703239"/>
                  <a:gd name="connsiteY109" fmla="*/ 1365029 h 2374964"/>
                  <a:gd name="connsiteX110" fmla="*/ 636208 w 2703239"/>
                  <a:gd name="connsiteY110" fmla="*/ 1649846 h 2374964"/>
                  <a:gd name="connsiteX111" fmla="*/ 492192 w 2703239"/>
                  <a:gd name="connsiteY111" fmla="*/ 1649846 h 2374964"/>
                  <a:gd name="connsiteX112" fmla="*/ 348176 w 2703239"/>
                  <a:gd name="connsiteY112" fmla="*/ 1505830 h 2374964"/>
                  <a:gd name="connsiteX113" fmla="*/ 420184 w 2703239"/>
                  <a:gd name="connsiteY113" fmla="*/ 1361814 h 2374964"/>
                  <a:gd name="connsiteX114" fmla="*/ 714233 w 2703239"/>
                  <a:gd name="connsiteY114" fmla="*/ 1324086 h 2374964"/>
                  <a:gd name="connsiteX115" fmla="*/ 918949 w 2703239"/>
                  <a:gd name="connsiteY115" fmla="*/ 1160313 h 2374964"/>
                  <a:gd name="connsiteX116" fmla="*/ 1082723 w 2703239"/>
                  <a:gd name="connsiteY116" fmla="*/ 1010187 h 2374964"/>
                  <a:gd name="connsiteX117" fmla="*/ 1178257 w 2703239"/>
                  <a:gd name="connsiteY117" fmla="*/ 914653 h 2374964"/>
                  <a:gd name="connsiteX118" fmla="*/ 1301087 w 2703239"/>
                  <a:gd name="connsiteY118" fmla="*/ 887358 h 2374964"/>
                  <a:gd name="connsiteX119" fmla="*/ 1314734 w 2703239"/>
                  <a:gd name="connsiteY119" fmla="*/ 778176 h 2374964"/>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39564 w 2703239"/>
                  <a:gd name="connsiteY90" fmla="*/ 1939697 h 2376426"/>
                  <a:gd name="connsiteX91" fmla="*/ 987188 w 2703239"/>
                  <a:gd name="connsiteY91" fmla="*/ 1830515 h 2376426"/>
                  <a:gd name="connsiteX92" fmla="*/ 1205552 w 2703239"/>
                  <a:gd name="connsiteY92" fmla="*/ 1775924 h 2376426"/>
                  <a:gd name="connsiteX93" fmla="*/ 1342030 w 2703239"/>
                  <a:gd name="connsiteY93" fmla="*/ 1830515 h 2376426"/>
                  <a:gd name="connsiteX94" fmla="*/ 1382973 w 2703239"/>
                  <a:gd name="connsiteY94" fmla="*/ 1721333 h 2376426"/>
                  <a:gd name="connsiteX95" fmla="*/ 1396621 w 2703239"/>
                  <a:gd name="connsiteY95" fmla="*/ 1598503 h 2376426"/>
                  <a:gd name="connsiteX96" fmla="*/ 1123666 w 2703239"/>
                  <a:gd name="connsiteY96" fmla="*/ 1516617 h 2376426"/>
                  <a:gd name="connsiteX97" fmla="*/ 973540 w 2703239"/>
                  <a:gd name="connsiteY97" fmla="*/ 1625799 h 2376426"/>
                  <a:gd name="connsiteX98" fmla="*/ 878006 w 2703239"/>
                  <a:gd name="connsiteY98" fmla="*/ 1612151 h 2376426"/>
                  <a:gd name="connsiteX99" fmla="*/ 1014484 w 2703239"/>
                  <a:gd name="connsiteY99" fmla="*/ 1543912 h 2376426"/>
                  <a:gd name="connsiteX100" fmla="*/ 1123666 w 2703239"/>
                  <a:gd name="connsiteY100" fmla="*/ 1448378 h 2376426"/>
                  <a:gd name="connsiteX101" fmla="*/ 1314734 w 2703239"/>
                  <a:gd name="connsiteY101" fmla="*/ 1516617 h 2376426"/>
                  <a:gd name="connsiteX102" fmla="*/ 1410269 w 2703239"/>
                  <a:gd name="connsiteY102" fmla="*/ 1516617 h 2376426"/>
                  <a:gd name="connsiteX103" fmla="*/ 1396621 w 2703239"/>
                  <a:gd name="connsiteY103" fmla="*/ 1421082 h 2376426"/>
                  <a:gd name="connsiteX104" fmla="*/ 1369325 w 2703239"/>
                  <a:gd name="connsiteY104" fmla="*/ 1189070 h 2376426"/>
                  <a:gd name="connsiteX105" fmla="*/ 1382973 w 2703239"/>
                  <a:gd name="connsiteY105" fmla="*/ 1066241 h 2376426"/>
                  <a:gd name="connsiteX106" fmla="*/ 1355678 w 2703239"/>
                  <a:gd name="connsiteY106" fmla="*/ 984354 h 2376426"/>
                  <a:gd name="connsiteX107" fmla="*/ 1260143 w 2703239"/>
                  <a:gd name="connsiteY107" fmla="*/ 943411 h 2376426"/>
                  <a:gd name="connsiteX108" fmla="*/ 1055427 w 2703239"/>
                  <a:gd name="connsiteY108" fmla="*/ 1120832 h 2376426"/>
                  <a:gd name="connsiteX109" fmla="*/ 782472 w 2703239"/>
                  <a:gd name="connsiteY109" fmla="*/ 1366491 h 2376426"/>
                  <a:gd name="connsiteX110" fmla="*/ 636208 w 2703239"/>
                  <a:gd name="connsiteY110" fmla="*/ 1651308 h 2376426"/>
                  <a:gd name="connsiteX111" fmla="*/ 492192 w 2703239"/>
                  <a:gd name="connsiteY111" fmla="*/ 1651308 h 2376426"/>
                  <a:gd name="connsiteX112" fmla="*/ 348176 w 2703239"/>
                  <a:gd name="connsiteY112" fmla="*/ 1507292 h 2376426"/>
                  <a:gd name="connsiteX113" fmla="*/ 420184 w 2703239"/>
                  <a:gd name="connsiteY113" fmla="*/ 1363276 h 2376426"/>
                  <a:gd name="connsiteX114" fmla="*/ 714233 w 2703239"/>
                  <a:gd name="connsiteY114" fmla="*/ 1325548 h 2376426"/>
                  <a:gd name="connsiteX115" fmla="*/ 918949 w 2703239"/>
                  <a:gd name="connsiteY115" fmla="*/ 1161775 h 2376426"/>
                  <a:gd name="connsiteX116" fmla="*/ 1082723 w 2703239"/>
                  <a:gd name="connsiteY116" fmla="*/ 1011649 h 2376426"/>
                  <a:gd name="connsiteX117" fmla="*/ 1178257 w 2703239"/>
                  <a:gd name="connsiteY117" fmla="*/ 916115 h 2376426"/>
                  <a:gd name="connsiteX118" fmla="*/ 1301087 w 2703239"/>
                  <a:gd name="connsiteY118" fmla="*/ 888820 h 2376426"/>
                  <a:gd name="connsiteX119" fmla="*/ 1314734 w 2703239"/>
                  <a:gd name="connsiteY119"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675990 w 2703239"/>
                  <a:gd name="connsiteY90" fmla="*/ 2101403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809767 w 2703239"/>
                  <a:gd name="connsiteY89" fmla="*/ 2263169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20203 w 2703239"/>
                  <a:gd name="connsiteY66" fmla="*/ 1298252 h 2376426"/>
                  <a:gd name="connsiteX67" fmla="*/ 2201839 w 2703239"/>
                  <a:gd name="connsiteY67" fmla="*/ 1243661 h 2376426"/>
                  <a:gd name="connsiteX68" fmla="*/ 2119952 w 2703239"/>
                  <a:gd name="connsiteY68" fmla="*/ 1189070 h 2376426"/>
                  <a:gd name="connsiteX69" fmla="*/ 1928884 w 2703239"/>
                  <a:gd name="connsiteY69" fmla="*/ 1216366 h 2376426"/>
                  <a:gd name="connsiteX70" fmla="*/ 1751463 w 2703239"/>
                  <a:gd name="connsiteY70" fmla="*/ 1202718 h 2376426"/>
                  <a:gd name="connsiteX71" fmla="*/ 1669576 w 2703239"/>
                  <a:gd name="connsiteY71" fmla="*/ 1066241 h 2376426"/>
                  <a:gd name="connsiteX72" fmla="*/ 1574042 w 2703239"/>
                  <a:gd name="connsiteY72" fmla="*/ 1107184 h 2376426"/>
                  <a:gd name="connsiteX73" fmla="*/ 1437564 w 2703239"/>
                  <a:gd name="connsiteY73" fmla="*/ 1148127 h 2376426"/>
                  <a:gd name="connsiteX74" fmla="*/ 1464860 w 2703239"/>
                  <a:gd name="connsiteY74" fmla="*/ 1448378 h 2376426"/>
                  <a:gd name="connsiteX75" fmla="*/ 1451212 w 2703239"/>
                  <a:gd name="connsiteY75" fmla="*/ 1734981 h 2376426"/>
                  <a:gd name="connsiteX76" fmla="*/ 1260143 w 2703239"/>
                  <a:gd name="connsiteY76" fmla="*/ 2035232 h 2376426"/>
                  <a:gd name="connsiteX77" fmla="*/ 1110018 w 2703239"/>
                  <a:gd name="connsiteY77" fmla="*/ 2117118 h 2376426"/>
                  <a:gd name="connsiteX78" fmla="*/ 1191905 w 2703239"/>
                  <a:gd name="connsiteY78" fmla="*/ 2021584 h 2376426"/>
                  <a:gd name="connsiteX79" fmla="*/ 1314734 w 2703239"/>
                  <a:gd name="connsiteY79" fmla="*/ 1912402 h 2376426"/>
                  <a:gd name="connsiteX80" fmla="*/ 1219200 w 2703239"/>
                  <a:gd name="connsiteY80" fmla="*/ 1871458 h 2376426"/>
                  <a:gd name="connsiteX81" fmla="*/ 1014484 w 2703239"/>
                  <a:gd name="connsiteY81" fmla="*/ 2062527 h 2376426"/>
                  <a:gd name="connsiteX82" fmla="*/ 1000836 w 2703239"/>
                  <a:gd name="connsiteY82" fmla="*/ 2212652 h 2376426"/>
                  <a:gd name="connsiteX83" fmla="*/ 973540 w 2703239"/>
                  <a:gd name="connsiteY83" fmla="*/ 2376426 h 2376426"/>
                  <a:gd name="connsiteX84" fmla="*/ 946245 w 2703239"/>
                  <a:gd name="connsiteY84" fmla="*/ 2212652 h 2376426"/>
                  <a:gd name="connsiteX85" fmla="*/ 973540 w 2703239"/>
                  <a:gd name="connsiteY85" fmla="*/ 2021584 h 2376426"/>
                  <a:gd name="connsiteX86" fmla="*/ 1164609 w 2703239"/>
                  <a:gd name="connsiteY86" fmla="*/ 1844163 h 2376426"/>
                  <a:gd name="connsiteX87" fmla="*/ 1082723 w 2703239"/>
                  <a:gd name="connsiteY87" fmla="*/ 1844163 h 2376426"/>
                  <a:gd name="connsiteX88" fmla="*/ 878006 w 2703239"/>
                  <a:gd name="connsiteY88" fmla="*/ 1939697 h 2376426"/>
                  <a:gd name="connsiteX89" fmla="*/ 780224 w 2703239"/>
                  <a:gd name="connsiteY89" fmla="*/ 2227372 h 2376426"/>
                  <a:gd name="connsiteX90" fmla="*/ 564200 w 2703239"/>
                  <a:gd name="connsiteY90" fmla="*/ 2155364 h 2376426"/>
                  <a:gd name="connsiteX91" fmla="*/ 639564 w 2703239"/>
                  <a:gd name="connsiteY91" fmla="*/ 1939697 h 2376426"/>
                  <a:gd name="connsiteX92" fmla="*/ 987188 w 2703239"/>
                  <a:gd name="connsiteY92" fmla="*/ 1830515 h 2376426"/>
                  <a:gd name="connsiteX93" fmla="*/ 1205552 w 2703239"/>
                  <a:gd name="connsiteY93" fmla="*/ 1775924 h 2376426"/>
                  <a:gd name="connsiteX94" fmla="*/ 1342030 w 2703239"/>
                  <a:gd name="connsiteY94" fmla="*/ 1830515 h 2376426"/>
                  <a:gd name="connsiteX95" fmla="*/ 1382973 w 2703239"/>
                  <a:gd name="connsiteY95" fmla="*/ 1721333 h 2376426"/>
                  <a:gd name="connsiteX96" fmla="*/ 1396621 w 2703239"/>
                  <a:gd name="connsiteY96" fmla="*/ 1598503 h 2376426"/>
                  <a:gd name="connsiteX97" fmla="*/ 1123666 w 2703239"/>
                  <a:gd name="connsiteY97" fmla="*/ 1516617 h 2376426"/>
                  <a:gd name="connsiteX98" fmla="*/ 973540 w 2703239"/>
                  <a:gd name="connsiteY98" fmla="*/ 1625799 h 2376426"/>
                  <a:gd name="connsiteX99" fmla="*/ 878006 w 2703239"/>
                  <a:gd name="connsiteY99" fmla="*/ 1612151 h 2376426"/>
                  <a:gd name="connsiteX100" fmla="*/ 1014484 w 2703239"/>
                  <a:gd name="connsiteY100" fmla="*/ 1543912 h 2376426"/>
                  <a:gd name="connsiteX101" fmla="*/ 1123666 w 2703239"/>
                  <a:gd name="connsiteY101" fmla="*/ 1448378 h 2376426"/>
                  <a:gd name="connsiteX102" fmla="*/ 1314734 w 2703239"/>
                  <a:gd name="connsiteY102" fmla="*/ 1516617 h 2376426"/>
                  <a:gd name="connsiteX103" fmla="*/ 1410269 w 2703239"/>
                  <a:gd name="connsiteY103" fmla="*/ 1516617 h 2376426"/>
                  <a:gd name="connsiteX104" fmla="*/ 1396621 w 2703239"/>
                  <a:gd name="connsiteY104" fmla="*/ 1421082 h 2376426"/>
                  <a:gd name="connsiteX105" fmla="*/ 1369325 w 2703239"/>
                  <a:gd name="connsiteY105" fmla="*/ 1189070 h 2376426"/>
                  <a:gd name="connsiteX106" fmla="*/ 1382973 w 2703239"/>
                  <a:gd name="connsiteY106" fmla="*/ 1066241 h 2376426"/>
                  <a:gd name="connsiteX107" fmla="*/ 1355678 w 2703239"/>
                  <a:gd name="connsiteY107" fmla="*/ 984354 h 2376426"/>
                  <a:gd name="connsiteX108" fmla="*/ 1260143 w 2703239"/>
                  <a:gd name="connsiteY108" fmla="*/ 943411 h 2376426"/>
                  <a:gd name="connsiteX109" fmla="*/ 1055427 w 2703239"/>
                  <a:gd name="connsiteY109" fmla="*/ 1120832 h 2376426"/>
                  <a:gd name="connsiteX110" fmla="*/ 782472 w 2703239"/>
                  <a:gd name="connsiteY110" fmla="*/ 1366491 h 2376426"/>
                  <a:gd name="connsiteX111" fmla="*/ 636208 w 2703239"/>
                  <a:gd name="connsiteY111" fmla="*/ 1651308 h 2376426"/>
                  <a:gd name="connsiteX112" fmla="*/ 492192 w 2703239"/>
                  <a:gd name="connsiteY112" fmla="*/ 1651308 h 2376426"/>
                  <a:gd name="connsiteX113" fmla="*/ 348176 w 2703239"/>
                  <a:gd name="connsiteY113" fmla="*/ 1507292 h 2376426"/>
                  <a:gd name="connsiteX114" fmla="*/ 420184 w 2703239"/>
                  <a:gd name="connsiteY114" fmla="*/ 1363276 h 2376426"/>
                  <a:gd name="connsiteX115" fmla="*/ 714233 w 2703239"/>
                  <a:gd name="connsiteY115" fmla="*/ 1325548 h 2376426"/>
                  <a:gd name="connsiteX116" fmla="*/ 918949 w 2703239"/>
                  <a:gd name="connsiteY116" fmla="*/ 1161775 h 2376426"/>
                  <a:gd name="connsiteX117" fmla="*/ 1082723 w 2703239"/>
                  <a:gd name="connsiteY117" fmla="*/ 1011649 h 2376426"/>
                  <a:gd name="connsiteX118" fmla="*/ 1178257 w 2703239"/>
                  <a:gd name="connsiteY118" fmla="*/ 916115 h 2376426"/>
                  <a:gd name="connsiteX119" fmla="*/ 1301087 w 2703239"/>
                  <a:gd name="connsiteY119" fmla="*/ 888820 h 2376426"/>
                  <a:gd name="connsiteX120" fmla="*/ 1314734 w 2703239"/>
                  <a:gd name="connsiteY120"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77081 w 2703239"/>
                  <a:gd name="connsiteY66" fmla="*/ 1464093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703239"/>
                  <a:gd name="connsiteY0" fmla="*/ 779638 h 2376426"/>
                  <a:gd name="connsiteX1" fmla="*/ 1014484 w 2703239"/>
                  <a:gd name="connsiteY1" fmla="*/ 629512 h 2376426"/>
                  <a:gd name="connsiteX2" fmla="*/ 700585 w 2703239"/>
                  <a:gd name="connsiteY2" fmla="*/ 574921 h 2376426"/>
                  <a:gd name="connsiteX3" fmla="*/ 386687 w 2703239"/>
                  <a:gd name="connsiteY3" fmla="*/ 574921 h 2376426"/>
                  <a:gd name="connsiteX4" fmla="*/ 45493 w 2703239"/>
                  <a:gd name="connsiteY4" fmla="*/ 697751 h 2376426"/>
                  <a:gd name="connsiteX5" fmla="*/ 113731 w 2703239"/>
                  <a:gd name="connsiteY5" fmla="*/ 711399 h 2376426"/>
                  <a:gd name="connsiteX6" fmla="*/ 100084 w 2703239"/>
                  <a:gd name="connsiteY6" fmla="*/ 711399 h 2376426"/>
                  <a:gd name="connsiteX7" fmla="*/ 154675 w 2703239"/>
                  <a:gd name="connsiteY7" fmla="*/ 588569 h 2376426"/>
                  <a:gd name="connsiteX8" fmla="*/ 468573 w 2703239"/>
                  <a:gd name="connsiteY8" fmla="*/ 506682 h 2376426"/>
                  <a:gd name="connsiteX9" fmla="*/ 905302 w 2703239"/>
                  <a:gd name="connsiteY9" fmla="*/ 506682 h 2376426"/>
                  <a:gd name="connsiteX10" fmla="*/ 1178257 w 2703239"/>
                  <a:gd name="connsiteY10" fmla="*/ 615864 h 2376426"/>
                  <a:gd name="connsiteX11" fmla="*/ 1369325 w 2703239"/>
                  <a:gd name="connsiteY11" fmla="*/ 725047 h 2376426"/>
                  <a:gd name="connsiteX12" fmla="*/ 1396621 w 2703239"/>
                  <a:gd name="connsiteY12" fmla="*/ 725047 h 2376426"/>
                  <a:gd name="connsiteX13" fmla="*/ 1464860 w 2703239"/>
                  <a:gd name="connsiteY13" fmla="*/ 711399 h 2376426"/>
                  <a:gd name="connsiteX14" fmla="*/ 1478508 w 2703239"/>
                  <a:gd name="connsiteY14" fmla="*/ 452091 h 2376426"/>
                  <a:gd name="connsiteX15" fmla="*/ 1478508 w 2703239"/>
                  <a:gd name="connsiteY15" fmla="*/ 452091 h 2376426"/>
                  <a:gd name="connsiteX16" fmla="*/ 1328382 w 2703239"/>
                  <a:gd name="connsiteY16" fmla="*/ 192784 h 2376426"/>
                  <a:gd name="connsiteX17" fmla="*/ 1110018 w 2703239"/>
                  <a:gd name="connsiteY17" fmla="*/ 8941 h 2376426"/>
                  <a:gd name="connsiteX18" fmla="*/ 996248 w 2703239"/>
                  <a:gd name="connsiteY18" fmla="*/ 139140 h 2376426"/>
                  <a:gd name="connsiteX19" fmla="*/ 1096370 w 2703239"/>
                  <a:gd name="connsiteY19" fmla="*/ 325187 h 2376426"/>
                  <a:gd name="connsiteX20" fmla="*/ 1287439 w 2703239"/>
                  <a:gd name="connsiteY20" fmla="*/ 124545 h 2376426"/>
                  <a:gd name="connsiteX21" fmla="*/ 1464860 w 2703239"/>
                  <a:gd name="connsiteY21" fmla="*/ 233727 h 2376426"/>
                  <a:gd name="connsiteX22" fmla="*/ 1546746 w 2703239"/>
                  <a:gd name="connsiteY22" fmla="*/ 465739 h 2376426"/>
                  <a:gd name="connsiteX23" fmla="*/ 1574042 w 2703239"/>
                  <a:gd name="connsiteY23" fmla="*/ 574921 h 2376426"/>
                  <a:gd name="connsiteX24" fmla="*/ 1683224 w 2703239"/>
                  <a:gd name="connsiteY24" fmla="*/ 247375 h 2376426"/>
                  <a:gd name="connsiteX25" fmla="*/ 1928884 w 2703239"/>
                  <a:gd name="connsiteY25" fmla="*/ 56306 h 2376426"/>
                  <a:gd name="connsiteX26" fmla="*/ 2215487 w 2703239"/>
                  <a:gd name="connsiteY26" fmla="*/ 15363 h 2376426"/>
                  <a:gd name="connsiteX27" fmla="*/ 2488442 w 2703239"/>
                  <a:gd name="connsiteY27" fmla="*/ 15363 h 2376426"/>
                  <a:gd name="connsiteX28" fmla="*/ 2461146 w 2703239"/>
                  <a:gd name="connsiteY28" fmla="*/ 69954 h 2376426"/>
                  <a:gd name="connsiteX29" fmla="*/ 2365612 w 2703239"/>
                  <a:gd name="connsiteY29" fmla="*/ 56306 h 2376426"/>
                  <a:gd name="connsiteX30" fmla="*/ 2201839 w 2703239"/>
                  <a:gd name="connsiteY30" fmla="*/ 56306 h 2376426"/>
                  <a:gd name="connsiteX31" fmla="*/ 2324669 w 2703239"/>
                  <a:gd name="connsiteY31" fmla="*/ 138193 h 2376426"/>
                  <a:gd name="connsiteX32" fmla="*/ 2652215 w 2703239"/>
                  <a:gd name="connsiteY32" fmla="*/ 151841 h 2376426"/>
                  <a:gd name="connsiteX33" fmla="*/ 2611272 w 2703239"/>
                  <a:gd name="connsiteY33" fmla="*/ 206432 h 2376426"/>
                  <a:gd name="connsiteX34" fmla="*/ 2365612 w 2703239"/>
                  <a:gd name="connsiteY34" fmla="*/ 206432 h 2376426"/>
                  <a:gd name="connsiteX35" fmla="*/ 2188191 w 2703239"/>
                  <a:gd name="connsiteY35" fmla="*/ 110897 h 2376426"/>
                  <a:gd name="connsiteX36" fmla="*/ 2065361 w 2703239"/>
                  <a:gd name="connsiteY36" fmla="*/ 69954 h 2376426"/>
                  <a:gd name="connsiteX37" fmla="*/ 1778758 w 2703239"/>
                  <a:gd name="connsiteY37" fmla="*/ 247375 h 2376426"/>
                  <a:gd name="connsiteX38" fmla="*/ 1655928 w 2703239"/>
                  <a:gd name="connsiteY38" fmla="*/ 506682 h 2376426"/>
                  <a:gd name="connsiteX39" fmla="*/ 1614985 w 2703239"/>
                  <a:gd name="connsiteY39" fmla="*/ 725047 h 2376426"/>
                  <a:gd name="connsiteX40" fmla="*/ 1696872 w 2703239"/>
                  <a:gd name="connsiteY40" fmla="*/ 752342 h 2376426"/>
                  <a:gd name="connsiteX41" fmla="*/ 1751463 w 2703239"/>
                  <a:gd name="connsiteY41" fmla="*/ 793285 h 2376426"/>
                  <a:gd name="connsiteX42" fmla="*/ 1901588 w 2703239"/>
                  <a:gd name="connsiteY42" fmla="*/ 793285 h 2376426"/>
                  <a:gd name="connsiteX43" fmla="*/ 2119952 w 2703239"/>
                  <a:gd name="connsiteY43" fmla="*/ 615864 h 2376426"/>
                  <a:gd name="connsiteX44" fmla="*/ 2365612 w 2703239"/>
                  <a:gd name="connsiteY44" fmla="*/ 479387 h 2376426"/>
                  <a:gd name="connsiteX45" fmla="*/ 2433851 w 2703239"/>
                  <a:gd name="connsiteY45" fmla="*/ 329261 h 2376426"/>
                  <a:gd name="connsiteX46" fmla="*/ 2461146 w 2703239"/>
                  <a:gd name="connsiteY46" fmla="*/ 370205 h 2376426"/>
                  <a:gd name="connsiteX47" fmla="*/ 2392908 w 2703239"/>
                  <a:gd name="connsiteY47" fmla="*/ 533978 h 2376426"/>
                  <a:gd name="connsiteX48" fmla="*/ 2256430 w 2703239"/>
                  <a:gd name="connsiteY48" fmla="*/ 602217 h 2376426"/>
                  <a:gd name="connsiteX49" fmla="*/ 2010770 w 2703239"/>
                  <a:gd name="connsiteY49" fmla="*/ 793285 h 2376426"/>
                  <a:gd name="connsiteX50" fmla="*/ 1928884 w 2703239"/>
                  <a:gd name="connsiteY50" fmla="*/ 847876 h 2376426"/>
                  <a:gd name="connsiteX51" fmla="*/ 1778758 w 2703239"/>
                  <a:gd name="connsiteY51" fmla="*/ 861524 h 2376426"/>
                  <a:gd name="connsiteX52" fmla="*/ 1751463 w 2703239"/>
                  <a:gd name="connsiteY52" fmla="*/ 984354 h 2376426"/>
                  <a:gd name="connsiteX53" fmla="*/ 1710520 w 2703239"/>
                  <a:gd name="connsiteY53" fmla="*/ 1052593 h 2376426"/>
                  <a:gd name="connsiteX54" fmla="*/ 1819702 w 2703239"/>
                  <a:gd name="connsiteY54" fmla="*/ 1148127 h 2376426"/>
                  <a:gd name="connsiteX55" fmla="*/ 2024418 w 2703239"/>
                  <a:gd name="connsiteY55" fmla="*/ 1148127 h 2376426"/>
                  <a:gd name="connsiteX56" fmla="*/ 2324669 w 2703239"/>
                  <a:gd name="connsiteY56" fmla="*/ 1052593 h 2376426"/>
                  <a:gd name="connsiteX57" fmla="*/ 2515737 w 2703239"/>
                  <a:gd name="connsiteY57" fmla="*/ 806933 h 2376426"/>
                  <a:gd name="connsiteX58" fmla="*/ 2543033 w 2703239"/>
                  <a:gd name="connsiteY58" fmla="*/ 765990 h 2376426"/>
                  <a:gd name="connsiteX59" fmla="*/ 2515737 w 2703239"/>
                  <a:gd name="connsiteY59" fmla="*/ 957058 h 2376426"/>
                  <a:gd name="connsiteX60" fmla="*/ 2338317 w 2703239"/>
                  <a:gd name="connsiteY60" fmla="*/ 1120832 h 2376426"/>
                  <a:gd name="connsiteX61" fmla="*/ 2188191 w 2703239"/>
                  <a:gd name="connsiteY61" fmla="*/ 1189070 h 2376426"/>
                  <a:gd name="connsiteX62" fmla="*/ 2392908 w 2703239"/>
                  <a:gd name="connsiteY62" fmla="*/ 1243661 h 2376426"/>
                  <a:gd name="connsiteX63" fmla="*/ 2624920 w 2703239"/>
                  <a:gd name="connsiteY63" fmla="*/ 1325548 h 2376426"/>
                  <a:gd name="connsiteX64" fmla="*/ 2638567 w 2703239"/>
                  <a:gd name="connsiteY64" fmla="*/ 1325548 h 2376426"/>
                  <a:gd name="connsiteX65" fmla="*/ 2556681 w 2703239"/>
                  <a:gd name="connsiteY65" fmla="*/ 1580781 h 2376426"/>
                  <a:gd name="connsiteX66" fmla="*/ 2436408 w 2703239"/>
                  <a:gd name="connsiteY66" fmla="*/ 1435284 h 2376426"/>
                  <a:gd name="connsiteX67" fmla="*/ 2420203 w 2703239"/>
                  <a:gd name="connsiteY67" fmla="*/ 1298252 h 2376426"/>
                  <a:gd name="connsiteX68" fmla="*/ 2201839 w 2703239"/>
                  <a:gd name="connsiteY68" fmla="*/ 1243661 h 2376426"/>
                  <a:gd name="connsiteX69" fmla="*/ 2119952 w 2703239"/>
                  <a:gd name="connsiteY69" fmla="*/ 1189070 h 2376426"/>
                  <a:gd name="connsiteX70" fmla="*/ 1928884 w 2703239"/>
                  <a:gd name="connsiteY70" fmla="*/ 1216366 h 2376426"/>
                  <a:gd name="connsiteX71" fmla="*/ 1751463 w 2703239"/>
                  <a:gd name="connsiteY71" fmla="*/ 1202718 h 2376426"/>
                  <a:gd name="connsiteX72" fmla="*/ 1669576 w 2703239"/>
                  <a:gd name="connsiteY72" fmla="*/ 1066241 h 2376426"/>
                  <a:gd name="connsiteX73" fmla="*/ 1574042 w 2703239"/>
                  <a:gd name="connsiteY73" fmla="*/ 1107184 h 2376426"/>
                  <a:gd name="connsiteX74" fmla="*/ 1437564 w 2703239"/>
                  <a:gd name="connsiteY74" fmla="*/ 1148127 h 2376426"/>
                  <a:gd name="connsiteX75" fmla="*/ 1464860 w 2703239"/>
                  <a:gd name="connsiteY75" fmla="*/ 1448378 h 2376426"/>
                  <a:gd name="connsiteX76" fmla="*/ 1451212 w 2703239"/>
                  <a:gd name="connsiteY76" fmla="*/ 1734981 h 2376426"/>
                  <a:gd name="connsiteX77" fmla="*/ 1260143 w 2703239"/>
                  <a:gd name="connsiteY77" fmla="*/ 2035232 h 2376426"/>
                  <a:gd name="connsiteX78" fmla="*/ 1110018 w 2703239"/>
                  <a:gd name="connsiteY78" fmla="*/ 2117118 h 2376426"/>
                  <a:gd name="connsiteX79" fmla="*/ 1191905 w 2703239"/>
                  <a:gd name="connsiteY79" fmla="*/ 2021584 h 2376426"/>
                  <a:gd name="connsiteX80" fmla="*/ 1314734 w 2703239"/>
                  <a:gd name="connsiteY80" fmla="*/ 1912402 h 2376426"/>
                  <a:gd name="connsiteX81" fmla="*/ 1219200 w 2703239"/>
                  <a:gd name="connsiteY81" fmla="*/ 1871458 h 2376426"/>
                  <a:gd name="connsiteX82" fmla="*/ 1014484 w 2703239"/>
                  <a:gd name="connsiteY82" fmla="*/ 2062527 h 2376426"/>
                  <a:gd name="connsiteX83" fmla="*/ 1000836 w 2703239"/>
                  <a:gd name="connsiteY83" fmla="*/ 2212652 h 2376426"/>
                  <a:gd name="connsiteX84" fmla="*/ 973540 w 2703239"/>
                  <a:gd name="connsiteY84" fmla="*/ 2376426 h 2376426"/>
                  <a:gd name="connsiteX85" fmla="*/ 946245 w 2703239"/>
                  <a:gd name="connsiteY85" fmla="*/ 2212652 h 2376426"/>
                  <a:gd name="connsiteX86" fmla="*/ 973540 w 2703239"/>
                  <a:gd name="connsiteY86" fmla="*/ 2021584 h 2376426"/>
                  <a:gd name="connsiteX87" fmla="*/ 1164609 w 2703239"/>
                  <a:gd name="connsiteY87" fmla="*/ 1844163 h 2376426"/>
                  <a:gd name="connsiteX88" fmla="*/ 1082723 w 2703239"/>
                  <a:gd name="connsiteY88" fmla="*/ 1844163 h 2376426"/>
                  <a:gd name="connsiteX89" fmla="*/ 878006 w 2703239"/>
                  <a:gd name="connsiteY89" fmla="*/ 1939697 h 2376426"/>
                  <a:gd name="connsiteX90" fmla="*/ 780224 w 2703239"/>
                  <a:gd name="connsiteY90" fmla="*/ 2227372 h 2376426"/>
                  <a:gd name="connsiteX91" fmla="*/ 564200 w 2703239"/>
                  <a:gd name="connsiteY91" fmla="*/ 2155364 h 2376426"/>
                  <a:gd name="connsiteX92" fmla="*/ 639564 w 2703239"/>
                  <a:gd name="connsiteY92" fmla="*/ 1939697 h 2376426"/>
                  <a:gd name="connsiteX93" fmla="*/ 987188 w 2703239"/>
                  <a:gd name="connsiteY93" fmla="*/ 1830515 h 2376426"/>
                  <a:gd name="connsiteX94" fmla="*/ 1205552 w 2703239"/>
                  <a:gd name="connsiteY94" fmla="*/ 1775924 h 2376426"/>
                  <a:gd name="connsiteX95" fmla="*/ 1342030 w 2703239"/>
                  <a:gd name="connsiteY95" fmla="*/ 1830515 h 2376426"/>
                  <a:gd name="connsiteX96" fmla="*/ 1382973 w 2703239"/>
                  <a:gd name="connsiteY96" fmla="*/ 1721333 h 2376426"/>
                  <a:gd name="connsiteX97" fmla="*/ 1396621 w 2703239"/>
                  <a:gd name="connsiteY97" fmla="*/ 1598503 h 2376426"/>
                  <a:gd name="connsiteX98" fmla="*/ 1123666 w 2703239"/>
                  <a:gd name="connsiteY98" fmla="*/ 1516617 h 2376426"/>
                  <a:gd name="connsiteX99" fmla="*/ 973540 w 2703239"/>
                  <a:gd name="connsiteY99" fmla="*/ 1625799 h 2376426"/>
                  <a:gd name="connsiteX100" fmla="*/ 878006 w 2703239"/>
                  <a:gd name="connsiteY100" fmla="*/ 1612151 h 2376426"/>
                  <a:gd name="connsiteX101" fmla="*/ 1014484 w 2703239"/>
                  <a:gd name="connsiteY101" fmla="*/ 1543912 h 2376426"/>
                  <a:gd name="connsiteX102" fmla="*/ 1123666 w 2703239"/>
                  <a:gd name="connsiteY102" fmla="*/ 1448378 h 2376426"/>
                  <a:gd name="connsiteX103" fmla="*/ 1314734 w 2703239"/>
                  <a:gd name="connsiteY103" fmla="*/ 1516617 h 2376426"/>
                  <a:gd name="connsiteX104" fmla="*/ 1410269 w 2703239"/>
                  <a:gd name="connsiteY104" fmla="*/ 1516617 h 2376426"/>
                  <a:gd name="connsiteX105" fmla="*/ 1396621 w 2703239"/>
                  <a:gd name="connsiteY105" fmla="*/ 1421082 h 2376426"/>
                  <a:gd name="connsiteX106" fmla="*/ 1369325 w 2703239"/>
                  <a:gd name="connsiteY106" fmla="*/ 1189070 h 2376426"/>
                  <a:gd name="connsiteX107" fmla="*/ 1382973 w 2703239"/>
                  <a:gd name="connsiteY107" fmla="*/ 1066241 h 2376426"/>
                  <a:gd name="connsiteX108" fmla="*/ 1355678 w 2703239"/>
                  <a:gd name="connsiteY108" fmla="*/ 984354 h 2376426"/>
                  <a:gd name="connsiteX109" fmla="*/ 1260143 w 2703239"/>
                  <a:gd name="connsiteY109" fmla="*/ 943411 h 2376426"/>
                  <a:gd name="connsiteX110" fmla="*/ 1055427 w 2703239"/>
                  <a:gd name="connsiteY110" fmla="*/ 1120832 h 2376426"/>
                  <a:gd name="connsiteX111" fmla="*/ 782472 w 2703239"/>
                  <a:gd name="connsiteY111" fmla="*/ 1366491 h 2376426"/>
                  <a:gd name="connsiteX112" fmla="*/ 636208 w 2703239"/>
                  <a:gd name="connsiteY112" fmla="*/ 1651308 h 2376426"/>
                  <a:gd name="connsiteX113" fmla="*/ 492192 w 2703239"/>
                  <a:gd name="connsiteY113" fmla="*/ 1651308 h 2376426"/>
                  <a:gd name="connsiteX114" fmla="*/ 348176 w 2703239"/>
                  <a:gd name="connsiteY114" fmla="*/ 1507292 h 2376426"/>
                  <a:gd name="connsiteX115" fmla="*/ 420184 w 2703239"/>
                  <a:gd name="connsiteY115" fmla="*/ 1363276 h 2376426"/>
                  <a:gd name="connsiteX116" fmla="*/ 714233 w 2703239"/>
                  <a:gd name="connsiteY116" fmla="*/ 1325548 h 2376426"/>
                  <a:gd name="connsiteX117" fmla="*/ 918949 w 2703239"/>
                  <a:gd name="connsiteY117" fmla="*/ 1161775 h 2376426"/>
                  <a:gd name="connsiteX118" fmla="*/ 1082723 w 2703239"/>
                  <a:gd name="connsiteY118" fmla="*/ 1011649 h 2376426"/>
                  <a:gd name="connsiteX119" fmla="*/ 1178257 w 2703239"/>
                  <a:gd name="connsiteY119" fmla="*/ 916115 h 2376426"/>
                  <a:gd name="connsiteX120" fmla="*/ 1301087 w 2703239"/>
                  <a:gd name="connsiteY120" fmla="*/ 888820 h 2376426"/>
                  <a:gd name="connsiteX121" fmla="*/ 1314734 w 2703239"/>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15626 w 2699982"/>
                  <a:gd name="connsiteY65" fmla="*/ 1464093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435284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096370 w 2699982"/>
                  <a:gd name="connsiteY19" fmla="*/ 325187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287439 w 2699982"/>
                  <a:gd name="connsiteY20" fmla="*/ 124545 h 2376426"/>
                  <a:gd name="connsiteX21" fmla="*/ 1464860 w 2699982"/>
                  <a:gd name="connsiteY21" fmla="*/ 233727 h 2376426"/>
                  <a:gd name="connsiteX22" fmla="*/ 1546746 w 2699982"/>
                  <a:gd name="connsiteY22" fmla="*/ 465739 h 2376426"/>
                  <a:gd name="connsiteX23" fmla="*/ 1574042 w 2699982"/>
                  <a:gd name="connsiteY23" fmla="*/ 574921 h 2376426"/>
                  <a:gd name="connsiteX24" fmla="*/ 1683224 w 2699982"/>
                  <a:gd name="connsiteY24" fmla="*/ 247375 h 2376426"/>
                  <a:gd name="connsiteX25" fmla="*/ 1928884 w 2699982"/>
                  <a:gd name="connsiteY25" fmla="*/ 56306 h 2376426"/>
                  <a:gd name="connsiteX26" fmla="*/ 2215487 w 2699982"/>
                  <a:gd name="connsiteY26" fmla="*/ 15363 h 2376426"/>
                  <a:gd name="connsiteX27" fmla="*/ 2488442 w 2699982"/>
                  <a:gd name="connsiteY27" fmla="*/ 15363 h 2376426"/>
                  <a:gd name="connsiteX28" fmla="*/ 2461146 w 2699982"/>
                  <a:gd name="connsiteY28" fmla="*/ 69954 h 2376426"/>
                  <a:gd name="connsiteX29" fmla="*/ 2365612 w 2699982"/>
                  <a:gd name="connsiteY29" fmla="*/ 56306 h 2376426"/>
                  <a:gd name="connsiteX30" fmla="*/ 2201839 w 2699982"/>
                  <a:gd name="connsiteY30" fmla="*/ 56306 h 2376426"/>
                  <a:gd name="connsiteX31" fmla="*/ 2324669 w 2699982"/>
                  <a:gd name="connsiteY31" fmla="*/ 138193 h 2376426"/>
                  <a:gd name="connsiteX32" fmla="*/ 2652215 w 2699982"/>
                  <a:gd name="connsiteY32" fmla="*/ 151841 h 2376426"/>
                  <a:gd name="connsiteX33" fmla="*/ 2611272 w 2699982"/>
                  <a:gd name="connsiteY33" fmla="*/ 206432 h 2376426"/>
                  <a:gd name="connsiteX34" fmla="*/ 2365612 w 2699982"/>
                  <a:gd name="connsiteY34" fmla="*/ 206432 h 2376426"/>
                  <a:gd name="connsiteX35" fmla="*/ 2188191 w 2699982"/>
                  <a:gd name="connsiteY35" fmla="*/ 110897 h 2376426"/>
                  <a:gd name="connsiteX36" fmla="*/ 2065361 w 2699982"/>
                  <a:gd name="connsiteY36" fmla="*/ 69954 h 2376426"/>
                  <a:gd name="connsiteX37" fmla="*/ 1778758 w 2699982"/>
                  <a:gd name="connsiteY37" fmla="*/ 247375 h 2376426"/>
                  <a:gd name="connsiteX38" fmla="*/ 1655928 w 2699982"/>
                  <a:gd name="connsiteY38" fmla="*/ 506682 h 2376426"/>
                  <a:gd name="connsiteX39" fmla="*/ 1614985 w 2699982"/>
                  <a:gd name="connsiteY39" fmla="*/ 725047 h 2376426"/>
                  <a:gd name="connsiteX40" fmla="*/ 1696872 w 2699982"/>
                  <a:gd name="connsiteY40" fmla="*/ 752342 h 2376426"/>
                  <a:gd name="connsiteX41" fmla="*/ 1751463 w 2699982"/>
                  <a:gd name="connsiteY41" fmla="*/ 793285 h 2376426"/>
                  <a:gd name="connsiteX42" fmla="*/ 1901588 w 2699982"/>
                  <a:gd name="connsiteY42" fmla="*/ 793285 h 2376426"/>
                  <a:gd name="connsiteX43" fmla="*/ 2119952 w 2699982"/>
                  <a:gd name="connsiteY43" fmla="*/ 615864 h 2376426"/>
                  <a:gd name="connsiteX44" fmla="*/ 2365612 w 2699982"/>
                  <a:gd name="connsiteY44" fmla="*/ 479387 h 2376426"/>
                  <a:gd name="connsiteX45" fmla="*/ 2433851 w 2699982"/>
                  <a:gd name="connsiteY45" fmla="*/ 329261 h 2376426"/>
                  <a:gd name="connsiteX46" fmla="*/ 2461146 w 2699982"/>
                  <a:gd name="connsiteY46" fmla="*/ 370205 h 2376426"/>
                  <a:gd name="connsiteX47" fmla="*/ 2392908 w 2699982"/>
                  <a:gd name="connsiteY47" fmla="*/ 533978 h 2376426"/>
                  <a:gd name="connsiteX48" fmla="*/ 2256430 w 2699982"/>
                  <a:gd name="connsiteY48" fmla="*/ 602217 h 2376426"/>
                  <a:gd name="connsiteX49" fmla="*/ 2010770 w 2699982"/>
                  <a:gd name="connsiteY49" fmla="*/ 793285 h 2376426"/>
                  <a:gd name="connsiteX50" fmla="*/ 1928884 w 2699982"/>
                  <a:gd name="connsiteY50" fmla="*/ 847876 h 2376426"/>
                  <a:gd name="connsiteX51" fmla="*/ 1778758 w 2699982"/>
                  <a:gd name="connsiteY51" fmla="*/ 861524 h 2376426"/>
                  <a:gd name="connsiteX52" fmla="*/ 1751463 w 2699982"/>
                  <a:gd name="connsiteY52" fmla="*/ 984354 h 2376426"/>
                  <a:gd name="connsiteX53" fmla="*/ 1710520 w 2699982"/>
                  <a:gd name="connsiteY53" fmla="*/ 1052593 h 2376426"/>
                  <a:gd name="connsiteX54" fmla="*/ 1819702 w 2699982"/>
                  <a:gd name="connsiteY54" fmla="*/ 1148127 h 2376426"/>
                  <a:gd name="connsiteX55" fmla="*/ 2024418 w 2699982"/>
                  <a:gd name="connsiteY55" fmla="*/ 1148127 h 2376426"/>
                  <a:gd name="connsiteX56" fmla="*/ 2324669 w 2699982"/>
                  <a:gd name="connsiteY56" fmla="*/ 1052593 h 2376426"/>
                  <a:gd name="connsiteX57" fmla="*/ 2515737 w 2699982"/>
                  <a:gd name="connsiteY57" fmla="*/ 806933 h 2376426"/>
                  <a:gd name="connsiteX58" fmla="*/ 2543033 w 2699982"/>
                  <a:gd name="connsiteY58" fmla="*/ 765990 h 2376426"/>
                  <a:gd name="connsiteX59" fmla="*/ 2515737 w 2699982"/>
                  <a:gd name="connsiteY59" fmla="*/ 957058 h 2376426"/>
                  <a:gd name="connsiteX60" fmla="*/ 2338317 w 2699982"/>
                  <a:gd name="connsiteY60" fmla="*/ 1120832 h 2376426"/>
                  <a:gd name="connsiteX61" fmla="*/ 2188191 w 2699982"/>
                  <a:gd name="connsiteY61" fmla="*/ 1189070 h 2376426"/>
                  <a:gd name="connsiteX62" fmla="*/ 2392908 w 2699982"/>
                  <a:gd name="connsiteY62" fmla="*/ 1243661 h 2376426"/>
                  <a:gd name="connsiteX63" fmla="*/ 2624920 w 2699982"/>
                  <a:gd name="connsiteY63" fmla="*/ 1325548 h 2376426"/>
                  <a:gd name="connsiteX64" fmla="*/ 2638567 w 2699982"/>
                  <a:gd name="connsiteY64" fmla="*/ 1325548 h 2376426"/>
                  <a:gd name="connsiteX65" fmla="*/ 2652432 w 2699982"/>
                  <a:gd name="connsiteY65" fmla="*/ 1507292 h 2376426"/>
                  <a:gd name="connsiteX66" fmla="*/ 2556681 w 2699982"/>
                  <a:gd name="connsiteY66" fmla="*/ 1580781 h 2376426"/>
                  <a:gd name="connsiteX67" fmla="*/ 2436408 w 2699982"/>
                  <a:gd name="connsiteY67" fmla="*/ 1435284 h 2376426"/>
                  <a:gd name="connsiteX68" fmla="*/ 2420203 w 2699982"/>
                  <a:gd name="connsiteY68" fmla="*/ 1298252 h 2376426"/>
                  <a:gd name="connsiteX69" fmla="*/ 2201839 w 2699982"/>
                  <a:gd name="connsiteY69" fmla="*/ 1243661 h 2376426"/>
                  <a:gd name="connsiteX70" fmla="*/ 2119952 w 2699982"/>
                  <a:gd name="connsiteY70" fmla="*/ 1189070 h 2376426"/>
                  <a:gd name="connsiteX71" fmla="*/ 1928884 w 2699982"/>
                  <a:gd name="connsiteY71" fmla="*/ 1216366 h 2376426"/>
                  <a:gd name="connsiteX72" fmla="*/ 1751463 w 2699982"/>
                  <a:gd name="connsiteY72" fmla="*/ 1202718 h 2376426"/>
                  <a:gd name="connsiteX73" fmla="*/ 1669576 w 2699982"/>
                  <a:gd name="connsiteY73" fmla="*/ 1066241 h 2376426"/>
                  <a:gd name="connsiteX74" fmla="*/ 1574042 w 2699982"/>
                  <a:gd name="connsiteY74" fmla="*/ 1107184 h 2376426"/>
                  <a:gd name="connsiteX75" fmla="*/ 1437564 w 2699982"/>
                  <a:gd name="connsiteY75" fmla="*/ 1148127 h 2376426"/>
                  <a:gd name="connsiteX76" fmla="*/ 1464860 w 2699982"/>
                  <a:gd name="connsiteY76" fmla="*/ 1448378 h 2376426"/>
                  <a:gd name="connsiteX77" fmla="*/ 1451212 w 2699982"/>
                  <a:gd name="connsiteY77" fmla="*/ 1734981 h 2376426"/>
                  <a:gd name="connsiteX78" fmla="*/ 1260143 w 2699982"/>
                  <a:gd name="connsiteY78" fmla="*/ 2035232 h 2376426"/>
                  <a:gd name="connsiteX79" fmla="*/ 1110018 w 2699982"/>
                  <a:gd name="connsiteY79" fmla="*/ 2117118 h 2376426"/>
                  <a:gd name="connsiteX80" fmla="*/ 1191905 w 2699982"/>
                  <a:gd name="connsiteY80" fmla="*/ 2021584 h 2376426"/>
                  <a:gd name="connsiteX81" fmla="*/ 1314734 w 2699982"/>
                  <a:gd name="connsiteY81" fmla="*/ 1912402 h 2376426"/>
                  <a:gd name="connsiteX82" fmla="*/ 1219200 w 2699982"/>
                  <a:gd name="connsiteY82" fmla="*/ 1871458 h 2376426"/>
                  <a:gd name="connsiteX83" fmla="*/ 1014484 w 2699982"/>
                  <a:gd name="connsiteY83" fmla="*/ 2062527 h 2376426"/>
                  <a:gd name="connsiteX84" fmla="*/ 1000836 w 2699982"/>
                  <a:gd name="connsiteY84" fmla="*/ 2212652 h 2376426"/>
                  <a:gd name="connsiteX85" fmla="*/ 973540 w 2699982"/>
                  <a:gd name="connsiteY85" fmla="*/ 2376426 h 2376426"/>
                  <a:gd name="connsiteX86" fmla="*/ 946245 w 2699982"/>
                  <a:gd name="connsiteY86" fmla="*/ 2212652 h 2376426"/>
                  <a:gd name="connsiteX87" fmla="*/ 973540 w 2699982"/>
                  <a:gd name="connsiteY87" fmla="*/ 2021584 h 2376426"/>
                  <a:gd name="connsiteX88" fmla="*/ 1164609 w 2699982"/>
                  <a:gd name="connsiteY88" fmla="*/ 1844163 h 2376426"/>
                  <a:gd name="connsiteX89" fmla="*/ 1082723 w 2699982"/>
                  <a:gd name="connsiteY89" fmla="*/ 1844163 h 2376426"/>
                  <a:gd name="connsiteX90" fmla="*/ 878006 w 2699982"/>
                  <a:gd name="connsiteY90" fmla="*/ 1939697 h 2376426"/>
                  <a:gd name="connsiteX91" fmla="*/ 780224 w 2699982"/>
                  <a:gd name="connsiteY91" fmla="*/ 2227372 h 2376426"/>
                  <a:gd name="connsiteX92" fmla="*/ 564200 w 2699982"/>
                  <a:gd name="connsiteY92" fmla="*/ 2155364 h 2376426"/>
                  <a:gd name="connsiteX93" fmla="*/ 639564 w 2699982"/>
                  <a:gd name="connsiteY93" fmla="*/ 1939697 h 2376426"/>
                  <a:gd name="connsiteX94" fmla="*/ 987188 w 2699982"/>
                  <a:gd name="connsiteY94" fmla="*/ 1830515 h 2376426"/>
                  <a:gd name="connsiteX95" fmla="*/ 1205552 w 2699982"/>
                  <a:gd name="connsiteY95" fmla="*/ 1775924 h 2376426"/>
                  <a:gd name="connsiteX96" fmla="*/ 1342030 w 2699982"/>
                  <a:gd name="connsiteY96" fmla="*/ 1830515 h 2376426"/>
                  <a:gd name="connsiteX97" fmla="*/ 1382973 w 2699982"/>
                  <a:gd name="connsiteY97" fmla="*/ 1721333 h 2376426"/>
                  <a:gd name="connsiteX98" fmla="*/ 1396621 w 2699982"/>
                  <a:gd name="connsiteY98" fmla="*/ 1598503 h 2376426"/>
                  <a:gd name="connsiteX99" fmla="*/ 1123666 w 2699982"/>
                  <a:gd name="connsiteY99" fmla="*/ 1516617 h 2376426"/>
                  <a:gd name="connsiteX100" fmla="*/ 973540 w 2699982"/>
                  <a:gd name="connsiteY100" fmla="*/ 1625799 h 2376426"/>
                  <a:gd name="connsiteX101" fmla="*/ 878006 w 2699982"/>
                  <a:gd name="connsiteY101" fmla="*/ 1612151 h 2376426"/>
                  <a:gd name="connsiteX102" fmla="*/ 1014484 w 2699982"/>
                  <a:gd name="connsiteY102" fmla="*/ 1543912 h 2376426"/>
                  <a:gd name="connsiteX103" fmla="*/ 1123666 w 2699982"/>
                  <a:gd name="connsiteY103" fmla="*/ 1448378 h 2376426"/>
                  <a:gd name="connsiteX104" fmla="*/ 1314734 w 2699982"/>
                  <a:gd name="connsiteY104" fmla="*/ 1516617 h 2376426"/>
                  <a:gd name="connsiteX105" fmla="*/ 1410269 w 2699982"/>
                  <a:gd name="connsiteY105" fmla="*/ 1516617 h 2376426"/>
                  <a:gd name="connsiteX106" fmla="*/ 1396621 w 2699982"/>
                  <a:gd name="connsiteY106" fmla="*/ 1421082 h 2376426"/>
                  <a:gd name="connsiteX107" fmla="*/ 1369325 w 2699982"/>
                  <a:gd name="connsiteY107" fmla="*/ 1189070 h 2376426"/>
                  <a:gd name="connsiteX108" fmla="*/ 1382973 w 2699982"/>
                  <a:gd name="connsiteY108" fmla="*/ 1066241 h 2376426"/>
                  <a:gd name="connsiteX109" fmla="*/ 1355678 w 2699982"/>
                  <a:gd name="connsiteY109" fmla="*/ 984354 h 2376426"/>
                  <a:gd name="connsiteX110" fmla="*/ 1260143 w 2699982"/>
                  <a:gd name="connsiteY110" fmla="*/ 943411 h 2376426"/>
                  <a:gd name="connsiteX111" fmla="*/ 1055427 w 2699982"/>
                  <a:gd name="connsiteY111" fmla="*/ 1120832 h 2376426"/>
                  <a:gd name="connsiteX112" fmla="*/ 782472 w 2699982"/>
                  <a:gd name="connsiteY112" fmla="*/ 1366491 h 2376426"/>
                  <a:gd name="connsiteX113" fmla="*/ 636208 w 2699982"/>
                  <a:gd name="connsiteY113" fmla="*/ 1651308 h 2376426"/>
                  <a:gd name="connsiteX114" fmla="*/ 492192 w 2699982"/>
                  <a:gd name="connsiteY114" fmla="*/ 1651308 h 2376426"/>
                  <a:gd name="connsiteX115" fmla="*/ 348176 w 2699982"/>
                  <a:gd name="connsiteY115" fmla="*/ 1507292 h 2376426"/>
                  <a:gd name="connsiteX116" fmla="*/ 420184 w 2699982"/>
                  <a:gd name="connsiteY116" fmla="*/ 1363276 h 2376426"/>
                  <a:gd name="connsiteX117" fmla="*/ 714233 w 2699982"/>
                  <a:gd name="connsiteY117" fmla="*/ 1325548 h 2376426"/>
                  <a:gd name="connsiteX118" fmla="*/ 918949 w 2699982"/>
                  <a:gd name="connsiteY118" fmla="*/ 1161775 h 2376426"/>
                  <a:gd name="connsiteX119" fmla="*/ 1082723 w 2699982"/>
                  <a:gd name="connsiteY119" fmla="*/ 1011649 h 2376426"/>
                  <a:gd name="connsiteX120" fmla="*/ 1178257 w 2699982"/>
                  <a:gd name="connsiteY120" fmla="*/ 916115 h 2376426"/>
                  <a:gd name="connsiteX121" fmla="*/ 1301087 w 2699982"/>
                  <a:gd name="connsiteY121" fmla="*/ 888820 h 2376426"/>
                  <a:gd name="connsiteX122" fmla="*/ 1314734 w 2699982"/>
                  <a:gd name="connsiteY122"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140264 w 2699982"/>
                  <a:gd name="connsiteY19" fmla="*/ 283156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779638 h 2376426"/>
                  <a:gd name="connsiteX1" fmla="*/ 1014484 w 2699982"/>
                  <a:gd name="connsiteY1" fmla="*/ 629512 h 2376426"/>
                  <a:gd name="connsiteX2" fmla="*/ 700585 w 2699982"/>
                  <a:gd name="connsiteY2" fmla="*/ 574921 h 2376426"/>
                  <a:gd name="connsiteX3" fmla="*/ 386687 w 2699982"/>
                  <a:gd name="connsiteY3" fmla="*/ 574921 h 2376426"/>
                  <a:gd name="connsiteX4" fmla="*/ 45493 w 2699982"/>
                  <a:gd name="connsiteY4" fmla="*/ 697751 h 2376426"/>
                  <a:gd name="connsiteX5" fmla="*/ 113731 w 2699982"/>
                  <a:gd name="connsiteY5" fmla="*/ 711399 h 2376426"/>
                  <a:gd name="connsiteX6" fmla="*/ 100084 w 2699982"/>
                  <a:gd name="connsiteY6" fmla="*/ 711399 h 2376426"/>
                  <a:gd name="connsiteX7" fmla="*/ 154675 w 2699982"/>
                  <a:gd name="connsiteY7" fmla="*/ 588569 h 2376426"/>
                  <a:gd name="connsiteX8" fmla="*/ 468573 w 2699982"/>
                  <a:gd name="connsiteY8" fmla="*/ 506682 h 2376426"/>
                  <a:gd name="connsiteX9" fmla="*/ 905302 w 2699982"/>
                  <a:gd name="connsiteY9" fmla="*/ 506682 h 2376426"/>
                  <a:gd name="connsiteX10" fmla="*/ 1178257 w 2699982"/>
                  <a:gd name="connsiteY10" fmla="*/ 615864 h 2376426"/>
                  <a:gd name="connsiteX11" fmla="*/ 1369325 w 2699982"/>
                  <a:gd name="connsiteY11" fmla="*/ 725047 h 2376426"/>
                  <a:gd name="connsiteX12" fmla="*/ 1396621 w 2699982"/>
                  <a:gd name="connsiteY12" fmla="*/ 725047 h 2376426"/>
                  <a:gd name="connsiteX13" fmla="*/ 1464860 w 2699982"/>
                  <a:gd name="connsiteY13" fmla="*/ 711399 h 2376426"/>
                  <a:gd name="connsiteX14" fmla="*/ 1478508 w 2699982"/>
                  <a:gd name="connsiteY14" fmla="*/ 452091 h 2376426"/>
                  <a:gd name="connsiteX15" fmla="*/ 1478508 w 2699982"/>
                  <a:gd name="connsiteY15" fmla="*/ 452091 h 2376426"/>
                  <a:gd name="connsiteX16" fmla="*/ 1328382 w 2699982"/>
                  <a:gd name="connsiteY16" fmla="*/ 192784 h 2376426"/>
                  <a:gd name="connsiteX17" fmla="*/ 1110018 w 2699982"/>
                  <a:gd name="connsiteY17" fmla="*/ 8941 h 2376426"/>
                  <a:gd name="connsiteX18" fmla="*/ 996248 w 2699982"/>
                  <a:gd name="connsiteY18" fmla="*/ 139140 h 2376426"/>
                  <a:gd name="connsiteX19" fmla="*/ 1356288 w 2699982"/>
                  <a:gd name="connsiteY19" fmla="*/ 67132 h 2376426"/>
                  <a:gd name="connsiteX20" fmla="*/ 1464860 w 2699982"/>
                  <a:gd name="connsiteY20" fmla="*/ 233727 h 2376426"/>
                  <a:gd name="connsiteX21" fmla="*/ 1546746 w 2699982"/>
                  <a:gd name="connsiteY21" fmla="*/ 465739 h 2376426"/>
                  <a:gd name="connsiteX22" fmla="*/ 1574042 w 2699982"/>
                  <a:gd name="connsiteY22" fmla="*/ 574921 h 2376426"/>
                  <a:gd name="connsiteX23" fmla="*/ 1683224 w 2699982"/>
                  <a:gd name="connsiteY23" fmla="*/ 247375 h 2376426"/>
                  <a:gd name="connsiteX24" fmla="*/ 1928884 w 2699982"/>
                  <a:gd name="connsiteY24" fmla="*/ 56306 h 2376426"/>
                  <a:gd name="connsiteX25" fmla="*/ 2215487 w 2699982"/>
                  <a:gd name="connsiteY25" fmla="*/ 15363 h 2376426"/>
                  <a:gd name="connsiteX26" fmla="*/ 2488442 w 2699982"/>
                  <a:gd name="connsiteY26" fmla="*/ 15363 h 2376426"/>
                  <a:gd name="connsiteX27" fmla="*/ 2461146 w 2699982"/>
                  <a:gd name="connsiteY27" fmla="*/ 69954 h 2376426"/>
                  <a:gd name="connsiteX28" fmla="*/ 2365612 w 2699982"/>
                  <a:gd name="connsiteY28" fmla="*/ 56306 h 2376426"/>
                  <a:gd name="connsiteX29" fmla="*/ 2201839 w 2699982"/>
                  <a:gd name="connsiteY29" fmla="*/ 56306 h 2376426"/>
                  <a:gd name="connsiteX30" fmla="*/ 2324669 w 2699982"/>
                  <a:gd name="connsiteY30" fmla="*/ 138193 h 2376426"/>
                  <a:gd name="connsiteX31" fmla="*/ 2652215 w 2699982"/>
                  <a:gd name="connsiteY31" fmla="*/ 151841 h 2376426"/>
                  <a:gd name="connsiteX32" fmla="*/ 2611272 w 2699982"/>
                  <a:gd name="connsiteY32" fmla="*/ 206432 h 2376426"/>
                  <a:gd name="connsiteX33" fmla="*/ 2365612 w 2699982"/>
                  <a:gd name="connsiteY33" fmla="*/ 206432 h 2376426"/>
                  <a:gd name="connsiteX34" fmla="*/ 2188191 w 2699982"/>
                  <a:gd name="connsiteY34" fmla="*/ 110897 h 2376426"/>
                  <a:gd name="connsiteX35" fmla="*/ 2065361 w 2699982"/>
                  <a:gd name="connsiteY35" fmla="*/ 69954 h 2376426"/>
                  <a:gd name="connsiteX36" fmla="*/ 1778758 w 2699982"/>
                  <a:gd name="connsiteY36" fmla="*/ 247375 h 2376426"/>
                  <a:gd name="connsiteX37" fmla="*/ 1655928 w 2699982"/>
                  <a:gd name="connsiteY37" fmla="*/ 506682 h 2376426"/>
                  <a:gd name="connsiteX38" fmla="*/ 1614985 w 2699982"/>
                  <a:gd name="connsiteY38" fmla="*/ 725047 h 2376426"/>
                  <a:gd name="connsiteX39" fmla="*/ 1696872 w 2699982"/>
                  <a:gd name="connsiteY39" fmla="*/ 752342 h 2376426"/>
                  <a:gd name="connsiteX40" fmla="*/ 1751463 w 2699982"/>
                  <a:gd name="connsiteY40" fmla="*/ 793285 h 2376426"/>
                  <a:gd name="connsiteX41" fmla="*/ 1901588 w 2699982"/>
                  <a:gd name="connsiteY41" fmla="*/ 793285 h 2376426"/>
                  <a:gd name="connsiteX42" fmla="*/ 2119952 w 2699982"/>
                  <a:gd name="connsiteY42" fmla="*/ 615864 h 2376426"/>
                  <a:gd name="connsiteX43" fmla="*/ 2365612 w 2699982"/>
                  <a:gd name="connsiteY43" fmla="*/ 479387 h 2376426"/>
                  <a:gd name="connsiteX44" fmla="*/ 2433851 w 2699982"/>
                  <a:gd name="connsiteY44" fmla="*/ 329261 h 2376426"/>
                  <a:gd name="connsiteX45" fmla="*/ 2461146 w 2699982"/>
                  <a:gd name="connsiteY45" fmla="*/ 370205 h 2376426"/>
                  <a:gd name="connsiteX46" fmla="*/ 2392908 w 2699982"/>
                  <a:gd name="connsiteY46" fmla="*/ 533978 h 2376426"/>
                  <a:gd name="connsiteX47" fmla="*/ 2256430 w 2699982"/>
                  <a:gd name="connsiteY47" fmla="*/ 602217 h 2376426"/>
                  <a:gd name="connsiteX48" fmla="*/ 2010770 w 2699982"/>
                  <a:gd name="connsiteY48" fmla="*/ 793285 h 2376426"/>
                  <a:gd name="connsiteX49" fmla="*/ 1928884 w 2699982"/>
                  <a:gd name="connsiteY49" fmla="*/ 847876 h 2376426"/>
                  <a:gd name="connsiteX50" fmla="*/ 1778758 w 2699982"/>
                  <a:gd name="connsiteY50" fmla="*/ 861524 h 2376426"/>
                  <a:gd name="connsiteX51" fmla="*/ 1751463 w 2699982"/>
                  <a:gd name="connsiteY51" fmla="*/ 984354 h 2376426"/>
                  <a:gd name="connsiteX52" fmla="*/ 1710520 w 2699982"/>
                  <a:gd name="connsiteY52" fmla="*/ 1052593 h 2376426"/>
                  <a:gd name="connsiteX53" fmla="*/ 1819702 w 2699982"/>
                  <a:gd name="connsiteY53" fmla="*/ 1148127 h 2376426"/>
                  <a:gd name="connsiteX54" fmla="*/ 2024418 w 2699982"/>
                  <a:gd name="connsiteY54" fmla="*/ 1148127 h 2376426"/>
                  <a:gd name="connsiteX55" fmla="*/ 2324669 w 2699982"/>
                  <a:gd name="connsiteY55" fmla="*/ 1052593 h 2376426"/>
                  <a:gd name="connsiteX56" fmla="*/ 2515737 w 2699982"/>
                  <a:gd name="connsiteY56" fmla="*/ 806933 h 2376426"/>
                  <a:gd name="connsiteX57" fmla="*/ 2543033 w 2699982"/>
                  <a:gd name="connsiteY57" fmla="*/ 765990 h 2376426"/>
                  <a:gd name="connsiteX58" fmla="*/ 2515737 w 2699982"/>
                  <a:gd name="connsiteY58" fmla="*/ 957058 h 2376426"/>
                  <a:gd name="connsiteX59" fmla="*/ 2338317 w 2699982"/>
                  <a:gd name="connsiteY59" fmla="*/ 1120832 h 2376426"/>
                  <a:gd name="connsiteX60" fmla="*/ 2188191 w 2699982"/>
                  <a:gd name="connsiteY60" fmla="*/ 1189070 h 2376426"/>
                  <a:gd name="connsiteX61" fmla="*/ 2392908 w 2699982"/>
                  <a:gd name="connsiteY61" fmla="*/ 1243661 h 2376426"/>
                  <a:gd name="connsiteX62" fmla="*/ 2624920 w 2699982"/>
                  <a:gd name="connsiteY62" fmla="*/ 1325548 h 2376426"/>
                  <a:gd name="connsiteX63" fmla="*/ 2638567 w 2699982"/>
                  <a:gd name="connsiteY63" fmla="*/ 1325548 h 2376426"/>
                  <a:gd name="connsiteX64" fmla="*/ 2652432 w 2699982"/>
                  <a:gd name="connsiteY64" fmla="*/ 1507292 h 2376426"/>
                  <a:gd name="connsiteX65" fmla="*/ 2556681 w 2699982"/>
                  <a:gd name="connsiteY65" fmla="*/ 1580781 h 2376426"/>
                  <a:gd name="connsiteX66" fmla="*/ 2436408 w 2699982"/>
                  <a:gd name="connsiteY66" fmla="*/ 1435284 h 2376426"/>
                  <a:gd name="connsiteX67" fmla="*/ 2420203 w 2699982"/>
                  <a:gd name="connsiteY67" fmla="*/ 1298252 h 2376426"/>
                  <a:gd name="connsiteX68" fmla="*/ 2201839 w 2699982"/>
                  <a:gd name="connsiteY68" fmla="*/ 1243661 h 2376426"/>
                  <a:gd name="connsiteX69" fmla="*/ 2119952 w 2699982"/>
                  <a:gd name="connsiteY69" fmla="*/ 1189070 h 2376426"/>
                  <a:gd name="connsiteX70" fmla="*/ 1928884 w 2699982"/>
                  <a:gd name="connsiteY70" fmla="*/ 1216366 h 2376426"/>
                  <a:gd name="connsiteX71" fmla="*/ 1751463 w 2699982"/>
                  <a:gd name="connsiteY71" fmla="*/ 1202718 h 2376426"/>
                  <a:gd name="connsiteX72" fmla="*/ 1669576 w 2699982"/>
                  <a:gd name="connsiteY72" fmla="*/ 1066241 h 2376426"/>
                  <a:gd name="connsiteX73" fmla="*/ 1574042 w 2699982"/>
                  <a:gd name="connsiteY73" fmla="*/ 1107184 h 2376426"/>
                  <a:gd name="connsiteX74" fmla="*/ 1437564 w 2699982"/>
                  <a:gd name="connsiteY74" fmla="*/ 1148127 h 2376426"/>
                  <a:gd name="connsiteX75" fmla="*/ 1464860 w 2699982"/>
                  <a:gd name="connsiteY75" fmla="*/ 1448378 h 2376426"/>
                  <a:gd name="connsiteX76" fmla="*/ 1451212 w 2699982"/>
                  <a:gd name="connsiteY76" fmla="*/ 1734981 h 2376426"/>
                  <a:gd name="connsiteX77" fmla="*/ 1260143 w 2699982"/>
                  <a:gd name="connsiteY77" fmla="*/ 2035232 h 2376426"/>
                  <a:gd name="connsiteX78" fmla="*/ 1110018 w 2699982"/>
                  <a:gd name="connsiteY78" fmla="*/ 2117118 h 2376426"/>
                  <a:gd name="connsiteX79" fmla="*/ 1191905 w 2699982"/>
                  <a:gd name="connsiteY79" fmla="*/ 2021584 h 2376426"/>
                  <a:gd name="connsiteX80" fmla="*/ 1314734 w 2699982"/>
                  <a:gd name="connsiteY80" fmla="*/ 1912402 h 2376426"/>
                  <a:gd name="connsiteX81" fmla="*/ 1219200 w 2699982"/>
                  <a:gd name="connsiteY81" fmla="*/ 1871458 h 2376426"/>
                  <a:gd name="connsiteX82" fmla="*/ 1014484 w 2699982"/>
                  <a:gd name="connsiteY82" fmla="*/ 2062527 h 2376426"/>
                  <a:gd name="connsiteX83" fmla="*/ 1000836 w 2699982"/>
                  <a:gd name="connsiteY83" fmla="*/ 2212652 h 2376426"/>
                  <a:gd name="connsiteX84" fmla="*/ 973540 w 2699982"/>
                  <a:gd name="connsiteY84" fmla="*/ 2376426 h 2376426"/>
                  <a:gd name="connsiteX85" fmla="*/ 946245 w 2699982"/>
                  <a:gd name="connsiteY85" fmla="*/ 2212652 h 2376426"/>
                  <a:gd name="connsiteX86" fmla="*/ 973540 w 2699982"/>
                  <a:gd name="connsiteY86" fmla="*/ 2021584 h 2376426"/>
                  <a:gd name="connsiteX87" fmla="*/ 1164609 w 2699982"/>
                  <a:gd name="connsiteY87" fmla="*/ 1844163 h 2376426"/>
                  <a:gd name="connsiteX88" fmla="*/ 1082723 w 2699982"/>
                  <a:gd name="connsiteY88" fmla="*/ 1844163 h 2376426"/>
                  <a:gd name="connsiteX89" fmla="*/ 878006 w 2699982"/>
                  <a:gd name="connsiteY89" fmla="*/ 1939697 h 2376426"/>
                  <a:gd name="connsiteX90" fmla="*/ 780224 w 2699982"/>
                  <a:gd name="connsiteY90" fmla="*/ 2227372 h 2376426"/>
                  <a:gd name="connsiteX91" fmla="*/ 564200 w 2699982"/>
                  <a:gd name="connsiteY91" fmla="*/ 2155364 h 2376426"/>
                  <a:gd name="connsiteX92" fmla="*/ 639564 w 2699982"/>
                  <a:gd name="connsiteY92" fmla="*/ 1939697 h 2376426"/>
                  <a:gd name="connsiteX93" fmla="*/ 987188 w 2699982"/>
                  <a:gd name="connsiteY93" fmla="*/ 1830515 h 2376426"/>
                  <a:gd name="connsiteX94" fmla="*/ 1205552 w 2699982"/>
                  <a:gd name="connsiteY94" fmla="*/ 1775924 h 2376426"/>
                  <a:gd name="connsiteX95" fmla="*/ 1342030 w 2699982"/>
                  <a:gd name="connsiteY95" fmla="*/ 1830515 h 2376426"/>
                  <a:gd name="connsiteX96" fmla="*/ 1382973 w 2699982"/>
                  <a:gd name="connsiteY96" fmla="*/ 1721333 h 2376426"/>
                  <a:gd name="connsiteX97" fmla="*/ 1396621 w 2699982"/>
                  <a:gd name="connsiteY97" fmla="*/ 1598503 h 2376426"/>
                  <a:gd name="connsiteX98" fmla="*/ 1123666 w 2699982"/>
                  <a:gd name="connsiteY98" fmla="*/ 1516617 h 2376426"/>
                  <a:gd name="connsiteX99" fmla="*/ 973540 w 2699982"/>
                  <a:gd name="connsiteY99" fmla="*/ 1625799 h 2376426"/>
                  <a:gd name="connsiteX100" fmla="*/ 878006 w 2699982"/>
                  <a:gd name="connsiteY100" fmla="*/ 1612151 h 2376426"/>
                  <a:gd name="connsiteX101" fmla="*/ 1014484 w 2699982"/>
                  <a:gd name="connsiteY101" fmla="*/ 1543912 h 2376426"/>
                  <a:gd name="connsiteX102" fmla="*/ 1123666 w 2699982"/>
                  <a:gd name="connsiteY102" fmla="*/ 1448378 h 2376426"/>
                  <a:gd name="connsiteX103" fmla="*/ 1314734 w 2699982"/>
                  <a:gd name="connsiteY103" fmla="*/ 1516617 h 2376426"/>
                  <a:gd name="connsiteX104" fmla="*/ 1410269 w 2699982"/>
                  <a:gd name="connsiteY104" fmla="*/ 1516617 h 2376426"/>
                  <a:gd name="connsiteX105" fmla="*/ 1396621 w 2699982"/>
                  <a:gd name="connsiteY105" fmla="*/ 1421082 h 2376426"/>
                  <a:gd name="connsiteX106" fmla="*/ 1369325 w 2699982"/>
                  <a:gd name="connsiteY106" fmla="*/ 1189070 h 2376426"/>
                  <a:gd name="connsiteX107" fmla="*/ 1382973 w 2699982"/>
                  <a:gd name="connsiteY107" fmla="*/ 1066241 h 2376426"/>
                  <a:gd name="connsiteX108" fmla="*/ 1355678 w 2699982"/>
                  <a:gd name="connsiteY108" fmla="*/ 984354 h 2376426"/>
                  <a:gd name="connsiteX109" fmla="*/ 1260143 w 2699982"/>
                  <a:gd name="connsiteY109" fmla="*/ 943411 h 2376426"/>
                  <a:gd name="connsiteX110" fmla="*/ 1055427 w 2699982"/>
                  <a:gd name="connsiteY110" fmla="*/ 1120832 h 2376426"/>
                  <a:gd name="connsiteX111" fmla="*/ 782472 w 2699982"/>
                  <a:gd name="connsiteY111" fmla="*/ 1366491 h 2376426"/>
                  <a:gd name="connsiteX112" fmla="*/ 636208 w 2699982"/>
                  <a:gd name="connsiteY112" fmla="*/ 1651308 h 2376426"/>
                  <a:gd name="connsiteX113" fmla="*/ 492192 w 2699982"/>
                  <a:gd name="connsiteY113" fmla="*/ 1651308 h 2376426"/>
                  <a:gd name="connsiteX114" fmla="*/ 348176 w 2699982"/>
                  <a:gd name="connsiteY114" fmla="*/ 1507292 h 2376426"/>
                  <a:gd name="connsiteX115" fmla="*/ 420184 w 2699982"/>
                  <a:gd name="connsiteY115" fmla="*/ 1363276 h 2376426"/>
                  <a:gd name="connsiteX116" fmla="*/ 714233 w 2699982"/>
                  <a:gd name="connsiteY116" fmla="*/ 1325548 h 2376426"/>
                  <a:gd name="connsiteX117" fmla="*/ 918949 w 2699982"/>
                  <a:gd name="connsiteY117" fmla="*/ 1161775 h 2376426"/>
                  <a:gd name="connsiteX118" fmla="*/ 1082723 w 2699982"/>
                  <a:gd name="connsiteY118" fmla="*/ 1011649 h 2376426"/>
                  <a:gd name="connsiteX119" fmla="*/ 1178257 w 2699982"/>
                  <a:gd name="connsiteY119" fmla="*/ 916115 h 2376426"/>
                  <a:gd name="connsiteX120" fmla="*/ 1301087 w 2699982"/>
                  <a:gd name="connsiteY120" fmla="*/ 888820 h 2376426"/>
                  <a:gd name="connsiteX121" fmla="*/ 1314734 w 2699982"/>
                  <a:gd name="connsiteY121" fmla="*/ 779638 h 2376426"/>
                  <a:gd name="connsiteX0" fmla="*/ 1314734 w 2699982"/>
                  <a:gd name="connsiteY0" fmla="*/ 866220 h 2463008"/>
                  <a:gd name="connsiteX1" fmla="*/ 1014484 w 2699982"/>
                  <a:gd name="connsiteY1" fmla="*/ 716094 h 2463008"/>
                  <a:gd name="connsiteX2" fmla="*/ 700585 w 2699982"/>
                  <a:gd name="connsiteY2" fmla="*/ 661503 h 2463008"/>
                  <a:gd name="connsiteX3" fmla="*/ 386687 w 2699982"/>
                  <a:gd name="connsiteY3" fmla="*/ 661503 h 2463008"/>
                  <a:gd name="connsiteX4" fmla="*/ 45493 w 2699982"/>
                  <a:gd name="connsiteY4" fmla="*/ 784333 h 2463008"/>
                  <a:gd name="connsiteX5" fmla="*/ 113731 w 2699982"/>
                  <a:gd name="connsiteY5" fmla="*/ 797981 h 2463008"/>
                  <a:gd name="connsiteX6" fmla="*/ 100084 w 2699982"/>
                  <a:gd name="connsiteY6" fmla="*/ 797981 h 2463008"/>
                  <a:gd name="connsiteX7" fmla="*/ 154675 w 2699982"/>
                  <a:gd name="connsiteY7" fmla="*/ 675151 h 2463008"/>
                  <a:gd name="connsiteX8" fmla="*/ 468573 w 2699982"/>
                  <a:gd name="connsiteY8" fmla="*/ 593264 h 2463008"/>
                  <a:gd name="connsiteX9" fmla="*/ 905302 w 2699982"/>
                  <a:gd name="connsiteY9" fmla="*/ 593264 h 2463008"/>
                  <a:gd name="connsiteX10" fmla="*/ 1178257 w 2699982"/>
                  <a:gd name="connsiteY10" fmla="*/ 702446 h 2463008"/>
                  <a:gd name="connsiteX11" fmla="*/ 1369325 w 2699982"/>
                  <a:gd name="connsiteY11" fmla="*/ 811629 h 2463008"/>
                  <a:gd name="connsiteX12" fmla="*/ 1396621 w 2699982"/>
                  <a:gd name="connsiteY12" fmla="*/ 811629 h 2463008"/>
                  <a:gd name="connsiteX13" fmla="*/ 1464860 w 2699982"/>
                  <a:gd name="connsiteY13" fmla="*/ 797981 h 2463008"/>
                  <a:gd name="connsiteX14" fmla="*/ 1478508 w 2699982"/>
                  <a:gd name="connsiteY14" fmla="*/ 538673 h 2463008"/>
                  <a:gd name="connsiteX15" fmla="*/ 1478508 w 2699982"/>
                  <a:gd name="connsiteY15" fmla="*/ 538673 h 2463008"/>
                  <a:gd name="connsiteX16" fmla="*/ 1328382 w 2699982"/>
                  <a:gd name="connsiteY16" fmla="*/ 279366 h 2463008"/>
                  <a:gd name="connsiteX17" fmla="*/ 1110018 w 2699982"/>
                  <a:gd name="connsiteY17" fmla="*/ 95523 h 2463008"/>
                  <a:gd name="connsiteX18" fmla="*/ 1140264 w 2699982"/>
                  <a:gd name="connsiteY18" fmla="*/ 9698 h 2463008"/>
                  <a:gd name="connsiteX19" fmla="*/ 1356288 w 2699982"/>
                  <a:gd name="connsiteY19" fmla="*/ 153714 h 2463008"/>
                  <a:gd name="connsiteX20" fmla="*/ 1464860 w 2699982"/>
                  <a:gd name="connsiteY20" fmla="*/ 320309 h 2463008"/>
                  <a:gd name="connsiteX21" fmla="*/ 1546746 w 2699982"/>
                  <a:gd name="connsiteY21" fmla="*/ 552321 h 2463008"/>
                  <a:gd name="connsiteX22" fmla="*/ 1574042 w 2699982"/>
                  <a:gd name="connsiteY22" fmla="*/ 661503 h 2463008"/>
                  <a:gd name="connsiteX23" fmla="*/ 1683224 w 2699982"/>
                  <a:gd name="connsiteY23" fmla="*/ 333957 h 2463008"/>
                  <a:gd name="connsiteX24" fmla="*/ 1928884 w 2699982"/>
                  <a:gd name="connsiteY24" fmla="*/ 142888 h 2463008"/>
                  <a:gd name="connsiteX25" fmla="*/ 2215487 w 2699982"/>
                  <a:gd name="connsiteY25" fmla="*/ 101945 h 2463008"/>
                  <a:gd name="connsiteX26" fmla="*/ 2488442 w 2699982"/>
                  <a:gd name="connsiteY26" fmla="*/ 101945 h 2463008"/>
                  <a:gd name="connsiteX27" fmla="*/ 2461146 w 2699982"/>
                  <a:gd name="connsiteY27" fmla="*/ 156536 h 2463008"/>
                  <a:gd name="connsiteX28" fmla="*/ 2365612 w 2699982"/>
                  <a:gd name="connsiteY28" fmla="*/ 142888 h 2463008"/>
                  <a:gd name="connsiteX29" fmla="*/ 2201839 w 2699982"/>
                  <a:gd name="connsiteY29" fmla="*/ 142888 h 2463008"/>
                  <a:gd name="connsiteX30" fmla="*/ 2324669 w 2699982"/>
                  <a:gd name="connsiteY30" fmla="*/ 224775 h 2463008"/>
                  <a:gd name="connsiteX31" fmla="*/ 2652215 w 2699982"/>
                  <a:gd name="connsiteY31" fmla="*/ 238423 h 2463008"/>
                  <a:gd name="connsiteX32" fmla="*/ 2611272 w 2699982"/>
                  <a:gd name="connsiteY32" fmla="*/ 293014 h 2463008"/>
                  <a:gd name="connsiteX33" fmla="*/ 2365612 w 2699982"/>
                  <a:gd name="connsiteY33" fmla="*/ 293014 h 2463008"/>
                  <a:gd name="connsiteX34" fmla="*/ 2188191 w 2699982"/>
                  <a:gd name="connsiteY34" fmla="*/ 197479 h 2463008"/>
                  <a:gd name="connsiteX35" fmla="*/ 2065361 w 2699982"/>
                  <a:gd name="connsiteY35" fmla="*/ 156536 h 2463008"/>
                  <a:gd name="connsiteX36" fmla="*/ 1778758 w 2699982"/>
                  <a:gd name="connsiteY36" fmla="*/ 333957 h 2463008"/>
                  <a:gd name="connsiteX37" fmla="*/ 1655928 w 2699982"/>
                  <a:gd name="connsiteY37" fmla="*/ 593264 h 2463008"/>
                  <a:gd name="connsiteX38" fmla="*/ 1614985 w 2699982"/>
                  <a:gd name="connsiteY38" fmla="*/ 811629 h 2463008"/>
                  <a:gd name="connsiteX39" fmla="*/ 1696872 w 2699982"/>
                  <a:gd name="connsiteY39" fmla="*/ 838924 h 2463008"/>
                  <a:gd name="connsiteX40" fmla="*/ 1751463 w 2699982"/>
                  <a:gd name="connsiteY40" fmla="*/ 879867 h 2463008"/>
                  <a:gd name="connsiteX41" fmla="*/ 1901588 w 2699982"/>
                  <a:gd name="connsiteY41" fmla="*/ 879867 h 2463008"/>
                  <a:gd name="connsiteX42" fmla="*/ 2119952 w 2699982"/>
                  <a:gd name="connsiteY42" fmla="*/ 702446 h 2463008"/>
                  <a:gd name="connsiteX43" fmla="*/ 2365612 w 2699982"/>
                  <a:gd name="connsiteY43" fmla="*/ 565969 h 2463008"/>
                  <a:gd name="connsiteX44" fmla="*/ 2433851 w 2699982"/>
                  <a:gd name="connsiteY44" fmla="*/ 415843 h 2463008"/>
                  <a:gd name="connsiteX45" fmla="*/ 2461146 w 2699982"/>
                  <a:gd name="connsiteY45" fmla="*/ 456787 h 2463008"/>
                  <a:gd name="connsiteX46" fmla="*/ 2392908 w 2699982"/>
                  <a:gd name="connsiteY46" fmla="*/ 620560 h 2463008"/>
                  <a:gd name="connsiteX47" fmla="*/ 2256430 w 2699982"/>
                  <a:gd name="connsiteY47" fmla="*/ 688799 h 2463008"/>
                  <a:gd name="connsiteX48" fmla="*/ 2010770 w 2699982"/>
                  <a:gd name="connsiteY48" fmla="*/ 879867 h 2463008"/>
                  <a:gd name="connsiteX49" fmla="*/ 1928884 w 2699982"/>
                  <a:gd name="connsiteY49" fmla="*/ 934458 h 2463008"/>
                  <a:gd name="connsiteX50" fmla="*/ 1778758 w 2699982"/>
                  <a:gd name="connsiteY50" fmla="*/ 948106 h 2463008"/>
                  <a:gd name="connsiteX51" fmla="*/ 1751463 w 2699982"/>
                  <a:gd name="connsiteY51" fmla="*/ 1070936 h 2463008"/>
                  <a:gd name="connsiteX52" fmla="*/ 1710520 w 2699982"/>
                  <a:gd name="connsiteY52" fmla="*/ 1139175 h 2463008"/>
                  <a:gd name="connsiteX53" fmla="*/ 1819702 w 2699982"/>
                  <a:gd name="connsiteY53" fmla="*/ 1234709 h 2463008"/>
                  <a:gd name="connsiteX54" fmla="*/ 2024418 w 2699982"/>
                  <a:gd name="connsiteY54" fmla="*/ 1234709 h 2463008"/>
                  <a:gd name="connsiteX55" fmla="*/ 2324669 w 2699982"/>
                  <a:gd name="connsiteY55" fmla="*/ 1139175 h 2463008"/>
                  <a:gd name="connsiteX56" fmla="*/ 2515737 w 2699982"/>
                  <a:gd name="connsiteY56" fmla="*/ 893515 h 2463008"/>
                  <a:gd name="connsiteX57" fmla="*/ 2543033 w 2699982"/>
                  <a:gd name="connsiteY57" fmla="*/ 852572 h 2463008"/>
                  <a:gd name="connsiteX58" fmla="*/ 2515737 w 2699982"/>
                  <a:gd name="connsiteY58" fmla="*/ 1043640 h 2463008"/>
                  <a:gd name="connsiteX59" fmla="*/ 2338317 w 2699982"/>
                  <a:gd name="connsiteY59" fmla="*/ 1207414 h 2463008"/>
                  <a:gd name="connsiteX60" fmla="*/ 2188191 w 2699982"/>
                  <a:gd name="connsiteY60" fmla="*/ 1275652 h 2463008"/>
                  <a:gd name="connsiteX61" fmla="*/ 2392908 w 2699982"/>
                  <a:gd name="connsiteY61" fmla="*/ 1330243 h 2463008"/>
                  <a:gd name="connsiteX62" fmla="*/ 2624920 w 2699982"/>
                  <a:gd name="connsiteY62" fmla="*/ 1412130 h 2463008"/>
                  <a:gd name="connsiteX63" fmla="*/ 2638567 w 2699982"/>
                  <a:gd name="connsiteY63" fmla="*/ 1412130 h 2463008"/>
                  <a:gd name="connsiteX64" fmla="*/ 2652432 w 2699982"/>
                  <a:gd name="connsiteY64" fmla="*/ 1593874 h 2463008"/>
                  <a:gd name="connsiteX65" fmla="*/ 2556681 w 2699982"/>
                  <a:gd name="connsiteY65" fmla="*/ 1667363 h 2463008"/>
                  <a:gd name="connsiteX66" fmla="*/ 2436408 w 2699982"/>
                  <a:gd name="connsiteY66" fmla="*/ 1521866 h 2463008"/>
                  <a:gd name="connsiteX67" fmla="*/ 2420203 w 2699982"/>
                  <a:gd name="connsiteY67" fmla="*/ 1384834 h 2463008"/>
                  <a:gd name="connsiteX68" fmla="*/ 2201839 w 2699982"/>
                  <a:gd name="connsiteY68" fmla="*/ 1330243 h 2463008"/>
                  <a:gd name="connsiteX69" fmla="*/ 2119952 w 2699982"/>
                  <a:gd name="connsiteY69" fmla="*/ 1275652 h 2463008"/>
                  <a:gd name="connsiteX70" fmla="*/ 1928884 w 2699982"/>
                  <a:gd name="connsiteY70" fmla="*/ 1302948 h 2463008"/>
                  <a:gd name="connsiteX71" fmla="*/ 1751463 w 2699982"/>
                  <a:gd name="connsiteY71" fmla="*/ 1289300 h 2463008"/>
                  <a:gd name="connsiteX72" fmla="*/ 1669576 w 2699982"/>
                  <a:gd name="connsiteY72" fmla="*/ 1152823 h 2463008"/>
                  <a:gd name="connsiteX73" fmla="*/ 1574042 w 2699982"/>
                  <a:gd name="connsiteY73" fmla="*/ 1193766 h 2463008"/>
                  <a:gd name="connsiteX74" fmla="*/ 1437564 w 2699982"/>
                  <a:gd name="connsiteY74" fmla="*/ 1234709 h 2463008"/>
                  <a:gd name="connsiteX75" fmla="*/ 1464860 w 2699982"/>
                  <a:gd name="connsiteY75" fmla="*/ 1534960 h 2463008"/>
                  <a:gd name="connsiteX76" fmla="*/ 1451212 w 2699982"/>
                  <a:gd name="connsiteY76" fmla="*/ 1821563 h 2463008"/>
                  <a:gd name="connsiteX77" fmla="*/ 1260143 w 2699982"/>
                  <a:gd name="connsiteY77" fmla="*/ 2121814 h 2463008"/>
                  <a:gd name="connsiteX78" fmla="*/ 1110018 w 2699982"/>
                  <a:gd name="connsiteY78" fmla="*/ 2203700 h 2463008"/>
                  <a:gd name="connsiteX79" fmla="*/ 1191905 w 2699982"/>
                  <a:gd name="connsiteY79" fmla="*/ 2108166 h 2463008"/>
                  <a:gd name="connsiteX80" fmla="*/ 1314734 w 2699982"/>
                  <a:gd name="connsiteY80" fmla="*/ 1998984 h 2463008"/>
                  <a:gd name="connsiteX81" fmla="*/ 1219200 w 2699982"/>
                  <a:gd name="connsiteY81" fmla="*/ 1958040 h 2463008"/>
                  <a:gd name="connsiteX82" fmla="*/ 1014484 w 2699982"/>
                  <a:gd name="connsiteY82" fmla="*/ 2149109 h 2463008"/>
                  <a:gd name="connsiteX83" fmla="*/ 1000836 w 2699982"/>
                  <a:gd name="connsiteY83" fmla="*/ 2299234 h 2463008"/>
                  <a:gd name="connsiteX84" fmla="*/ 973540 w 2699982"/>
                  <a:gd name="connsiteY84" fmla="*/ 2463008 h 2463008"/>
                  <a:gd name="connsiteX85" fmla="*/ 946245 w 2699982"/>
                  <a:gd name="connsiteY85" fmla="*/ 2299234 h 2463008"/>
                  <a:gd name="connsiteX86" fmla="*/ 973540 w 2699982"/>
                  <a:gd name="connsiteY86" fmla="*/ 2108166 h 2463008"/>
                  <a:gd name="connsiteX87" fmla="*/ 1164609 w 2699982"/>
                  <a:gd name="connsiteY87" fmla="*/ 1930745 h 2463008"/>
                  <a:gd name="connsiteX88" fmla="*/ 1082723 w 2699982"/>
                  <a:gd name="connsiteY88" fmla="*/ 1930745 h 2463008"/>
                  <a:gd name="connsiteX89" fmla="*/ 878006 w 2699982"/>
                  <a:gd name="connsiteY89" fmla="*/ 2026279 h 2463008"/>
                  <a:gd name="connsiteX90" fmla="*/ 780224 w 2699982"/>
                  <a:gd name="connsiteY90" fmla="*/ 2313954 h 2463008"/>
                  <a:gd name="connsiteX91" fmla="*/ 564200 w 2699982"/>
                  <a:gd name="connsiteY91" fmla="*/ 2241946 h 2463008"/>
                  <a:gd name="connsiteX92" fmla="*/ 639564 w 2699982"/>
                  <a:gd name="connsiteY92" fmla="*/ 2026279 h 2463008"/>
                  <a:gd name="connsiteX93" fmla="*/ 987188 w 2699982"/>
                  <a:gd name="connsiteY93" fmla="*/ 1917097 h 2463008"/>
                  <a:gd name="connsiteX94" fmla="*/ 1205552 w 2699982"/>
                  <a:gd name="connsiteY94" fmla="*/ 1862506 h 2463008"/>
                  <a:gd name="connsiteX95" fmla="*/ 1342030 w 2699982"/>
                  <a:gd name="connsiteY95" fmla="*/ 1917097 h 2463008"/>
                  <a:gd name="connsiteX96" fmla="*/ 1382973 w 2699982"/>
                  <a:gd name="connsiteY96" fmla="*/ 1807915 h 2463008"/>
                  <a:gd name="connsiteX97" fmla="*/ 1396621 w 2699982"/>
                  <a:gd name="connsiteY97" fmla="*/ 1685085 h 2463008"/>
                  <a:gd name="connsiteX98" fmla="*/ 1123666 w 2699982"/>
                  <a:gd name="connsiteY98" fmla="*/ 1603199 h 2463008"/>
                  <a:gd name="connsiteX99" fmla="*/ 973540 w 2699982"/>
                  <a:gd name="connsiteY99" fmla="*/ 1712381 h 2463008"/>
                  <a:gd name="connsiteX100" fmla="*/ 878006 w 2699982"/>
                  <a:gd name="connsiteY100" fmla="*/ 1698733 h 2463008"/>
                  <a:gd name="connsiteX101" fmla="*/ 1014484 w 2699982"/>
                  <a:gd name="connsiteY101" fmla="*/ 1630494 h 2463008"/>
                  <a:gd name="connsiteX102" fmla="*/ 1123666 w 2699982"/>
                  <a:gd name="connsiteY102" fmla="*/ 1534960 h 2463008"/>
                  <a:gd name="connsiteX103" fmla="*/ 1314734 w 2699982"/>
                  <a:gd name="connsiteY103" fmla="*/ 1603199 h 2463008"/>
                  <a:gd name="connsiteX104" fmla="*/ 1410269 w 2699982"/>
                  <a:gd name="connsiteY104" fmla="*/ 1603199 h 2463008"/>
                  <a:gd name="connsiteX105" fmla="*/ 1396621 w 2699982"/>
                  <a:gd name="connsiteY105" fmla="*/ 1507664 h 2463008"/>
                  <a:gd name="connsiteX106" fmla="*/ 1369325 w 2699982"/>
                  <a:gd name="connsiteY106" fmla="*/ 1275652 h 2463008"/>
                  <a:gd name="connsiteX107" fmla="*/ 1382973 w 2699982"/>
                  <a:gd name="connsiteY107" fmla="*/ 1152823 h 2463008"/>
                  <a:gd name="connsiteX108" fmla="*/ 1355678 w 2699982"/>
                  <a:gd name="connsiteY108" fmla="*/ 1070936 h 2463008"/>
                  <a:gd name="connsiteX109" fmla="*/ 1260143 w 2699982"/>
                  <a:gd name="connsiteY109" fmla="*/ 1029993 h 2463008"/>
                  <a:gd name="connsiteX110" fmla="*/ 1055427 w 2699982"/>
                  <a:gd name="connsiteY110" fmla="*/ 1207414 h 2463008"/>
                  <a:gd name="connsiteX111" fmla="*/ 782472 w 2699982"/>
                  <a:gd name="connsiteY111" fmla="*/ 1453073 h 2463008"/>
                  <a:gd name="connsiteX112" fmla="*/ 636208 w 2699982"/>
                  <a:gd name="connsiteY112" fmla="*/ 1737890 h 2463008"/>
                  <a:gd name="connsiteX113" fmla="*/ 492192 w 2699982"/>
                  <a:gd name="connsiteY113" fmla="*/ 1737890 h 2463008"/>
                  <a:gd name="connsiteX114" fmla="*/ 348176 w 2699982"/>
                  <a:gd name="connsiteY114" fmla="*/ 1593874 h 2463008"/>
                  <a:gd name="connsiteX115" fmla="*/ 420184 w 2699982"/>
                  <a:gd name="connsiteY115" fmla="*/ 1449858 h 2463008"/>
                  <a:gd name="connsiteX116" fmla="*/ 714233 w 2699982"/>
                  <a:gd name="connsiteY116" fmla="*/ 1412130 h 2463008"/>
                  <a:gd name="connsiteX117" fmla="*/ 918949 w 2699982"/>
                  <a:gd name="connsiteY117" fmla="*/ 1248357 h 2463008"/>
                  <a:gd name="connsiteX118" fmla="*/ 1082723 w 2699982"/>
                  <a:gd name="connsiteY118" fmla="*/ 1098231 h 2463008"/>
                  <a:gd name="connsiteX119" fmla="*/ 1178257 w 2699982"/>
                  <a:gd name="connsiteY119" fmla="*/ 1002697 h 2463008"/>
                  <a:gd name="connsiteX120" fmla="*/ 1301087 w 2699982"/>
                  <a:gd name="connsiteY120" fmla="*/ 975402 h 2463008"/>
                  <a:gd name="connsiteX121" fmla="*/ 1314734 w 2699982"/>
                  <a:gd name="connsiteY121" fmla="*/ 866220 h 2463008"/>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328382 w 2699982"/>
                  <a:gd name="connsiteY16" fmla="*/ 281669 h 2465311"/>
                  <a:gd name="connsiteX17" fmla="*/ 1068256 w 2699982"/>
                  <a:gd name="connsiteY17" fmla="*/ 228025 h 2465311"/>
                  <a:gd name="connsiteX18" fmla="*/ 1140264 w 2699982"/>
                  <a:gd name="connsiteY18" fmla="*/ 12001 h 2465311"/>
                  <a:gd name="connsiteX19" fmla="*/ 1356288 w 2699982"/>
                  <a:gd name="connsiteY19" fmla="*/ 156017 h 2465311"/>
                  <a:gd name="connsiteX20" fmla="*/ 1464860 w 2699982"/>
                  <a:gd name="connsiteY20" fmla="*/ 322612 h 2465311"/>
                  <a:gd name="connsiteX21" fmla="*/ 1546746 w 2699982"/>
                  <a:gd name="connsiteY21" fmla="*/ 554624 h 2465311"/>
                  <a:gd name="connsiteX22" fmla="*/ 1574042 w 2699982"/>
                  <a:gd name="connsiteY22" fmla="*/ 663806 h 2465311"/>
                  <a:gd name="connsiteX23" fmla="*/ 1683224 w 2699982"/>
                  <a:gd name="connsiteY23" fmla="*/ 336260 h 2465311"/>
                  <a:gd name="connsiteX24" fmla="*/ 1928884 w 2699982"/>
                  <a:gd name="connsiteY24" fmla="*/ 145191 h 2465311"/>
                  <a:gd name="connsiteX25" fmla="*/ 2215487 w 2699982"/>
                  <a:gd name="connsiteY25" fmla="*/ 104248 h 2465311"/>
                  <a:gd name="connsiteX26" fmla="*/ 2488442 w 2699982"/>
                  <a:gd name="connsiteY26" fmla="*/ 104248 h 2465311"/>
                  <a:gd name="connsiteX27" fmla="*/ 2461146 w 2699982"/>
                  <a:gd name="connsiteY27" fmla="*/ 158839 h 2465311"/>
                  <a:gd name="connsiteX28" fmla="*/ 2365612 w 2699982"/>
                  <a:gd name="connsiteY28" fmla="*/ 145191 h 2465311"/>
                  <a:gd name="connsiteX29" fmla="*/ 2201839 w 2699982"/>
                  <a:gd name="connsiteY29" fmla="*/ 145191 h 2465311"/>
                  <a:gd name="connsiteX30" fmla="*/ 2324669 w 2699982"/>
                  <a:gd name="connsiteY30" fmla="*/ 227078 h 2465311"/>
                  <a:gd name="connsiteX31" fmla="*/ 2652215 w 2699982"/>
                  <a:gd name="connsiteY31" fmla="*/ 240726 h 2465311"/>
                  <a:gd name="connsiteX32" fmla="*/ 2611272 w 2699982"/>
                  <a:gd name="connsiteY32" fmla="*/ 295317 h 2465311"/>
                  <a:gd name="connsiteX33" fmla="*/ 2365612 w 2699982"/>
                  <a:gd name="connsiteY33" fmla="*/ 295317 h 2465311"/>
                  <a:gd name="connsiteX34" fmla="*/ 2188191 w 2699982"/>
                  <a:gd name="connsiteY34" fmla="*/ 199782 h 2465311"/>
                  <a:gd name="connsiteX35" fmla="*/ 2065361 w 2699982"/>
                  <a:gd name="connsiteY35" fmla="*/ 158839 h 2465311"/>
                  <a:gd name="connsiteX36" fmla="*/ 1778758 w 2699982"/>
                  <a:gd name="connsiteY36" fmla="*/ 336260 h 2465311"/>
                  <a:gd name="connsiteX37" fmla="*/ 1655928 w 2699982"/>
                  <a:gd name="connsiteY37" fmla="*/ 595567 h 2465311"/>
                  <a:gd name="connsiteX38" fmla="*/ 1614985 w 2699982"/>
                  <a:gd name="connsiteY38" fmla="*/ 813932 h 2465311"/>
                  <a:gd name="connsiteX39" fmla="*/ 1696872 w 2699982"/>
                  <a:gd name="connsiteY39" fmla="*/ 841227 h 2465311"/>
                  <a:gd name="connsiteX40" fmla="*/ 1751463 w 2699982"/>
                  <a:gd name="connsiteY40" fmla="*/ 882170 h 2465311"/>
                  <a:gd name="connsiteX41" fmla="*/ 1901588 w 2699982"/>
                  <a:gd name="connsiteY41" fmla="*/ 882170 h 2465311"/>
                  <a:gd name="connsiteX42" fmla="*/ 2119952 w 2699982"/>
                  <a:gd name="connsiteY42" fmla="*/ 704749 h 2465311"/>
                  <a:gd name="connsiteX43" fmla="*/ 2365612 w 2699982"/>
                  <a:gd name="connsiteY43" fmla="*/ 568272 h 2465311"/>
                  <a:gd name="connsiteX44" fmla="*/ 2433851 w 2699982"/>
                  <a:gd name="connsiteY44" fmla="*/ 418146 h 2465311"/>
                  <a:gd name="connsiteX45" fmla="*/ 2461146 w 2699982"/>
                  <a:gd name="connsiteY45" fmla="*/ 459090 h 2465311"/>
                  <a:gd name="connsiteX46" fmla="*/ 2392908 w 2699982"/>
                  <a:gd name="connsiteY46" fmla="*/ 622863 h 2465311"/>
                  <a:gd name="connsiteX47" fmla="*/ 2256430 w 2699982"/>
                  <a:gd name="connsiteY47" fmla="*/ 691102 h 2465311"/>
                  <a:gd name="connsiteX48" fmla="*/ 2010770 w 2699982"/>
                  <a:gd name="connsiteY48" fmla="*/ 882170 h 2465311"/>
                  <a:gd name="connsiteX49" fmla="*/ 1928884 w 2699982"/>
                  <a:gd name="connsiteY49" fmla="*/ 936761 h 2465311"/>
                  <a:gd name="connsiteX50" fmla="*/ 1778758 w 2699982"/>
                  <a:gd name="connsiteY50" fmla="*/ 950409 h 2465311"/>
                  <a:gd name="connsiteX51" fmla="*/ 1751463 w 2699982"/>
                  <a:gd name="connsiteY51" fmla="*/ 1073239 h 2465311"/>
                  <a:gd name="connsiteX52" fmla="*/ 1710520 w 2699982"/>
                  <a:gd name="connsiteY52" fmla="*/ 1141478 h 2465311"/>
                  <a:gd name="connsiteX53" fmla="*/ 1819702 w 2699982"/>
                  <a:gd name="connsiteY53" fmla="*/ 1237012 h 2465311"/>
                  <a:gd name="connsiteX54" fmla="*/ 2024418 w 2699982"/>
                  <a:gd name="connsiteY54" fmla="*/ 1237012 h 2465311"/>
                  <a:gd name="connsiteX55" fmla="*/ 2324669 w 2699982"/>
                  <a:gd name="connsiteY55" fmla="*/ 1141478 h 2465311"/>
                  <a:gd name="connsiteX56" fmla="*/ 2515737 w 2699982"/>
                  <a:gd name="connsiteY56" fmla="*/ 895818 h 2465311"/>
                  <a:gd name="connsiteX57" fmla="*/ 2543033 w 2699982"/>
                  <a:gd name="connsiteY57" fmla="*/ 854875 h 2465311"/>
                  <a:gd name="connsiteX58" fmla="*/ 2515737 w 2699982"/>
                  <a:gd name="connsiteY58" fmla="*/ 1045943 h 2465311"/>
                  <a:gd name="connsiteX59" fmla="*/ 2338317 w 2699982"/>
                  <a:gd name="connsiteY59" fmla="*/ 1209717 h 2465311"/>
                  <a:gd name="connsiteX60" fmla="*/ 2188191 w 2699982"/>
                  <a:gd name="connsiteY60" fmla="*/ 1277955 h 2465311"/>
                  <a:gd name="connsiteX61" fmla="*/ 2392908 w 2699982"/>
                  <a:gd name="connsiteY61" fmla="*/ 1332546 h 2465311"/>
                  <a:gd name="connsiteX62" fmla="*/ 2624920 w 2699982"/>
                  <a:gd name="connsiteY62" fmla="*/ 1414433 h 2465311"/>
                  <a:gd name="connsiteX63" fmla="*/ 2638567 w 2699982"/>
                  <a:gd name="connsiteY63" fmla="*/ 1414433 h 2465311"/>
                  <a:gd name="connsiteX64" fmla="*/ 2652432 w 2699982"/>
                  <a:gd name="connsiteY64" fmla="*/ 1596177 h 2465311"/>
                  <a:gd name="connsiteX65" fmla="*/ 2556681 w 2699982"/>
                  <a:gd name="connsiteY65" fmla="*/ 1669666 h 2465311"/>
                  <a:gd name="connsiteX66" fmla="*/ 2436408 w 2699982"/>
                  <a:gd name="connsiteY66" fmla="*/ 1524169 h 2465311"/>
                  <a:gd name="connsiteX67" fmla="*/ 2420203 w 2699982"/>
                  <a:gd name="connsiteY67" fmla="*/ 1387137 h 2465311"/>
                  <a:gd name="connsiteX68" fmla="*/ 2201839 w 2699982"/>
                  <a:gd name="connsiteY68" fmla="*/ 1332546 h 2465311"/>
                  <a:gd name="connsiteX69" fmla="*/ 2119952 w 2699982"/>
                  <a:gd name="connsiteY69" fmla="*/ 1277955 h 2465311"/>
                  <a:gd name="connsiteX70" fmla="*/ 1928884 w 2699982"/>
                  <a:gd name="connsiteY70" fmla="*/ 1305251 h 2465311"/>
                  <a:gd name="connsiteX71" fmla="*/ 1751463 w 2699982"/>
                  <a:gd name="connsiteY71" fmla="*/ 1291603 h 2465311"/>
                  <a:gd name="connsiteX72" fmla="*/ 1669576 w 2699982"/>
                  <a:gd name="connsiteY72" fmla="*/ 1155126 h 2465311"/>
                  <a:gd name="connsiteX73" fmla="*/ 1574042 w 2699982"/>
                  <a:gd name="connsiteY73" fmla="*/ 1196069 h 2465311"/>
                  <a:gd name="connsiteX74" fmla="*/ 1437564 w 2699982"/>
                  <a:gd name="connsiteY74" fmla="*/ 1237012 h 2465311"/>
                  <a:gd name="connsiteX75" fmla="*/ 1464860 w 2699982"/>
                  <a:gd name="connsiteY75" fmla="*/ 1537263 h 2465311"/>
                  <a:gd name="connsiteX76" fmla="*/ 1451212 w 2699982"/>
                  <a:gd name="connsiteY76" fmla="*/ 1823866 h 2465311"/>
                  <a:gd name="connsiteX77" fmla="*/ 1260143 w 2699982"/>
                  <a:gd name="connsiteY77" fmla="*/ 2124117 h 2465311"/>
                  <a:gd name="connsiteX78" fmla="*/ 1110018 w 2699982"/>
                  <a:gd name="connsiteY78" fmla="*/ 2206003 h 2465311"/>
                  <a:gd name="connsiteX79" fmla="*/ 1191905 w 2699982"/>
                  <a:gd name="connsiteY79" fmla="*/ 2110469 h 2465311"/>
                  <a:gd name="connsiteX80" fmla="*/ 1314734 w 2699982"/>
                  <a:gd name="connsiteY80" fmla="*/ 2001287 h 2465311"/>
                  <a:gd name="connsiteX81" fmla="*/ 1219200 w 2699982"/>
                  <a:gd name="connsiteY81" fmla="*/ 1960343 h 2465311"/>
                  <a:gd name="connsiteX82" fmla="*/ 1014484 w 2699982"/>
                  <a:gd name="connsiteY82" fmla="*/ 2151412 h 2465311"/>
                  <a:gd name="connsiteX83" fmla="*/ 1000836 w 2699982"/>
                  <a:gd name="connsiteY83" fmla="*/ 2301537 h 2465311"/>
                  <a:gd name="connsiteX84" fmla="*/ 973540 w 2699982"/>
                  <a:gd name="connsiteY84" fmla="*/ 2465311 h 2465311"/>
                  <a:gd name="connsiteX85" fmla="*/ 946245 w 2699982"/>
                  <a:gd name="connsiteY85" fmla="*/ 2301537 h 2465311"/>
                  <a:gd name="connsiteX86" fmla="*/ 973540 w 2699982"/>
                  <a:gd name="connsiteY86" fmla="*/ 2110469 h 2465311"/>
                  <a:gd name="connsiteX87" fmla="*/ 1164609 w 2699982"/>
                  <a:gd name="connsiteY87" fmla="*/ 1933048 h 2465311"/>
                  <a:gd name="connsiteX88" fmla="*/ 1082723 w 2699982"/>
                  <a:gd name="connsiteY88" fmla="*/ 1933048 h 2465311"/>
                  <a:gd name="connsiteX89" fmla="*/ 878006 w 2699982"/>
                  <a:gd name="connsiteY89" fmla="*/ 2028582 h 2465311"/>
                  <a:gd name="connsiteX90" fmla="*/ 780224 w 2699982"/>
                  <a:gd name="connsiteY90" fmla="*/ 2316257 h 2465311"/>
                  <a:gd name="connsiteX91" fmla="*/ 564200 w 2699982"/>
                  <a:gd name="connsiteY91" fmla="*/ 2244249 h 2465311"/>
                  <a:gd name="connsiteX92" fmla="*/ 639564 w 2699982"/>
                  <a:gd name="connsiteY92" fmla="*/ 2028582 h 2465311"/>
                  <a:gd name="connsiteX93" fmla="*/ 987188 w 2699982"/>
                  <a:gd name="connsiteY93" fmla="*/ 1919400 h 2465311"/>
                  <a:gd name="connsiteX94" fmla="*/ 1205552 w 2699982"/>
                  <a:gd name="connsiteY94" fmla="*/ 1864809 h 2465311"/>
                  <a:gd name="connsiteX95" fmla="*/ 1342030 w 2699982"/>
                  <a:gd name="connsiteY95" fmla="*/ 1919400 h 2465311"/>
                  <a:gd name="connsiteX96" fmla="*/ 1382973 w 2699982"/>
                  <a:gd name="connsiteY96" fmla="*/ 1810218 h 2465311"/>
                  <a:gd name="connsiteX97" fmla="*/ 1396621 w 2699982"/>
                  <a:gd name="connsiteY97" fmla="*/ 1687388 h 2465311"/>
                  <a:gd name="connsiteX98" fmla="*/ 1123666 w 2699982"/>
                  <a:gd name="connsiteY98" fmla="*/ 1605502 h 2465311"/>
                  <a:gd name="connsiteX99" fmla="*/ 973540 w 2699982"/>
                  <a:gd name="connsiteY99" fmla="*/ 1714684 h 2465311"/>
                  <a:gd name="connsiteX100" fmla="*/ 878006 w 2699982"/>
                  <a:gd name="connsiteY100" fmla="*/ 1701036 h 2465311"/>
                  <a:gd name="connsiteX101" fmla="*/ 1014484 w 2699982"/>
                  <a:gd name="connsiteY101" fmla="*/ 1632797 h 2465311"/>
                  <a:gd name="connsiteX102" fmla="*/ 1123666 w 2699982"/>
                  <a:gd name="connsiteY102" fmla="*/ 1537263 h 2465311"/>
                  <a:gd name="connsiteX103" fmla="*/ 1314734 w 2699982"/>
                  <a:gd name="connsiteY103" fmla="*/ 1605502 h 2465311"/>
                  <a:gd name="connsiteX104" fmla="*/ 1410269 w 2699982"/>
                  <a:gd name="connsiteY104" fmla="*/ 1605502 h 2465311"/>
                  <a:gd name="connsiteX105" fmla="*/ 1396621 w 2699982"/>
                  <a:gd name="connsiteY105" fmla="*/ 1509967 h 2465311"/>
                  <a:gd name="connsiteX106" fmla="*/ 1369325 w 2699982"/>
                  <a:gd name="connsiteY106" fmla="*/ 1277955 h 2465311"/>
                  <a:gd name="connsiteX107" fmla="*/ 1382973 w 2699982"/>
                  <a:gd name="connsiteY107" fmla="*/ 1155126 h 2465311"/>
                  <a:gd name="connsiteX108" fmla="*/ 1355678 w 2699982"/>
                  <a:gd name="connsiteY108" fmla="*/ 1073239 h 2465311"/>
                  <a:gd name="connsiteX109" fmla="*/ 1260143 w 2699982"/>
                  <a:gd name="connsiteY109" fmla="*/ 1032296 h 2465311"/>
                  <a:gd name="connsiteX110" fmla="*/ 1055427 w 2699982"/>
                  <a:gd name="connsiteY110" fmla="*/ 1209717 h 2465311"/>
                  <a:gd name="connsiteX111" fmla="*/ 782472 w 2699982"/>
                  <a:gd name="connsiteY111" fmla="*/ 1455376 h 2465311"/>
                  <a:gd name="connsiteX112" fmla="*/ 636208 w 2699982"/>
                  <a:gd name="connsiteY112" fmla="*/ 1740193 h 2465311"/>
                  <a:gd name="connsiteX113" fmla="*/ 492192 w 2699982"/>
                  <a:gd name="connsiteY113" fmla="*/ 1740193 h 2465311"/>
                  <a:gd name="connsiteX114" fmla="*/ 348176 w 2699982"/>
                  <a:gd name="connsiteY114" fmla="*/ 1596177 h 2465311"/>
                  <a:gd name="connsiteX115" fmla="*/ 420184 w 2699982"/>
                  <a:gd name="connsiteY115" fmla="*/ 1452161 h 2465311"/>
                  <a:gd name="connsiteX116" fmla="*/ 714233 w 2699982"/>
                  <a:gd name="connsiteY116" fmla="*/ 1414433 h 2465311"/>
                  <a:gd name="connsiteX117" fmla="*/ 918949 w 2699982"/>
                  <a:gd name="connsiteY117" fmla="*/ 1250660 h 2465311"/>
                  <a:gd name="connsiteX118" fmla="*/ 1082723 w 2699982"/>
                  <a:gd name="connsiteY118" fmla="*/ 1100534 h 2465311"/>
                  <a:gd name="connsiteX119" fmla="*/ 1178257 w 2699982"/>
                  <a:gd name="connsiteY119" fmla="*/ 1005000 h 2465311"/>
                  <a:gd name="connsiteX120" fmla="*/ 1301087 w 2699982"/>
                  <a:gd name="connsiteY120" fmla="*/ 977705 h 2465311"/>
                  <a:gd name="connsiteX121" fmla="*/ 1314734 w 2699982"/>
                  <a:gd name="connsiteY121" fmla="*/ 868523 h 2465311"/>
                  <a:gd name="connsiteX0" fmla="*/ 1314734 w 2699982"/>
                  <a:gd name="connsiteY0" fmla="*/ 880525 h 2477313"/>
                  <a:gd name="connsiteX1" fmla="*/ 1014484 w 2699982"/>
                  <a:gd name="connsiteY1" fmla="*/ 730399 h 2477313"/>
                  <a:gd name="connsiteX2" fmla="*/ 700585 w 2699982"/>
                  <a:gd name="connsiteY2" fmla="*/ 675808 h 2477313"/>
                  <a:gd name="connsiteX3" fmla="*/ 386687 w 2699982"/>
                  <a:gd name="connsiteY3" fmla="*/ 675808 h 2477313"/>
                  <a:gd name="connsiteX4" fmla="*/ 45493 w 2699982"/>
                  <a:gd name="connsiteY4" fmla="*/ 798638 h 2477313"/>
                  <a:gd name="connsiteX5" fmla="*/ 113731 w 2699982"/>
                  <a:gd name="connsiteY5" fmla="*/ 812286 h 2477313"/>
                  <a:gd name="connsiteX6" fmla="*/ 100084 w 2699982"/>
                  <a:gd name="connsiteY6" fmla="*/ 812286 h 2477313"/>
                  <a:gd name="connsiteX7" fmla="*/ 154675 w 2699982"/>
                  <a:gd name="connsiteY7" fmla="*/ 689456 h 2477313"/>
                  <a:gd name="connsiteX8" fmla="*/ 468573 w 2699982"/>
                  <a:gd name="connsiteY8" fmla="*/ 607569 h 2477313"/>
                  <a:gd name="connsiteX9" fmla="*/ 905302 w 2699982"/>
                  <a:gd name="connsiteY9" fmla="*/ 607569 h 2477313"/>
                  <a:gd name="connsiteX10" fmla="*/ 1178257 w 2699982"/>
                  <a:gd name="connsiteY10" fmla="*/ 716751 h 2477313"/>
                  <a:gd name="connsiteX11" fmla="*/ 1369325 w 2699982"/>
                  <a:gd name="connsiteY11" fmla="*/ 825934 h 2477313"/>
                  <a:gd name="connsiteX12" fmla="*/ 1396621 w 2699982"/>
                  <a:gd name="connsiteY12" fmla="*/ 825934 h 2477313"/>
                  <a:gd name="connsiteX13" fmla="*/ 1464860 w 2699982"/>
                  <a:gd name="connsiteY13" fmla="*/ 812286 h 2477313"/>
                  <a:gd name="connsiteX14" fmla="*/ 1478508 w 2699982"/>
                  <a:gd name="connsiteY14" fmla="*/ 552978 h 2477313"/>
                  <a:gd name="connsiteX15" fmla="*/ 1478508 w 2699982"/>
                  <a:gd name="connsiteY15" fmla="*/ 552978 h 2477313"/>
                  <a:gd name="connsiteX16" fmla="*/ 1328382 w 2699982"/>
                  <a:gd name="connsiteY16" fmla="*/ 293671 h 2477313"/>
                  <a:gd name="connsiteX17" fmla="*/ 1068256 w 2699982"/>
                  <a:gd name="connsiteY17" fmla="*/ 312036 h 2477313"/>
                  <a:gd name="connsiteX18" fmla="*/ 1140264 w 2699982"/>
                  <a:gd name="connsiteY18" fmla="*/ 24003 h 2477313"/>
                  <a:gd name="connsiteX19" fmla="*/ 1356288 w 2699982"/>
                  <a:gd name="connsiteY19" fmla="*/ 168019 h 2477313"/>
                  <a:gd name="connsiteX20" fmla="*/ 1464860 w 2699982"/>
                  <a:gd name="connsiteY20" fmla="*/ 334614 h 2477313"/>
                  <a:gd name="connsiteX21" fmla="*/ 1546746 w 2699982"/>
                  <a:gd name="connsiteY21" fmla="*/ 566626 h 2477313"/>
                  <a:gd name="connsiteX22" fmla="*/ 1574042 w 2699982"/>
                  <a:gd name="connsiteY22" fmla="*/ 675808 h 2477313"/>
                  <a:gd name="connsiteX23" fmla="*/ 1683224 w 2699982"/>
                  <a:gd name="connsiteY23" fmla="*/ 348262 h 2477313"/>
                  <a:gd name="connsiteX24" fmla="*/ 1928884 w 2699982"/>
                  <a:gd name="connsiteY24" fmla="*/ 157193 h 2477313"/>
                  <a:gd name="connsiteX25" fmla="*/ 2215487 w 2699982"/>
                  <a:gd name="connsiteY25" fmla="*/ 116250 h 2477313"/>
                  <a:gd name="connsiteX26" fmla="*/ 2488442 w 2699982"/>
                  <a:gd name="connsiteY26" fmla="*/ 116250 h 2477313"/>
                  <a:gd name="connsiteX27" fmla="*/ 2461146 w 2699982"/>
                  <a:gd name="connsiteY27" fmla="*/ 170841 h 2477313"/>
                  <a:gd name="connsiteX28" fmla="*/ 2365612 w 2699982"/>
                  <a:gd name="connsiteY28" fmla="*/ 157193 h 2477313"/>
                  <a:gd name="connsiteX29" fmla="*/ 2201839 w 2699982"/>
                  <a:gd name="connsiteY29" fmla="*/ 157193 h 2477313"/>
                  <a:gd name="connsiteX30" fmla="*/ 2324669 w 2699982"/>
                  <a:gd name="connsiteY30" fmla="*/ 239080 h 2477313"/>
                  <a:gd name="connsiteX31" fmla="*/ 2652215 w 2699982"/>
                  <a:gd name="connsiteY31" fmla="*/ 252728 h 2477313"/>
                  <a:gd name="connsiteX32" fmla="*/ 2611272 w 2699982"/>
                  <a:gd name="connsiteY32" fmla="*/ 307319 h 2477313"/>
                  <a:gd name="connsiteX33" fmla="*/ 2365612 w 2699982"/>
                  <a:gd name="connsiteY33" fmla="*/ 307319 h 2477313"/>
                  <a:gd name="connsiteX34" fmla="*/ 2188191 w 2699982"/>
                  <a:gd name="connsiteY34" fmla="*/ 211784 h 2477313"/>
                  <a:gd name="connsiteX35" fmla="*/ 2065361 w 2699982"/>
                  <a:gd name="connsiteY35" fmla="*/ 170841 h 2477313"/>
                  <a:gd name="connsiteX36" fmla="*/ 1778758 w 2699982"/>
                  <a:gd name="connsiteY36" fmla="*/ 348262 h 2477313"/>
                  <a:gd name="connsiteX37" fmla="*/ 1655928 w 2699982"/>
                  <a:gd name="connsiteY37" fmla="*/ 607569 h 2477313"/>
                  <a:gd name="connsiteX38" fmla="*/ 1614985 w 2699982"/>
                  <a:gd name="connsiteY38" fmla="*/ 825934 h 2477313"/>
                  <a:gd name="connsiteX39" fmla="*/ 1696872 w 2699982"/>
                  <a:gd name="connsiteY39" fmla="*/ 853229 h 2477313"/>
                  <a:gd name="connsiteX40" fmla="*/ 1751463 w 2699982"/>
                  <a:gd name="connsiteY40" fmla="*/ 894172 h 2477313"/>
                  <a:gd name="connsiteX41" fmla="*/ 1901588 w 2699982"/>
                  <a:gd name="connsiteY41" fmla="*/ 894172 h 2477313"/>
                  <a:gd name="connsiteX42" fmla="*/ 2119952 w 2699982"/>
                  <a:gd name="connsiteY42" fmla="*/ 716751 h 2477313"/>
                  <a:gd name="connsiteX43" fmla="*/ 2365612 w 2699982"/>
                  <a:gd name="connsiteY43" fmla="*/ 580274 h 2477313"/>
                  <a:gd name="connsiteX44" fmla="*/ 2433851 w 2699982"/>
                  <a:gd name="connsiteY44" fmla="*/ 430148 h 2477313"/>
                  <a:gd name="connsiteX45" fmla="*/ 2461146 w 2699982"/>
                  <a:gd name="connsiteY45" fmla="*/ 471092 h 2477313"/>
                  <a:gd name="connsiteX46" fmla="*/ 2392908 w 2699982"/>
                  <a:gd name="connsiteY46" fmla="*/ 634865 h 2477313"/>
                  <a:gd name="connsiteX47" fmla="*/ 2256430 w 2699982"/>
                  <a:gd name="connsiteY47" fmla="*/ 703104 h 2477313"/>
                  <a:gd name="connsiteX48" fmla="*/ 2010770 w 2699982"/>
                  <a:gd name="connsiteY48" fmla="*/ 894172 h 2477313"/>
                  <a:gd name="connsiteX49" fmla="*/ 1928884 w 2699982"/>
                  <a:gd name="connsiteY49" fmla="*/ 948763 h 2477313"/>
                  <a:gd name="connsiteX50" fmla="*/ 1778758 w 2699982"/>
                  <a:gd name="connsiteY50" fmla="*/ 962411 h 2477313"/>
                  <a:gd name="connsiteX51" fmla="*/ 1751463 w 2699982"/>
                  <a:gd name="connsiteY51" fmla="*/ 1085241 h 2477313"/>
                  <a:gd name="connsiteX52" fmla="*/ 1710520 w 2699982"/>
                  <a:gd name="connsiteY52" fmla="*/ 1153480 h 2477313"/>
                  <a:gd name="connsiteX53" fmla="*/ 1819702 w 2699982"/>
                  <a:gd name="connsiteY53" fmla="*/ 1249014 h 2477313"/>
                  <a:gd name="connsiteX54" fmla="*/ 2024418 w 2699982"/>
                  <a:gd name="connsiteY54" fmla="*/ 1249014 h 2477313"/>
                  <a:gd name="connsiteX55" fmla="*/ 2324669 w 2699982"/>
                  <a:gd name="connsiteY55" fmla="*/ 1153480 h 2477313"/>
                  <a:gd name="connsiteX56" fmla="*/ 2515737 w 2699982"/>
                  <a:gd name="connsiteY56" fmla="*/ 907820 h 2477313"/>
                  <a:gd name="connsiteX57" fmla="*/ 2543033 w 2699982"/>
                  <a:gd name="connsiteY57" fmla="*/ 866877 h 2477313"/>
                  <a:gd name="connsiteX58" fmla="*/ 2515737 w 2699982"/>
                  <a:gd name="connsiteY58" fmla="*/ 1057945 h 2477313"/>
                  <a:gd name="connsiteX59" fmla="*/ 2338317 w 2699982"/>
                  <a:gd name="connsiteY59" fmla="*/ 1221719 h 2477313"/>
                  <a:gd name="connsiteX60" fmla="*/ 2188191 w 2699982"/>
                  <a:gd name="connsiteY60" fmla="*/ 1289957 h 2477313"/>
                  <a:gd name="connsiteX61" fmla="*/ 2392908 w 2699982"/>
                  <a:gd name="connsiteY61" fmla="*/ 1344548 h 2477313"/>
                  <a:gd name="connsiteX62" fmla="*/ 2624920 w 2699982"/>
                  <a:gd name="connsiteY62" fmla="*/ 1426435 h 2477313"/>
                  <a:gd name="connsiteX63" fmla="*/ 2638567 w 2699982"/>
                  <a:gd name="connsiteY63" fmla="*/ 1426435 h 2477313"/>
                  <a:gd name="connsiteX64" fmla="*/ 2652432 w 2699982"/>
                  <a:gd name="connsiteY64" fmla="*/ 1608179 h 2477313"/>
                  <a:gd name="connsiteX65" fmla="*/ 2556681 w 2699982"/>
                  <a:gd name="connsiteY65" fmla="*/ 1681668 h 2477313"/>
                  <a:gd name="connsiteX66" fmla="*/ 2436408 w 2699982"/>
                  <a:gd name="connsiteY66" fmla="*/ 1536171 h 2477313"/>
                  <a:gd name="connsiteX67" fmla="*/ 2420203 w 2699982"/>
                  <a:gd name="connsiteY67" fmla="*/ 1399139 h 2477313"/>
                  <a:gd name="connsiteX68" fmla="*/ 2201839 w 2699982"/>
                  <a:gd name="connsiteY68" fmla="*/ 1344548 h 2477313"/>
                  <a:gd name="connsiteX69" fmla="*/ 2119952 w 2699982"/>
                  <a:gd name="connsiteY69" fmla="*/ 1289957 h 2477313"/>
                  <a:gd name="connsiteX70" fmla="*/ 1928884 w 2699982"/>
                  <a:gd name="connsiteY70" fmla="*/ 1317253 h 2477313"/>
                  <a:gd name="connsiteX71" fmla="*/ 1751463 w 2699982"/>
                  <a:gd name="connsiteY71" fmla="*/ 1303605 h 2477313"/>
                  <a:gd name="connsiteX72" fmla="*/ 1669576 w 2699982"/>
                  <a:gd name="connsiteY72" fmla="*/ 1167128 h 2477313"/>
                  <a:gd name="connsiteX73" fmla="*/ 1574042 w 2699982"/>
                  <a:gd name="connsiteY73" fmla="*/ 1208071 h 2477313"/>
                  <a:gd name="connsiteX74" fmla="*/ 1437564 w 2699982"/>
                  <a:gd name="connsiteY74" fmla="*/ 1249014 h 2477313"/>
                  <a:gd name="connsiteX75" fmla="*/ 1464860 w 2699982"/>
                  <a:gd name="connsiteY75" fmla="*/ 1549265 h 2477313"/>
                  <a:gd name="connsiteX76" fmla="*/ 1451212 w 2699982"/>
                  <a:gd name="connsiteY76" fmla="*/ 1835868 h 2477313"/>
                  <a:gd name="connsiteX77" fmla="*/ 1260143 w 2699982"/>
                  <a:gd name="connsiteY77" fmla="*/ 2136119 h 2477313"/>
                  <a:gd name="connsiteX78" fmla="*/ 1110018 w 2699982"/>
                  <a:gd name="connsiteY78" fmla="*/ 2218005 h 2477313"/>
                  <a:gd name="connsiteX79" fmla="*/ 1191905 w 2699982"/>
                  <a:gd name="connsiteY79" fmla="*/ 2122471 h 2477313"/>
                  <a:gd name="connsiteX80" fmla="*/ 1314734 w 2699982"/>
                  <a:gd name="connsiteY80" fmla="*/ 2013289 h 2477313"/>
                  <a:gd name="connsiteX81" fmla="*/ 1219200 w 2699982"/>
                  <a:gd name="connsiteY81" fmla="*/ 1972345 h 2477313"/>
                  <a:gd name="connsiteX82" fmla="*/ 1014484 w 2699982"/>
                  <a:gd name="connsiteY82" fmla="*/ 2163414 h 2477313"/>
                  <a:gd name="connsiteX83" fmla="*/ 1000836 w 2699982"/>
                  <a:gd name="connsiteY83" fmla="*/ 2313539 h 2477313"/>
                  <a:gd name="connsiteX84" fmla="*/ 973540 w 2699982"/>
                  <a:gd name="connsiteY84" fmla="*/ 2477313 h 2477313"/>
                  <a:gd name="connsiteX85" fmla="*/ 946245 w 2699982"/>
                  <a:gd name="connsiteY85" fmla="*/ 2313539 h 2477313"/>
                  <a:gd name="connsiteX86" fmla="*/ 973540 w 2699982"/>
                  <a:gd name="connsiteY86" fmla="*/ 2122471 h 2477313"/>
                  <a:gd name="connsiteX87" fmla="*/ 1164609 w 2699982"/>
                  <a:gd name="connsiteY87" fmla="*/ 1945050 h 2477313"/>
                  <a:gd name="connsiteX88" fmla="*/ 1082723 w 2699982"/>
                  <a:gd name="connsiteY88" fmla="*/ 1945050 h 2477313"/>
                  <a:gd name="connsiteX89" fmla="*/ 878006 w 2699982"/>
                  <a:gd name="connsiteY89" fmla="*/ 2040584 h 2477313"/>
                  <a:gd name="connsiteX90" fmla="*/ 780224 w 2699982"/>
                  <a:gd name="connsiteY90" fmla="*/ 2328259 h 2477313"/>
                  <a:gd name="connsiteX91" fmla="*/ 564200 w 2699982"/>
                  <a:gd name="connsiteY91" fmla="*/ 2256251 h 2477313"/>
                  <a:gd name="connsiteX92" fmla="*/ 639564 w 2699982"/>
                  <a:gd name="connsiteY92" fmla="*/ 2040584 h 2477313"/>
                  <a:gd name="connsiteX93" fmla="*/ 987188 w 2699982"/>
                  <a:gd name="connsiteY93" fmla="*/ 1931402 h 2477313"/>
                  <a:gd name="connsiteX94" fmla="*/ 1205552 w 2699982"/>
                  <a:gd name="connsiteY94" fmla="*/ 1876811 h 2477313"/>
                  <a:gd name="connsiteX95" fmla="*/ 1342030 w 2699982"/>
                  <a:gd name="connsiteY95" fmla="*/ 1931402 h 2477313"/>
                  <a:gd name="connsiteX96" fmla="*/ 1382973 w 2699982"/>
                  <a:gd name="connsiteY96" fmla="*/ 1822220 h 2477313"/>
                  <a:gd name="connsiteX97" fmla="*/ 1396621 w 2699982"/>
                  <a:gd name="connsiteY97" fmla="*/ 1699390 h 2477313"/>
                  <a:gd name="connsiteX98" fmla="*/ 1123666 w 2699982"/>
                  <a:gd name="connsiteY98" fmla="*/ 1617504 h 2477313"/>
                  <a:gd name="connsiteX99" fmla="*/ 973540 w 2699982"/>
                  <a:gd name="connsiteY99" fmla="*/ 1726686 h 2477313"/>
                  <a:gd name="connsiteX100" fmla="*/ 878006 w 2699982"/>
                  <a:gd name="connsiteY100" fmla="*/ 1713038 h 2477313"/>
                  <a:gd name="connsiteX101" fmla="*/ 1014484 w 2699982"/>
                  <a:gd name="connsiteY101" fmla="*/ 1644799 h 2477313"/>
                  <a:gd name="connsiteX102" fmla="*/ 1123666 w 2699982"/>
                  <a:gd name="connsiteY102" fmla="*/ 1549265 h 2477313"/>
                  <a:gd name="connsiteX103" fmla="*/ 1314734 w 2699982"/>
                  <a:gd name="connsiteY103" fmla="*/ 1617504 h 2477313"/>
                  <a:gd name="connsiteX104" fmla="*/ 1410269 w 2699982"/>
                  <a:gd name="connsiteY104" fmla="*/ 1617504 h 2477313"/>
                  <a:gd name="connsiteX105" fmla="*/ 1396621 w 2699982"/>
                  <a:gd name="connsiteY105" fmla="*/ 1521969 h 2477313"/>
                  <a:gd name="connsiteX106" fmla="*/ 1369325 w 2699982"/>
                  <a:gd name="connsiteY106" fmla="*/ 1289957 h 2477313"/>
                  <a:gd name="connsiteX107" fmla="*/ 1382973 w 2699982"/>
                  <a:gd name="connsiteY107" fmla="*/ 1167128 h 2477313"/>
                  <a:gd name="connsiteX108" fmla="*/ 1355678 w 2699982"/>
                  <a:gd name="connsiteY108" fmla="*/ 1085241 h 2477313"/>
                  <a:gd name="connsiteX109" fmla="*/ 1260143 w 2699982"/>
                  <a:gd name="connsiteY109" fmla="*/ 1044298 h 2477313"/>
                  <a:gd name="connsiteX110" fmla="*/ 1055427 w 2699982"/>
                  <a:gd name="connsiteY110" fmla="*/ 1221719 h 2477313"/>
                  <a:gd name="connsiteX111" fmla="*/ 782472 w 2699982"/>
                  <a:gd name="connsiteY111" fmla="*/ 1467378 h 2477313"/>
                  <a:gd name="connsiteX112" fmla="*/ 636208 w 2699982"/>
                  <a:gd name="connsiteY112" fmla="*/ 1752195 h 2477313"/>
                  <a:gd name="connsiteX113" fmla="*/ 492192 w 2699982"/>
                  <a:gd name="connsiteY113" fmla="*/ 1752195 h 2477313"/>
                  <a:gd name="connsiteX114" fmla="*/ 348176 w 2699982"/>
                  <a:gd name="connsiteY114" fmla="*/ 1608179 h 2477313"/>
                  <a:gd name="connsiteX115" fmla="*/ 420184 w 2699982"/>
                  <a:gd name="connsiteY115" fmla="*/ 1464163 h 2477313"/>
                  <a:gd name="connsiteX116" fmla="*/ 714233 w 2699982"/>
                  <a:gd name="connsiteY116" fmla="*/ 1426435 h 2477313"/>
                  <a:gd name="connsiteX117" fmla="*/ 918949 w 2699982"/>
                  <a:gd name="connsiteY117" fmla="*/ 1262662 h 2477313"/>
                  <a:gd name="connsiteX118" fmla="*/ 1082723 w 2699982"/>
                  <a:gd name="connsiteY118" fmla="*/ 1112536 h 2477313"/>
                  <a:gd name="connsiteX119" fmla="*/ 1178257 w 2699982"/>
                  <a:gd name="connsiteY119" fmla="*/ 1017002 h 2477313"/>
                  <a:gd name="connsiteX120" fmla="*/ 1301087 w 2699982"/>
                  <a:gd name="connsiteY120" fmla="*/ 989707 h 2477313"/>
                  <a:gd name="connsiteX121" fmla="*/ 1314734 w 2699982"/>
                  <a:gd name="connsiteY121" fmla="*/ 880525 h 2477313"/>
                  <a:gd name="connsiteX0" fmla="*/ 1314734 w 2699982"/>
                  <a:gd name="connsiteY0" fmla="*/ 856913 h 2453701"/>
                  <a:gd name="connsiteX1" fmla="*/ 1014484 w 2699982"/>
                  <a:gd name="connsiteY1" fmla="*/ 706787 h 2453701"/>
                  <a:gd name="connsiteX2" fmla="*/ 700585 w 2699982"/>
                  <a:gd name="connsiteY2" fmla="*/ 652196 h 2453701"/>
                  <a:gd name="connsiteX3" fmla="*/ 386687 w 2699982"/>
                  <a:gd name="connsiteY3" fmla="*/ 652196 h 2453701"/>
                  <a:gd name="connsiteX4" fmla="*/ 45493 w 2699982"/>
                  <a:gd name="connsiteY4" fmla="*/ 775026 h 2453701"/>
                  <a:gd name="connsiteX5" fmla="*/ 113731 w 2699982"/>
                  <a:gd name="connsiteY5" fmla="*/ 788674 h 2453701"/>
                  <a:gd name="connsiteX6" fmla="*/ 100084 w 2699982"/>
                  <a:gd name="connsiteY6" fmla="*/ 788674 h 2453701"/>
                  <a:gd name="connsiteX7" fmla="*/ 154675 w 2699982"/>
                  <a:gd name="connsiteY7" fmla="*/ 665844 h 2453701"/>
                  <a:gd name="connsiteX8" fmla="*/ 468573 w 2699982"/>
                  <a:gd name="connsiteY8" fmla="*/ 583957 h 2453701"/>
                  <a:gd name="connsiteX9" fmla="*/ 905302 w 2699982"/>
                  <a:gd name="connsiteY9" fmla="*/ 583957 h 2453701"/>
                  <a:gd name="connsiteX10" fmla="*/ 1178257 w 2699982"/>
                  <a:gd name="connsiteY10" fmla="*/ 693139 h 2453701"/>
                  <a:gd name="connsiteX11" fmla="*/ 1369325 w 2699982"/>
                  <a:gd name="connsiteY11" fmla="*/ 802322 h 2453701"/>
                  <a:gd name="connsiteX12" fmla="*/ 1396621 w 2699982"/>
                  <a:gd name="connsiteY12" fmla="*/ 802322 h 2453701"/>
                  <a:gd name="connsiteX13" fmla="*/ 1464860 w 2699982"/>
                  <a:gd name="connsiteY13" fmla="*/ 788674 h 2453701"/>
                  <a:gd name="connsiteX14" fmla="*/ 1478508 w 2699982"/>
                  <a:gd name="connsiteY14" fmla="*/ 529366 h 2453701"/>
                  <a:gd name="connsiteX15" fmla="*/ 1478508 w 2699982"/>
                  <a:gd name="connsiteY15" fmla="*/ 529366 h 2453701"/>
                  <a:gd name="connsiteX16" fmla="*/ 1328382 w 2699982"/>
                  <a:gd name="connsiteY16" fmla="*/ 270059 h 2453701"/>
                  <a:gd name="connsiteX17" fmla="*/ 1068256 w 2699982"/>
                  <a:gd name="connsiteY17" fmla="*/ 288424 h 2453701"/>
                  <a:gd name="connsiteX18" fmla="*/ 1063917 w 2699982"/>
                  <a:gd name="connsiteY18" fmla="*/ 142060 h 2453701"/>
                  <a:gd name="connsiteX19" fmla="*/ 1140264 w 2699982"/>
                  <a:gd name="connsiteY19" fmla="*/ 391 h 2453701"/>
                  <a:gd name="connsiteX20" fmla="*/ 1356288 w 2699982"/>
                  <a:gd name="connsiteY20" fmla="*/ 144407 h 2453701"/>
                  <a:gd name="connsiteX21" fmla="*/ 1464860 w 2699982"/>
                  <a:gd name="connsiteY21" fmla="*/ 311002 h 2453701"/>
                  <a:gd name="connsiteX22" fmla="*/ 1546746 w 2699982"/>
                  <a:gd name="connsiteY22" fmla="*/ 543014 h 2453701"/>
                  <a:gd name="connsiteX23" fmla="*/ 1574042 w 2699982"/>
                  <a:gd name="connsiteY23" fmla="*/ 652196 h 2453701"/>
                  <a:gd name="connsiteX24" fmla="*/ 1683224 w 2699982"/>
                  <a:gd name="connsiteY24" fmla="*/ 324650 h 2453701"/>
                  <a:gd name="connsiteX25" fmla="*/ 1928884 w 2699982"/>
                  <a:gd name="connsiteY25" fmla="*/ 133581 h 2453701"/>
                  <a:gd name="connsiteX26" fmla="*/ 2215487 w 2699982"/>
                  <a:gd name="connsiteY26" fmla="*/ 92638 h 2453701"/>
                  <a:gd name="connsiteX27" fmla="*/ 2488442 w 2699982"/>
                  <a:gd name="connsiteY27" fmla="*/ 92638 h 2453701"/>
                  <a:gd name="connsiteX28" fmla="*/ 2461146 w 2699982"/>
                  <a:gd name="connsiteY28" fmla="*/ 147229 h 2453701"/>
                  <a:gd name="connsiteX29" fmla="*/ 2365612 w 2699982"/>
                  <a:gd name="connsiteY29" fmla="*/ 133581 h 2453701"/>
                  <a:gd name="connsiteX30" fmla="*/ 2201839 w 2699982"/>
                  <a:gd name="connsiteY30" fmla="*/ 133581 h 2453701"/>
                  <a:gd name="connsiteX31" fmla="*/ 2324669 w 2699982"/>
                  <a:gd name="connsiteY31" fmla="*/ 215468 h 2453701"/>
                  <a:gd name="connsiteX32" fmla="*/ 2652215 w 2699982"/>
                  <a:gd name="connsiteY32" fmla="*/ 229116 h 2453701"/>
                  <a:gd name="connsiteX33" fmla="*/ 2611272 w 2699982"/>
                  <a:gd name="connsiteY33" fmla="*/ 283707 h 2453701"/>
                  <a:gd name="connsiteX34" fmla="*/ 2365612 w 2699982"/>
                  <a:gd name="connsiteY34" fmla="*/ 283707 h 2453701"/>
                  <a:gd name="connsiteX35" fmla="*/ 2188191 w 2699982"/>
                  <a:gd name="connsiteY35" fmla="*/ 188172 h 2453701"/>
                  <a:gd name="connsiteX36" fmla="*/ 2065361 w 2699982"/>
                  <a:gd name="connsiteY36" fmla="*/ 147229 h 2453701"/>
                  <a:gd name="connsiteX37" fmla="*/ 1778758 w 2699982"/>
                  <a:gd name="connsiteY37" fmla="*/ 324650 h 2453701"/>
                  <a:gd name="connsiteX38" fmla="*/ 1655928 w 2699982"/>
                  <a:gd name="connsiteY38" fmla="*/ 583957 h 2453701"/>
                  <a:gd name="connsiteX39" fmla="*/ 1614985 w 2699982"/>
                  <a:gd name="connsiteY39" fmla="*/ 802322 h 2453701"/>
                  <a:gd name="connsiteX40" fmla="*/ 1696872 w 2699982"/>
                  <a:gd name="connsiteY40" fmla="*/ 829617 h 2453701"/>
                  <a:gd name="connsiteX41" fmla="*/ 1751463 w 2699982"/>
                  <a:gd name="connsiteY41" fmla="*/ 870560 h 2453701"/>
                  <a:gd name="connsiteX42" fmla="*/ 1901588 w 2699982"/>
                  <a:gd name="connsiteY42" fmla="*/ 870560 h 2453701"/>
                  <a:gd name="connsiteX43" fmla="*/ 2119952 w 2699982"/>
                  <a:gd name="connsiteY43" fmla="*/ 693139 h 2453701"/>
                  <a:gd name="connsiteX44" fmla="*/ 2365612 w 2699982"/>
                  <a:gd name="connsiteY44" fmla="*/ 556662 h 2453701"/>
                  <a:gd name="connsiteX45" fmla="*/ 2433851 w 2699982"/>
                  <a:gd name="connsiteY45" fmla="*/ 406536 h 2453701"/>
                  <a:gd name="connsiteX46" fmla="*/ 2461146 w 2699982"/>
                  <a:gd name="connsiteY46" fmla="*/ 447480 h 2453701"/>
                  <a:gd name="connsiteX47" fmla="*/ 2392908 w 2699982"/>
                  <a:gd name="connsiteY47" fmla="*/ 611253 h 2453701"/>
                  <a:gd name="connsiteX48" fmla="*/ 2256430 w 2699982"/>
                  <a:gd name="connsiteY48" fmla="*/ 679492 h 2453701"/>
                  <a:gd name="connsiteX49" fmla="*/ 2010770 w 2699982"/>
                  <a:gd name="connsiteY49" fmla="*/ 870560 h 2453701"/>
                  <a:gd name="connsiteX50" fmla="*/ 1928884 w 2699982"/>
                  <a:gd name="connsiteY50" fmla="*/ 925151 h 2453701"/>
                  <a:gd name="connsiteX51" fmla="*/ 1778758 w 2699982"/>
                  <a:gd name="connsiteY51" fmla="*/ 938799 h 2453701"/>
                  <a:gd name="connsiteX52" fmla="*/ 1751463 w 2699982"/>
                  <a:gd name="connsiteY52" fmla="*/ 1061629 h 2453701"/>
                  <a:gd name="connsiteX53" fmla="*/ 1710520 w 2699982"/>
                  <a:gd name="connsiteY53" fmla="*/ 1129868 h 2453701"/>
                  <a:gd name="connsiteX54" fmla="*/ 1819702 w 2699982"/>
                  <a:gd name="connsiteY54" fmla="*/ 1225402 h 2453701"/>
                  <a:gd name="connsiteX55" fmla="*/ 2024418 w 2699982"/>
                  <a:gd name="connsiteY55" fmla="*/ 1225402 h 2453701"/>
                  <a:gd name="connsiteX56" fmla="*/ 2324669 w 2699982"/>
                  <a:gd name="connsiteY56" fmla="*/ 1129868 h 2453701"/>
                  <a:gd name="connsiteX57" fmla="*/ 2515737 w 2699982"/>
                  <a:gd name="connsiteY57" fmla="*/ 884208 h 2453701"/>
                  <a:gd name="connsiteX58" fmla="*/ 2543033 w 2699982"/>
                  <a:gd name="connsiteY58" fmla="*/ 843265 h 2453701"/>
                  <a:gd name="connsiteX59" fmla="*/ 2515737 w 2699982"/>
                  <a:gd name="connsiteY59" fmla="*/ 1034333 h 2453701"/>
                  <a:gd name="connsiteX60" fmla="*/ 2338317 w 2699982"/>
                  <a:gd name="connsiteY60" fmla="*/ 1198107 h 2453701"/>
                  <a:gd name="connsiteX61" fmla="*/ 2188191 w 2699982"/>
                  <a:gd name="connsiteY61" fmla="*/ 1266345 h 2453701"/>
                  <a:gd name="connsiteX62" fmla="*/ 2392908 w 2699982"/>
                  <a:gd name="connsiteY62" fmla="*/ 1320936 h 2453701"/>
                  <a:gd name="connsiteX63" fmla="*/ 2624920 w 2699982"/>
                  <a:gd name="connsiteY63" fmla="*/ 1402823 h 2453701"/>
                  <a:gd name="connsiteX64" fmla="*/ 2638567 w 2699982"/>
                  <a:gd name="connsiteY64" fmla="*/ 1402823 h 2453701"/>
                  <a:gd name="connsiteX65" fmla="*/ 2652432 w 2699982"/>
                  <a:gd name="connsiteY65" fmla="*/ 1584567 h 2453701"/>
                  <a:gd name="connsiteX66" fmla="*/ 2556681 w 2699982"/>
                  <a:gd name="connsiteY66" fmla="*/ 1658056 h 2453701"/>
                  <a:gd name="connsiteX67" fmla="*/ 2436408 w 2699982"/>
                  <a:gd name="connsiteY67" fmla="*/ 1512559 h 2453701"/>
                  <a:gd name="connsiteX68" fmla="*/ 2420203 w 2699982"/>
                  <a:gd name="connsiteY68" fmla="*/ 1375527 h 2453701"/>
                  <a:gd name="connsiteX69" fmla="*/ 2201839 w 2699982"/>
                  <a:gd name="connsiteY69" fmla="*/ 1320936 h 2453701"/>
                  <a:gd name="connsiteX70" fmla="*/ 2119952 w 2699982"/>
                  <a:gd name="connsiteY70" fmla="*/ 1266345 h 2453701"/>
                  <a:gd name="connsiteX71" fmla="*/ 1928884 w 2699982"/>
                  <a:gd name="connsiteY71" fmla="*/ 1293641 h 2453701"/>
                  <a:gd name="connsiteX72" fmla="*/ 1751463 w 2699982"/>
                  <a:gd name="connsiteY72" fmla="*/ 1279993 h 2453701"/>
                  <a:gd name="connsiteX73" fmla="*/ 1669576 w 2699982"/>
                  <a:gd name="connsiteY73" fmla="*/ 1143516 h 2453701"/>
                  <a:gd name="connsiteX74" fmla="*/ 1574042 w 2699982"/>
                  <a:gd name="connsiteY74" fmla="*/ 1184459 h 2453701"/>
                  <a:gd name="connsiteX75" fmla="*/ 1437564 w 2699982"/>
                  <a:gd name="connsiteY75" fmla="*/ 1225402 h 2453701"/>
                  <a:gd name="connsiteX76" fmla="*/ 1464860 w 2699982"/>
                  <a:gd name="connsiteY76" fmla="*/ 1525653 h 2453701"/>
                  <a:gd name="connsiteX77" fmla="*/ 1451212 w 2699982"/>
                  <a:gd name="connsiteY77" fmla="*/ 1812256 h 2453701"/>
                  <a:gd name="connsiteX78" fmla="*/ 1260143 w 2699982"/>
                  <a:gd name="connsiteY78" fmla="*/ 2112507 h 2453701"/>
                  <a:gd name="connsiteX79" fmla="*/ 1110018 w 2699982"/>
                  <a:gd name="connsiteY79" fmla="*/ 2194393 h 2453701"/>
                  <a:gd name="connsiteX80" fmla="*/ 1191905 w 2699982"/>
                  <a:gd name="connsiteY80" fmla="*/ 2098859 h 2453701"/>
                  <a:gd name="connsiteX81" fmla="*/ 1314734 w 2699982"/>
                  <a:gd name="connsiteY81" fmla="*/ 1989677 h 2453701"/>
                  <a:gd name="connsiteX82" fmla="*/ 1219200 w 2699982"/>
                  <a:gd name="connsiteY82" fmla="*/ 1948733 h 2453701"/>
                  <a:gd name="connsiteX83" fmla="*/ 1014484 w 2699982"/>
                  <a:gd name="connsiteY83" fmla="*/ 2139802 h 2453701"/>
                  <a:gd name="connsiteX84" fmla="*/ 1000836 w 2699982"/>
                  <a:gd name="connsiteY84" fmla="*/ 2289927 h 2453701"/>
                  <a:gd name="connsiteX85" fmla="*/ 973540 w 2699982"/>
                  <a:gd name="connsiteY85" fmla="*/ 2453701 h 2453701"/>
                  <a:gd name="connsiteX86" fmla="*/ 946245 w 2699982"/>
                  <a:gd name="connsiteY86" fmla="*/ 2289927 h 2453701"/>
                  <a:gd name="connsiteX87" fmla="*/ 973540 w 2699982"/>
                  <a:gd name="connsiteY87" fmla="*/ 2098859 h 2453701"/>
                  <a:gd name="connsiteX88" fmla="*/ 1164609 w 2699982"/>
                  <a:gd name="connsiteY88" fmla="*/ 1921438 h 2453701"/>
                  <a:gd name="connsiteX89" fmla="*/ 1082723 w 2699982"/>
                  <a:gd name="connsiteY89" fmla="*/ 1921438 h 2453701"/>
                  <a:gd name="connsiteX90" fmla="*/ 878006 w 2699982"/>
                  <a:gd name="connsiteY90" fmla="*/ 2016972 h 2453701"/>
                  <a:gd name="connsiteX91" fmla="*/ 780224 w 2699982"/>
                  <a:gd name="connsiteY91" fmla="*/ 2304647 h 2453701"/>
                  <a:gd name="connsiteX92" fmla="*/ 564200 w 2699982"/>
                  <a:gd name="connsiteY92" fmla="*/ 2232639 h 2453701"/>
                  <a:gd name="connsiteX93" fmla="*/ 639564 w 2699982"/>
                  <a:gd name="connsiteY93" fmla="*/ 2016972 h 2453701"/>
                  <a:gd name="connsiteX94" fmla="*/ 987188 w 2699982"/>
                  <a:gd name="connsiteY94" fmla="*/ 1907790 h 2453701"/>
                  <a:gd name="connsiteX95" fmla="*/ 1205552 w 2699982"/>
                  <a:gd name="connsiteY95" fmla="*/ 1853199 h 2453701"/>
                  <a:gd name="connsiteX96" fmla="*/ 1342030 w 2699982"/>
                  <a:gd name="connsiteY96" fmla="*/ 1907790 h 2453701"/>
                  <a:gd name="connsiteX97" fmla="*/ 1382973 w 2699982"/>
                  <a:gd name="connsiteY97" fmla="*/ 1798608 h 2453701"/>
                  <a:gd name="connsiteX98" fmla="*/ 1396621 w 2699982"/>
                  <a:gd name="connsiteY98" fmla="*/ 1675778 h 2453701"/>
                  <a:gd name="connsiteX99" fmla="*/ 1123666 w 2699982"/>
                  <a:gd name="connsiteY99" fmla="*/ 1593892 h 2453701"/>
                  <a:gd name="connsiteX100" fmla="*/ 973540 w 2699982"/>
                  <a:gd name="connsiteY100" fmla="*/ 1703074 h 2453701"/>
                  <a:gd name="connsiteX101" fmla="*/ 878006 w 2699982"/>
                  <a:gd name="connsiteY101" fmla="*/ 1689426 h 2453701"/>
                  <a:gd name="connsiteX102" fmla="*/ 1014484 w 2699982"/>
                  <a:gd name="connsiteY102" fmla="*/ 1621187 h 2453701"/>
                  <a:gd name="connsiteX103" fmla="*/ 1123666 w 2699982"/>
                  <a:gd name="connsiteY103" fmla="*/ 1525653 h 2453701"/>
                  <a:gd name="connsiteX104" fmla="*/ 1314734 w 2699982"/>
                  <a:gd name="connsiteY104" fmla="*/ 1593892 h 2453701"/>
                  <a:gd name="connsiteX105" fmla="*/ 1410269 w 2699982"/>
                  <a:gd name="connsiteY105" fmla="*/ 1593892 h 2453701"/>
                  <a:gd name="connsiteX106" fmla="*/ 1396621 w 2699982"/>
                  <a:gd name="connsiteY106" fmla="*/ 1498357 h 2453701"/>
                  <a:gd name="connsiteX107" fmla="*/ 1369325 w 2699982"/>
                  <a:gd name="connsiteY107" fmla="*/ 1266345 h 2453701"/>
                  <a:gd name="connsiteX108" fmla="*/ 1382973 w 2699982"/>
                  <a:gd name="connsiteY108" fmla="*/ 1143516 h 2453701"/>
                  <a:gd name="connsiteX109" fmla="*/ 1355678 w 2699982"/>
                  <a:gd name="connsiteY109" fmla="*/ 1061629 h 2453701"/>
                  <a:gd name="connsiteX110" fmla="*/ 1260143 w 2699982"/>
                  <a:gd name="connsiteY110" fmla="*/ 1020686 h 2453701"/>
                  <a:gd name="connsiteX111" fmla="*/ 1055427 w 2699982"/>
                  <a:gd name="connsiteY111" fmla="*/ 1198107 h 2453701"/>
                  <a:gd name="connsiteX112" fmla="*/ 782472 w 2699982"/>
                  <a:gd name="connsiteY112" fmla="*/ 1443766 h 2453701"/>
                  <a:gd name="connsiteX113" fmla="*/ 636208 w 2699982"/>
                  <a:gd name="connsiteY113" fmla="*/ 1728583 h 2453701"/>
                  <a:gd name="connsiteX114" fmla="*/ 492192 w 2699982"/>
                  <a:gd name="connsiteY114" fmla="*/ 1728583 h 2453701"/>
                  <a:gd name="connsiteX115" fmla="*/ 348176 w 2699982"/>
                  <a:gd name="connsiteY115" fmla="*/ 1584567 h 2453701"/>
                  <a:gd name="connsiteX116" fmla="*/ 420184 w 2699982"/>
                  <a:gd name="connsiteY116" fmla="*/ 1440551 h 2453701"/>
                  <a:gd name="connsiteX117" fmla="*/ 714233 w 2699982"/>
                  <a:gd name="connsiteY117" fmla="*/ 1402823 h 2453701"/>
                  <a:gd name="connsiteX118" fmla="*/ 918949 w 2699982"/>
                  <a:gd name="connsiteY118" fmla="*/ 1239050 h 2453701"/>
                  <a:gd name="connsiteX119" fmla="*/ 1082723 w 2699982"/>
                  <a:gd name="connsiteY119" fmla="*/ 1088924 h 2453701"/>
                  <a:gd name="connsiteX120" fmla="*/ 1178257 w 2699982"/>
                  <a:gd name="connsiteY120" fmla="*/ 993390 h 2453701"/>
                  <a:gd name="connsiteX121" fmla="*/ 1301087 w 2699982"/>
                  <a:gd name="connsiteY121" fmla="*/ 966095 h 2453701"/>
                  <a:gd name="connsiteX122" fmla="*/ 1314734 w 2699982"/>
                  <a:gd name="connsiteY122" fmla="*/ 856913 h 2453701"/>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328382 w 2699982"/>
                  <a:gd name="connsiteY16" fmla="*/ 269668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88032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356288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639564 w 2699982"/>
                  <a:gd name="connsiteY93" fmla="*/ 2016581 h 2453310"/>
                  <a:gd name="connsiteX94" fmla="*/ 987188 w 2699982"/>
                  <a:gd name="connsiteY94" fmla="*/ 1907399 h 2453310"/>
                  <a:gd name="connsiteX95" fmla="*/ 1205552 w 2699982"/>
                  <a:gd name="connsiteY95" fmla="*/ 1852808 h 2453310"/>
                  <a:gd name="connsiteX96" fmla="*/ 1342030 w 2699982"/>
                  <a:gd name="connsiteY96" fmla="*/ 1907399 h 2453310"/>
                  <a:gd name="connsiteX97" fmla="*/ 1382973 w 2699982"/>
                  <a:gd name="connsiteY97" fmla="*/ 1798217 h 2453310"/>
                  <a:gd name="connsiteX98" fmla="*/ 1396621 w 2699982"/>
                  <a:gd name="connsiteY98" fmla="*/ 1675387 h 2453310"/>
                  <a:gd name="connsiteX99" fmla="*/ 1123666 w 2699982"/>
                  <a:gd name="connsiteY99" fmla="*/ 1593501 h 2453310"/>
                  <a:gd name="connsiteX100" fmla="*/ 973540 w 2699982"/>
                  <a:gd name="connsiteY100" fmla="*/ 1702683 h 2453310"/>
                  <a:gd name="connsiteX101" fmla="*/ 878006 w 2699982"/>
                  <a:gd name="connsiteY101" fmla="*/ 1689035 h 2453310"/>
                  <a:gd name="connsiteX102" fmla="*/ 1014484 w 2699982"/>
                  <a:gd name="connsiteY102" fmla="*/ 1620796 h 2453310"/>
                  <a:gd name="connsiteX103" fmla="*/ 1123666 w 2699982"/>
                  <a:gd name="connsiteY103" fmla="*/ 1525262 h 2453310"/>
                  <a:gd name="connsiteX104" fmla="*/ 1314734 w 2699982"/>
                  <a:gd name="connsiteY104" fmla="*/ 1593501 h 2453310"/>
                  <a:gd name="connsiteX105" fmla="*/ 1410269 w 2699982"/>
                  <a:gd name="connsiteY105" fmla="*/ 1593501 h 2453310"/>
                  <a:gd name="connsiteX106" fmla="*/ 1396621 w 2699982"/>
                  <a:gd name="connsiteY106" fmla="*/ 1497966 h 2453310"/>
                  <a:gd name="connsiteX107" fmla="*/ 1369325 w 2699982"/>
                  <a:gd name="connsiteY107" fmla="*/ 1265954 h 2453310"/>
                  <a:gd name="connsiteX108" fmla="*/ 1382973 w 2699982"/>
                  <a:gd name="connsiteY108" fmla="*/ 1143125 h 2453310"/>
                  <a:gd name="connsiteX109" fmla="*/ 1355678 w 2699982"/>
                  <a:gd name="connsiteY109" fmla="*/ 1061238 h 2453310"/>
                  <a:gd name="connsiteX110" fmla="*/ 1260143 w 2699982"/>
                  <a:gd name="connsiteY110" fmla="*/ 1020295 h 2453310"/>
                  <a:gd name="connsiteX111" fmla="*/ 1055427 w 2699982"/>
                  <a:gd name="connsiteY111" fmla="*/ 1197716 h 2453310"/>
                  <a:gd name="connsiteX112" fmla="*/ 782472 w 2699982"/>
                  <a:gd name="connsiteY112" fmla="*/ 1443375 h 2453310"/>
                  <a:gd name="connsiteX113" fmla="*/ 636208 w 2699982"/>
                  <a:gd name="connsiteY113" fmla="*/ 1728192 h 2453310"/>
                  <a:gd name="connsiteX114" fmla="*/ 492192 w 2699982"/>
                  <a:gd name="connsiteY114" fmla="*/ 1728192 h 2453310"/>
                  <a:gd name="connsiteX115" fmla="*/ 348176 w 2699982"/>
                  <a:gd name="connsiteY115" fmla="*/ 1584176 h 2453310"/>
                  <a:gd name="connsiteX116" fmla="*/ 420184 w 2699982"/>
                  <a:gd name="connsiteY116" fmla="*/ 1440160 h 2453310"/>
                  <a:gd name="connsiteX117" fmla="*/ 714233 w 2699982"/>
                  <a:gd name="connsiteY117" fmla="*/ 1402432 h 2453310"/>
                  <a:gd name="connsiteX118" fmla="*/ 918949 w 2699982"/>
                  <a:gd name="connsiteY118" fmla="*/ 1238659 h 2453310"/>
                  <a:gd name="connsiteX119" fmla="*/ 1082723 w 2699982"/>
                  <a:gd name="connsiteY119" fmla="*/ 1088533 h 2453310"/>
                  <a:gd name="connsiteX120" fmla="*/ 1178257 w 2699982"/>
                  <a:gd name="connsiteY120" fmla="*/ 992999 h 2453310"/>
                  <a:gd name="connsiteX121" fmla="*/ 1301087 w 2699982"/>
                  <a:gd name="connsiteY121" fmla="*/ 965704 h 2453310"/>
                  <a:gd name="connsiteX122" fmla="*/ 1314734 w 2699982"/>
                  <a:gd name="connsiteY122"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564200 w 2699982"/>
                  <a:gd name="connsiteY92" fmla="*/ 2232248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420184 w 2699982"/>
                  <a:gd name="connsiteY115" fmla="*/ 1440160 h 2453310"/>
                  <a:gd name="connsiteX116" fmla="*/ 714233 w 2699982"/>
                  <a:gd name="connsiteY116" fmla="*/ 1402432 h 2453310"/>
                  <a:gd name="connsiteX117" fmla="*/ 918949 w 2699982"/>
                  <a:gd name="connsiteY117" fmla="*/ 1238659 h 2453310"/>
                  <a:gd name="connsiteX118" fmla="*/ 1082723 w 2699982"/>
                  <a:gd name="connsiteY118" fmla="*/ 1088533 h 2453310"/>
                  <a:gd name="connsiteX119" fmla="*/ 1178257 w 2699982"/>
                  <a:gd name="connsiteY119" fmla="*/ 992999 h 2453310"/>
                  <a:gd name="connsiteX120" fmla="*/ 1301087 w 2699982"/>
                  <a:gd name="connsiteY120" fmla="*/ 965704 h 2453310"/>
                  <a:gd name="connsiteX121" fmla="*/ 1314734 w 2699982"/>
                  <a:gd name="connsiteY121"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420184 w 2699982"/>
                  <a:gd name="connsiteY115" fmla="*/ 1440160 h 2453310"/>
                  <a:gd name="connsiteX116" fmla="*/ 714233 w 2699982"/>
                  <a:gd name="connsiteY116" fmla="*/ 1402432 h 2453310"/>
                  <a:gd name="connsiteX117" fmla="*/ 918949 w 2699982"/>
                  <a:gd name="connsiteY117" fmla="*/ 1238659 h 2453310"/>
                  <a:gd name="connsiteX118" fmla="*/ 1082723 w 2699982"/>
                  <a:gd name="connsiteY118" fmla="*/ 1088533 h 2453310"/>
                  <a:gd name="connsiteX119" fmla="*/ 1178257 w 2699982"/>
                  <a:gd name="connsiteY119" fmla="*/ 992999 h 2453310"/>
                  <a:gd name="connsiteX120" fmla="*/ 1301087 w 2699982"/>
                  <a:gd name="connsiteY120" fmla="*/ 965704 h 2453310"/>
                  <a:gd name="connsiteX121" fmla="*/ 1314734 w 2699982"/>
                  <a:gd name="connsiteY121"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348176 w 2699982"/>
                  <a:gd name="connsiteY114" fmla="*/ 1584176 h 2453310"/>
                  <a:gd name="connsiteX115" fmla="*/ 714233 w 2699982"/>
                  <a:gd name="connsiteY115" fmla="*/ 1402432 h 2453310"/>
                  <a:gd name="connsiteX116" fmla="*/ 918949 w 2699982"/>
                  <a:gd name="connsiteY116" fmla="*/ 1238659 h 2453310"/>
                  <a:gd name="connsiteX117" fmla="*/ 1082723 w 2699982"/>
                  <a:gd name="connsiteY117" fmla="*/ 1088533 h 2453310"/>
                  <a:gd name="connsiteX118" fmla="*/ 1178257 w 2699982"/>
                  <a:gd name="connsiteY118" fmla="*/ 992999 h 2453310"/>
                  <a:gd name="connsiteX119" fmla="*/ 1301087 w 2699982"/>
                  <a:gd name="connsiteY119" fmla="*/ 965704 h 2453310"/>
                  <a:gd name="connsiteX120" fmla="*/ 1314734 w 2699982"/>
                  <a:gd name="connsiteY120" fmla="*/ 856522 h 2453310"/>
                  <a:gd name="connsiteX0" fmla="*/ 1314734 w 2699982"/>
                  <a:gd name="connsiteY0" fmla="*/ 856522 h 2453310"/>
                  <a:gd name="connsiteX1" fmla="*/ 1014484 w 2699982"/>
                  <a:gd name="connsiteY1" fmla="*/ 706396 h 2453310"/>
                  <a:gd name="connsiteX2" fmla="*/ 700585 w 2699982"/>
                  <a:gd name="connsiteY2" fmla="*/ 651805 h 2453310"/>
                  <a:gd name="connsiteX3" fmla="*/ 386687 w 2699982"/>
                  <a:gd name="connsiteY3" fmla="*/ 651805 h 2453310"/>
                  <a:gd name="connsiteX4" fmla="*/ 45493 w 2699982"/>
                  <a:gd name="connsiteY4" fmla="*/ 774635 h 2453310"/>
                  <a:gd name="connsiteX5" fmla="*/ 113731 w 2699982"/>
                  <a:gd name="connsiteY5" fmla="*/ 788283 h 2453310"/>
                  <a:gd name="connsiteX6" fmla="*/ 100084 w 2699982"/>
                  <a:gd name="connsiteY6" fmla="*/ 788283 h 2453310"/>
                  <a:gd name="connsiteX7" fmla="*/ 154675 w 2699982"/>
                  <a:gd name="connsiteY7" fmla="*/ 665453 h 2453310"/>
                  <a:gd name="connsiteX8" fmla="*/ 468573 w 2699982"/>
                  <a:gd name="connsiteY8" fmla="*/ 583566 h 2453310"/>
                  <a:gd name="connsiteX9" fmla="*/ 905302 w 2699982"/>
                  <a:gd name="connsiteY9" fmla="*/ 583566 h 2453310"/>
                  <a:gd name="connsiteX10" fmla="*/ 1178257 w 2699982"/>
                  <a:gd name="connsiteY10" fmla="*/ 692748 h 2453310"/>
                  <a:gd name="connsiteX11" fmla="*/ 1369325 w 2699982"/>
                  <a:gd name="connsiteY11" fmla="*/ 801931 h 2453310"/>
                  <a:gd name="connsiteX12" fmla="*/ 1396621 w 2699982"/>
                  <a:gd name="connsiteY12" fmla="*/ 801931 h 2453310"/>
                  <a:gd name="connsiteX13" fmla="*/ 1464860 w 2699982"/>
                  <a:gd name="connsiteY13" fmla="*/ 788283 h 2453310"/>
                  <a:gd name="connsiteX14" fmla="*/ 1478508 w 2699982"/>
                  <a:gd name="connsiteY14" fmla="*/ 528975 h 2453310"/>
                  <a:gd name="connsiteX15" fmla="*/ 1478508 w 2699982"/>
                  <a:gd name="connsiteY15" fmla="*/ 528975 h 2453310"/>
                  <a:gd name="connsiteX16" fmla="*/ 1212272 w 2699982"/>
                  <a:gd name="connsiteY16" fmla="*/ 216024 h 2453310"/>
                  <a:gd name="connsiteX17" fmla="*/ 1068256 w 2699982"/>
                  <a:gd name="connsiteY17" fmla="*/ 288033 h 2453310"/>
                  <a:gd name="connsiteX18" fmla="*/ 996248 w 2699982"/>
                  <a:gd name="connsiteY18" fmla="*/ 144017 h 2453310"/>
                  <a:gd name="connsiteX19" fmla="*/ 1140264 w 2699982"/>
                  <a:gd name="connsiteY19" fmla="*/ 0 h 2453310"/>
                  <a:gd name="connsiteX20" fmla="*/ 1284280 w 2699982"/>
                  <a:gd name="connsiteY20" fmla="*/ 144016 h 2453310"/>
                  <a:gd name="connsiteX21" fmla="*/ 1464860 w 2699982"/>
                  <a:gd name="connsiteY21" fmla="*/ 310611 h 2453310"/>
                  <a:gd name="connsiteX22" fmla="*/ 1546746 w 2699982"/>
                  <a:gd name="connsiteY22" fmla="*/ 542623 h 2453310"/>
                  <a:gd name="connsiteX23" fmla="*/ 1574042 w 2699982"/>
                  <a:gd name="connsiteY23" fmla="*/ 651805 h 2453310"/>
                  <a:gd name="connsiteX24" fmla="*/ 1683224 w 2699982"/>
                  <a:gd name="connsiteY24" fmla="*/ 324259 h 2453310"/>
                  <a:gd name="connsiteX25" fmla="*/ 1928884 w 2699982"/>
                  <a:gd name="connsiteY25" fmla="*/ 133190 h 2453310"/>
                  <a:gd name="connsiteX26" fmla="*/ 2215487 w 2699982"/>
                  <a:gd name="connsiteY26" fmla="*/ 92247 h 2453310"/>
                  <a:gd name="connsiteX27" fmla="*/ 2488442 w 2699982"/>
                  <a:gd name="connsiteY27" fmla="*/ 92247 h 2453310"/>
                  <a:gd name="connsiteX28" fmla="*/ 2461146 w 2699982"/>
                  <a:gd name="connsiteY28" fmla="*/ 146838 h 2453310"/>
                  <a:gd name="connsiteX29" fmla="*/ 2365612 w 2699982"/>
                  <a:gd name="connsiteY29" fmla="*/ 133190 h 2453310"/>
                  <a:gd name="connsiteX30" fmla="*/ 2201839 w 2699982"/>
                  <a:gd name="connsiteY30" fmla="*/ 133190 h 2453310"/>
                  <a:gd name="connsiteX31" fmla="*/ 2324669 w 2699982"/>
                  <a:gd name="connsiteY31" fmla="*/ 215077 h 2453310"/>
                  <a:gd name="connsiteX32" fmla="*/ 2652215 w 2699982"/>
                  <a:gd name="connsiteY32" fmla="*/ 228725 h 2453310"/>
                  <a:gd name="connsiteX33" fmla="*/ 2611272 w 2699982"/>
                  <a:gd name="connsiteY33" fmla="*/ 283316 h 2453310"/>
                  <a:gd name="connsiteX34" fmla="*/ 2365612 w 2699982"/>
                  <a:gd name="connsiteY34" fmla="*/ 283316 h 2453310"/>
                  <a:gd name="connsiteX35" fmla="*/ 2188191 w 2699982"/>
                  <a:gd name="connsiteY35" fmla="*/ 187781 h 2453310"/>
                  <a:gd name="connsiteX36" fmla="*/ 2065361 w 2699982"/>
                  <a:gd name="connsiteY36" fmla="*/ 146838 h 2453310"/>
                  <a:gd name="connsiteX37" fmla="*/ 1778758 w 2699982"/>
                  <a:gd name="connsiteY37" fmla="*/ 324259 h 2453310"/>
                  <a:gd name="connsiteX38" fmla="*/ 1655928 w 2699982"/>
                  <a:gd name="connsiteY38" fmla="*/ 583566 h 2453310"/>
                  <a:gd name="connsiteX39" fmla="*/ 1614985 w 2699982"/>
                  <a:gd name="connsiteY39" fmla="*/ 801931 h 2453310"/>
                  <a:gd name="connsiteX40" fmla="*/ 1696872 w 2699982"/>
                  <a:gd name="connsiteY40" fmla="*/ 829226 h 2453310"/>
                  <a:gd name="connsiteX41" fmla="*/ 1751463 w 2699982"/>
                  <a:gd name="connsiteY41" fmla="*/ 870169 h 2453310"/>
                  <a:gd name="connsiteX42" fmla="*/ 1901588 w 2699982"/>
                  <a:gd name="connsiteY42" fmla="*/ 870169 h 2453310"/>
                  <a:gd name="connsiteX43" fmla="*/ 2119952 w 2699982"/>
                  <a:gd name="connsiteY43" fmla="*/ 692748 h 2453310"/>
                  <a:gd name="connsiteX44" fmla="*/ 2365612 w 2699982"/>
                  <a:gd name="connsiteY44" fmla="*/ 556271 h 2453310"/>
                  <a:gd name="connsiteX45" fmla="*/ 2433851 w 2699982"/>
                  <a:gd name="connsiteY45" fmla="*/ 406145 h 2453310"/>
                  <a:gd name="connsiteX46" fmla="*/ 2461146 w 2699982"/>
                  <a:gd name="connsiteY46" fmla="*/ 447089 h 2453310"/>
                  <a:gd name="connsiteX47" fmla="*/ 2392908 w 2699982"/>
                  <a:gd name="connsiteY47" fmla="*/ 610862 h 2453310"/>
                  <a:gd name="connsiteX48" fmla="*/ 2256430 w 2699982"/>
                  <a:gd name="connsiteY48" fmla="*/ 679101 h 2453310"/>
                  <a:gd name="connsiteX49" fmla="*/ 2010770 w 2699982"/>
                  <a:gd name="connsiteY49" fmla="*/ 870169 h 2453310"/>
                  <a:gd name="connsiteX50" fmla="*/ 1928884 w 2699982"/>
                  <a:gd name="connsiteY50" fmla="*/ 924760 h 2453310"/>
                  <a:gd name="connsiteX51" fmla="*/ 1778758 w 2699982"/>
                  <a:gd name="connsiteY51" fmla="*/ 938408 h 2453310"/>
                  <a:gd name="connsiteX52" fmla="*/ 1751463 w 2699982"/>
                  <a:gd name="connsiteY52" fmla="*/ 1061238 h 2453310"/>
                  <a:gd name="connsiteX53" fmla="*/ 1710520 w 2699982"/>
                  <a:gd name="connsiteY53" fmla="*/ 1129477 h 2453310"/>
                  <a:gd name="connsiteX54" fmla="*/ 1819702 w 2699982"/>
                  <a:gd name="connsiteY54" fmla="*/ 1225011 h 2453310"/>
                  <a:gd name="connsiteX55" fmla="*/ 2024418 w 2699982"/>
                  <a:gd name="connsiteY55" fmla="*/ 1225011 h 2453310"/>
                  <a:gd name="connsiteX56" fmla="*/ 2324669 w 2699982"/>
                  <a:gd name="connsiteY56" fmla="*/ 1129477 h 2453310"/>
                  <a:gd name="connsiteX57" fmla="*/ 2515737 w 2699982"/>
                  <a:gd name="connsiteY57" fmla="*/ 883817 h 2453310"/>
                  <a:gd name="connsiteX58" fmla="*/ 2543033 w 2699982"/>
                  <a:gd name="connsiteY58" fmla="*/ 842874 h 2453310"/>
                  <a:gd name="connsiteX59" fmla="*/ 2515737 w 2699982"/>
                  <a:gd name="connsiteY59" fmla="*/ 1033942 h 2453310"/>
                  <a:gd name="connsiteX60" fmla="*/ 2338317 w 2699982"/>
                  <a:gd name="connsiteY60" fmla="*/ 1197716 h 2453310"/>
                  <a:gd name="connsiteX61" fmla="*/ 2188191 w 2699982"/>
                  <a:gd name="connsiteY61" fmla="*/ 1265954 h 2453310"/>
                  <a:gd name="connsiteX62" fmla="*/ 2392908 w 2699982"/>
                  <a:gd name="connsiteY62" fmla="*/ 1320545 h 2453310"/>
                  <a:gd name="connsiteX63" fmla="*/ 2624920 w 2699982"/>
                  <a:gd name="connsiteY63" fmla="*/ 1402432 h 2453310"/>
                  <a:gd name="connsiteX64" fmla="*/ 2638567 w 2699982"/>
                  <a:gd name="connsiteY64" fmla="*/ 1402432 h 2453310"/>
                  <a:gd name="connsiteX65" fmla="*/ 2652432 w 2699982"/>
                  <a:gd name="connsiteY65" fmla="*/ 1584176 h 2453310"/>
                  <a:gd name="connsiteX66" fmla="*/ 2556681 w 2699982"/>
                  <a:gd name="connsiteY66" fmla="*/ 1657665 h 2453310"/>
                  <a:gd name="connsiteX67" fmla="*/ 2436408 w 2699982"/>
                  <a:gd name="connsiteY67" fmla="*/ 1512168 h 2453310"/>
                  <a:gd name="connsiteX68" fmla="*/ 2420203 w 2699982"/>
                  <a:gd name="connsiteY68" fmla="*/ 1375136 h 2453310"/>
                  <a:gd name="connsiteX69" fmla="*/ 2201839 w 2699982"/>
                  <a:gd name="connsiteY69" fmla="*/ 1320545 h 2453310"/>
                  <a:gd name="connsiteX70" fmla="*/ 2119952 w 2699982"/>
                  <a:gd name="connsiteY70" fmla="*/ 1265954 h 2453310"/>
                  <a:gd name="connsiteX71" fmla="*/ 1928884 w 2699982"/>
                  <a:gd name="connsiteY71" fmla="*/ 1293250 h 2453310"/>
                  <a:gd name="connsiteX72" fmla="*/ 1751463 w 2699982"/>
                  <a:gd name="connsiteY72" fmla="*/ 1279602 h 2453310"/>
                  <a:gd name="connsiteX73" fmla="*/ 1669576 w 2699982"/>
                  <a:gd name="connsiteY73" fmla="*/ 1143125 h 2453310"/>
                  <a:gd name="connsiteX74" fmla="*/ 1574042 w 2699982"/>
                  <a:gd name="connsiteY74" fmla="*/ 1184068 h 2453310"/>
                  <a:gd name="connsiteX75" fmla="*/ 1437564 w 2699982"/>
                  <a:gd name="connsiteY75" fmla="*/ 1225011 h 2453310"/>
                  <a:gd name="connsiteX76" fmla="*/ 1464860 w 2699982"/>
                  <a:gd name="connsiteY76" fmla="*/ 1525262 h 2453310"/>
                  <a:gd name="connsiteX77" fmla="*/ 1451212 w 2699982"/>
                  <a:gd name="connsiteY77" fmla="*/ 1811865 h 2453310"/>
                  <a:gd name="connsiteX78" fmla="*/ 1260143 w 2699982"/>
                  <a:gd name="connsiteY78" fmla="*/ 2112116 h 2453310"/>
                  <a:gd name="connsiteX79" fmla="*/ 1110018 w 2699982"/>
                  <a:gd name="connsiteY79" fmla="*/ 2194002 h 2453310"/>
                  <a:gd name="connsiteX80" fmla="*/ 1191905 w 2699982"/>
                  <a:gd name="connsiteY80" fmla="*/ 2098468 h 2453310"/>
                  <a:gd name="connsiteX81" fmla="*/ 1314734 w 2699982"/>
                  <a:gd name="connsiteY81" fmla="*/ 1989286 h 2453310"/>
                  <a:gd name="connsiteX82" fmla="*/ 1219200 w 2699982"/>
                  <a:gd name="connsiteY82" fmla="*/ 1948342 h 2453310"/>
                  <a:gd name="connsiteX83" fmla="*/ 1014484 w 2699982"/>
                  <a:gd name="connsiteY83" fmla="*/ 2139411 h 2453310"/>
                  <a:gd name="connsiteX84" fmla="*/ 1000836 w 2699982"/>
                  <a:gd name="connsiteY84" fmla="*/ 2289536 h 2453310"/>
                  <a:gd name="connsiteX85" fmla="*/ 973540 w 2699982"/>
                  <a:gd name="connsiteY85" fmla="*/ 2453310 h 2453310"/>
                  <a:gd name="connsiteX86" fmla="*/ 946245 w 2699982"/>
                  <a:gd name="connsiteY86" fmla="*/ 2289536 h 2453310"/>
                  <a:gd name="connsiteX87" fmla="*/ 973540 w 2699982"/>
                  <a:gd name="connsiteY87" fmla="*/ 2098468 h 2453310"/>
                  <a:gd name="connsiteX88" fmla="*/ 1164609 w 2699982"/>
                  <a:gd name="connsiteY88" fmla="*/ 1921047 h 2453310"/>
                  <a:gd name="connsiteX89" fmla="*/ 1082723 w 2699982"/>
                  <a:gd name="connsiteY89" fmla="*/ 1921047 h 2453310"/>
                  <a:gd name="connsiteX90" fmla="*/ 878006 w 2699982"/>
                  <a:gd name="connsiteY90" fmla="*/ 2016581 h 2453310"/>
                  <a:gd name="connsiteX91" fmla="*/ 780224 w 2699982"/>
                  <a:gd name="connsiteY91" fmla="*/ 2304256 h 2453310"/>
                  <a:gd name="connsiteX92" fmla="*/ 780224 w 2699982"/>
                  <a:gd name="connsiteY92" fmla="*/ 2088232 h 2453310"/>
                  <a:gd name="connsiteX93" fmla="*/ 987188 w 2699982"/>
                  <a:gd name="connsiteY93" fmla="*/ 1907399 h 2453310"/>
                  <a:gd name="connsiteX94" fmla="*/ 1205552 w 2699982"/>
                  <a:gd name="connsiteY94" fmla="*/ 1852808 h 2453310"/>
                  <a:gd name="connsiteX95" fmla="*/ 1342030 w 2699982"/>
                  <a:gd name="connsiteY95" fmla="*/ 1907399 h 2453310"/>
                  <a:gd name="connsiteX96" fmla="*/ 1382973 w 2699982"/>
                  <a:gd name="connsiteY96" fmla="*/ 1798217 h 2453310"/>
                  <a:gd name="connsiteX97" fmla="*/ 1396621 w 2699982"/>
                  <a:gd name="connsiteY97" fmla="*/ 1675387 h 2453310"/>
                  <a:gd name="connsiteX98" fmla="*/ 1123666 w 2699982"/>
                  <a:gd name="connsiteY98" fmla="*/ 1593501 h 2453310"/>
                  <a:gd name="connsiteX99" fmla="*/ 973540 w 2699982"/>
                  <a:gd name="connsiteY99" fmla="*/ 1702683 h 2453310"/>
                  <a:gd name="connsiteX100" fmla="*/ 878006 w 2699982"/>
                  <a:gd name="connsiteY100" fmla="*/ 1689035 h 2453310"/>
                  <a:gd name="connsiteX101" fmla="*/ 1014484 w 2699982"/>
                  <a:gd name="connsiteY101" fmla="*/ 1620796 h 2453310"/>
                  <a:gd name="connsiteX102" fmla="*/ 1123666 w 2699982"/>
                  <a:gd name="connsiteY102" fmla="*/ 1525262 h 2453310"/>
                  <a:gd name="connsiteX103" fmla="*/ 1314734 w 2699982"/>
                  <a:gd name="connsiteY103" fmla="*/ 1593501 h 2453310"/>
                  <a:gd name="connsiteX104" fmla="*/ 1410269 w 2699982"/>
                  <a:gd name="connsiteY104" fmla="*/ 1593501 h 2453310"/>
                  <a:gd name="connsiteX105" fmla="*/ 1396621 w 2699982"/>
                  <a:gd name="connsiteY105" fmla="*/ 1497966 h 2453310"/>
                  <a:gd name="connsiteX106" fmla="*/ 1369325 w 2699982"/>
                  <a:gd name="connsiteY106" fmla="*/ 1265954 h 2453310"/>
                  <a:gd name="connsiteX107" fmla="*/ 1382973 w 2699982"/>
                  <a:gd name="connsiteY107" fmla="*/ 1143125 h 2453310"/>
                  <a:gd name="connsiteX108" fmla="*/ 1355678 w 2699982"/>
                  <a:gd name="connsiteY108" fmla="*/ 1061238 h 2453310"/>
                  <a:gd name="connsiteX109" fmla="*/ 1260143 w 2699982"/>
                  <a:gd name="connsiteY109" fmla="*/ 1020295 h 2453310"/>
                  <a:gd name="connsiteX110" fmla="*/ 1055427 w 2699982"/>
                  <a:gd name="connsiteY110" fmla="*/ 1197716 h 2453310"/>
                  <a:gd name="connsiteX111" fmla="*/ 782472 w 2699982"/>
                  <a:gd name="connsiteY111" fmla="*/ 1443375 h 2453310"/>
                  <a:gd name="connsiteX112" fmla="*/ 636208 w 2699982"/>
                  <a:gd name="connsiteY112" fmla="*/ 1728192 h 2453310"/>
                  <a:gd name="connsiteX113" fmla="*/ 492192 w 2699982"/>
                  <a:gd name="connsiteY113" fmla="*/ 1728192 h 2453310"/>
                  <a:gd name="connsiteX114" fmla="*/ 714233 w 2699982"/>
                  <a:gd name="connsiteY114" fmla="*/ 1402432 h 2453310"/>
                  <a:gd name="connsiteX115" fmla="*/ 918949 w 2699982"/>
                  <a:gd name="connsiteY115" fmla="*/ 1238659 h 2453310"/>
                  <a:gd name="connsiteX116" fmla="*/ 1082723 w 2699982"/>
                  <a:gd name="connsiteY116" fmla="*/ 1088533 h 2453310"/>
                  <a:gd name="connsiteX117" fmla="*/ 1178257 w 2699982"/>
                  <a:gd name="connsiteY117" fmla="*/ 992999 h 2453310"/>
                  <a:gd name="connsiteX118" fmla="*/ 1301087 w 2699982"/>
                  <a:gd name="connsiteY118" fmla="*/ 965704 h 2453310"/>
                  <a:gd name="connsiteX119" fmla="*/ 1314734 w 2699982"/>
                  <a:gd name="connsiteY119" fmla="*/ 856522 h 2453310"/>
                  <a:gd name="connsiteX0" fmla="*/ 1314734 w 2699982"/>
                  <a:gd name="connsiteY0" fmla="*/ 880525 h 2477313"/>
                  <a:gd name="connsiteX1" fmla="*/ 1014484 w 2699982"/>
                  <a:gd name="connsiteY1" fmla="*/ 730399 h 2477313"/>
                  <a:gd name="connsiteX2" fmla="*/ 700585 w 2699982"/>
                  <a:gd name="connsiteY2" fmla="*/ 675808 h 2477313"/>
                  <a:gd name="connsiteX3" fmla="*/ 386687 w 2699982"/>
                  <a:gd name="connsiteY3" fmla="*/ 675808 h 2477313"/>
                  <a:gd name="connsiteX4" fmla="*/ 45493 w 2699982"/>
                  <a:gd name="connsiteY4" fmla="*/ 798638 h 2477313"/>
                  <a:gd name="connsiteX5" fmla="*/ 113731 w 2699982"/>
                  <a:gd name="connsiteY5" fmla="*/ 812286 h 2477313"/>
                  <a:gd name="connsiteX6" fmla="*/ 100084 w 2699982"/>
                  <a:gd name="connsiteY6" fmla="*/ 812286 h 2477313"/>
                  <a:gd name="connsiteX7" fmla="*/ 154675 w 2699982"/>
                  <a:gd name="connsiteY7" fmla="*/ 689456 h 2477313"/>
                  <a:gd name="connsiteX8" fmla="*/ 468573 w 2699982"/>
                  <a:gd name="connsiteY8" fmla="*/ 607569 h 2477313"/>
                  <a:gd name="connsiteX9" fmla="*/ 905302 w 2699982"/>
                  <a:gd name="connsiteY9" fmla="*/ 607569 h 2477313"/>
                  <a:gd name="connsiteX10" fmla="*/ 1178257 w 2699982"/>
                  <a:gd name="connsiteY10" fmla="*/ 716751 h 2477313"/>
                  <a:gd name="connsiteX11" fmla="*/ 1369325 w 2699982"/>
                  <a:gd name="connsiteY11" fmla="*/ 825934 h 2477313"/>
                  <a:gd name="connsiteX12" fmla="*/ 1396621 w 2699982"/>
                  <a:gd name="connsiteY12" fmla="*/ 825934 h 2477313"/>
                  <a:gd name="connsiteX13" fmla="*/ 1464860 w 2699982"/>
                  <a:gd name="connsiteY13" fmla="*/ 812286 h 2477313"/>
                  <a:gd name="connsiteX14" fmla="*/ 1478508 w 2699982"/>
                  <a:gd name="connsiteY14" fmla="*/ 552978 h 2477313"/>
                  <a:gd name="connsiteX15" fmla="*/ 1478508 w 2699982"/>
                  <a:gd name="connsiteY15" fmla="*/ 552978 h 2477313"/>
                  <a:gd name="connsiteX16" fmla="*/ 1212272 w 2699982"/>
                  <a:gd name="connsiteY16" fmla="*/ 240027 h 2477313"/>
                  <a:gd name="connsiteX17" fmla="*/ 1068256 w 2699982"/>
                  <a:gd name="connsiteY17" fmla="*/ 312036 h 2477313"/>
                  <a:gd name="connsiteX18" fmla="*/ 1140264 w 2699982"/>
                  <a:gd name="connsiteY18" fmla="*/ 24003 h 2477313"/>
                  <a:gd name="connsiteX19" fmla="*/ 1284280 w 2699982"/>
                  <a:gd name="connsiteY19" fmla="*/ 168019 h 2477313"/>
                  <a:gd name="connsiteX20" fmla="*/ 1464860 w 2699982"/>
                  <a:gd name="connsiteY20" fmla="*/ 334614 h 2477313"/>
                  <a:gd name="connsiteX21" fmla="*/ 1546746 w 2699982"/>
                  <a:gd name="connsiteY21" fmla="*/ 566626 h 2477313"/>
                  <a:gd name="connsiteX22" fmla="*/ 1574042 w 2699982"/>
                  <a:gd name="connsiteY22" fmla="*/ 675808 h 2477313"/>
                  <a:gd name="connsiteX23" fmla="*/ 1683224 w 2699982"/>
                  <a:gd name="connsiteY23" fmla="*/ 348262 h 2477313"/>
                  <a:gd name="connsiteX24" fmla="*/ 1928884 w 2699982"/>
                  <a:gd name="connsiteY24" fmla="*/ 157193 h 2477313"/>
                  <a:gd name="connsiteX25" fmla="*/ 2215487 w 2699982"/>
                  <a:gd name="connsiteY25" fmla="*/ 116250 h 2477313"/>
                  <a:gd name="connsiteX26" fmla="*/ 2488442 w 2699982"/>
                  <a:gd name="connsiteY26" fmla="*/ 116250 h 2477313"/>
                  <a:gd name="connsiteX27" fmla="*/ 2461146 w 2699982"/>
                  <a:gd name="connsiteY27" fmla="*/ 170841 h 2477313"/>
                  <a:gd name="connsiteX28" fmla="*/ 2365612 w 2699982"/>
                  <a:gd name="connsiteY28" fmla="*/ 157193 h 2477313"/>
                  <a:gd name="connsiteX29" fmla="*/ 2201839 w 2699982"/>
                  <a:gd name="connsiteY29" fmla="*/ 157193 h 2477313"/>
                  <a:gd name="connsiteX30" fmla="*/ 2324669 w 2699982"/>
                  <a:gd name="connsiteY30" fmla="*/ 239080 h 2477313"/>
                  <a:gd name="connsiteX31" fmla="*/ 2652215 w 2699982"/>
                  <a:gd name="connsiteY31" fmla="*/ 252728 h 2477313"/>
                  <a:gd name="connsiteX32" fmla="*/ 2611272 w 2699982"/>
                  <a:gd name="connsiteY32" fmla="*/ 307319 h 2477313"/>
                  <a:gd name="connsiteX33" fmla="*/ 2365612 w 2699982"/>
                  <a:gd name="connsiteY33" fmla="*/ 307319 h 2477313"/>
                  <a:gd name="connsiteX34" fmla="*/ 2188191 w 2699982"/>
                  <a:gd name="connsiteY34" fmla="*/ 211784 h 2477313"/>
                  <a:gd name="connsiteX35" fmla="*/ 2065361 w 2699982"/>
                  <a:gd name="connsiteY35" fmla="*/ 170841 h 2477313"/>
                  <a:gd name="connsiteX36" fmla="*/ 1778758 w 2699982"/>
                  <a:gd name="connsiteY36" fmla="*/ 348262 h 2477313"/>
                  <a:gd name="connsiteX37" fmla="*/ 1655928 w 2699982"/>
                  <a:gd name="connsiteY37" fmla="*/ 607569 h 2477313"/>
                  <a:gd name="connsiteX38" fmla="*/ 1614985 w 2699982"/>
                  <a:gd name="connsiteY38" fmla="*/ 825934 h 2477313"/>
                  <a:gd name="connsiteX39" fmla="*/ 1696872 w 2699982"/>
                  <a:gd name="connsiteY39" fmla="*/ 853229 h 2477313"/>
                  <a:gd name="connsiteX40" fmla="*/ 1751463 w 2699982"/>
                  <a:gd name="connsiteY40" fmla="*/ 894172 h 2477313"/>
                  <a:gd name="connsiteX41" fmla="*/ 1901588 w 2699982"/>
                  <a:gd name="connsiteY41" fmla="*/ 894172 h 2477313"/>
                  <a:gd name="connsiteX42" fmla="*/ 2119952 w 2699982"/>
                  <a:gd name="connsiteY42" fmla="*/ 716751 h 2477313"/>
                  <a:gd name="connsiteX43" fmla="*/ 2365612 w 2699982"/>
                  <a:gd name="connsiteY43" fmla="*/ 580274 h 2477313"/>
                  <a:gd name="connsiteX44" fmla="*/ 2433851 w 2699982"/>
                  <a:gd name="connsiteY44" fmla="*/ 430148 h 2477313"/>
                  <a:gd name="connsiteX45" fmla="*/ 2461146 w 2699982"/>
                  <a:gd name="connsiteY45" fmla="*/ 471092 h 2477313"/>
                  <a:gd name="connsiteX46" fmla="*/ 2392908 w 2699982"/>
                  <a:gd name="connsiteY46" fmla="*/ 634865 h 2477313"/>
                  <a:gd name="connsiteX47" fmla="*/ 2256430 w 2699982"/>
                  <a:gd name="connsiteY47" fmla="*/ 703104 h 2477313"/>
                  <a:gd name="connsiteX48" fmla="*/ 2010770 w 2699982"/>
                  <a:gd name="connsiteY48" fmla="*/ 894172 h 2477313"/>
                  <a:gd name="connsiteX49" fmla="*/ 1928884 w 2699982"/>
                  <a:gd name="connsiteY49" fmla="*/ 948763 h 2477313"/>
                  <a:gd name="connsiteX50" fmla="*/ 1778758 w 2699982"/>
                  <a:gd name="connsiteY50" fmla="*/ 962411 h 2477313"/>
                  <a:gd name="connsiteX51" fmla="*/ 1751463 w 2699982"/>
                  <a:gd name="connsiteY51" fmla="*/ 1085241 h 2477313"/>
                  <a:gd name="connsiteX52" fmla="*/ 1710520 w 2699982"/>
                  <a:gd name="connsiteY52" fmla="*/ 1153480 h 2477313"/>
                  <a:gd name="connsiteX53" fmla="*/ 1819702 w 2699982"/>
                  <a:gd name="connsiteY53" fmla="*/ 1249014 h 2477313"/>
                  <a:gd name="connsiteX54" fmla="*/ 2024418 w 2699982"/>
                  <a:gd name="connsiteY54" fmla="*/ 1249014 h 2477313"/>
                  <a:gd name="connsiteX55" fmla="*/ 2324669 w 2699982"/>
                  <a:gd name="connsiteY55" fmla="*/ 1153480 h 2477313"/>
                  <a:gd name="connsiteX56" fmla="*/ 2515737 w 2699982"/>
                  <a:gd name="connsiteY56" fmla="*/ 907820 h 2477313"/>
                  <a:gd name="connsiteX57" fmla="*/ 2543033 w 2699982"/>
                  <a:gd name="connsiteY57" fmla="*/ 866877 h 2477313"/>
                  <a:gd name="connsiteX58" fmla="*/ 2515737 w 2699982"/>
                  <a:gd name="connsiteY58" fmla="*/ 1057945 h 2477313"/>
                  <a:gd name="connsiteX59" fmla="*/ 2338317 w 2699982"/>
                  <a:gd name="connsiteY59" fmla="*/ 1221719 h 2477313"/>
                  <a:gd name="connsiteX60" fmla="*/ 2188191 w 2699982"/>
                  <a:gd name="connsiteY60" fmla="*/ 1289957 h 2477313"/>
                  <a:gd name="connsiteX61" fmla="*/ 2392908 w 2699982"/>
                  <a:gd name="connsiteY61" fmla="*/ 1344548 h 2477313"/>
                  <a:gd name="connsiteX62" fmla="*/ 2624920 w 2699982"/>
                  <a:gd name="connsiteY62" fmla="*/ 1426435 h 2477313"/>
                  <a:gd name="connsiteX63" fmla="*/ 2638567 w 2699982"/>
                  <a:gd name="connsiteY63" fmla="*/ 1426435 h 2477313"/>
                  <a:gd name="connsiteX64" fmla="*/ 2652432 w 2699982"/>
                  <a:gd name="connsiteY64" fmla="*/ 1608179 h 2477313"/>
                  <a:gd name="connsiteX65" fmla="*/ 2556681 w 2699982"/>
                  <a:gd name="connsiteY65" fmla="*/ 1681668 h 2477313"/>
                  <a:gd name="connsiteX66" fmla="*/ 2436408 w 2699982"/>
                  <a:gd name="connsiteY66" fmla="*/ 1536171 h 2477313"/>
                  <a:gd name="connsiteX67" fmla="*/ 2420203 w 2699982"/>
                  <a:gd name="connsiteY67" fmla="*/ 1399139 h 2477313"/>
                  <a:gd name="connsiteX68" fmla="*/ 2201839 w 2699982"/>
                  <a:gd name="connsiteY68" fmla="*/ 1344548 h 2477313"/>
                  <a:gd name="connsiteX69" fmla="*/ 2119952 w 2699982"/>
                  <a:gd name="connsiteY69" fmla="*/ 1289957 h 2477313"/>
                  <a:gd name="connsiteX70" fmla="*/ 1928884 w 2699982"/>
                  <a:gd name="connsiteY70" fmla="*/ 1317253 h 2477313"/>
                  <a:gd name="connsiteX71" fmla="*/ 1751463 w 2699982"/>
                  <a:gd name="connsiteY71" fmla="*/ 1303605 h 2477313"/>
                  <a:gd name="connsiteX72" fmla="*/ 1669576 w 2699982"/>
                  <a:gd name="connsiteY72" fmla="*/ 1167128 h 2477313"/>
                  <a:gd name="connsiteX73" fmla="*/ 1574042 w 2699982"/>
                  <a:gd name="connsiteY73" fmla="*/ 1208071 h 2477313"/>
                  <a:gd name="connsiteX74" fmla="*/ 1437564 w 2699982"/>
                  <a:gd name="connsiteY74" fmla="*/ 1249014 h 2477313"/>
                  <a:gd name="connsiteX75" fmla="*/ 1464860 w 2699982"/>
                  <a:gd name="connsiteY75" fmla="*/ 1549265 h 2477313"/>
                  <a:gd name="connsiteX76" fmla="*/ 1451212 w 2699982"/>
                  <a:gd name="connsiteY76" fmla="*/ 1835868 h 2477313"/>
                  <a:gd name="connsiteX77" fmla="*/ 1260143 w 2699982"/>
                  <a:gd name="connsiteY77" fmla="*/ 2136119 h 2477313"/>
                  <a:gd name="connsiteX78" fmla="*/ 1110018 w 2699982"/>
                  <a:gd name="connsiteY78" fmla="*/ 2218005 h 2477313"/>
                  <a:gd name="connsiteX79" fmla="*/ 1191905 w 2699982"/>
                  <a:gd name="connsiteY79" fmla="*/ 2122471 h 2477313"/>
                  <a:gd name="connsiteX80" fmla="*/ 1314734 w 2699982"/>
                  <a:gd name="connsiteY80" fmla="*/ 2013289 h 2477313"/>
                  <a:gd name="connsiteX81" fmla="*/ 1219200 w 2699982"/>
                  <a:gd name="connsiteY81" fmla="*/ 1972345 h 2477313"/>
                  <a:gd name="connsiteX82" fmla="*/ 1014484 w 2699982"/>
                  <a:gd name="connsiteY82" fmla="*/ 2163414 h 2477313"/>
                  <a:gd name="connsiteX83" fmla="*/ 1000836 w 2699982"/>
                  <a:gd name="connsiteY83" fmla="*/ 2313539 h 2477313"/>
                  <a:gd name="connsiteX84" fmla="*/ 973540 w 2699982"/>
                  <a:gd name="connsiteY84" fmla="*/ 2477313 h 2477313"/>
                  <a:gd name="connsiteX85" fmla="*/ 946245 w 2699982"/>
                  <a:gd name="connsiteY85" fmla="*/ 2313539 h 2477313"/>
                  <a:gd name="connsiteX86" fmla="*/ 973540 w 2699982"/>
                  <a:gd name="connsiteY86" fmla="*/ 2122471 h 2477313"/>
                  <a:gd name="connsiteX87" fmla="*/ 1164609 w 2699982"/>
                  <a:gd name="connsiteY87" fmla="*/ 1945050 h 2477313"/>
                  <a:gd name="connsiteX88" fmla="*/ 1082723 w 2699982"/>
                  <a:gd name="connsiteY88" fmla="*/ 1945050 h 2477313"/>
                  <a:gd name="connsiteX89" fmla="*/ 878006 w 2699982"/>
                  <a:gd name="connsiteY89" fmla="*/ 2040584 h 2477313"/>
                  <a:gd name="connsiteX90" fmla="*/ 780224 w 2699982"/>
                  <a:gd name="connsiteY90" fmla="*/ 2328259 h 2477313"/>
                  <a:gd name="connsiteX91" fmla="*/ 780224 w 2699982"/>
                  <a:gd name="connsiteY91" fmla="*/ 2112235 h 2477313"/>
                  <a:gd name="connsiteX92" fmla="*/ 987188 w 2699982"/>
                  <a:gd name="connsiteY92" fmla="*/ 1931402 h 2477313"/>
                  <a:gd name="connsiteX93" fmla="*/ 1205552 w 2699982"/>
                  <a:gd name="connsiteY93" fmla="*/ 1876811 h 2477313"/>
                  <a:gd name="connsiteX94" fmla="*/ 1342030 w 2699982"/>
                  <a:gd name="connsiteY94" fmla="*/ 1931402 h 2477313"/>
                  <a:gd name="connsiteX95" fmla="*/ 1382973 w 2699982"/>
                  <a:gd name="connsiteY95" fmla="*/ 1822220 h 2477313"/>
                  <a:gd name="connsiteX96" fmla="*/ 1396621 w 2699982"/>
                  <a:gd name="connsiteY96" fmla="*/ 1699390 h 2477313"/>
                  <a:gd name="connsiteX97" fmla="*/ 1123666 w 2699982"/>
                  <a:gd name="connsiteY97" fmla="*/ 1617504 h 2477313"/>
                  <a:gd name="connsiteX98" fmla="*/ 973540 w 2699982"/>
                  <a:gd name="connsiteY98" fmla="*/ 1726686 h 2477313"/>
                  <a:gd name="connsiteX99" fmla="*/ 878006 w 2699982"/>
                  <a:gd name="connsiteY99" fmla="*/ 1713038 h 2477313"/>
                  <a:gd name="connsiteX100" fmla="*/ 1014484 w 2699982"/>
                  <a:gd name="connsiteY100" fmla="*/ 1644799 h 2477313"/>
                  <a:gd name="connsiteX101" fmla="*/ 1123666 w 2699982"/>
                  <a:gd name="connsiteY101" fmla="*/ 1549265 h 2477313"/>
                  <a:gd name="connsiteX102" fmla="*/ 1314734 w 2699982"/>
                  <a:gd name="connsiteY102" fmla="*/ 1617504 h 2477313"/>
                  <a:gd name="connsiteX103" fmla="*/ 1410269 w 2699982"/>
                  <a:gd name="connsiteY103" fmla="*/ 1617504 h 2477313"/>
                  <a:gd name="connsiteX104" fmla="*/ 1396621 w 2699982"/>
                  <a:gd name="connsiteY104" fmla="*/ 1521969 h 2477313"/>
                  <a:gd name="connsiteX105" fmla="*/ 1369325 w 2699982"/>
                  <a:gd name="connsiteY105" fmla="*/ 1289957 h 2477313"/>
                  <a:gd name="connsiteX106" fmla="*/ 1382973 w 2699982"/>
                  <a:gd name="connsiteY106" fmla="*/ 1167128 h 2477313"/>
                  <a:gd name="connsiteX107" fmla="*/ 1355678 w 2699982"/>
                  <a:gd name="connsiteY107" fmla="*/ 1085241 h 2477313"/>
                  <a:gd name="connsiteX108" fmla="*/ 1260143 w 2699982"/>
                  <a:gd name="connsiteY108" fmla="*/ 1044298 h 2477313"/>
                  <a:gd name="connsiteX109" fmla="*/ 1055427 w 2699982"/>
                  <a:gd name="connsiteY109" fmla="*/ 1221719 h 2477313"/>
                  <a:gd name="connsiteX110" fmla="*/ 782472 w 2699982"/>
                  <a:gd name="connsiteY110" fmla="*/ 1467378 h 2477313"/>
                  <a:gd name="connsiteX111" fmla="*/ 636208 w 2699982"/>
                  <a:gd name="connsiteY111" fmla="*/ 1752195 h 2477313"/>
                  <a:gd name="connsiteX112" fmla="*/ 492192 w 2699982"/>
                  <a:gd name="connsiteY112" fmla="*/ 1752195 h 2477313"/>
                  <a:gd name="connsiteX113" fmla="*/ 714233 w 2699982"/>
                  <a:gd name="connsiteY113" fmla="*/ 1426435 h 2477313"/>
                  <a:gd name="connsiteX114" fmla="*/ 918949 w 2699982"/>
                  <a:gd name="connsiteY114" fmla="*/ 1262662 h 2477313"/>
                  <a:gd name="connsiteX115" fmla="*/ 1082723 w 2699982"/>
                  <a:gd name="connsiteY115" fmla="*/ 1112536 h 2477313"/>
                  <a:gd name="connsiteX116" fmla="*/ 1178257 w 2699982"/>
                  <a:gd name="connsiteY116" fmla="*/ 1017002 h 2477313"/>
                  <a:gd name="connsiteX117" fmla="*/ 1301087 w 2699982"/>
                  <a:gd name="connsiteY117" fmla="*/ 989707 h 2477313"/>
                  <a:gd name="connsiteX118" fmla="*/ 1314734 w 2699982"/>
                  <a:gd name="connsiteY118" fmla="*/ 880525 h 2477313"/>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638567 w 2699982"/>
                  <a:gd name="connsiteY62" fmla="*/ 1414433 h 2465311"/>
                  <a:gd name="connsiteX63" fmla="*/ 2652432 w 2699982"/>
                  <a:gd name="connsiteY63" fmla="*/ 1596177 h 2465311"/>
                  <a:gd name="connsiteX64" fmla="*/ 2556681 w 2699982"/>
                  <a:gd name="connsiteY64" fmla="*/ 1669666 h 2465311"/>
                  <a:gd name="connsiteX65" fmla="*/ 2436408 w 2699982"/>
                  <a:gd name="connsiteY65" fmla="*/ 1524169 h 2465311"/>
                  <a:gd name="connsiteX66" fmla="*/ 2420203 w 2699982"/>
                  <a:gd name="connsiteY66" fmla="*/ 1387137 h 2465311"/>
                  <a:gd name="connsiteX67" fmla="*/ 2201839 w 2699982"/>
                  <a:gd name="connsiteY67" fmla="*/ 1332546 h 2465311"/>
                  <a:gd name="connsiteX68" fmla="*/ 2119952 w 2699982"/>
                  <a:gd name="connsiteY68" fmla="*/ 1277955 h 2465311"/>
                  <a:gd name="connsiteX69" fmla="*/ 1928884 w 2699982"/>
                  <a:gd name="connsiteY69" fmla="*/ 1305251 h 2465311"/>
                  <a:gd name="connsiteX70" fmla="*/ 1751463 w 2699982"/>
                  <a:gd name="connsiteY70" fmla="*/ 1291603 h 2465311"/>
                  <a:gd name="connsiteX71" fmla="*/ 1669576 w 2699982"/>
                  <a:gd name="connsiteY71" fmla="*/ 1155126 h 2465311"/>
                  <a:gd name="connsiteX72" fmla="*/ 1574042 w 2699982"/>
                  <a:gd name="connsiteY72" fmla="*/ 1196069 h 2465311"/>
                  <a:gd name="connsiteX73" fmla="*/ 1437564 w 2699982"/>
                  <a:gd name="connsiteY73" fmla="*/ 1237012 h 2465311"/>
                  <a:gd name="connsiteX74" fmla="*/ 1464860 w 2699982"/>
                  <a:gd name="connsiteY74" fmla="*/ 1537263 h 2465311"/>
                  <a:gd name="connsiteX75" fmla="*/ 1451212 w 2699982"/>
                  <a:gd name="connsiteY75" fmla="*/ 1823866 h 2465311"/>
                  <a:gd name="connsiteX76" fmla="*/ 1260143 w 2699982"/>
                  <a:gd name="connsiteY76" fmla="*/ 2124117 h 2465311"/>
                  <a:gd name="connsiteX77" fmla="*/ 1110018 w 2699982"/>
                  <a:gd name="connsiteY77" fmla="*/ 2206003 h 2465311"/>
                  <a:gd name="connsiteX78" fmla="*/ 1191905 w 2699982"/>
                  <a:gd name="connsiteY78" fmla="*/ 2110469 h 2465311"/>
                  <a:gd name="connsiteX79" fmla="*/ 1314734 w 2699982"/>
                  <a:gd name="connsiteY79" fmla="*/ 2001287 h 2465311"/>
                  <a:gd name="connsiteX80" fmla="*/ 1219200 w 2699982"/>
                  <a:gd name="connsiteY80" fmla="*/ 1960343 h 2465311"/>
                  <a:gd name="connsiteX81" fmla="*/ 1014484 w 2699982"/>
                  <a:gd name="connsiteY81" fmla="*/ 2151412 h 2465311"/>
                  <a:gd name="connsiteX82" fmla="*/ 1000836 w 2699982"/>
                  <a:gd name="connsiteY82" fmla="*/ 2301537 h 2465311"/>
                  <a:gd name="connsiteX83" fmla="*/ 973540 w 2699982"/>
                  <a:gd name="connsiteY83" fmla="*/ 2465311 h 2465311"/>
                  <a:gd name="connsiteX84" fmla="*/ 946245 w 2699982"/>
                  <a:gd name="connsiteY84" fmla="*/ 2301537 h 2465311"/>
                  <a:gd name="connsiteX85" fmla="*/ 973540 w 2699982"/>
                  <a:gd name="connsiteY85" fmla="*/ 2110469 h 2465311"/>
                  <a:gd name="connsiteX86" fmla="*/ 1164609 w 2699982"/>
                  <a:gd name="connsiteY86" fmla="*/ 1933048 h 2465311"/>
                  <a:gd name="connsiteX87" fmla="*/ 1082723 w 2699982"/>
                  <a:gd name="connsiteY87" fmla="*/ 1933048 h 2465311"/>
                  <a:gd name="connsiteX88" fmla="*/ 878006 w 2699982"/>
                  <a:gd name="connsiteY88" fmla="*/ 2028582 h 2465311"/>
                  <a:gd name="connsiteX89" fmla="*/ 780224 w 2699982"/>
                  <a:gd name="connsiteY89" fmla="*/ 2316257 h 2465311"/>
                  <a:gd name="connsiteX90" fmla="*/ 780224 w 2699982"/>
                  <a:gd name="connsiteY90" fmla="*/ 2100233 h 2465311"/>
                  <a:gd name="connsiteX91" fmla="*/ 987188 w 2699982"/>
                  <a:gd name="connsiteY91" fmla="*/ 1919400 h 2465311"/>
                  <a:gd name="connsiteX92" fmla="*/ 1205552 w 2699982"/>
                  <a:gd name="connsiteY92" fmla="*/ 1864809 h 2465311"/>
                  <a:gd name="connsiteX93" fmla="*/ 1342030 w 2699982"/>
                  <a:gd name="connsiteY93" fmla="*/ 1919400 h 2465311"/>
                  <a:gd name="connsiteX94" fmla="*/ 1382973 w 2699982"/>
                  <a:gd name="connsiteY94" fmla="*/ 1810218 h 2465311"/>
                  <a:gd name="connsiteX95" fmla="*/ 1396621 w 2699982"/>
                  <a:gd name="connsiteY95" fmla="*/ 1687388 h 2465311"/>
                  <a:gd name="connsiteX96" fmla="*/ 1123666 w 2699982"/>
                  <a:gd name="connsiteY96" fmla="*/ 1605502 h 2465311"/>
                  <a:gd name="connsiteX97" fmla="*/ 973540 w 2699982"/>
                  <a:gd name="connsiteY97" fmla="*/ 1714684 h 2465311"/>
                  <a:gd name="connsiteX98" fmla="*/ 878006 w 2699982"/>
                  <a:gd name="connsiteY98" fmla="*/ 1701036 h 2465311"/>
                  <a:gd name="connsiteX99" fmla="*/ 1014484 w 2699982"/>
                  <a:gd name="connsiteY99" fmla="*/ 1632797 h 2465311"/>
                  <a:gd name="connsiteX100" fmla="*/ 1123666 w 2699982"/>
                  <a:gd name="connsiteY100" fmla="*/ 1537263 h 2465311"/>
                  <a:gd name="connsiteX101" fmla="*/ 1314734 w 2699982"/>
                  <a:gd name="connsiteY101" fmla="*/ 1605502 h 2465311"/>
                  <a:gd name="connsiteX102" fmla="*/ 1410269 w 2699982"/>
                  <a:gd name="connsiteY102" fmla="*/ 1605502 h 2465311"/>
                  <a:gd name="connsiteX103" fmla="*/ 1396621 w 2699982"/>
                  <a:gd name="connsiteY103" fmla="*/ 1509967 h 2465311"/>
                  <a:gd name="connsiteX104" fmla="*/ 1369325 w 2699982"/>
                  <a:gd name="connsiteY104" fmla="*/ 1277955 h 2465311"/>
                  <a:gd name="connsiteX105" fmla="*/ 1382973 w 2699982"/>
                  <a:gd name="connsiteY105" fmla="*/ 1155126 h 2465311"/>
                  <a:gd name="connsiteX106" fmla="*/ 1355678 w 2699982"/>
                  <a:gd name="connsiteY106" fmla="*/ 1073239 h 2465311"/>
                  <a:gd name="connsiteX107" fmla="*/ 1260143 w 2699982"/>
                  <a:gd name="connsiteY107" fmla="*/ 1032296 h 2465311"/>
                  <a:gd name="connsiteX108" fmla="*/ 1055427 w 2699982"/>
                  <a:gd name="connsiteY108" fmla="*/ 1209717 h 2465311"/>
                  <a:gd name="connsiteX109" fmla="*/ 782472 w 2699982"/>
                  <a:gd name="connsiteY109" fmla="*/ 1455376 h 2465311"/>
                  <a:gd name="connsiteX110" fmla="*/ 636208 w 2699982"/>
                  <a:gd name="connsiteY110" fmla="*/ 1740193 h 2465311"/>
                  <a:gd name="connsiteX111" fmla="*/ 492192 w 2699982"/>
                  <a:gd name="connsiteY111" fmla="*/ 1740193 h 2465311"/>
                  <a:gd name="connsiteX112" fmla="*/ 714233 w 2699982"/>
                  <a:gd name="connsiteY112" fmla="*/ 1414433 h 2465311"/>
                  <a:gd name="connsiteX113" fmla="*/ 918949 w 2699982"/>
                  <a:gd name="connsiteY113" fmla="*/ 1250660 h 2465311"/>
                  <a:gd name="connsiteX114" fmla="*/ 1082723 w 2699982"/>
                  <a:gd name="connsiteY114" fmla="*/ 1100534 h 2465311"/>
                  <a:gd name="connsiteX115" fmla="*/ 1178257 w 2699982"/>
                  <a:gd name="connsiteY115" fmla="*/ 1005000 h 2465311"/>
                  <a:gd name="connsiteX116" fmla="*/ 1301087 w 2699982"/>
                  <a:gd name="connsiteY116" fmla="*/ 977705 h 2465311"/>
                  <a:gd name="connsiteX117" fmla="*/ 1314734 w 2699982"/>
                  <a:gd name="connsiteY11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638567 w 2699982"/>
                  <a:gd name="connsiteY62" fmla="*/ 1414433 h 2465311"/>
                  <a:gd name="connsiteX63" fmla="*/ 2556681 w 2699982"/>
                  <a:gd name="connsiteY63" fmla="*/ 1669666 h 2465311"/>
                  <a:gd name="connsiteX64" fmla="*/ 2436408 w 2699982"/>
                  <a:gd name="connsiteY64" fmla="*/ 1524169 h 2465311"/>
                  <a:gd name="connsiteX65" fmla="*/ 2420203 w 2699982"/>
                  <a:gd name="connsiteY65" fmla="*/ 1387137 h 2465311"/>
                  <a:gd name="connsiteX66" fmla="*/ 2201839 w 2699982"/>
                  <a:gd name="connsiteY66" fmla="*/ 1332546 h 2465311"/>
                  <a:gd name="connsiteX67" fmla="*/ 2119952 w 2699982"/>
                  <a:gd name="connsiteY67" fmla="*/ 1277955 h 2465311"/>
                  <a:gd name="connsiteX68" fmla="*/ 1928884 w 2699982"/>
                  <a:gd name="connsiteY68" fmla="*/ 1305251 h 2465311"/>
                  <a:gd name="connsiteX69" fmla="*/ 1751463 w 2699982"/>
                  <a:gd name="connsiteY69" fmla="*/ 1291603 h 2465311"/>
                  <a:gd name="connsiteX70" fmla="*/ 1669576 w 2699982"/>
                  <a:gd name="connsiteY70" fmla="*/ 1155126 h 2465311"/>
                  <a:gd name="connsiteX71" fmla="*/ 1574042 w 2699982"/>
                  <a:gd name="connsiteY71" fmla="*/ 1196069 h 2465311"/>
                  <a:gd name="connsiteX72" fmla="*/ 1437564 w 2699982"/>
                  <a:gd name="connsiteY72" fmla="*/ 1237012 h 2465311"/>
                  <a:gd name="connsiteX73" fmla="*/ 1464860 w 2699982"/>
                  <a:gd name="connsiteY73" fmla="*/ 1537263 h 2465311"/>
                  <a:gd name="connsiteX74" fmla="*/ 1451212 w 2699982"/>
                  <a:gd name="connsiteY74" fmla="*/ 1823866 h 2465311"/>
                  <a:gd name="connsiteX75" fmla="*/ 1260143 w 2699982"/>
                  <a:gd name="connsiteY75" fmla="*/ 2124117 h 2465311"/>
                  <a:gd name="connsiteX76" fmla="*/ 1110018 w 2699982"/>
                  <a:gd name="connsiteY76" fmla="*/ 2206003 h 2465311"/>
                  <a:gd name="connsiteX77" fmla="*/ 1191905 w 2699982"/>
                  <a:gd name="connsiteY77" fmla="*/ 2110469 h 2465311"/>
                  <a:gd name="connsiteX78" fmla="*/ 1314734 w 2699982"/>
                  <a:gd name="connsiteY78" fmla="*/ 2001287 h 2465311"/>
                  <a:gd name="connsiteX79" fmla="*/ 1219200 w 2699982"/>
                  <a:gd name="connsiteY79" fmla="*/ 1960343 h 2465311"/>
                  <a:gd name="connsiteX80" fmla="*/ 1014484 w 2699982"/>
                  <a:gd name="connsiteY80" fmla="*/ 2151412 h 2465311"/>
                  <a:gd name="connsiteX81" fmla="*/ 1000836 w 2699982"/>
                  <a:gd name="connsiteY81" fmla="*/ 2301537 h 2465311"/>
                  <a:gd name="connsiteX82" fmla="*/ 973540 w 2699982"/>
                  <a:gd name="connsiteY82" fmla="*/ 2465311 h 2465311"/>
                  <a:gd name="connsiteX83" fmla="*/ 946245 w 2699982"/>
                  <a:gd name="connsiteY83" fmla="*/ 2301537 h 2465311"/>
                  <a:gd name="connsiteX84" fmla="*/ 973540 w 2699982"/>
                  <a:gd name="connsiteY84" fmla="*/ 2110469 h 2465311"/>
                  <a:gd name="connsiteX85" fmla="*/ 1164609 w 2699982"/>
                  <a:gd name="connsiteY85" fmla="*/ 1933048 h 2465311"/>
                  <a:gd name="connsiteX86" fmla="*/ 1082723 w 2699982"/>
                  <a:gd name="connsiteY86" fmla="*/ 1933048 h 2465311"/>
                  <a:gd name="connsiteX87" fmla="*/ 878006 w 2699982"/>
                  <a:gd name="connsiteY87" fmla="*/ 2028582 h 2465311"/>
                  <a:gd name="connsiteX88" fmla="*/ 780224 w 2699982"/>
                  <a:gd name="connsiteY88" fmla="*/ 2316257 h 2465311"/>
                  <a:gd name="connsiteX89" fmla="*/ 780224 w 2699982"/>
                  <a:gd name="connsiteY89" fmla="*/ 2100233 h 2465311"/>
                  <a:gd name="connsiteX90" fmla="*/ 987188 w 2699982"/>
                  <a:gd name="connsiteY90" fmla="*/ 1919400 h 2465311"/>
                  <a:gd name="connsiteX91" fmla="*/ 1205552 w 2699982"/>
                  <a:gd name="connsiteY91" fmla="*/ 1864809 h 2465311"/>
                  <a:gd name="connsiteX92" fmla="*/ 1342030 w 2699982"/>
                  <a:gd name="connsiteY92" fmla="*/ 1919400 h 2465311"/>
                  <a:gd name="connsiteX93" fmla="*/ 1382973 w 2699982"/>
                  <a:gd name="connsiteY93" fmla="*/ 1810218 h 2465311"/>
                  <a:gd name="connsiteX94" fmla="*/ 1396621 w 2699982"/>
                  <a:gd name="connsiteY94" fmla="*/ 1687388 h 2465311"/>
                  <a:gd name="connsiteX95" fmla="*/ 1123666 w 2699982"/>
                  <a:gd name="connsiteY95" fmla="*/ 1605502 h 2465311"/>
                  <a:gd name="connsiteX96" fmla="*/ 973540 w 2699982"/>
                  <a:gd name="connsiteY96" fmla="*/ 1714684 h 2465311"/>
                  <a:gd name="connsiteX97" fmla="*/ 878006 w 2699982"/>
                  <a:gd name="connsiteY97" fmla="*/ 1701036 h 2465311"/>
                  <a:gd name="connsiteX98" fmla="*/ 1014484 w 2699982"/>
                  <a:gd name="connsiteY98" fmla="*/ 1632797 h 2465311"/>
                  <a:gd name="connsiteX99" fmla="*/ 1123666 w 2699982"/>
                  <a:gd name="connsiteY99" fmla="*/ 1537263 h 2465311"/>
                  <a:gd name="connsiteX100" fmla="*/ 1314734 w 2699982"/>
                  <a:gd name="connsiteY100" fmla="*/ 1605502 h 2465311"/>
                  <a:gd name="connsiteX101" fmla="*/ 1410269 w 2699982"/>
                  <a:gd name="connsiteY101" fmla="*/ 1605502 h 2465311"/>
                  <a:gd name="connsiteX102" fmla="*/ 1396621 w 2699982"/>
                  <a:gd name="connsiteY102" fmla="*/ 1509967 h 2465311"/>
                  <a:gd name="connsiteX103" fmla="*/ 1369325 w 2699982"/>
                  <a:gd name="connsiteY103" fmla="*/ 1277955 h 2465311"/>
                  <a:gd name="connsiteX104" fmla="*/ 1382973 w 2699982"/>
                  <a:gd name="connsiteY104" fmla="*/ 1155126 h 2465311"/>
                  <a:gd name="connsiteX105" fmla="*/ 1355678 w 2699982"/>
                  <a:gd name="connsiteY105" fmla="*/ 1073239 h 2465311"/>
                  <a:gd name="connsiteX106" fmla="*/ 1260143 w 2699982"/>
                  <a:gd name="connsiteY106" fmla="*/ 1032296 h 2465311"/>
                  <a:gd name="connsiteX107" fmla="*/ 1055427 w 2699982"/>
                  <a:gd name="connsiteY107" fmla="*/ 1209717 h 2465311"/>
                  <a:gd name="connsiteX108" fmla="*/ 782472 w 2699982"/>
                  <a:gd name="connsiteY108" fmla="*/ 1455376 h 2465311"/>
                  <a:gd name="connsiteX109" fmla="*/ 636208 w 2699982"/>
                  <a:gd name="connsiteY109" fmla="*/ 1740193 h 2465311"/>
                  <a:gd name="connsiteX110" fmla="*/ 492192 w 2699982"/>
                  <a:gd name="connsiteY110" fmla="*/ 1740193 h 2465311"/>
                  <a:gd name="connsiteX111" fmla="*/ 714233 w 2699982"/>
                  <a:gd name="connsiteY111" fmla="*/ 1414433 h 2465311"/>
                  <a:gd name="connsiteX112" fmla="*/ 918949 w 2699982"/>
                  <a:gd name="connsiteY112" fmla="*/ 1250660 h 2465311"/>
                  <a:gd name="connsiteX113" fmla="*/ 1082723 w 2699982"/>
                  <a:gd name="connsiteY113" fmla="*/ 1100534 h 2465311"/>
                  <a:gd name="connsiteX114" fmla="*/ 1178257 w 2699982"/>
                  <a:gd name="connsiteY114" fmla="*/ 1005000 h 2465311"/>
                  <a:gd name="connsiteX115" fmla="*/ 1301087 w 2699982"/>
                  <a:gd name="connsiteY115" fmla="*/ 977705 h 2465311"/>
                  <a:gd name="connsiteX116" fmla="*/ 1314734 w 2699982"/>
                  <a:gd name="connsiteY11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556681 w 2699982"/>
                  <a:gd name="connsiteY62" fmla="*/ 1669666 h 2465311"/>
                  <a:gd name="connsiteX63" fmla="*/ 2436408 w 2699982"/>
                  <a:gd name="connsiteY63" fmla="*/ 1524169 h 2465311"/>
                  <a:gd name="connsiteX64" fmla="*/ 2420203 w 2699982"/>
                  <a:gd name="connsiteY64" fmla="*/ 1387137 h 2465311"/>
                  <a:gd name="connsiteX65" fmla="*/ 2201839 w 2699982"/>
                  <a:gd name="connsiteY65" fmla="*/ 1332546 h 2465311"/>
                  <a:gd name="connsiteX66" fmla="*/ 2119952 w 2699982"/>
                  <a:gd name="connsiteY66" fmla="*/ 1277955 h 2465311"/>
                  <a:gd name="connsiteX67" fmla="*/ 1928884 w 2699982"/>
                  <a:gd name="connsiteY67" fmla="*/ 1305251 h 2465311"/>
                  <a:gd name="connsiteX68" fmla="*/ 1751463 w 2699982"/>
                  <a:gd name="connsiteY68" fmla="*/ 1291603 h 2465311"/>
                  <a:gd name="connsiteX69" fmla="*/ 1669576 w 2699982"/>
                  <a:gd name="connsiteY69" fmla="*/ 1155126 h 2465311"/>
                  <a:gd name="connsiteX70" fmla="*/ 1574042 w 2699982"/>
                  <a:gd name="connsiteY70" fmla="*/ 1196069 h 2465311"/>
                  <a:gd name="connsiteX71" fmla="*/ 1437564 w 2699982"/>
                  <a:gd name="connsiteY71" fmla="*/ 1237012 h 2465311"/>
                  <a:gd name="connsiteX72" fmla="*/ 1464860 w 2699982"/>
                  <a:gd name="connsiteY72" fmla="*/ 1537263 h 2465311"/>
                  <a:gd name="connsiteX73" fmla="*/ 1451212 w 2699982"/>
                  <a:gd name="connsiteY73" fmla="*/ 1823866 h 2465311"/>
                  <a:gd name="connsiteX74" fmla="*/ 1260143 w 2699982"/>
                  <a:gd name="connsiteY74" fmla="*/ 2124117 h 2465311"/>
                  <a:gd name="connsiteX75" fmla="*/ 1110018 w 2699982"/>
                  <a:gd name="connsiteY75" fmla="*/ 2206003 h 2465311"/>
                  <a:gd name="connsiteX76" fmla="*/ 1191905 w 2699982"/>
                  <a:gd name="connsiteY76" fmla="*/ 2110469 h 2465311"/>
                  <a:gd name="connsiteX77" fmla="*/ 1314734 w 2699982"/>
                  <a:gd name="connsiteY77" fmla="*/ 2001287 h 2465311"/>
                  <a:gd name="connsiteX78" fmla="*/ 1219200 w 2699982"/>
                  <a:gd name="connsiteY78" fmla="*/ 1960343 h 2465311"/>
                  <a:gd name="connsiteX79" fmla="*/ 1014484 w 2699982"/>
                  <a:gd name="connsiteY79" fmla="*/ 2151412 h 2465311"/>
                  <a:gd name="connsiteX80" fmla="*/ 1000836 w 2699982"/>
                  <a:gd name="connsiteY80" fmla="*/ 2301537 h 2465311"/>
                  <a:gd name="connsiteX81" fmla="*/ 973540 w 2699982"/>
                  <a:gd name="connsiteY81" fmla="*/ 2465311 h 2465311"/>
                  <a:gd name="connsiteX82" fmla="*/ 946245 w 2699982"/>
                  <a:gd name="connsiteY82" fmla="*/ 2301537 h 2465311"/>
                  <a:gd name="connsiteX83" fmla="*/ 973540 w 2699982"/>
                  <a:gd name="connsiteY83" fmla="*/ 2110469 h 2465311"/>
                  <a:gd name="connsiteX84" fmla="*/ 1164609 w 2699982"/>
                  <a:gd name="connsiteY84" fmla="*/ 1933048 h 2465311"/>
                  <a:gd name="connsiteX85" fmla="*/ 1082723 w 2699982"/>
                  <a:gd name="connsiteY85" fmla="*/ 1933048 h 2465311"/>
                  <a:gd name="connsiteX86" fmla="*/ 878006 w 2699982"/>
                  <a:gd name="connsiteY86" fmla="*/ 2028582 h 2465311"/>
                  <a:gd name="connsiteX87" fmla="*/ 780224 w 2699982"/>
                  <a:gd name="connsiteY87" fmla="*/ 2316257 h 2465311"/>
                  <a:gd name="connsiteX88" fmla="*/ 780224 w 2699982"/>
                  <a:gd name="connsiteY88" fmla="*/ 2100233 h 2465311"/>
                  <a:gd name="connsiteX89" fmla="*/ 987188 w 2699982"/>
                  <a:gd name="connsiteY89" fmla="*/ 1919400 h 2465311"/>
                  <a:gd name="connsiteX90" fmla="*/ 1205552 w 2699982"/>
                  <a:gd name="connsiteY90" fmla="*/ 1864809 h 2465311"/>
                  <a:gd name="connsiteX91" fmla="*/ 1342030 w 2699982"/>
                  <a:gd name="connsiteY91" fmla="*/ 1919400 h 2465311"/>
                  <a:gd name="connsiteX92" fmla="*/ 1382973 w 2699982"/>
                  <a:gd name="connsiteY92" fmla="*/ 1810218 h 2465311"/>
                  <a:gd name="connsiteX93" fmla="*/ 1396621 w 2699982"/>
                  <a:gd name="connsiteY93" fmla="*/ 1687388 h 2465311"/>
                  <a:gd name="connsiteX94" fmla="*/ 1123666 w 2699982"/>
                  <a:gd name="connsiteY94" fmla="*/ 1605502 h 2465311"/>
                  <a:gd name="connsiteX95" fmla="*/ 973540 w 2699982"/>
                  <a:gd name="connsiteY95" fmla="*/ 1714684 h 2465311"/>
                  <a:gd name="connsiteX96" fmla="*/ 878006 w 2699982"/>
                  <a:gd name="connsiteY96" fmla="*/ 1701036 h 2465311"/>
                  <a:gd name="connsiteX97" fmla="*/ 1014484 w 2699982"/>
                  <a:gd name="connsiteY97" fmla="*/ 1632797 h 2465311"/>
                  <a:gd name="connsiteX98" fmla="*/ 1123666 w 2699982"/>
                  <a:gd name="connsiteY98" fmla="*/ 1537263 h 2465311"/>
                  <a:gd name="connsiteX99" fmla="*/ 1314734 w 2699982"/>
                  <a:gd name="connsiteY99" fmla="*/ 1605502 h 2465311"/>
                  <a:gd name="connsiteX100" fmla="*/ 1410269 w 2699982"/>
                  <a:gd name="connsiteY100" fmla="*/ 1605502 h 2465311"/>
                  <a:gd name="connsiteX101" fmla="*/ 1396621 w 2699982"/>
                  <a:gd name="connsiteY101" fmla="*/ 1509967 h 2465311"/>
                  <a:gd name="connsiteX102" fmla="*/ 1369325 w 2699982"/>
                  <a:gd name="connsiteY102" fmla="*/ 1277955 h 2465311"/>
                  <a:gd name="connsiteX103" fmla="*/ 1382973 w 2699982"/>
                  <a:gd name="connsiteY103" fmla="*/ 1155126 h 2465311"/>
                  <a:gd name="connsiteX104" fmla="*/ 1355678 w 2699982"/>
                  <a:gd name="connsiteY104" fmla="*/ 1073239 h 2465311"/>
                  <a:gd name="connsiteX105" fmla="*/ 1260143 w 2699982"/>
                  <a:gd name="connsiteY105" fmla="*/ 1032296 h 2465311"/>
                  <a:gd name="connsiteX106" fmla="*/ 1055427 w 2699982"/>
                  <a:gd name="connsiteY106" fmla="*/ 1209717 h 2465311"/>
                  <a:gd name="connsiteX107" fmla="*/ 782472 w 2699982"/>
                  <a:gd name="connsiteY107" fmla="*/ 1455376 h 2465311"/>
                  <a:gd name="connsiteX108" fmla="*/ 636208 w 2699982"/>
                  <a:gd name="connsiteY108" fmla="*/ 1740193 h 2465311"/>
                  <a:gd name="connsiteX109" fmla="*/ 492192 w 2699982"/>
                  <a:gd name="connsiteY109" fmla="*/ 1740193 h 2465311"/>
                  <a:gd name="connsiteX110" fmla="*/ 714233 w 2699982"/>
                  <a:gd name="connsiteY110" fmla="*/ 1414433 h 2465311"/>
                  <a:gd name="connsiteX111" fmla="*/ 918949 w 2699982"/>
                  <a:gd name="connsiteY111" fmla="*/ 1250660 h 2465311"/>
                  <a:gd name="connsiteX112" fmla="*/ 1082723 w 2699982"/>
                  <a:gd name="connsiteY112" fmla="*/ 1100534 h 2465311"/>
                  <a:gd name="connsiteX113" fmla="*/ 1178257 w 2699982"/>
                  <a:gd name="connsiteY113" fmla="*/ 1005000 h 2465311"/>
                  <a:gd name="connsiteX114" fmla="*/ 1301087 w 2699982"/>
                  <a:gd name="connsiteY114" fmla="*/ 977705 h 2465311"/>
                  <a:gd name="connsiteX115" fmla="*/ 1314734 w 2699982"/>
                  <a:gd name="connsiteY115"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436408 w 2699982"/>
                  <a:gd name="connsiteY62" fmla="*/ 1524169 h 2465311"/>
                  <a:gd name="connsiteX63" fmla="*/ 2420203 w 2699982"/>
                  <a:gd name="connsiteY63" fmla="*/ 1387137 h 2465311"/>
                  <a:gd name="connsiteX64" fmla="*/ 2201839 w 2699982"/>
                  <a:gd name="connsiteY64" fmla="*/ 1332546 h 2465311"/>
                  <a:gd name="connsiteX65" fmla="*/ 2119952 w 2699982"/>
                  <a:gd name="connsiteY65" fmla="*/ 1277955 h 2465311"/>
                  <a:gd name="connsiteX66" fmla="*/ 1928884 w 2699982"/>
                  <a:gd name="connsiteY66" fmla="*/ 1305251 h 2465311"/>
                  <a:gd name="connsiteX67" fmla="*/ 1751463 w 2699982"/>
                  <a:gd name="connsiteY67" fmla="*/ 1291603 h 2465311"/>
                  <a:gd name="connsiteX68" fmla="*/ 1669576 w 2699982"/>
                  <a:gd name="connsiteY68" fmla="*/ 1155126 h 2465311"/>
                  <a:gd name="connsiteX69" fmla="*/ 1574042 w 2699982"/>
                  <a:gd name="connsiteY69" fmla="*/ 1196069 h 2465311"/>
                  <a:gd name="connsiteX70" fmla="*/ 1437564 w 2699982"/>
                  <a:gd name="connsiteY70" fmla="*/ 1237012 h 2465311"/>
                  <a:gd name="connsiteX71" fmla="*/ 1464860 w 2699982"/>
                  <a:gd name="connsiteY71" fmla="*/ 1537263 h 2465311"/>
                  <a:gd name="connsiteX72" fmla="*/ 1451212 w 2699982"/>
                  <a:gd name="connsiteY72" fmla="*/ 1823866 h 2465311"/>
                  <a:gd name="connsiteX73" fmla="*/ 1260143 w 2699982"/>
                  <a:gd name="connsiteY73" fmla="*/ 2124117 h 2465311"/>
                  <a:gd name="connsiteX74" fmla="*/ 1110018 w 2699982"/>
                  <a:gd name="connsiteY74" fmla="*/ 2206003 h 2465311"/>
                  <a:gd name="connsiteX75" fmla="*/ 1191905 w 2699982"/>
                  <a:gd name="connsiteY75" fmla="*/ 2110469 h 2465311"/>
                  <a:gd name="connsiteX76" fmla="*/ 1314734 w 2699982"/>
                  <a:gd name="connsiteY76" fmla="*/ 2001287 h 2465311"/>
                  <a:gd name="connsiteX77" fmla="*/ 1219200 w 2699982"/>
                  <a:gd name="connsiteY77" fmla="*/ 1960343 h 2465311"/>
                  <a:gd name="connsiteX78" fmla="*/ 1014484 w 2699982"/>
                  <a:gd name="connsiteY78" fmla="*/ 2151412 h 2465311"/>
                  <a:gd name="connsiteX79" fmla="*/ 1000836 w 2699982"/>
                  <a:gd name="connsiteY79" fmla="*/ 2301537 h 2465311"/>
                  <a:gd name="connsiteX80" fmla="*/ 973540 w 2699982"/>
                  <a:gd name="connsiteY80" fmla="*/ 2465311 h 2465311"/>
                  <a:gd name="connsiteX81" fmla="*/ 946245 w 2699982"/>
                  <a:gd name="connsiteY81" fmla="*/ 2301537 h 2465311"/>
                  <a:gd name="connsiteX82" fmla="*/ 973540 w 2699982"/>
                  <a:gd name="connsiteY82" fmla="*/ 2110469 h 2465311"/>
                  <a:gd name="connsiteX83" fmla="*/ 1164609 w 2699982"/>
                  <a:gd name="connsiteY83" fmla="*/ 1933048 h 2465311"/>
                  <a:gd name="connsiteX84" fmla="*/ 1082723 w 2699982"/>
                  <a:gd name="connsiteY84" fmla="*/ 1933048 h 2465311"/>
                  <a:gd name="connsiteX85" fmla="*/ 878006 w 2699982"/>
                  <a:gd name="connsiteY85" fmla="*/ 2028582 h 2465311"/>
                  <a:gd name="connsiteX86" fmla="*/ 780224 w 2699982"/>
                  <a:gd name="connsiteY86" fmla="*/ 2316257 h 2465311"/>
                  <a:gd name="connsiteX87" fmla="*/ 780224 w 2699982"/>
                  <a:gd name="connsiteY87" fmla="*/ 2100233 h 2465311"/>
                  <a:gd name="connsiteX88" fmla="*/ 987188 w 2699982"/>
                  <a:gd name="connsiteY88" fmla="*/ 1919400 h 2465311"/>
                  <a:gd name="connsiteX89" fmla="*/ 1205552 w 2699982"/>
                  <a:gd name="connsiteY89" fmla="*/ 1864809 h 2465311"/>
                  <a:gd name="connsiteX90" fmla="*/ 1342030 w 2699982"/>
                  <a:gd name="connsiteY90" fmla="*/ 1919400 h 2465311"/>
                  <a:gd name="connsiteX91" fmla="*/ 1382973 w 2699982"/>
                  <a:gd name="connsiteY91" fmla="*/ 1810218 h 2465311"/>
                  <a:gd name="connsiteX92" fmla="*/ 1396621 w 2699982"/>
                  <a:gd name="connsiteY92" fmla="*/ 1687388 h 2465311"/>
                  <a:gd name="connsiteX93" fmla="*/ 1123666 w 2699982"/>
                  <a:gd name="connsiteY93" fmla="*/ 1605502 h 2465311"/>
                  <a:gd name="connsiteX94" fmla="*/ 973540 w 2699982"/>
                  <a:gd name="connsiteY94" fmla="*/ 1714684 h 2465311"/>
                  <a:gd name="connsiteX95" fmla="*/ 878006 w 2699982"/>
                  <a:gd name="connsiteY95" fmla="*/ 1701036 h 2465311"/>
                  <a:gd name="connsiteX96" fmla="*/ 1014484 w 2699982"/>
                  <a:gd name="connsiteY96" fmla="*/ 1632797 h 2465311"/>
                  <a:gd name="connsiteX97" fmla="*/ 1123666 w 2699982"/>
                  <a:gd name="connsiteY97" fmla="*/ 1537263 h 2465311"/>
                  <a:gd name="connsiteX98" fmla="*/ 1314734 w 2699982"/>
                  <a:gd name="connsiteY98" fmla="*/ 1605502 h 2465311"/>
                  <a:gd name="connsiteX99" fmla="*/ 1410269 w 2699982"/>
                  <a:gd name="connsiteY99" fmla="*/ 1605502 h 2465311"/>
                  <a:gd name="connsiteX100" fmla="*/ 1396621 w 2699982"/>
                  <a:gd name="connsiteY100" fmla="*/ 1509967 h 2465311"/>
                  <a:gd name="connsiteX101" fmla="*/ 1369325 w 2699982"/>
                  <a:gd name="connsiteY101" fmla="*/ 1277955 h 2465311"/>
                  <a:gd name="connsiteX102" fmla="*/ 1382973 w 2699982"/>
                  <a:gd name="connsiteY102" fmla="*/ 1155126 h 2465311"/>
                  <a:gd name="connsiteX103" fmla="*/ 1355678 w 2699982"/>
                  <a:gd name="connsiteY103" fmla="*/ 1073239 h 2465311"/>
                  <a:gd name="connsiteX104" fmla="*/ 1260143 w 2699982"/>
                  <a:gd name="connsiteY104" fmla="*/ 1032296 h 2465311"/>
                  <a:gd name="connsiteX105" fmla="*/ 1055427 w 2699982"/>
                  <a:gd name="connsiteY105" fmla="*/ 1209717 h 2465311"/>
                  <a:gd name="connsiteX106" fmla="*/ 782472 w 2699982"/>
                  <a:gd name="connsiteY106" fmla="*/ 1455376 h 2465311"/>
                  <a:gd name="connsiteX107" fmla="*/ 636208 w 2699982"/>
                  <a:gd name="connsiteY107" fmla="*/ 1740193 h 2465311"/>
                  <a:gd name="connsiteX108" fmla="*/ 492192 w 2699982"/>
                  <a:gd name="connsiteY108" fmla="*/ 1740193 h 2465311"/>
                  <a:gd name="connsiteX109" fmla="*/ 714233 w 2699982"/>
                  <a:gd name="connsiteY109" fmla="*/ 1414433 h 2465311"/>
                  <a:gd name="connsiteX110" fmla="*/ 918949 w 2699982"/>
                  <a:gd name="connsiteY110" fmla="*/ 1250660 h 2465311"/>
                  <a:gd name="connsiteX111" fmla="*/ 1082723 w 2699982"/>
                  <a:gd name="connsiteY111" fmla="*/ 1100534 h 2465311"/>
                  <a:gd name="connsiteX112" fmla="*/ 1178257 w 2699982"/>
                  <a:gd name="connsiteY112" fmla="*/ 1005000 h 2465311"/>
                  <a:gd name="connsiteX113" fmla="*/ 1301087 w 2699982"/>
                  <a:gd name="connsiteY113" fmla="*/ 977705 h 2465311"/>
                  <a:gd name="connsiteX114" fmla="*/ 1314734 w 2699982"/>
                  <a:gd name="connsiteY114"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624920 w 2699982"/>
                  <a:gd name="connsiteY61" fmla="*/ 1414433 h 2465311"/>
                  <a:gd name="connsiteX62" fmla="*/ 2420203 w 2699982"/>
                  <a:gd name="connsiteY62" fmla="*/ 1387137 h 2465311"/>
                  <a:gd name="connsiteX63" fmla="*/ 2201839 w 2699982"/>
                  <a:gd name="connsiteY63" fmla="*/ 1332546 h 2465311"/>
                  <a:gd name="connsiteX64" fmla="*/ 2119952 w 2699982"/>
                  <a:gd name="connsiteY64" fmla="*/ 1277955 h 2465311"/>
                  <a:gd name="connsiteX65" fmla="*/ 1928884 w 2699982"/>
                  <a:gd name="connsiteY65" fmla="*/ 1305251 h 2465311"/>
                  <a:gd name="connsiteX66" fmla="*/ 1751463 w 2699982"/>
                  <a:gd name="connsiteY66" fmla="*/ 1291603 h 2465311"/>
                  <a:gd name="connsiteX67" fmla="*/ 1669576 w 2699982"/>
                  <a:gd name="connsiteY67" fmla="*/ 1155126 h 2465311"/>
                  <a:gd name="connsiteX68" fmla="*/ 1574042 w 2699982"/>
                  <a:gd name="connsiteY68" fmla="*/ 1196069 h 2465311"/>
                  <a:gd name="connsiteX69" fmla="*/ 1437564 w 2699982"/>
                  <a:gd name="connsiteY69" fmla="*/ 1237012 h 2465311"/>
                  <a:gd name="connsiteX70" fmla="*/ 1464860 w 2699982"/>
                  <a:gd name="connsiteY70" fmla="*/ 1537263 h 2465311"/>
                  <a:gd name="connsiteX71" fmla="*/ 1451212 w 2699982"/>
                  <a:gd name="connsiteY71" fmla="*/ 1823866 h 2465311"/>
                  <a:gd name="connsiteX72" fmla="*/ 1260143 w 2699982"/>
                  <a:gd name="connsiteY72" fmla="*/ 2124117 h 2465311"/>
                  <a:gd name="connsiteX73" fmla="*/ 1110018 w 2699982"/>
                  <a:gd name="connsiteY73" fmla="*/ 2206003 h 2465311"/>
                  <a:gd name="connsiteX74" fmla="*/ 1191905 w 2699982"/>
                  <a:gd name="connsiteY74" fmla="*/ 2110469 h 2465311"/>
                  <a:gd name="connsiteX75" fmla="*/ 1314734 w 2699982"/>
                  <a:gd name="connsiteY75" fmla="*/ 2001287 h 2465311"/>
                  <a:gd name="connsiteX76" fmla="*/ 1219200 w 2699982"/>
                  <a:gd name="connsiteY76" fmla="*/ 1960343 h 2465311"/>
                  <a:gd name="connsiteX77" fmla="*/ 1014484 w 2699982"/>
                  <a:gd name="connsiteY77" fmla="*/ 2151412 h 2465311"/>
                  <a:gd name="connsiteX78" fmla="*/ 1000836 w 2699982"/>
                  <a:gd name="connsiteY78" fmla="*/ 2301537 h 2465311"/>
                  <a:gd name="connsiteX79" fmla="*/ 973540 w 2699982"/>
                  <a:gd name="connsiteY79" fmla="*/ 2465311 h 2465311"/>
                  <a:gd name="connsiteX80" fmla="*/ 946245 w 2699982"/>
                  <a:gd name="connsiteY80" fmla="*/ 2301537 h 2465311"/>
                  <a:gd name="connsiteX81" fmla="*/ 973540 w 2699982"/>
                  <a:gd name="connsiteY81" fmla="*/ 2110469 h 2465311"/>
                  <a:gd name="connsiteX82" fmla="*/ 1164609 w 2699982"/>
                  <a:gd name="connsiteY82" fmla="*/ 1933048 h 2465311"/>
                  <a:gd name="connsiteX83" fmla="*/ 1082723 w 2699982"/>
                  <a:gd name="connsiteY83" fmla="*/ 1933048 h 2465311"/>
                  <a:gd name="connsiteX84" fmla="*/ 878006 w 2699982"/>
                  <a:gd name="connsiteY84" fmla="*/ 2028582 h 2465311"/>
                  <a:gd name="connsiteX85" fmla="*/ 780224 w 2699982"/>
                  <a:gd name="connsiteY85" fmla="*/ 2316257 h 2465311"/>
                  <a:gd name="connsiteX86" fmla="*/ 780224 w 2699982"/>
                  <a:gd name="connsiteY86" fmla="*/ 2100233 h 2465311"/>
                  <a:gd name="connsiteX87" fmla="*/ 987188 w 2699982"/>
                  <a:gd name="connsiteY87" fmla="*/ 1919400 h 2465311"/>
                  <a:gd name="connsiteX88" fmla="*/ 1205552 w 2699982"/>
                  <a:gd name="connsiteY88" fmla="*/ 1864809 h 2465311"/>
                  <a:gd name="connsiteX89" fmla="*/ 1342030 w 2699982"/>
                  <a:gd name="connsiteY89" fmla="*/ 1919400 h 2465311"/>
                  <a:gd name="connsiteX90" fmla="*/ 1382973 w 2699982"/>
                  <a:gd name="connsiteY90" fmla="*/ 1810218 h 2465311"/>
                  <a:gd name="connsiteX91" fmla="*/ 1396621 w 2699982"/>
                  <a:gd name="connsiteY91" fmla="*/ 1687388 h 2465311"/>
                  <a:gd name="connsiteX92" fmla="*/ 1123666 w 2699982"/>
                  <a:gd name="connsiteY92" fmla="*/ 1605502 h 2465311"/>
                  <a:gd name="connsiteX93" fmla="*/ 973540 w 2699982"/>
                  <a:gd name="connsiteY93" fmla="*/ 1714684 h 2465311"/>
                  <a:gd name="connsiteX94" fmla="*/ 878006 w 2699982"/>
                  <a:gd name="connsiteY94" fmla="*/ 1701036 h 2465311"/>
                  <a:gd name="connsiteX95" fmla="*/ 1014484 w 2699982"/>
                  <a:gd name="connsiteY95" fmla="*/ 1632797 h 2465311"/>
                  <a:gd name="connsiteX96" fmla="*/ 1123666 w 2699982"/>
                  <a:gd name="connsiteY96" fmla="*/ 1537263 h 2465311"/>
                  <a:gd name="connsiteX97" fmla="*/ 1314734 w 2699982"/>
                  <a:gd name="connsiteY97" fmla="*/ 1605502 h 2465311"/>
                  <a:gd name="connsiteX98" fmla="*/ 1410269 w 2699982"/>
                  <a:gd name="connsiteY98" fmla="*/ 1605502 h 2465311"/>
                  <a:gd name="connsiteX99" fmla="*/ 1396621 w 2699982"/>
                  <a:gd name="connsiteY99" fmla="*/ 1509967 h 2465311"/>
                  <a:gd name="connsiteX100" fmla="*/ 1369325 w 2699982"/>
                  <a:gd name="connsiteY100" fmla="*/ 1277955 h 2465311"/>
                  <a:gd name="connsiteX101" fmla="*/ 1382973 w 2699982"/>
                  <a:gd name="connsiteY101" fmla="*/ 1155126 h 2465311"/>
                  <a:gd name="connsiteX102" fmla="*/ 1355678 w 2699982"/>
                  <a:gd name="connsiteY102" fmla="*/ 1073239 h 2465311"/>
                  <a:gd name="connsiteX103" fmla="*/ 1260143 w 2699982"/>
                  <a:gd name="connsiteY103" fmla="*/ 1032296 h 2465311"/>
                  <a:gd name="connsiteX104" fmla="*/ 1055427 w 2699982"/>
                  <a:gd name="connsiteY104" fmla="*/ 1209717 h 2465311"/>
                  <a:gd name="connsiteX105" fmla="*/ 782472 w 2699982"/>
                  <a:gd name="connsiteY105" fmla="*/ 1455376 h 2465311"/>
                  <a:gd name="connsiteX106" fmla="*/ 636208 w 2699982"/>
                  <a:gd name="connsiteY106" fmla="*/ 1740193 h 2465311"/>
                  <a:gd name="connsiteX107" fmla="*/ 492192 w 2699982"/>
                  <a:gd name="connsiteY107" fmla="*/ 1740193 h 2465311"/>
                  <a:gd name="connsiteX108" fmla="*/ 714233 w 2699982"/>
                  <a:gd name="connsiteY108" fmla="*/ 1414433 h 2465311"/>
                  <a:gd name="connsiteX109" fmla="*/ 918949 w 2699982"/>
                  <a:gd name="connsiteY109" fmla="*/ 1250660 h 2465311"/>
                  <a:gd name="connsiteX110" fmla="*/ 1082723 w 2699982"/>
                  <a:gd name="connsiteY110" fmla="*/ 1100534 h 2465311"/>
                  <a:gd name="connsiteX111" fmla="*/ 1178257 w 2699982"/>
                  <a:gd name="connsiteY111" fmla="*/ 1005000 h 2465311"/>
                  <a:gd name="connsiteX112" fmla="*/ 1301087 w 2699982"/>
                  <a:gd name="connsiteY112" fmla="*/ 977705 h 2465311"/>
                  <a:gd name="connsiteX113" fmla="*/ 1314734 w 2699982"/>
                  <a:gd name="connsiteY113"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123666 w 2699982"/>
                  <a:gd name="connsiteY91" fmla="*/ 1605502 h 2465311"/>
                  <a:gd name="connsiteX92" fmla="*/ 973540 w 2699982"/>
                  <a:gd name="connsiteY92" fmla="*/ 1714684 h 2465311"/>
                  <a:gd name="connsiteX93" fmla="*/ 878006 w 2699982"/>
                  <a:gd name="connsiteY93" fmla="*/ 1701036 h 2465311"/>
                  <a:gd name="connsiteX94" fmla="*/ 1014484 w 2699982"/>
                  <a:gd name="connsiteY94" fmla="*/ 1632797 h 2465311"/>
                  <a:gd name="connsiteX95" fmla="*/ 1123666 w 2699982"/>
                  <a:gd name="connsiteY95" fmla="*/ 1537263 h 2465311"/>
                  <a:gd name="connsiteX96" fmla="*/ 1314734 w 2699982"/>
                  <a:gd name="connsiteY96" fmla="*/ 1605502 h 2465311"/>
                  <a:gd name="connsiteX97" fmla="*/ 1410269 w 2699982"/>
                  <a:gd name="connsiteY97" fmla="*/ 1605502 h 2465311"/>
                  <a:gd name="connsiteX98" fmla="*/ 1396621 w 2699982"/>
                  <a:gd name="connsiteY98" fmla="*/ 1509967 h 2465311"/>
                  <a:gd name="connsiteX99" fmla="*/ 1369325 w 2699982"/>
                  <a:gd name="connsiteY99" fmla="*/ 1277955 h 2465311"/>
                  <a:gd name="connsiteX100" fmla="*/ 1382973 w 2699982"/>
                  <a:gd name="connsiteY100" fmla="*/ 1155126 h 2465311"/>
                  <a:gd name="connsiteX101" fmla="*/ 1355678 w 2699982"/>
                  <a:gd name="connsiteY101" fmla="*/ 1073239 h 2465311"/>
                  <a:gd name="connsiteX102" fmla="*/ 1260143 w 2699982"/>
                  <a:gd name="connsiteY102" fmla="*/ 1032296 h 2465311"/>
                  <a:gd name="connsiteX103" fmla="*/ 1055427 w 2699982"/>
                  <a:gd name="connsiteY103" fmla="*/ 1209717 h 2465311"/>
                  <a:gd name="connsiteX104" fmla="*/ 782472 w 2699982"/>
                  <a:gd name="connsiteY104" fmla="*/ 1455376 h 2465311"/>
                  <a:gd name="connsiteX105" fmla="*/ 636208 w 2699982"/>
                  <a:gd name="connsiteY105" fmla="*/ 1740193 h 2465311"/>
                  <a:gd name="connsiteX106" fmla="*/ 492192 w 2699982"/>
                  <a:gd name="connsiteY106" fmla="*/ 1740193 h 2465311"/>
                  <a:gd name="connsiteX107" fmla="*/ 714233 w 2699982"/>
                  <a:gd name="connsiteY107" fmla="*/ 1414433 h 2465311"/>
                  <a:gd name="connsiteX108" fmla="*/ 918949 w 2699982"/>
                  <a:gd name="connsiteY108" fmla="*/ 1250660 h 2465311"/>
                  <a:gd name="connsiteX109" fmla="*/ 1082723 w 2699982"/>
                  <a:gd name="connsiteY109" fmla="*/ 1100534 h 2465311"/>
                  <a:gd name="connsiteX110" fmla="*/ 1178257 w 2699982"/>
                  <a:gd name="connsiteY110" fmla="*/ 1005000 h 2465311"/>
                  <a:gd name="connsiteX111" fmla="*/ 1301087 w 2699982"/>
                  <a:gd name="connsiteY111" fmla="*/ 977705 h 2465311"/>
                  <a:gd name="connsiteX112" fmla="*/ 1314734 w 2699982"/>
                  <a:gd name="connsiteY112"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123666 w 2699982"/>
                  <a:gd name="connsiteY91" fmla="*/ 1605502 h 2465311"/>
                  <a:gd name="connsiteX92" fmla="*/ 973540 w 2699982"/>
                  <a:gd name="connsiteY92" fmla="*/ 1714684 h 2465311"/>
                  <a:gd name="connsiteX93" fmla="*/ 878006 w 2699982"/>
                  <a:gd name="connsiteY93" fmla="*/ 1701036 h 2465311"/>
                  <a:gd name="connsiteX94" fmla="*/ 1014484 w 2699982"/>
                  <a:gd name="connsiteY94" fmla="*/ 1632797 h 2465311"/>
                  <a:gd name="connsiteX95" fmla="*/ 1314734 w 2699982"/>
                  <a:gd name="connsiteY95" fmla="*/ 1605502 h 2465311"/>
                  <a:gd name="connsiteX96" fmla="*/ 1410269 w 2699982"/>
                  <a:gd name="connsiteY96" fmla="*/ 1605502 h 2465311"/>
                  <a:gd name="connsiteX97" fmla="*/ 1396621 w 2699982"/>
                  <a:gd name="connsiteY97" fmla="*/ 1509967 h 2465311"/>
                  <a:gd name="connsiteX98" fmla="*/ 1369325 w 2699982"/>
                  <a:gd name="connsiteY98" fmla="*/ 1277955 h 2465311"/>
                  <a:gd name="connsiteX99" fmla="*/ 1382973 w 2699982"/>
                  <a:gd name="connsiteY99" fmla="*/ 1155126 h 2465311"/>
                  <a:gd name="connsiteX100" fmla="*/ 1355678 w 2699982"/>
                  <a:gd name="connsiteY100" fmla="*/ 1073239 h 2465311"/>
                  <a:gd name="connsiteX101" fmla="*/ 1260143 w 2699982"/>
                  <a:gd name="connsiteY101" fmla="*/ 1032296 h 2465311"/>
                  <a:gd name="connsiteX102" fmla="*/ 1055427 w 2699982"/>
                  <a:gd name="connsiteY102" fmla="*/ 1209717 h 2465311"/>
                  <a:gd name="connsiteX103" fmla="*/ 782472 w 2699982"/>
                  <a:gd name="connsiteY103" fmla="*/ 1455376 h 2465311"/>
                  <a:gd name="connsiteX104" fmla="*/ 636208 w 2699982"/>
                  <a:gd name="connsiteY104" fmla="*/ 1740193 h 2465311"/>
                  <a:gd name="connsiteX105" fmla="*/ 492192 w 2699982"/>
                  <a:gd name="connsiteY105" fmla="*/ 1740193 h 2465311"/>
                  <a:gd name="connsiteX106" fmla="*/ 714233 w 2699982"/>
                  <a:gd name="connsiteY106" fmla="*/ 1414433 h 2465311"/>
                  <a:gd name="connsiteX107" fmla="*/ 918949 w 2699982"/>
                  <a:gd name="connsiteY107" fmla="*/ 1250660 h 2465311"/>
                  <a:gd name="connsiteX108" fmla="*/ 1082723 w 2699982"/>
                  <a:gd name="connsiteY108" fmla="*/ 1100534 h 2465311"/>
                  <a:gd name="connsiteX109" fmla="*/ 1178257 w 2699982"/>
                  <a:gd name="connsiteY109" fmla="*/ 1005000 h 2465311"/>
                  <a:gd name="connsiteX110" fmla="*/ 1301087 w 2699982"/>
                  <a:gd name="connsiteY110" fmla="*/ 977705 h 2465311"/>
                  <a:gd name="connsiteX111" fmla="*/ 1314734 w 2699982"/>
                  <a:gd name="connsiteY111"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878006 w 2699982"/>
                  <a:gd name="connsiteY92" fmla="*/ 1701036 h 2465311"/>
                  <a:gd name="connsiteX93" fmla="*/ 1014484 w 2699982"/>
                  <a:gd name="connsiteY93" fmla="*/ 1632797 h 2465311"/>
                  <a:gd name="connsiteX94" fmla="*/ 1314734 w 2699982"/>
                  <a:gd name="connsiteY94" fmla="*/ 1605502 h 2465311"/>
                  <a:gd name="connsiteX95" fmla="*/ 1410269 w 2699982"/>
                  <a:gd name="connsiteY95" fmla="*/ 1605502 h 2465311"/>
                  <a:gd name="connsiteX96" fmla="*/ 1396621 w 2699982"/>
                  <a:gd name="connsiteY96" fmla="*/ 1509967 h 2465311"/>
                  <a:gd name="connsiteX97" fmla="*/ 1369325 w 2699982"/>
                  <a:gd name="connsiteY97" fmla="*/ 1277955 h 2465311"/>
                  <a:gd name="connsiteX98" fmla="*/ 1382973 w 2699982"/>
                  <a:gd name="connsiteY98" fmla="*/ 1155126 h 2465311"/>
                  <a:gd name="connsiteX99" fmla="*/ 1355678 w 2699982"/>
                  <a:gd name="connsiteY99" fmla="*/ 1073239 h 2465311"/>
                  <a:gd name="connsiteX100" fmla="*/ 1260143 w 2699982"/>
                  <a:gd name="connsiteY100" fmla="*/ 1032296 h 2465311"/>
                  <a:gd name="connsiteX101" fmla="*/ 1055427 w 2699982"/>
                  <a:gd name="connsiteY101" fmla="*/ 1209717 h 2465311"/>
                  <a:gd name="connsiteX102" fmla="*/ 782472 w 2699982"/>
                  <a:gd name="connsiteY102" fmla="*/ 1455376 h 2465311"/>
                  <a:gd name="connsiteX103" fmla="*/ 636208 w 2699982"/>
                  <a:gd name="connsiteY103" fmla="*/ 1740193 h 2465311"/>
                  <a:gd name="connsiteX104" fmla="*/ 492192 w 2699982"/>
                  <a:gd name="connsiteY104" fmla="*/ 1740193 h 2465311"/>
                  <a:gd name="connsiteX105" fmla="*/ 714233 w 2699982"/>
                  <a:gd name="connsiteY105" fmla="*/ 1414433 h 2465311"/>
                  <a:gd name="connsiteX106" fmla="*/ 918949 w 2699982"/>
                  <a:gd name="connsiteY106" fmla="*/ 1250660 h 2465311"/>
                  <a:gd name="connsiteX107" fmla="*/ 1082723 w 2699982"/>
                  <a:gd name="connsiteY107" fmla="*/ 1100534 h 2465311"/>
                  <a:gd name="connsiteX108" fmla="*/ 1178257 w 2699982"/>
                  <a:gd name="connsiteY108" fmla="*/ 1005000 h 2465311"/>
                  <a:gd name="connsiteX109" fmla="*/ 1301087 w 2699982"/>
                  <a:gd name="connsiteY109" fmla="*/ 977705 h 2465311"/>
                  <a:gd name="connsiteX110" fmla="*/ 1314734 w 2699982"/>
                  <a:gd name="connsiteY110"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878006 w 2699982"/>
                  <a:gd name="connsiteY92" fmla="*/ 1701036 h 2465311"/>
                  <a:gd name="connsiteX93" fmla="*/ 1314734 w 2699982"/>
                  <a:gd name="connsiteY93" fmla="*/ 1605502 h 2465311"/>
                  <a:gd name="connsiteX94" fmla="*/ 1410269 w 2699982"/>
                  <a:gd name="connsiteY94" fmla="*/ 1605502 h 2465311"/>
                  <a:gd name="connsiteX95" fmla="*/ 1396621 w 2699982"/>
                  <a:gd name="connsiteY95" fmla="*/ 1509967 h 2465311"/>
                  <a:gd name="connsiteX96" fmla="*/ 1369325 w 2699982"/>
                  <a:gd name="connsiteY96" fmla="*/ 1277955 h 2465311"/>
                  <a:gd name="connsiteX97" fmla="*/ 1382973 w 2699982"/>
                  <a:gd name="connsiteY97" fmla="*/ 1155126 h 2465311"/>
                  <a:gd name="connsiteX98" fmla="*/ 1355678 w 2699982"/>
                  <a:gd name="connsiteY98" fmla="*/ 1073239 h 2465311"/>
                  <a:gd name="connsiteX99" fmla="*/ 1260143 w 2699982"/>
                  <a:gd name="connsiteY99" fmla="*/ 1032296 h 2465311"/>
                  <a:gd name="connsiteX100" fmla="*/ 1055427 w 2699982"/>
                  <a:gd name="connsiteY100" fmla="*/ 1209717 h 2465311"/>
                  <a:gd name="connsiteX101" fmla="*/ 782472 w 2699982"/>
                  <a:gd name="connsiteY101" fmla="*/ 1455376 h 2465311"/>
                  <a:gd name="connsiteX102" fmla="*/ 636208 w 2699982"/>
                  <a:gd name="connsiteY102" fmla="*/ 1740193 h 2465311"/>
                  <a:gd name="connsiteX103" fmla="*/ 492192 w 2699982"/>
                  <a:gd name="connsiteY103" fmla="*/ 1740193 h 2465311"/>
                  <a:gd name="connsiteX104" fmla="*/ 714233 w 2699982"/>
                  <a:gd name="connsiteY104" fmla="*/ 1414433 h 2465311"/>
                  <a:gd name="connsiteX105" fmla="*/ 918949 w 2699982"/>
                  <a:gd name="connsiteY105" fmla="*/ 1250660 h 2465311"/>
                  <a:gd name="connsiteX106" fmla="*/ 1082723 w 2699982"/>
                  <a:gd name="connsiteY106" fmla="*/ 1100534 h 2465311"/>
                  <a:gd name="connsiteX107" fmla="*/ 1178257 w 2699982"/>
                  <a:gd name="connsiteY107" fmla="*/ 1005000 h 2465311"/>
                  <a:gd name="connsiteX108" fmla="*/ 1301087 w 2699982"/>
                  <a:gd name="connsiteY108" fmla="*/ 977705 h 2465311"/>
                  <a:gd name="connsiteX109" fmla="*/ 1314734 w 2699982"/>
                  <a:gd name="connsiteY109"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973540 w 2699982"/>
                  <a:gd name="connsiteY91" fmla="*/ 1714684 h 2465311"/>
                  <a:gd name="connsiteX92" fmla="*/ 1314734 w 2699982"/>
                  <a:gd name="connsiteY92" fmla="*/ 1605502 h 2465311"/>
                  <a:gd name="connsiteX93" fmla="*/ 1410269 w 2699982"/>
                  <a:gd name="connsiteY93" fmla="*/ 1605502 h 2465311"/>
                  <a:gd name="connsiteX94" fmla="*/ 1396621 w 2699982"/>
                  <a:gd name="connsiteY94" fmla="*/ 1509967 h 2465311"/>
                  <a:gd name="connsiteX95" fmla="*/ 1369325 w 2699982"/>
                  <a:gd name="connsiteY95" fmla="*/ 1277955 h 2465311"/>
                  <a:gd name="connsiteX96" fmla="*/ 1382973 w 2699982"/>
                  <a:gd name="connsiteY96" fmla="*/ 1155126 h 2465311"/>
                  <a:gd name="connsiteX97" fmla="*/ 1355678 w 2699982"/>
                  <a:gd name="connsiteY97" fmla="*/ 1073239 h 2465311"/>
                  <a:gd name="connsiteX98" fmla="*/ 1260143 w 2699982"/>
                  <a:gd name="connsiteY98" fmla="*/ 1032296 h 2465311"/>
                  <a:gd name="connsiteX99" fmla="*/ 1055427 w 2699982"/>
                  <a:gd name="connsiteY99" fmla="*/ 1209717 h 2465311"/>
                  <a:gd name="connsiteX100" fmla="*/ 782472 w 2699982"/>
                  <a:gd name="connsiteY100" fmla="*/ 1455376 h 2465311"/>
                  <a:gd name="connsiteX101" fmla="*/ 636208 w 2699982"/>
                  <a:gd name="connsiteY101" fmla="*/ 1740193 h 2465311"/>
                  <a:gd name="connsiteX102" fmla="*/ 492192 w 2699982"/>
                  <a:gd name="connsiteY102" fmla="*/ 1740193 h 2465311"/>
                  <a:gd name="connsiteX103" fmla="*/ 714233 w 2699982"/>
                  <a:gd name="connsiteY103" fmla="*/ 1414433 h 2465311"/>
                  <a:gd name="connsiteX104" fmla="*/ 918949 w 2699982"/>
                  <a:gd name="connsiteY104" fmla="*/ 1250660 h 2465311"/>
                  <a:gd name="connsiteX105" fmla="*/ 1082723 w 2699982"/>
                  <a:gd name="connsiteY105" fmla="*/ 1100534 h 2465311"/>
                  <a:gd name="connsiteX106" fmla="*/ 1178257 w 2699982"/>
                  <a:gd name="connsiteY106" fmla="*/ 1005000 h 2465311"/>
                  <a:gd name="connsiteX107" fmla="*/ 1301087 w 2699982"/>
                  <a:gd name="connsiteY107" fmla="*/ 977705 h 2465311"/>
                  <a:gd name="connsiteX108" fmla="*/ 1314734 w 2699982"/>
                  <a:gd name="connsiteY108"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314734 w 2699982"/>
                  <a:gd name="connsiteY91" fmla="*/ 1605502 h 2465311"/>
                  <a:gd name="connsiteX92" fmla="*/ 1410269 w 2699982"/>
                  <a:gd name="connsiteY92" fmla="*/ 1605502 h 2465311"/>
                  <a:gd name="connsiteX93" fmla="*/ 1396621 w 2699982"/>
                  <a:gd name="connsiteY93" fmla="*/ 1509967 h 2465311"/>
                  <a:gd name="connsiteX94" fmla="*/ 1369325 w 2699982"/>
                  <a:gd name="connsiteY94" fmla="*/ 1277955 h 2465311"/>
                  <a:gd name="connsiteX95" fmla="*/ 1382973 w 2699982"/>
                  <a:gd name="connsiteY95" fmla="*/ 1155126 h 2465311"/>
                  <a:gd name="connsiteX96" fmla="*/ 1355678 w 2699982"/>
                  <a:gd name="connsiteY96" fmla="*/ 1073239 h 2465311"/>
                  <a:gd name="connsiteX97" fmla="*/ 1260143 w 2699982"/>
                  <a:gd name="connsiteY97" fmla="*/ 1032296 h 2465311"/>
                  <a:gd name="connsiteX98" fmla="*/ 1055427 w 2699982"/>
                  <a:gd name="connsiteY98" fmla="*/ 1209717 h 2465311"/>
                  <a:gd name="connsiteX99" fmla="*/ 782472 w 2699982"/>
                  <a:gd name="connsiteY99" fmla="*/ 1455376 h 2465311"/>
                  <a:gd name="connsiteX100" fmla="*/ 636208 w 2699982"/>
                  <a:gd name="connsiteY100" fmla="*/ 1740193 h 2465311"/>
                  <a:gd name="connsiteX101" fmla="*/ 492192 w 2699982"/>
                  <a:gd name="connsiteY101" fmla="*/ 1740193 h 2465311"/>
                  <a:gd name="connsiteX102" fmla="*/ 714233 w 2699982"/>
                  <a:gd name="connsiteY102" fmla="*/ 1414433 h 2465311"/>
                  <a:gd name="connsiteX103" fmla="*/ 918949 w 2699982"/>
                  <a:gd name="connsiteY103" fmla="*/ 1250660 h 2465311"/>
                  <a:gd name="connsiteX104" fmla="*/ 1082723 w 2699982"/>
                  <a:gd name="connsiteY104" fmla="*/ 1100534 h 2465311"/>
                  <a:gd name="connsiteX105" fmla="*/ 1178257 w 2699982"/>
                  <a:gd name="connsiteY105" fmla="*/ 1005000 h 2465311"/>
                  <a:gd name="connsiteX106" fmla="*/ 1301087 w 2699982"/>
                  <a:gd name="connsiteY106" fmla="*/ 977705 h 2465311"/>
                  <a:gd name="connsiteX107" fmla="*/ 1314734 w 2699982"/>
                  <a:gd name="connsiteY10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88442 w 2699982"/>
                  <a:gd name="connsiteY25" fmla="*/ 104248 h 2465311"/>
                  <a:gd name="connsiteX26" fmla="*/ 2461146 w 2699982"/>
                  <a:gd name="connsiteY26" fmla="*/ 158839 h 2465311"/>
                  <a:gd name="connsiteX27" fmla="*/ 2365612 w 2699982"/>
                  <a:gd name="connsiteY27" fmla="*/ 145191 h 2465311"/>
                  <a:gd name="connsiteX28" fmla="*/ 2201839 w 2699982"/>
                  <a:gd name="connsiteY28" fmla="*/ 145191 h 2465311"/>
                  <a:gd name="connsiteX29" fmla="*/ 2324669 w 2699982"/>
                  <a:gd name="connsiteY29" fmla="*/ 227078 h 2465311"/>
                  <a:gd name="connsiteX30" fmla="*/ 2652215 w 2699982"/>
                  <a:gd name="connsiteY30" fmla="*/ 240726 h 2465311"/>
                  <a:gd name="connsiteX31" fmla="*/ 2611272 w 2699982"/>
                  <a:gd name="connsiteY31" fmla="*/ 295317 h 2465311"/>
                  <a:gd name="connsiteX32" fmla="*/ 2365612 w 2699982"/>
                  <a:gd name="connsiteY32" fmla="*/ 295317 h 2465311"/>
                  <a:gd name="connsiteX33" fmla="*/ 2188191 w 2699982"/>
                  <a:gd name="connsiteY33" fmla="*/ 199782 h 2465311"/>
                  <a:gd name="connsiteX34" fmla="*/ 2065361 w 2699982"/>
                  <a:gd name="connsiteY34" fmla="*/ 158839 h 2465311"/>
                  <a:gd name="connsiteX35" fmla="*/ 1778758 w 2699982"/>
                  <a:gd name="connsiteY35" fmla="*/ 336260 h 2465311"/>
                  <a:gd name="connsiteX36" fmla="*/ 1655928 w 2699982"/>
                  <a:gd name="connsiteY36" fmla="*/ 595567 h 2465311"/>
                  <a:gd name="connsiteX37" fmla="*/ 1614985 w 2699982"/>
                  <a:gd name="connsiteY37" fmla="*/ 813932 h 2465311"/>
                  <a:gd name="connsiteX38" fmla="*/ 1696872 w 2699982"/>
                  <a:gd name="connsiteY38" fmla="*/ 841227 h 2465311"/>
                  <a:gd name="connsiteX39" fmla="*/ 1751463 w 2699982"/>
                  <a:gd name="connsiteY39" fmla="*/ 882170 h 2465311"/>
                  <a:gd name="connsiteX40" fmla="*/ 1901588 w 2699982"/>
                  <a:gd name="connsiteY40" fmla="*/ 882170 h 2465311"/>
                  <a:gd name="connsiteX41" fmla="*/ 2119952 w 2699982"/>
                  <a:gd name="connsiteY41" fmla="*/ 704749 h 2465311"/>
                  <a:gd name="connsiteX42" fmla="*/ 2365612 w 2699982"/>
                  <a:gd name="connsiteY42" fmla="*/ 568272 h 2465311"/>
                  <a:gd name="connsiteX43" fmla="*/ 2433851 w 2699982"/>
                  <a:gd name="connsiteY43" fmla="*/ 418146 h 2465311"/>
                  <a:gd name="connsiteX44" fmla="*/ 2461146 w 2699982"/>
                  <a:gd name="connsiteY44" fmla="*/ 459090 h 2465311"/>
                  <a:gd name="connsiteX45" fmla="*/ 2392908 w 2699982"/>
                  <a:gd name="connsiteY45" fmla="*/ 622863 h 2465311"/>
                  <a:gd name="connsiteX46" fmla="*/ 2256430 w 2699982"/>
                  <a:gd name="connsiteY46" fmla="*/ 691102 h 2465311"/>
                  <a:gd name="connsiteX47" fmla="*/ 2010770 w 2699982"/>
                  <a:gd name="connsiteY47" fmla="*/ 882170 h 2465311"/>
                  <a:gd name="connsiteX48" fmla="*/ 1928884 w 2699982"/>
                  <a:gd name="connsiteY48" fmla="*/ 936761 h 2465311"/>
                  <a:gd name="connsiteX49" fmla="*/ 1778758 w 2699982"/>
                  <a:gd name="connsiteY49" fmla="*/ 950409 h 2465311"/>
                  <a:gd name="connsiteX50" fmla="*/ 1751463 w 2699982"/>
                  <a:gd name="connsiteY50" fmla="*/ 1073239 h 2465311"/>
                  <a:gd name="connsiteX51" fmla="*/ 1710520 w 2699982"/>
                  <a:gd name="connsiteY51" fmla="*/ 1141478 h 2465311"/>
                  <a:gd name="connsiteX52" fmla="*/ 1819702 w 2699982"/>
                  <a:gd name="connsiteY52" fmla="*/ 1237012 h 2465311"/>
                  <a:gd name="connsiteX53" fmla="*/ 2024418 w 2699982"/>
                  <a:gd name="connsiteY53" fmla="*/ 1237012 h 2465311"/>
                  <a:gd name="connsiteX54" fmla="*/ 2324669 w 2699982"/>
                  <a:gd name="connsiteY54" fmla="*/ 1141478 h 2465311"/>
                  <a:gd name="connsiteX55" fmla="*/ 2515737 w 2699982"/>
                  <a:gd name="connsiteY55" fmla="*/ 895818 h 2465311"/>
                  <a:gd name="connsiteX56" fmla="*/ 2543033 w 2699982"/>
                  <a:gd name="connsiteY56" fmla="*/ 854875 h 2465311"/>
                  <a:gd name="connsiteX57" fmla="*/ 2515737 w 2699982"/>
                  <a:gd name="connsiteY57" fmla="*/ 1045943 h 2465311"/>
                  <a:gd name="connsiteX58" fmla="*/ 2338317 w 2699982"/>
                  <a:gd name="connsiteY58" fmla="*/ 1209717 h 2465311"/>
                  <a:gd name="connsiteX59" fmla="*/ 2188191 w 2699982"/>
                  <a:gd name="connsiteY59" fmla="*/ 1277955 h 2465311"/>
                  <a:gd name="connsiteX60" fmla="*/ 2392908 w 2699982"/>
                  <a:gd name="connsiteY60" fmla="*/ 1332546 h 2465311"/>
                  <a:gd name="connsiteX61" fmla="*/ 2420203 w 2699982"/>
                  <a:gd name="connsiteY61" fmla="*/ 1387137 h 2465311"/>
                  <a:gd name="connsiteX62" fmla="*/ 2201839 w 2699982"/>
                  <a:gd name="connsiteY62" fmla="*/ 1332546 h 2465311"/>
                  <a:gd name="connsiteX63" fmla="*/ 2119952 w 2699982"/>
                  <a:gd name="connsiteY63" fmla="*/ 1277955 h 2465311"/>
                  <a:gd name="connsiteX64" fmla="*/ 1928884 w 2699982"/>
                  <a:gd name="connsiteY64" fmla="*/ 1305251 h 2465311"/>
                  <a:gd name="connsiteX65" fmla="*/ 1751463 w 2699982"/>
                  <a:gd name="connsiteY65" fmla="*/ 1291603 h 2465311"/>
                  <a:gd name="connsiteX66" fmla="*/ 1669576 w 2699982"/>
                  <a:gd name="connsiteY66" fmla="*/ 1155126 h 2465311"/>
                  <a:gd name="connsiteX67" fmla="*/ 1574042 w 2699982"/>
                  <a:gd name="connsiteY67" fmla="*/ 1196069 h 2465311"/>
                  <a:gd name="connsiteX68" fmla="*/ 1437564 w 2699982"/>
                  <a:gd name="connsiteY68" fmla="*/ 1237012 h 2465311"/>
                  <a:gd name="connsiteX69" fmla="*/ 1464860 w 2699982"/>
                  <a:gd name="connsiteY69" fmla="*/ 1537263 h 2465311"/>
                  <a:gd name="connsiteX70" fmla="*/ 1451212 w 2699982"/>
                  <a:gd name="connsiteY70" fmla="*/ 1823866 h 2465311"/>
                  <a:gd name="connsiteX71" fmla="*/ 1260143 w 2699982"/>
                  <a:gd name="connsiteY71" fmla="*/ 2124117 h 2465311"/>
                  <a:gd name="connsiteX72" fmla="*/ 1110018 w 2699982"/>
                  <a:gd name="connsiteY72" fmla="*/ 2206003 h 2465311"/>
                  <a:gd name="connsiteX73" fmla="*/ 1191905 w 2699982"/>
                  <a:gd name="connsiteY73" fmla="*/ 2110469 h 2465311"/>
                  <a:gd name="connsiteX74" fmla="*/ 1314734 w 2699982"/>
                  <a:gd name="connsiteY74" fmla="*/ 2001287 h 2465311"/>
                  <a:gd name="connsiteX75" fmla="*/ 1219200 w 2699982"/>
                  <a:gd name="connsiteY75" fmla="*/ 1960343 h 2465311"/>
                  <a:gd name="connsiteX76" fmla="*/ 1014484 w 2699982"/>
                  <a:gd name="connsiteY76" fmla="*/ 2151412 h 2465311"/>
                  <a:gd name="connsiteX77" fmla="*/ 1000836 w 2699982"/>
                  <a:gd name="connsiteY77" fmla="*/ 2301537 h 2465311"/>
                  <a:gd name="connsiteX78" fmla="*/ 973540 w 2699982"/>
                  <a:gd name="connsiteY78" fmla="*/ 2465311 h 2465311"/>
                  <a:gd name="connsiteX79" fmla="*/ 946245 w 2699982"/>
                  <a:gd name="connsiteY79" fmla="*/ 2301537 h 2465311"/>
                  <a:gd name="connsiteX80" fmla="*/ 973540 w 2699982"/>
                  <a:gd name="connsiteY80" fmla="*/ 2110469 h 2465311"/>
                  <a:gd name="connsiteX81" fmla="*/ 1164609 w 2699982"/>
                  <a:gd name="connsiteY81" fmla="*/ 1933048 h 2465311"/>
                  <a:gd name="connsiteX82" fmla="*/ 1082723 w 2699982"/>
                  <a:gd name="connsiteY82" fmla="*/ 1933048 h 2465311"/>
                  <a:gd name="connsiteX83" fmla="*/ 878006 w 2699982"/>
                  <a:gd name="connsiteY83" fmla="*/ 2028582 h 2465311"/>
                  <a:gd name="connsiteX84" fmla="*/ 780224 w 2699982"/>
                  <a:gd name="connsiteY84" fmla="*/ 2316257 h 2465311"/>
                  <a:gd name="connsiteX85" fmla="*/ 780224 w 2699982"/>
                  <a:gd name="connsiteY85" fmla="*/ 2100233 h 2465311"/>
                  <a:gd name="connsiteX86" fmla="*/ 987188 w 2699982"/>
                  <a:gd name="connsiteY86" fmla="*/ 1919400 h 2465311"/>
                  <a:gd name="connsiteX87" fmla="*/ 1205552 w 2699982"/>
                  <a:gd name="connsiteY87" fmla="*/ 1864809 h 2465311"/>
                  <a:gd name="connsiteX88" fmla="*/ 1342030 w 2699982"/>
                  <a:gd name="connsiteY88" fmla="*/ 1919400 h 2465311"/>
                  <a:gd name="connsiteX89" fmla="*/ 1382973 w 2699982"/>
                  <a:gd name="connsiteY89" fmla="*/ 1810218 h 2465311"/>
                  <a:gd name="connsiteX90" fmla="*/ 1396621 w 2699982"/>
                  <a:gd name="connsiteY90" fmla="*/ 1687388 h 2465311"/>
                  <a:gd name="connsiteX91" fmla="*/ 1410269 w 2699982"/>
                  <a:gd name="connsiteY91" fmla="*/ 1605502 h 2465311"/>
                  <a:gd name="connsiteX92" fmla="*/ 1396621 w 2699982"/>
                  <a:gd name="connsiteY92" fmla="*/ 1509967 h 2465311"/>
                  <a:gd name="connsiteX93" fmla="*/ 1369325 w 2699982"/>
                  <a:gd name="connsiteY93" fmla="*/ 1277955 h 2465311"/>
                  <a:gd name="connsiteX94" fmla="*/ 1382973 w 2699982"/>
                  <a:gd name="connsiteY94" fmla="*/ 1155126 h 2465311"/>
                  <a:gd name="connsiteX95" fmla="*/ 1355678 w 2699982"/>
                  <a:gd name="connsiteY95" fmla="*/ 1073239 h 2465311"/>
                  <a:gd name="connsiteX96" fmla="*/ 1260143 w 2699982"/>
                  <a:gd name="connsiteY96" fmla="*/ 1032296 h 2465311"/>
                  <a:gd name="connsiteX97" fmla="*/ 1055427 w 2699982"/>
                  <a:gd name="connsiteY97" fmla="*/ 1209717 h 2465311"/>
                  <a:gd name="connsiteX98" fmla="*/ 782472 w 2699982"/>
                  <a:gd name="connsiteY98" fmla="*/ 1455376 h 2465311"/>
                  <a:gd name="connsiteX99" fmla="*/ 636208 w 2699982"/>
                  <a:gd name="connsiteY99" fmla="*/ 1740193 h 2465311"/>
                  <a:gd name="connsiteX100" fmla="*/ 492192 w 2699982"/>
                  <a:gd name="connsiteY100" fmla="*/ 1740193 h 2465311"/>
                  <a:gd name="connsiteX101" fmla="*/ 714233 w 2699982"/>
                  <a:gd name="connsiteY101" fmla="*/ 1414433 h 2465311"/>
                  <a:gd name="connsiteX102" fmla="*/ 918949 w 2699982"/>
                  <a:gd name="connsiteY102" fmla="*/ 1250660 h 2465311"/>
                  <a:gd name="connsiteX103" fmla="*/ 1082723 w 2699982"/>
                  <a:gd name="connsiteY103" fmla="*/ 1100534 h 2465311"/>
                  <a:gd name="connsiteX104" fmla="*/ 1178257 w 2699982"/>
                  <a:gd name="connsiteY104" fmla="*/ 1005000 h 2465311"/>
                  <a:gd name="connsiteX105" fmla="*/ 1301087 w 2699982"/>
                  <a:gd name="connsiteY105" fmla="*/ 977705 h 2465311"/>
                  <a:gd name="connsiteX106" fmla="*/ 1314734 w 2699982"/>
                  <a:gd name="connsiteY10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461146 w 2699982"/>
                  <a:gd name="connsiteY25" fmla="*/ 158839 h 2465311"/>
                  <a:gd name="connsiteX26" fmla="*/ 2365612 w 2699982"/>
                  <a:gd name="connsiteY26" fmla="*/ 145191 h 2465311"/>
                  <a:gd name="connsiteX27" fmla="*/ 2201839 w 2699982"/>
                  <a:gd name="connsiteY27" fmla="*/ 145191 h 2465311"/>
                  <a:gd name="connsiteX28" fmla="*/ 2324669 w 2699982"/>
                  <a:gd name="connsiteY28" fmla="*/ 227078 h 2465311"/>
                  <a:gd name="connsiteX29" fmla="*/ 2652215 w 2699982"/>
                  <a:gd name="connsiteY29" fmla="*/ 240726 h 2465311"/>
                  <a:gd name="connsiteX30" fmla="*/ 2611272 w 2699982"/>
                  <a:gd name="connsiteY30" fmla="*/ 295317 h 2465311"/>
                  <a:gd name="connsiteX31" fmla="*/ 2365612 w 2699982"/>
                  <a:gd name="connsiteY31" fmla="*/ 295317 h 2465311"/>
                  <a:gd name="connsiteX32" fmla="*/ 2188191 w 2699982"/>
                  <a:gd name="connsiteY32" fmla="*/ 199782 h 2465311"/>
                  <a:gd name="connsiteX33" fmla="*/ 2065361 w 2699982"/>
                  <a:gd name="connsiteY33" fmla="*/ 158839 h 2465311"/>
                  <a:gd name="connsiteX34" fmla="*/ 1778758 w 2699982"/>
                  <a:gd name="connsiteY34" fmla="*/ 336260 h 2465311"/>
                  <a:gd name="connsiteX35" fmla="*/ 1655928 w 2699982"/>
                  <a:gd name="connsiteY35" fmla="*/ 595567 h 2465311"/>
                  <a:gd name="connsiteX36" fmla="*/ 1614985 w 2699982"/>
                  <a:gd name="connsiteY36" fmla="*/ 813932 h 2465311"/>
                  <a:gd name="connsiteX37" fmla="*/ 1696872 w 2699982"/>
                  <a:gd name="connsiteY37" fmla="*/ 841227 h 2465311"/>
                  <a:gd name="connsiteX38" fmla="*/ 1751463 w 2699982"/>
                  <a:gd name="connsiteY38" fmla="*/ 882170 h 2465311"/>
                  <a:gd name="connsiteX39" fmla="*/ 1901588 w 2699982"/>
                  <a:gd name="connsiteY39" fmla="*/ 882170 h 2465311"/>
                  <a:gd name="connsiteX40" fmla="*/ 2119952 w 2699982"/>
                  <a:gd name="connsiteY40" fmla="*/ 704749 h 2465311"/>
                  <a:gd name="connsiteX41" fmla="*/ 2365612 w 2699982"/>
                  <a:gd name="connsiteY41" fmla="*/ 568272 h 2465311"/>
                  <a:gd name="connsiteX42" fmla="*/ 2433851 w 2699982"/>
                  <a:gd name="connsiteY42" fmla="*/ 418146 h 2465311"/>
                  <a:gd name="connsiteX43" fmla="*/ 2461146 w 2699982"/>
                  <a:gd name="connsiteY43" fmla="*/ 459090 h 2465311"/>
                  <a:gd name="connsiteX44" fmla="*/ 2392908 w 2699982"/>
                  <a:gd name="connsiteY44" fmla="*/ 622863 h 2465311"/>
                  <a:gd name="connsiteX45" fmla="*/ 2256430 w 2699982"/>
                  <a:gd name="connsiteY45" fmla="*/ 691102 h 2465311"/>
                  <a:gd name="connsiteX46" fmla="*/ 2010770 w 2699982"/>
                  <a:gd name="connsiteY46" fmla="*/ 882170 h 2465311"/>
                  <a:gd name="connsiteX47" fmla="*/ 1928884 w 2699982"/>
                  <a:gd name="connsiteY47" fmla="*/ 936761 h 2465311"/>
                  <a:gd name="connsiteX48" fmla="*/ 1778758 w 2699982"/>
                  <a:gd name="connsiteY48" fmla="*/ 950409 h 2465311"/>
                  <a:gd name="connsiteX49" fmla="*/ 1751463 w 2699982"/>
                  <a:gd name="connsiteY49" fmla="*/ 1073239 h 2465311"/>
                  <a:gd name="connsiteX50" fmla="*/ 1710520 w 2699982"/>
                  <a:gd name="connsiteY50" fmla="*/ 1141478 h 2465311"/>
                  <a:gd name="connsiteX51" fmla="*/ 1819702 w 2699982"/>
                  <a:gd name="connsiteY51" fmla="*/ 1237012 h 2465311"/>
                  <a:gd name="connsiteX52" fmla="*/ 2024418 w 2699982"/>
                  <a:gd name="connsiteY52" fmla="*/ 1237012 h 2465311"/>
                  <a:gd name="connsiteX53" fmla="*/ 2324669 w 2699982"/>
                  <a:gd name="connsiteY53" fmla="*/ 1141478 h 2465311"/>
                  <a:gd name="connsiteX54" fmla="*/ 2515737 w 2699982"/>
                  <a:gd name="connsiteY54" fmla="*/ 895818 h 2465311"/>
                  <a:gd name="connsiteX55" fmla="*/ 2543033 w 2699982"/>
                  <a:gd name="connsiteY55" fmla="*/ 854875 h 2465311"/>
                  <a:gd name="connsiteX56" fmla="*/ 2515737 w 2699982"/>
                  <a:gd name="connsiteY56" fmla="*/ 1045943 h 2465311"/>
                  <a:gd name="connsiteX57" fmla="*/ 2338317 w 2699982"/>
                  <a:gd name="connsiteY57" fmla="*/ 1209717 h 2465311"/>
                  <a:gd name="connsiteX58" fmla="*/ 2188191 w 2699982"/>
                  <a:gd name="connsiteY58" fmla="*/ 1277955 h 2465311"/>
                  <a:gd name="connsiteX59" fmla="*/ 2392908 w 2699982"/>
                  <a:gd name="connsiteY59" fmla="*/ 1332546 h 2465311"/>
                  <a:gd name="connsiteX60" fmla="*/ 2420203 w 2699982"/>
                  <a:gd name="connsiteY60" fmla="*/ 1387137 h 2465311"/>
                  <a:gd name="connsiteX61" fmla="*/ 2201839 w 2699982"/>
                  <a:gd name="connsiteY61" fmla="*/ 1332546 h 2465311"/>
                  <a:gd name="connsiteX62" fmla="*/ 2119952 w 2699982"/>
                  <a:gd name="connsiteY62" fmla="*/ 1277955 h 2465311"/>
                  <a:gd name="connsiteX63" fmla="*/ 1928884 w 2699982"/>
                  <a:gd name="connsiteY63" fmla="*/ 1305251 h 2465311"/>
                  <a:gd name="connsiteX64" fmla="*/ 1751463 w 2699982"/>
                  <a:gd name="connsiteY64" fmla="*/ 1291603 h 2465311"/>
                  <a:gd name="connsiteX65" fmla="*/ 1669576 w 2699982"/>
                  <a:gd name="connsiteY65" fmla="*/ 1155126 h 2465311"/>
                  <a:gd name="connsiteX66" fmla="*/ 1574042 w 2699982"/>
                  <a:gd name="connsiteY66" fmla="*/ 1196069 h 2465311"/>
                  <a:gd name="connsiteX67" fmla="*/ 1437564 w 2699982"/>
                  <a:gd name="connsiteY67" fmla="*/ 1237012 h 2465311"/>
                  <a:gd name="connsiteX68" fmla="*/ 1464860 w 2699982"/>
                  <a:gd name="connsiteY68" fmla="*/ 1537263 h 2465311"/>
                  <a:gd name="connsiteX69" fmla="*/ 1451212 w 2699982"/>
                  <a:gd name="connsiteY69" fmla="*/ 1823866 h 2465311"/>
                  <a:gd name="connsiteX70" fmla="*/ 1260143 w 2699982"/>
                  <a:gd name="connsiteY70" fmla="*/ 2124117 h 2465311"/>
                  <a:gd name="connsiteX71" fmla="*/ 1110018 w 2699982"/>
                  <a:gd name="connsiteY71" fmla="*/ 2206003 h 2465311"/>
                  <a:gd name="connsiteX72" fmla="*/ 1191905 w 2699982"/>
                  <a:gd name="connsiteY72" fmla="*/ 2110469 h 2465311"/>
                  <a:gd name="connsiteX73" fmla="*/ 1314734 w 2699982"/>
                  <a:gd name="connsiteY73" fmla="*/ 2001287 h 2465311"/>
                  <a:gd name="connsiteX74" fmla="*/ 1219200 w 2699982"/>
                  <a:gd name="connsiteY74" fmla="*/ 1960343 h 2465311"/>
                  <a:gd name="connsiteX75" fmla="*/ 1014484 w 2699982"/>
                  <a:gd name="connsiteY75" fmla="*/ 2151412 h 2465311"/>
                  <a:gd name="connsiteX76" fmla="*/ 1000836 w 2699982"/>
                  <a:gd name="connsiteY76" fmla="*/ 2301537 h 2465311"/>
                  <a:gd name="connsiteX77" fmla="*/ 973540 w 2699982"/>
                  <a:gd name="connsiteY77" fmla="*/ 2465311 h 2465311"/>
                  <a:gd name="connsiteX78" fmla="*/ 946245 w 2699982"/>
                  <a:gd name="connsiteY78" fmla="*/ 2301537 h 2465311"/>
                  <a:gd name="connsiteX79" fmla="*/ 973540 w 2699982"/>
                  <a:gd name="connsiteY79" fmla="*/ 2110469 h 2465311"/>
                  <a:gd name="connsiteX80" fmla="*/ 1164609 w 2699982"/>
                  <a:gd name="connsiteY80" fmla="*/ 1933048 h 2465311"/>
                  <a:gd name="connsiteX81" fmla="*/ 1082723 w 2699982"/>
                  <a:gd name="connsiteY81" fmla="*/ 1933048 h 2465311"/>
                  <a:gd name="connsiteX82" fmla="*/ 878006 w 2699982"/>
                  <a:gd name="connsiteY82" fmla="*/ 2028582 h 2465311"/>
                  <a:gd name="connsiteX83" fmla="*/ 780224 w 2699982"/>
                  <a:gd name="connsiteY83" fmla="*/ 2316257 h 2465311"/>
                  <a:gd name="connsiteX84" fmla="*/ 780224 w 2699982"/>
                  <a:gd name="connsiteY84" fmla="*/ 2100233 h 2465311"/>
                  <a:gd name="connsiteX85" fmla="*/ 987188 w 2699982"/>
                  <a:gd name="connsiteY85" fmla="*/ 1919400 h 2465311"/>
                  <a:gd name="connsiteX86" fmla="*/ 1205552 w 2699982"/>
                  <a:gd name="connsiteY86" fmla="*/ 1864809 h 2465311"/>
                  <a:gd name="connsiteX87" fmla="*/ 1342030 w 2699982"/>
                  <a:gd name="connsiteY87" fmla="*/ 1919400 h 2465311"/>
                  <a:gd name="connsiteX88" fmla="*/ 1382973 w 2699982"/>
                  <a:gd name="connsiteY88" fmla="*/ 1810218 h 2465311"/>
                  <a:gd name="connsiteX89" fmla="*/ 1396621 w 2699982"/>
                  <a:gd name="connsiteY89" fmla="*/ 1687388 h 2465311"/>
                  <a:gd name="connsiteX90" fmla="*/ 1410269 w 2699982"/>
                  <a:gd name="connsiteY90" fmla="*/ 1605502 h 2465311"/>
                  <a:gd name="connsiteX91" fmla="*/ 1396621 w 2699982"/>
                  <a:gd name="connsiteY91" fmla="*/ 1509967 h 2465311"/>
                  <a:gd name="connsiteX92" fmla="*/ 1369325 w 2699982"/>
                  <a:gd name="connsiteY92" fmla="*/ 1277955 h 2465311"/>
                  <a:gd name="connsiteX93" fmla="*/ 1382973 w 2699982"/>
                  <a:gd name="connsiteY93" fmla="*/ 1155126 h 2465311"/>
                  <a:gd name="connsiteX94" fmla="*/ 1355678 w 2699982"/>
                  <a:gd name="connsiteY94" fmla="*/ 1073239 h 2465311"/>
                  <a:gd name="connsiteX95" fmla="*/ 1260143 w 2699982"/>
                  <a:gd name="connsiteY95" fmla="*/ 1032296 h 2465311"/>
                  <a:gd name="connsiteX96" fmla="*/ 1055427 w 2699982"/>
                  <a:gd name="connsiteY96" fmla="*/ 1209717 h 2465311"/>
                  <a:gd name="connsiteX97" fmla="*/ 782472 w 2699982"/>
                  <a:gd name="connsiteY97" fmla="*/ 1455376 h 2465311"/>
                  <a:gd name="connsiteX98" fmla="*/ 636208 w 2699982"/>
                  <a:gd name="connsiteY98" fmla="*/ 1740193 h 2465311"/>
                  <a:gd name="connsiteX99" fmla="*/ 492192 w 2699982"/>
                  <a:gd name="connsiteY99" fmla="*/ 1740193 h 2465311"/>
                  <a:gd name="connsiteX100" fmla="*/ 714233 w 2699982"/>
                  <a:gd name="connsiteY100" fmla="*/ 1414433 h 2465311"/>
                  <a:gd name="connsiteX101" fmla="*/ 918949 w 2699982"/>
                  <a:gd name="connsiteY101" fmla="*/ 1250660 h 2465311"/>
                  <a:gd name="connsiteX102" fmla="*/ 1082723 w 2699982"/>
                  <a:gd name="connsiteY102" fmla="*/ 1100534 h 2465311"/>
                  <a:gd name="connsiteX103" fmla="*/ 1178257 w 2699982"/>
                  <a:gd name="connsiteY103" fmla="*/ 1005000 h 2465311"/>
                  <a:gd name="connsiteX104" fmla="*/ 1301087 w 2699982"/>
                  <a:gd name="connsiteY104" fmla="*/ 977705 h 2465311"/>
                  <a:gd name="connsiteX105" fmla="*/ 1314734 w 2699982"/>
                  <a:gd name="connsiteY105"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365612 w 2699982"/>
                  <a:gd name="connsiteY25" fmla="*/ 145191 h 2465311"/>
                  <a:gd name="connsiteX26" fmla="*/ 2201839 w 2699982"/>
                  <a:gd name="connsiteY26" fmla="*/ 145191 h 2465311"/>
                  <a:gd name="connsiteX27" fmla="*/ 2324669 w 2699982"/>
                  <a:gd name="connsiteY27" fmla="*/ 227078 h 2465311"/>
                  <a:gd name="connsiteX28" fmla="*/ 2652215 w 2699982"/>
                  <a:gd name="connsiteY28" fmla="*/ 240726 h 2465311"/>
                  <a:gd name="connsiteX29" fmla="*/ 2611272 w 2699982"/>
                  <a:gd name="connsiteY29" fmla="*/ 295317 h 2465311"/>
                  <a:gd name="connsiteX30" fmla="*/ 2365612 w 2699982"/>
                  <a:gd name="connsiteY30" fmla="*/ 295317 h 2465311"/>
                  <a:gd name="connsiteX31" fmla="*/ 2188191 w 2699982"/>
                  <a:gd name="connsiteY31" fmla="*/ 199782 h 2465311"/>
                  <a:gd name="connsiteX32" fmla="*/ 2065361 w 2699982"/>
                  <a:gd name="connsiteY32" fmla="*/ 158839 h 2465311"/>
                  <a:gd name="connsiteX33" fmla="*/ 1778758 w 2699982"/>
                  <a:gd name="connsiteY33" fmla="*/ 336260 h 2465311"/>
                  <a:gd name="connsiteX34" fmla="*/ 1655928 w 2699982"/>
                  <a:gd name="connsiteY34" fmla="*/ 595567 h 2465311"/>
                  <a:gd name="connsiteX35" fmla="*/ 1614985 w 2699982"/>
                  <a:gd name="connsiteY35" fmla="*/ 813932 h 2465311"/>
                  <a:gd name="connsiteX36" fmla="*/ 1696872 w 2699982"/>
                  <a:gd name="connsiteY36" fmla="*/ 841227 h 2465311"/>
                  <a:gd name="connsiteX37" fmla="*/ 1751463 w 2699982"/>
                  <a:gd name="connsiteY37" fmla="*/ 882170 h 2465311"/>
                  <a:gd name="connsiteX38" fmla="*/ 1901588 w 2699982"/>
                  <a:gd name="connsiteY38" fmla="*/ 882170 h 2465311"/>
                  <a:gd name="connsiteX39" fmla="*/ 2119952 w 2699982"/>
                  <a:gd name="connsiteY39" fmla="*/ 704749 h 2465311"/>
                  <a:gd name="connsiteX40" fmla="*/ 2365612 w 2699982"/>
                  <a:gd name="connsiteY40" fmla="*/ 568272 h 2465311"/>
                  <a:gd name="connsiteX41" fmla="*/ 2433851 w 2699982"/>
                  <a:gd name="connsiteY41" fmla="*/ 418146 h 2465311"/>
                  <a:gd name="connsiteX42" fmla="*/ 2461146 w 2699982"/>
                  <a:gd name="connsiteY42" fmla="*/ 459090 h 2465311"/>
                  <a:gd name="connsiteX43" fmla="*/ 2392908 w 2699982"/>
                  <a:gd name="connsiteY43" fmla="*/ 622863 h 2465311"/>
                  <a:gd name="connsiteX44" fmla="*/ 2256430 w 2699982"/>
                  <a:gd name="connsiteY44" fmla="*/ 691102 h 2465311"/>
                  <a:gd name="connsiteX45" fmla="*/ 2010770 w 2699982"/>
                  <a:gd name="connsiteY45" fmla="*/ 882170 h 2465311"/>
                  <a:gd name="connsiteX46" fmla="*/ 1928884 w 2699982"/>
                  <a:gd name="connsiteY46" fmla="*/ 936761 h 2465311"/>
                  <a:gd name="connsiteX47" fmla="*/ 1778758 w 2699982"/>
                  <a:gd name="connsiteY47" fmla="*/ 950409 h 2465311"/>
                  <a:gd name="connsiteX48" fmla="*/ 1751463 w 2699982"/>
                  <a:gd name="connsiteY48" fmla="*/ 1073239 h 2465311"/>
                  <a:gd name="connsiteX49" fmla="*/ 1710520 w 2699982"/>
                  <a:gd name="connsiteY49" fmla="*/ 1141478 h 2465311"/>
                  <a:gd name="connsiteX50" fmla="*/ 1819702 w 2699982"/>
                  <a:gd name="connsiteY50" fmla="*/ 1237012 h 2465311"/>
                  <a:gd name="connsiteX51" fmla="*/ 2024418 w 2699982"/>
                  <a:gd name="connsiteY51" fmla="*/ 1237012 h 2465311"/>
                  <a:gd name="connsiteX52" fmla="*/ 2324669 w 2699982"/>
                  <a:gd name="connsiteY52" fmla="*/ 1141478 h 2465311"/>
                  <a:gd name="connsiteX53" fmla="*/ 2515737 w 2699982"/>
                  <a:gd name="connsiteY53" fmla="*/ 895818 h 2465311"/>
                  <a:gd name="connsiteX54" fmla="*/ 2543033 w 2699982"/>
                  <a:gd name="connsiteY54" fmla="*/ 854875 h 2465311"/>
                  <a:gd name="connsiteX55" fmla="*/ 2515737 w 2699982"/>
                  <a:gd name="connsiteY55" fmla="*/ 1045943 h 2465311"/>
                  <a:gd name="connsiteX56" fmla="*/ 2338317 w 2699982"/>
                  <a:gd name="connsiteY56" fmla="*/ 1209717 h 2465311"/>
                  <a:gd name="connsiteX57" fmla="*/ 2188191 w 2699982"/>
                  <a:gd name="connsiteY57" fmla="*/ 1277955 h 2465311"/>
                  <a:gd name="connsiteX58" fmla="*/ 2392908 w 2699982"/>
                  <a:gd name="connsiteY58" fmla="*/ 1332546 h 2465311"/>
                  <a:gd name="connsiteX59" fmla="*/ 2420203 w 2699982"/>
                  <a:gd name="connsiteY59" fmla="*/ 1387137 h 2465311"/>
                  <a:gd name="connsiteX60" fmla="*/ 2201839 w 2699982"/>
                  <a:gd name="connsiteY60" fmla="*/ 1332546 h 2465311"/>
                  <a:gd name="connsiteX61" fmla="*/ 2119952 w 2699982"/>
                  <a:gd name="connsiteY61" fmla="*/ 1277955 h 2465311"/>
                  <a:gd name="connsiteX62" fmla="*/ 1928884 w 2699982"/>
                  <a:gd name="connsiteY62" fmla="*/ 1305251 h 2465311"/>
                  <a:gd name="connsiteX63" fmla="*/ 1751463 w 2699982"/>
                  <a:gd name="connsiteY63" fmla="*/ 1291603 h 2465311"/>
                  <a:gd name="connsiteX64" fmla="*/ 1669576 w 2699982"/>
                  <a:gd name="connsiteY64" fmla="*/ 1155126 h 2465311"/>
                  <a:gd name="connsiteX65" fmla="*/ 1574042 w 2699982"/>
                  <a:gd name="connsiteY65" fmla="*/ 1196069 h 2465311"/>
                  <a:gd name="connsiteX66" fmla="*/ 1437564 w 2699982"/>
                  <a:gd name="connsiteY66" fmla="*/ 1237012 h 2465311"/>
                  <a:gd name="connsiteX67" fmla="*/ 1464860 w 2699982"/>
                  <a:gd name="connsiteY67" fmla="*/ 1537263 h 2465311"/>
                  <a:gd name="connsiteX68" fmla="*/ 1451212 w 2699982"/>
                  <a:gd name="connsiteY68" fmla="*/ 1823866 h 2465311"/>
                  <a:gd name="connsiteX69" fmla="*/ 1260143 w 2699982"/>
                  <a:gd name="connsiteY69" fmla="*/ 2124117 h 2465311"/>
                  <a:gd name="connsiteX70" fmla="*/ 1110018 w 2699982"/>
                  <a:gd name="connsiteY70" fmla="*/ 2206003 h 2465311"/>
                  <a:gd name="connsiteX71" fmla="*/ 1191905 w 2699982"/>
                  <a:gd name="connsiteY71" fmla="*/ 2110469 h 2465311"/>
                  <a:gd name="connsiteX72" fmla="*/ 1314734 w 2699982"/>
                  <a:gd name="connsiteY72" fmla="*/ 2001287 h 2465311"/>
                  <a:gd name="connsiteX73" fmla="*/ 1219200 w 2699982"/>
                  <a:gd name="connsiteY73" fmla="*/ 1960343 h 2465311"/>
                  <a:gd name="connsiteX74" fmla="*/ 1014484 w 2699982"/>
                  <a:gd name="connsiteY74" fmla="*/ 2151412 h 2465311"/>
                  <a:gd name="connsiteX75" fmla="*/ 1000836 w 2699982"/>
                  <a:gd name="connsiteY75" fmla="*/ 2301537 h 2465311"/>
                  <a:gd name="connsiteX76" fmla="*/ 973540 w 2699982"/>
                  <a:gd name="connsiteY76" fmla="*/ 2465311 h 2465311"/>
                  <a:gd name="connsiteX77" fmla="*/ 946245 w 2699982"/>
                  <a:gd name="connsiteY77" fmla="*/ 2301537 h 2465311"/>
                  <a:gd name="connsiteX78" fmla="*/ 973540 w 2699982"/>
                  <a:gd name="connsiteY78" fmla="*/ 2110469 h 2465311"/>
                  <a:gd name="connsiteX79" fmla="*/ 1164609 w 2699982"/>
                  <a:gd name="connsiteY79" fmla="*/ 1933048 h 2465311"/>
                  <a:gd name="connsiteX80" fmla="*/ 1082723 w 2699982"/>
                  <a:gd name="connsiteY80" fmla="*/ 1933048 h 2465311"/>
                  <a:gd name="connsiteX81" fmla="*/ 878006 w 2699982"/>
                  <a:gd name="connsiteY81" fmla="*/ 2028582 h 2465311"/>
                  <a:gd name="connsiteX82" fmla="*/ 780224 w 2699982"/>
                  <a:gd name="connsiteY82" fmla="*/ 2316257 h 2465311"/>
                  <a:gd name="connsiteX83" fmla="*/ 780224 w 2699982"/>
                  <a:gd name="connsiteY83" fmla="*/ 2100233 h 2465311"/>
                  <a:gd name="connsiteX84" fmla="*/ 987188 w 2699982"/>
                  <a:gd name="connsiteY84" fmla="*/ 1919400 h 2465311"/>
                  <a:gd name="connsiteX85" fmla="*/ 1205552 w 2699982"/>
                  <a:gd name="connsiteY85" fmla="*/ 1864809 h 2465311"/>
                  <a:gd name="connsiteX86" fmla="*/ 1342030 w 2699982"/>
                  <a:gd name="connsiteY86" fmla="*/ 1919400 h 2465311"/>
                  <a:gd name="connsiteX87" fmla="*/ 1382973 w 2699982"/>
                  <a:gd name="connsiteY87" fmla="*/ 1810218 h 2465311"/>
                  <a:gd name="connsiteX88" fmla="*/ 1396621 w 2699982"/>
                  <a:gd name="connsiteY88" fmla="*/ 1687388 h 2465311"/>
                  <a:gd name="connsiteX89" fmla="*/ 1410269 w 2699982"/>
                  <a:gd name="connsiteY89" fmla="*/ 1605502 h 2465311"/>
                  <a:gd name="connsiteX90" fmla="*/ 1396621 w 2699982"/>
                  <a:gd name="connsiteY90" fmla="*/ 1509967 h 2465311"/>
                  <a:gd name="connsiteX91" fmla="*/ 1369325 w 2699982"/>
                  <a:gd name="connsiteY91" fmla="*/ 1277955 h 2465311"/>
                  <a:gd name="connsiteX92" fmla="*/ 1382973 w 2699982"/>
                  <a:gd name="connsiteY92" fmla="*/ 1155126 h 2465311"/>
                  <a:gd name="connsiteX93" fmla="*/ 1355678 w 2699982"/>
                  <a:gd name="connsiteY93" fmla="*/ 1073239 h 2465311"/>
                  <a:gd name="connsiteX94" fmla="*/ 1260143 w 2699982"/>
                  <a:gd name="connsiteY94" fmla="*/ 1032296 h 2465311"/>
                  <a:gd name="connsiteX95" fmla="*/ 1055427 w 2699982"/>
                  <a:gd name="connsiteY95" fmla="*/ 1209717 h 2465311"/>
                  <a:gd name="connsiteX96" fmla="*/ 782472 w 2699982"/>
                  <a:gd name="connsiteY96" fmla="*/ 1455376 h 2465311"/>
                  <a:gd name="connsiteX97" fmla="*/ 636208 w 2699982"/>
                  <a:gd name="connsiteY97" fmla="*/ 1740193 h 2465311"/>
                  <a:gd name="connsiteX98" fmla="*/ 492192 w 2699982"/>
                  <a:gd name="connsiteY98" fmla="*/ 1740193 h 2465311"/>
                  <a:gd name="connsiteX99" fmla="*/ 714233 w 2699982"/>
                  <a:gd name="connsiteY99" fmla="*/ 1414433 h 2465311"/>
                  <a:gd name="connsiteX100" fmla="*/ 918949 w 2699982"/>
                  <a:gd name="connsiteY100" fmla="*/ 1250660 h 2465311"/>
                  <a:gd name="connsiteX101" fmla="*/ 1082723 w 2699982"/>
                  <a:gd name="connsiteY101" fmla="*/ 1100534 h 2465311"/>
                  <a:gd name="connsiteX102" fmla="*/ 1178257 w 2699982"/>
                  <a:gd name="connsiteY102" fmla="*/ 1005000 h 2465311"/>
                  <a:gd name="connsiteX103" fmla="*/ 1301087 w 2699982"/>
                  <a:gd name="connsiteY103" fmla="*/ 977705 h 2465311"/>
                  <a:gd name="connsiteX104" fmla="*/ 1314734 w 2699982"/>
                  <a:gd name="connsiteY104"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201839 w 2699982"/>
                  <a:gd name="connsiteY25" fmla="*/ 145191 h 2465311"/>
                  <a:gd name="connsiteX26" fmla="*/ 2324669 w 2699982"/>
                  <a:gd name="connsiteY26" fmla="*/ 227078 h 2465311"/>
                  <a:gd name="connsiteX27" fmla="*/ 2652215 w 2699982"/>
                  <a:gd name="connsiteY27" fmla="*/ 240726 h 2465311"/>
                  <a:gd name="connsiteX28" fmla="*/ 2611272 w 2699982"/>
                  <a:gd name="connsiteY28" fmla="*/ 295317 h 2465311"/>
                  <a:gd name="connsiteX29" fmla="*/ 2365612 w 2699982"/>
                  <a:gd name="connsiteY29" fmla="*/ 295317 h 2465311"/>
                  <a:gd name="connsiteX30" fmla="*/ 2188191 w 2699982"/>
                  <a:gd name="connsiteY30" fmla="*/ 199782 h 2465311"/>
                  <a:gd name="connsiteX31" fmla="*/ 2065361 w 2699982"/>
                  <a:gd name="connsiteY31" fmla="*/ 158839 h 2465311"/>
                  <a:gd name="connsiteX32" fmla="*/ 1778758 w 2699982"/>
                  <a:gd name="connsiteY32" fmla="*/ 336260 h 2465311"/>
                  <a:gd name="connsiteX33" fmla="*/ 1655928 w 2699982"/>
                  <a:gd name="connsiteY33" fmla="*/ 595567 h 2465311"/>
                  <a:gd name="connsiteX34" fmla="*/ 1614985 w 2699982"/>
                  <a:gd name="connsiteY34" fmla="*/ 813932 h 2465311"/>
                  <a:gd name="connsiteX35" fmla="*/ 1696872 w 2699982"/>
                  <a:gd name="connsiteY35" fmla="*/ 841227 h 2465311"/>
                  <a:gd name="connsiteX36" fmla="*/ 1751463 w 2699982"/>
                  <a:gd name="connsiteY36" fmla="*/ 882170 h 2465311"/>
                  <a:gd name="connsiteX37" fmla="*/ 1901588 w 2699982"/>
                  <a:gd name="connsiteY37" fmla="*/ 882170 h 2465311"/>
                  <a:gd name="connsiteX38" fmla="*/ 2119952 w 2699982"/>
                  <a:gd name="connsiteY38" fmla="*/ 704749 h 2465311"/>
                  <a:gd name="connsiteX39" fmla="*/ 2365612 w 2699982"/>
                  <a:gd name="connsiteY39" fmla="*/ 568272 h 2465311"/>
                  <a:gd name="connsiteX40" fmla="*/ 2433851 w 2699982"/>
                  <a:gd name="connsiteY40" fmla="*/ 418146 h 2465311"/>
                  <a:gd name="connsiteX41" fmla="*/ 2461146 w 2699982"/>
                  <a:gd name="connsiteY41" fmla="*/ 459090 h 2465311"/>
                  <a:gd name="connsiteX42" fmla="*/ 2392908 w 2699982"/>
                  <a:gd name="connsiteY42" fmla="*/ 622863 h 2465311"/>
                  <a:gd name="connsiteX43" fmla="*/ 2256430 w 2699982"/>
                  <a:gd name="connsiteY43" fmla="*/ 691102 h 2465311"/>
                  <a:gd name="connsiteX44" fmla="*/ 2010770 w 2699982"/>
                  <a:gd name="connsiteY44" fmla="*/ 882170 h 2465311"/>
                  <a:gd name="connsiteX45" fmla="*/ 1928884 w 2699982"/>
                  <a:gd name="connsiteY45" fmla="*/ 936761 h 2465311"/>
                  <a:gd name="connsiteX46" fmla="*/ 1778758 w 2699982"/>
                  <a:gd name="connsiteY46" fmla="*/ 950409 h 2465311"/>
                  <a:gd name="connsiteX47" fmla="*/ 1751463 w 2699982"/>
                  <a:gd name="connsiteY47" fmla="*/ 1073239 h 2465311"/>
                  <a:gd name="connsiteX48" fmla="*/ 1710520 w 2699982"/>
                  <a:gd name="connsiteY48" fmla="*/ 1141478 h 2465311"/>
                  <a:gd name="connsiteX49" fmla="*/ 1819702 w 2699982"/>
                  <a:gd name="connsiteY49" fmla="*/ 1237012 h 2465311"/>
                  <a:gd name="connsiteX50" fmla="*/ 2024418 w 2699982"/>
                  <a:gd name="connsiteY50" fmla="*/ 1237012 h 2465311"/>
                  <a:gd name="connsiteX51" fmla="*/ 2324669 w 2699982"/>
                  <a:gd name="connsiteY51" fmla="*/ 1141478 h 2465311"/>
                  <a:gd name="connsiteX52" fmla="*/ 2515737 w 2699982"/>
                  <a:gd name="connsiteY52" fmla="*/ 895818 h 2465311"/>
                  <a:gd name="connsiteX53" fmla="*/ 2543033 w 2699982"/>
                  <a:gd name="connsiteY53" fmla="*/ 854875 h 2465311"/>
                  <a:gd name="connsiteX54" fmla="*/ 2515737 w 2699982"/>
                  <a:gd name="connsiteY54" fmla="*/ 1045943 h 2465311"/>
                  <a:gd name="connsiteX55" fmla="*/ 2338317 w 2699982"/>
                  <a:gd name="connsiteY55" fmla="*/ 1209717 h 2465311"/>
                  <a:gd name="connsiteX56" fmla="*/ 2188191 w 2699982"/>
                  <a:gd name="connsiteY56" fmla="*/ 1277955 h 2465311"/>
                  <a:gd name="connsiteX57" fmla="*/ 2392908 w 2699982"/>
                  <a:gd name="connsiteY57" fmla="*/ 1332546 h 2465311"/>
                  <a:gd name="connsiteX58" fmla="*/ 2420203 w 2699982"/>
                  <a:gd name="connsiteY58" fmla="*/ 1387137 h 2465311"/>
                  <a:gd name="connsiteX59" fmla="*/ 2201839 w 2699982"/>
                  <a:gd name="connsiteY59" fmla="*/ 1332546 h 2465311"/>
                  <a:gd name="connsiteX60" fmla="*/ 2119952 w 2699982"/>
                  <a:gd name="connsiteY60" fmla="*/ 1277955 h 2465311"/>
                  <a:gd name="connsiteX61" fmla="*/ 1928884 w 2699982"/>
                  <a:gd name="connsiteY61" fmla="*/ 1305251 h 2465311"/>
                  <a:gd name="connsiteX62" fmla="*/ 1751463 w 2699982"/>
                  <a:gd name="connsiteY62" fmla="*/ 1291603 h 2465311"/>
                  <a:gd name="connsiteX63" fmla="*/ 1669576 w 2699982"/>
                  <a:gd name="connsiteY63" fmla="*/ 1155126 h 2465311"/>
                  <a:gd name="connsiteX64" fmla="*/ 1574042 w 2699982"/>
                  <a:gd name="connsiteY64" fmla="*/ 1196069 h 2465311"/>
                  <a:gd name="connsiteX65" fmla="*/ 1437564 w 2699982"/>
                  <a:gd name="connsiteY65" fmla="*/ 1237012 h 2465311"/>
                  <a:gd name="connsiteX66" fmla="*/ 1464860 w 2699982"/>
                  <a:gd name="connsiteY66" fmla="*/ 1537263 h 2465311"/>
                  <a:gd name="connsiteX67" fmla="*/ 1451212 w 2699982"/>
                  <a:gd name="connsiteY67" fmla="*/ 1823866 h 2465311"/>
                  <a:gd name="connsiteX68" fmla="*/ 1260143 w 2699982"/>
                  <a:gd name="connsiteY68" fmla="*/ 2124117 h 2465311"/>
                  <a:gd name="connsiteX69" fmla="*/ 1110018 w 2699982"/>
                  <a:gd name="connsiteY69" fmla="*/ 2206003 h 2465311"/>
                  <a:gd name="connsiteX70" fmla="*/ 1191905 w 2699982"/>
                  <a:gd name="connsiteY70" fmla="*/ 2110469 h 2465311"/>
                  <a:gd name="connsiteX71" fmla="*/ 1314734 w 2699982"/>
                  <a:gd name="connsiteY71" fmla="*/ 2001287 h 2465311"/>
                  <a:gd name="connsiteX72" fmla="*/ 1219200 w 2699982"/>
                  <a:gd name="connsiteY72" fmla="*/ 1960343 h 2465311"/>
                  <a:gd name="connsiteX73" fmla="*/ 1014484 w 2699982"/>
                  <a:gd name="connsiteY73" fmla="*/ 2151412 h 2465311"/>
                  <a:gd name="connsiteX74" fmla="*/ 1000836 w 2699982"/>
                  <a:gd name="connsiteY74" fmla="*/ 2301537 h 2465311"/>
                  <a:gd name="connsiteX75" fmla="*/ 973540 w 2699982"/>
                  <a:gd name="connsiteY75" fmla="*/ 2465311 h 2465311"/>
                  <a:gd name="connsiteX76" fmla="*/ 946245 w 2699982"/>
                  <a:gd name="connsiteY76" fmla="*/ 2301537 h 2465311"/>
                  <a:gd name="connsiteX77" fmla="*/ 973540 w 2699982"/>
                  <a:gd name="connsiteY77" fmla="*/ 2110469 h 2465311"/>
                  <a:gd name="connsiteX78" fmla="*/ 1164609 w 2699982"/>
                  <a:gd name="connsiteY78" fmla="*/ 1933048 h 2465311"/>
                  <a:gd name="connsiteX79" fmla="*/ 1082723 w 2699982"/>
                  <a:gd name="connsiteY79" fmla="*/ 1933048 h 2465311"/>
                  <a:gd name="connsiteX80" fmla="*/ 878006 w 2699982"/>
                  <a:gd name="connsiteY80" fmla="*/ 2028582 h 2465311"/>
                  <a:gd name="connsiteX81" fmla="*/ 780224 w 2699982"/>
                  <a:gd name="connsiteY81" fmla="*/ 2316257 h 2465311"/>
                  <a:gd name="connsiteX82" fmla="*/ 780224 w 2699982"/>
                  <a:gd name="connsiteY82" fmla="*/ 2100233 h 2465311"/>
                  <a:gd name="connsiteX83" fmla="*/ 987188 w 2699982"/>
                  <a:gd name="connsiteY83" fmla="*/ 1919400 h 2465311"/>
                  <a:gd name="connsiteX84" fmla="*/ 1205552 w 2699982"/>
                  <a:gd name="connsiteY84" fmla="*/ 1864809 h 2465311"/>
                  <a:gd name="connsiteX85" fmla="*/ 1342030 w 2699982"/>
                  <a:gd name="connsiteY85" fmla="*/ 1919400 h 2465311"/>
                  <a:gd name="connsiteX86" fmla="*/ 1382973 w 2699982"/>
                  <a:gd name="connsiteY86" fmla="*/ 1810218 h 2465311"/>
                  <a:gd name="connsiteX87" fmla="*/ 1396621 w 2699982"/>
                  <a:gd name="connsiteY87" fmla="*/ 1687388 h 2465311"/>
                  <a:gd name="connsiteX88" fmla="*/ 1410269 w 2699982"/>
                  <a:gd name="connsiteY88" fmla="*/ 1605502 h 2465311"/>
                  <a:gd name="connsiteX89" fmla="*/ 1396621 w 2699982"/>
                  <a:gd name="connsiteY89" fmla="*/ 1509967 h 2465311"/>
                  <a:gd name="connsiteX90" fmla="*/ 1369325 w 2699982"/>
                  <a:gd name="connsiteY90" fmla="*/ 1277955 h 2465311"/>
                  <a:gd name="connsiteX91" fmla="*/ 1382973 w 2699982"/>
                  <a:gd name="connsiteY91" fmla="*/ 1155126 h 2465311"/>
                  <a:gd name="connsiteX92" fmla="*/ 1355678 w 2699982"/>
                  <a:gd name="connsiteY92" fmla="*/ 1073239 h 2465311"/>
                  <a:gd name="connsiteX93" fmla="*/ 1260143 w 2699982"/>
                  <a:gd name="connsiteY93" fmla="*/ 1032296 h 2465311"/>
                  <a:gd name="connsiteX94" fmla="*/ 1055427 w 2699982"/>
                  <a:gd name="connsiteY94" fmla="*/ 1209717 h 2465311"/>
                  <a:gd name="connsiteX95" fmla="*/ 782472 w 2699982"/>
                  <a:gd name="connsiteY95" fmla="*/ 1455376 h 2465311"/>
                  <a:gd name="connsiteX96" fmla="*/ 636208 w 2699982"/>
                  <a:gd name="connsiteY96" fmla="*/ 1740193 h 2465311"/>
                  <a:gd name="connsiteX97" fmla="*/ 492192 w 2699982"/>
                  <a:gd name="connsiteY97" fmla="*/ 1740193 h 2465311"/>
                  <a:gd name="connsiteX98" fmla="*/ 714233 w 2699982"/>
                  <a:gd name="connsiteY98" fmla="*/ 1414433 h 2465311"/>
                  <a:gd name="connsiteX99" fmla="*/ 918949 w 2699982"/>
                  <a:gd name="connsiteY99" fmla="*/ 1250660 h 2465311"/>
                  <a:gd name="connsiteX100" fmla="*/ 1082723 w 2699982"/>
                  <a:gd name="connsiteY100" fmla="*/ 1100534 h 2465311"/>
                  <a:gd name="connsiteX101" fmla="*/ 1178257 w 2699982"/>
                  <a:gd name="connsiteY101" fmla="*/ 1005000 h 2465311"/>
                  <a:gd name="connsiteX102" fmla="*/ 1301087 w 2699982"/>
                  <a:gd name="connsiteY102" fmla="*/ 977705 h 2465311"/>
                  <a:gd name="connsiteX103" fmla="*/ 1314734 w 2699982"/>
                  <a:gd name="connsiteY103"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215487 w 2699982"/>
                  <a:gd name="connsiteY24" fmla="*/ 104248 h 2465311"/>
                  <a:gd name="connsiteX25" fmla="*/ 2324669 w 2699982"/>
                  <a:gd name="connsiteY25" fmla="*/ 227078 h 2465311"/>
                  <a:gd name="connsiteX26" fmla="*/ 2652215 w 2699982"/>
                  <a:gd name="connsiteY26" fmla="*/ 240726 h 2465311"/>
                  <a:gd name="connsiteX27" fmla="*/ 2611272 w 2699982"/>
                  <a:gd name="connsiteY27" fmla="*/ 295317 h 2465311"/>
                  <a:gd name="connsiteX28" fmla="*/ 2365612 w 2699982"/>
                  <a:gd name="connsiteY28" fmla="*/ 295317 h 2465311"/>
                  <a:gd name="connsiteX29" fmla="*/ 2188191 w 2699982"/>
                  <a:gd name="connsiteY29" fmla="*/ 199782 h 2465311"/>
                  <a:gd name="connsiteX30" fmla="*/ 2065361 w 2699982"/>
                  <a:gd name="connsiteY30" fmla="*/ 158839 h 2465311"/>
                  <a:gd name="connsiteX31" fmla="*/ 1778758 w 2699982"/>
                  <a:gd name="connsiteY31" fmla="*/ 336260 h 2465311"/>
                  <a:gd name="connsiteX32" fmla="*/ 1655928 w 2699982"/>
                  <a:gd name="connsiteY32" fmla="*/ 595567 h 2465311"/>
                  <a:gd name="connsiteX33" fmla="*/ 1614985 w 2699982"/>
                  <a:gd name="connsiteY33" fmla="*/ 813932 h 2465311"/>
                  <a:gd name="connsiteX34" fmla="*/ 1696872 w 2699982"/>
                  <a:gd name="connsiteY34" fmla="*/ 841227 h 2465311"/>
                  <a:gd name="connsiteX35" fmla="*/ 1751463 w 2699982"/>
                  <a:gd name="connsiteY35" fmla="*/ 882170 h 2465311"/>
                  <a:gd name="connsiteX36" fmla="*/ 1901588 w 2699982"/>
                  <a:gd name="connsiteY36" fmla="*/ 882170 h 2465311"/>
                  <a:gd name="connsiteX37" fmla="*/ 2119952 w 2699982"/>
                  <a:gd name="connsiteY37" fmla="*/ 704749 h 2465311"/>
                  <a:gd name="connsiteX38" fmla="*/ 2365612 w 2699982"/>
                  <a:gd name="connsiteY38" fmla="*/ 568272 h 2465311"/>
                  <a:gd name="connsiteX39" fmla="*/ 2433851 w 2699982"/>
                  <a:gd name="connsiteY39" fmla="*/ 418146 h 2465311"/>
                  <a:gd name="connsiteX40" fmla="*/ 2461146 w 2699982"/>
                  <a:gd name="connsiteY40" fmla="*/ 459090 h 2465311"/>
                  <a:gd name="connsiteX41" fmla="*/ 2392908 w 2699982"/>
                  <a:gd name="connsiteY41" fmla="*/ 622863 h 2465311"/>
                  <a:gd name="connsiteX42" fmla="*/ 2256430 w 2699982"/>
                  <a:gd name="connsiteY42" fmla="*/ 691102 h 2465311"/>
                  <a:gd name="connsiteX43" fmla="*/ 2010770 w 2699982"/>
                  <a:gd name="connsiteY43" fmla="*/ 882170 h 2465311"/>
                  <a:gd name="connsiteX44" fmla="*/ 1928884 w 2699982"/>
                  <a:gd name="connsiteY44" fmla="*/ 936761 h 2465311"/>
                  <a:gd name="connsiteX45" fmla="*/ 1778758 w 2699982"/>
                  <a:gd name="connsiteY45" fmla="*/ 950409 h 2465311"/>
                  <a:gd name="connsiteX46" fmla="*/ 1751463 w 2699982"/>
                  <a:gd name="connsiteY46" fmla="*/ 1073239 h 2465311"/>
                  <a:gd name="connsiteX47" fmla="*/ 1710520 w 2699982"/>
                  <a:gd name="connsiteY47" fmla="*/ 1141478 h 2465311"/>
                  <a:gd name="connsiteX48" fmla="*/ 1819702 w 2699982"/>
                  <a:gd name="connsiteY48" fmla="*/ 1237012 h 2465311"/>
                  <a:gd name="connsiteX49" fmla="*/ 2024418 w 2699982"/>
                  <a:gd name="connsiteY49" fmla="*/ 1237012 h 2465311"/>
                  <a:gd name="connsiteX50" fmla="*/ 2324669 w 2699982"/>
                  <a:gd name="connsiteY50" fmla="*/ 1141478 h 2465311"/>
                  <a:gd name="connsiteX51" fmla="*/ 2515737 w 2699982"/>
                  <a:gd name="connsiteY51" fmla="*/ 895818 h 2465311"/>
                  <a:gd name="connsiteX52" fmla="*/ 2543033 w 2699982"/>
                  <a:gd name="connsiteY52" fmla="*/ 854875 h 2465311"/>
                  <a:gd name="connsiteX53" fmla="*/ 2515737 w 2699982"/>
                  <a:gd name="connsiteY53" fmla="*/ 1045943 h 2465311"/>
                  <a:gd name="connsiteX54" fmla="*/ 2338317 w 2699982"/>
                  <a:gd name="connsiteY54" fmla="*/ 1209717 h 2465311"/>
                  <a:gd name="connsiteX55" fmla="*/ 2188191 w 2699982"/>
                  <a:gd name="connsiteY55" fmla="*/ 1277955 h 2465311"/>
                  <a:gd name="connsiteX56" fmla="*/ 2392908 w 2699982"/>
                  <a:gd name="connsiteY56" fmla="*/ 1332546 h 2465311"/>
                  <a:gd name="connsiteX57" fmla="*/ 2420203 w 2699982"/>
                  <a:gd name="connsiteY57" fmla="*/ 1387137 h 2465311"/>
                  <a:gd name="connsiteX58" fmla="*/ 2201839 w 2699982"/>
                  <a:gd name="connsiteY58" fmla="*/ 1332546 h 2465311"/>
                  <a:gd name="connsiteX59" fmla="*/ 2119952 w 2699982"/>
                  <a:gd name="connsiteY59" fmla="*/ 1277955 h 2465311"/>
                  <a:gd name="connsiteX60" fmla="*/ 1928884 w 2699982"/>
                  <a:gd name="connsiteY60" fmla="*/ 1305251 h 2465311"/>
                  <a:gd name="connsiteX61" fmla="*/ 1751463 w 2699982"/>
                  <a:gd name="connsiteY61" fmla="*/ 1291603 h 2465311"/>
                  <a:gd name="connsiteX62" fmla="*/ 1669576 w 2699982"/>
                  <a:gd name="connsiteY62" fmla="*/ 1155126 h 2465311"/>
                  <a:gd name="connsiteX63" fmla="*/ 1574042 w 2699982"/>
                  <a:gd name="connsiteY63" fmla="*/ 1196069 h 2465311"/>
                  <a:gd name="connsiteX64" fmla="*/ 1437564 w 2699982"/>
                  <a:gd name="connsiteY64" fmla="*/ 1237012 h 2465311"/>
                  <a:gd name="connsiteX65" fmla="*/ 1464860 w 2699982"/>
                  <a:gd name="connsiteY65" fmla="*/ 1537263 h 2465311"/>
                  <a:gd name="connsiteX66" fmla="*/ 1451212 w 2699982"/>
                  <a:gd name="connsiteY66" fmla="*/ 1823866 h 2465311"/>
                  <a:gd name="connsiteX67" fmla="*/ 1260143 w 2699982"/>
                  <a:gd name="connsiteY67" fmla="*/ 2124117 h 2465311"/>
                  <a:gd name="connsiteX68" fmla="*/ 1110018 w 2699982"/>
                  <a:gd name="connsiteY68" fmla="*/ 2206003 h 2465311"/>
                  <a:gd name="connsiteX69" fmla="*/ 1191905 w 2699982"/>
                  <a:gd name="connsiteY69" fmla="*/ 2110469 h 2465311"/>
                  <a:gd name="connsiteX70" fmla="*/ 1314734 w 2699982"/>
                  <a:gd name="connsiteY70" fmla="*/ 2001287 h 2465311"/>
                  <a:gd name="connsiteX71" fmla="*/ 1219200 w 2699982"/>
                  <a:gd name="connsiteY71" fmla="*/ 1960343 h 2465311"/>
                  <a:gd name="connsiteX72" fmla="*/ 1014484 w 2699982"/>
                  <a:gd name="connsiteY72" fmla="*/ 2151412 h 2465311"/>
                  <a:gd name="connsiteX73" fmla="*/ 1000836 w 2699982"/>
                  <a:gd name="connsiteY73" fmla="*/ 2301537 h 2465311"/>
                  <a:gd name="connsiteX74" fmla="*/ 973540 w 2699982"/>
                  <a:gd name="connsiteY74" fmla="*/ 2465311 h 2465311"/>
                  <a:gd name="connsiteX75" fmla="*/ 946245 w 2699982"/>
                  <a:gd name="connsiteY75" fmla="*/ 2301537 h 2465311"/>
                  <a:gd name="connsiteX76" fmla="*/ 973540 w 2699982"/>
                  <a:gd name="connsiteY76" fmla="*/ 2110469 h 2465311"/>
                  <a:gd name="connsiteX77" fmla="*/ 1164609 w 2699982"/>
                  <a:gd name="connsiteY77" fmla="*/ 1933048 h 2465311"/>
                  <a:gd name="connsiteX78" fmla="*/ 1082723 w 2699982"/>
                  <a:gd name="connsiteY78" fmla="*/ 1933048 h 2465311"/>
                  <a:gd name="connsiteX79" fmla="*/ 878006 w 2699982"/>
                  <a:gd name="connsiteY79" fmla="*/ 2028582 h 2465311"/>
                  <a:gd name="connsiteX80" fmla="*/ 780224 w 2699982"/>
                  <a:gd name="connsiteY80" fmla="*/ 2316257 h 2465311"/>
                  <a:gd name="connsiteX81" fmla="*/ 780224 w 2699982"/>
                  <a:gd name="connsiteY81" fmla="*/ 2100233 h 2465311"/>
                  <a:gd name="connsiteX82" fmla="*/ 987188 w 2699982"/>
                  <a:gd name="connsiteY82" fmla="*/ 1919400 h 2465311"/>
                  <a:gd name="connsiteX83" fmla="*/ 1205552 w 2699982"/>
                  <a:gd name="connsiteY83" fmla="*/ 1864809 h 2465311"/>
                  <a:gd name="connsiteX84" fmla="*/ 1342030 w 2699982"/>
                  <a:gd name="connsiteY84" fmla="*/ 1919400 h 2465311"/>
                  <a:gd name="connsiteX85" fmla="*/ 1382973 w 2699982"/>
                  <a:gd name="connsiteY85" fmla="*/ 1810218 h 2465311"/>
                  <a:gd name="connsiteX86" fmla="*/ 1396621 w 2699982"/>
                  <a:gd name="connsiteY86" fmla="*/ 1687388 h 2465311"/>
                  <a:gd name="connsiteX87" fmla="*/ 1410269 w 2699982"/>
                  <a:gd name="connsiteY87" fmla="*/ 1605502 h 2465311"/>
                  <a:gd name="connsiteX88" fmla="*/ 1396621 w 2699982"/>
                  <a:gd name="connsiteY88" fmla="*/ 1509967 h 2465311"/>
                  <a:gd name="connsiteX89" fmla="*/ 1369325 w 2699982"/>
                  <a:gd name="connsiteY89" fmla="*/ 1277955 h 2465311"/>
                  <a:gd name="connsiteX90" fmla="*/ 1382973 w 2699982"/>
                  <a:gd name="connsiteY90" fmla="*/ 1155126 h 2465311"/>
                  <a:gd name="connsiteX91" fmla="*/ 1355678 w 2699982"/>
                  <a:gd name="connsiteY91" fmla="*/ 1073239 h 2465311"/>
                  <a:gd name="connsiteX92" fmla="*/ 1260143 w 2699982"/>
                  <a:gd name="connsiteY92" fmla="*/ 1032296 h 2465311"/>
                  <a:gd name="connsiteX93" fmla="*/ 1055427 w 2699982"/>
                  <a:gd name="connsiteY93" fmla="*/ 1209717 h 2465311"/>
                  <a:gd name="connsiteX94" fmla="*/ 782472 w 2699982"/>
                  <a:gd name="connsiteY94" fmla="*/ 1455376 h 2465311"/>
                  <a:gd name="connsiteX95" fmla="*/ 636208 w 2699982"/>
                  <a:gd name="connsiteY95" fmla="*/ 1740193 h 2465311"/>
                  <a:gd name="connsiteX96" fmla="*/ 492192 w 2699982"/>
                  <a:gd name="connsiteY96" fmla="*/ 1740193 h 2465311"/>
                  <a:gd name="connsiteX97" fmla="*/ 714233 w 2699982"/>
                  <a:gd name="connsiteY97" fmla="*/ 1414433 h 2465311"/>
                  <a:gd name="connsiteX98" fmla="*/ 918949 w 2699982"/>
                  <a:gd name="connsiteY98" fmla="*/ 1250660 h 2465311"/>
                  <a:gd name="connsiteX99" fmla="*/ 1082723 w 2699982"/>
                  <a:gd name="connsiteY99" fmla="*/ 1100534 h 2465311"/>
                  <a:gd name="connsiteX100" fmla="*/ 1178257 w 2699982"/>
                  <a:gd name="connsiteY100" fmla="*/ 1005000 h 2465311"/>
                  <a:gd name="connsiteX101" fmla="*/ 1301087 w 2699982"/>
                  <a:gd name="connsiteY101" fmla="*/ 977705 h 2465311"/>
                  <a:gd name="connsiteX102" fmla="*/ 1314734 w 2699982"/>
                  <a:gd name="connsiteY102"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780224 w 2699982"/>
                  <a:gd name="connsiteY79" fmla="*/ 2316257 h 2465311"/>
                  <a:gd name="connsiteX80" fmla="*/ 780224 w 2699982"/>
                  <a:gd name="connsiteY80" fmla="*/ 2100233 h 2465311"/>
                  <a:gd name="connsiteX81" fmla="*/ 987188 w 2699982"/>
                  <a:gd name="connsiteY81" fmla="*/ 1919400 h 2465311"/>
                  <a:gd name="connsiteX82" fmla="*/ 1205552 w 2699982"/>
                  <a:gd name="connsiteY82" fmla="*/ 1864809 h 2465311"/>
                  <a:gd name="connsiteX83" fmla="*/ 1342030 w 2699982"/>
                  <a:gd name="connsiteY83" fmla="*/ 1919400 h 2465311"/>
                  <a:gd name="connsiteX84" fmla="*/ 1382973 w 2699982"/>
                  <a:gd name="connsiteY84" fmla="*/ 1810218 h 2465311"/>
                  <a:gd name="connsiteX85" fmla="*/ 1396621 w 2699982"/>
                  <a:gd name="connsiteY85" fmla="*/ 1687388 h 2465311"/>
                  <a:gd name="connsiteX86" fmla="*/ 1410269 w 2699982"/>
                  <a:gd name="connsiteY86" fmla="*/ 1605502 h 2465311"/>
                  <a:gd name="connsiteX87" fmla="*/ 1396621 w 2699982"/>
                  <a:gd name="connsiteY87" fmla="*/ 1509967 h 2465311"/>
                  <a:gd name="connsiteX88" fmla="*/ 1369325 w 2699982"/>
                  <a:gd name="connsiteY88" fmla="*/ 1277955 h 2465311"/>
                  <a:gd name="connsiteX89" fmla="*/ 1382973 w 2699982"/>
                  <a:gd name="connsiteY89" fmla="*/ 1155126 h 2465311"/>
                  <a:gd name="connsiteX90" fmla="*/ 1355678 w 2699982"/>
                  <a:gd name="connsiteY90" fmla="*/ 1073239 h 2465311"/>
                  <a:gd name="connsiteX91" fmla="*/ 1260143 w 2699982"/>
                  <a:gd name="connsiteY91" fmla="*/ 1032296 h 2465311"/>
                  <a:gd name="connsiteX92" fmla="*/ 1055427 w 2699982"/>
                  <a:gd name="connsiteY92" fmla="*/ 1209717 h 2465311"/>
                  <a:gd name="connsiteX93" fmla="*/ 782472 w 2699982"/>
                  <a:gd name="connsiteY93" fmla="*/ 1455376 h 2465311"/>
                  <a:gd name="connsiteX94" fmla="*/ 636208 w 2699982"/>
                  <a:gd name="connsiteY94" fmla="*/ 1740193 h 2465311"/>
                  <a:gd name="connsiteX95" fmla="*/ 492192 w 2699982"/>
                  <a:gd name="connsiteY95" fmla="*/ 1740193 h 2465311"/>
                  <a:gd name="connsiteX96" fmla="*/ 714233 w 2699982"/>
                  <a:gd name="connsiteY96" fmla="*/ 1414433 h 2465311"/>
                  <a:gd name="connsiteX97" fmla="*/ 918949 w 2699982"/>
                  <a:gd name="connsiteY97" fmla="*/ 1250660 h 2465311"/>
                  <a:gd name="connsiteX98" fmla="*/ 1082723 w 2699982"/>
                  <a:gd name="connsiteY98" fmla="*/ 1100534 h 2465311"/>
                  <a:gd name="connsiteX99" fmla="*/ 1178257 w 2699982"/>
                  <a:gd name="connsiteY99" fmla="*/ 1005000 h 2465311"/>
                  <a:gd name="connsiteX100" fmla="*/ 1301087 w 2699982"/>
                  <a:gd name="connsiteY100" fmla="*/ 977705 h 2465311"/>
                  <a:gd name="connsiteX101" fmla="*/ 1314734 w 2699982"/>
                  <a:gd name="connsiteY101"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780224 w 2699982"/>
                  <a:gd name="connsiteY79" fmla="*/ 2100233 h 2465311"/>
                  <a:gd name="connsiteX80" fmla="*/ 987188 w 2699982"/>
                  <a:gd name="connsiteY80" fmla="*/ 1919400 h 2465311"/>
                  <a:gd name="connsiteX81" fmla="*/ 1205552 w 2699982"/>
                  <a:gd name="connsiteY81" fmla="*/ 1864809 h 2465311"/>
                  <a:gd name="connsiteX82" fmla="*/ 1342030 w 2699982"/>
                  <a:gd name="connsiteY82" fmla="*/ 1919400 h 2465311"/>
                  <a:gd name="connsiteX83" fmla="*/ 1382973 w 2699982"/>
                  <a:gd name="connsiteY83" fmla="*/ 1810218 h 2465311"/>
                  <a:gd name="connsiteX84" fmla="*/ 1396621 w 2699982"/>
                  <a:gd name="connsiteY84" fmla="*/ 1687388 h 2465311"/>
                  <a:gd name="connsiteX85" fmla="*/ 1410269 w 2699982"/>
                  <a:gd name="connsiteY85" fmla="*/ 1605502 h 2465311"/>
                  <a:gd name="connsiteX86" fmla="*/ 1396621 w 2699982"/>
                  <a:gd name="connsiteY86" fmla="*/ 1509967 h 2465311"/>
                  <a:gd name="connsiteX87" fmla="*/ 1369325 w 2699982"/>
                  <a:gd name="connsiteY87" fmla="*/ 1277955 h 2465311"/>
                  <a:gd name="connsiteX88" fmla="*/ 1382973 w 2699982"/>
                  <a:gd name="connsiteY88" fmla="*/ 1155126 h 2465311"/>
                  <a:gd name="connsiteX89" fmla="*/ 1355678 w 2699982"/>
                  <a:gd name="connsiteY89" fmla="*/ 1073239 h 2465311"/>
                  <a:gd name="connsiteX90" fmla="*/ 1260143 w 2699982"/>
                  <a:gd name="connsiteY90" fmla="*/ 1032296 h 2465311"/>
                  <a:gd name="connsiteX91" fmla="*/ 1055427 w 2699982"/>
                  <a:gd name="connsiteY91" fmla="*/ 1209717 h 2465311"/>
                  <a:gd name="connsiteX92" fmla="*/ 782472 w 2699982"/>
                  <a:gd name="connsiteY92" fmla="*/ 1455376 h 2465311"/>
                  <a:gd name="connsiteX93" fmla="*/ 636208 w 2699982"/>
                  <a:gd name="connsiteY93" fmla="*/ 1740193 h 2465311"/>
                  <a:gd name="connsiteX94" fmla="*/ 492192 w 2699982"/>
                  <a:gd name="connsiteY94" fmla="*/ 1740193 h 2465311"/>
                  <a:gd name="connsiteX95" fmla="*/ 714233 w 2699982"/>
                  <a:gd name="connsiteY95" fmla="*/ 1414433 h 2465311"/>
                  <a:gd name="connsiteX96" fmla="*/ 918949 w 2699982"/>
                  <a:gd name="connsiteY96" fmla="*/ 1250660 h 2465311"/>
                  <a:gd name="connsiteX97" fmla="*/ 1082723 w 2699982"/>
                  <a:gd name="connsiteY97" fmla="*/ 1100534 h 2465311"/>
                  <a:gd name="connsiteX98" fmla="*/ 1178257 w 2699982"/>
                  <a:gd name="connsiteY98" fmla="*/ 1005000 h 2465311"/>
                  <a:gd name="connsiteX99" fmla="*/ 1301087 w 2699982"/>
                  <a:gd name="connsiteY99" fmla="*/ 977705 h 2465311"/>
                  <a:gd name="connsiteX100" fmla="*/ 1314734 w 2699982"/>
                  <a:gd name="connsiteY100"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878006 w 2699982"/>
                  <a:gd name="connsiteY78" fmla="*/ 2028582 h 2465311"/>
                  <a:gd name="connsiteX79" fmla="*/ 987188 w 2699982"/>
                  <a:gd name="connsiteY79" fmla="*/ 1919400 h 2465311"/>
                  <a:gd name="connsiteX80" fmla="*/ 1205552 w 2699982"/>
                  <a:gd name="connsiteY80" fmla="*/ 1864809 h 2465311"/>
                  <a:gd name="connsiteX81" fmla="*/ 1342030 w 2699982"/>
                  <a:gd name="connsiteY81" fmla="*/ 1919400 h 2465311"/>
                  <a:gd name="connsiteX82" fmla="*/ 1382973 w 2699982"/>
                  <a:gd name="connsiteY82" fmla="*/ 1810218 h 2465311"/>
                  <a:gd name="connsiteX83" fmla="*/ 1396621 w 2699982"/>
                  <a:gd name="connsiteY83" fmla="*/ 1687388 h 2465311"/>
                  <a:gd name="connsiteX84" fmla="*/ 1410269 w 2699982"/>
                  <a:gd name="connsiteY84" fmla="*/ 1605502 h 2465311"/>
                  <a:gd name="connsiteX85" fmla="*/ 1396621 w 2699982"/>
                  <a:gd name="connsiteY85" fmla="*/ 1509967 h 2465311"/>
                  <a:gd name="connsiteX86" fmla="*/ 1369325 w 2699982"/>
                  <a:gd name="connsiteY86" fmla="*/ 1277955 h 2465311"/>
                  <a:gd name="connsiteX87" fmla="*/ 1382973 w 2699982"/>
                  <a:gd name="connsiteY87" fmla="*/ 1155126 h 2465311"/>
                  <a:gd name="connsiteX88" fmla="*/ 1355678 w 2699982"/>
                  <a:gd name="connsiteY88" fmla="*/ 1073239 h 2465311"/>
                  <a:gd name="connsiteX89" fmla="*/ 1260143 w 2699982"/>
                  <a:gd name="connsiteY89" fmla="*/ 1032296 h 2465311"/>
                  <a:gd name="connsiteX90" fmla="*/ 1055427 w 2699982"/>
                  <a:gd name="connsiteY90" fmla="*/ 1209717 h 2465311"/>
                  <a:gd name="connsiteX91" fmla="*/ 782472 w 2699982"/>
                  <a:gd name="connsiteY91" fmla="*/ 1455376 h 2465311"/>
                  <a:gd name="connsiteX92" fmla="*/ 636208 w 2699982"/>
                  <a:gd name="connsiteY92" fmla="*/ 1740193 h 2465311"/>
                  <a:gd name="connsiteX93" fmla="*/ 492192 w 2699982"/>
                  <a:gd name="connsiteY93" fmla="*/ 1740193 h 2465311"/>
                  <a:gd name="connsiteX94" fmla="*/ 714233 w 2699982"/>
                  <a:gd name="connsiteY94" fmla="*/ 1414433 h 2465311"/>
                  <a:gd name="connsiteX95" fmla="*/ 918949 w 2699982"/>
                  <a:gd name="connsiteY95" fmla="*/ 1250660 h 2465311"/>
                  <a:gd name="connsiteX96" fmla="*/ 1082723 w 2699982"/>
                  <a:gd name="connsiteY96" fmla="*/ 1100534 h 2465311"/>
                  <a:gd name="connsiteX97" fmla="*/ 1178257 w 2699982"/>
                  <a:gd name="connsiteY97" fmla="*/ 1005000 h 2465311"/>
                  <a:gd name="connsiteX98" fmla="*/ 1301087 w 2699982"/>
                  <a:gd name="connsiteY98" fmla="*/ 977705 h 2465311"/>
                  <a:gd name="connsiteX99" fmla="*/ 1314734 w 2699982"/>
                  <a:gd name="connsiteY99"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987188 w 2699982"/>
                  <a:gd name="connsiteY78" fmla="*/ 1919400 h 2465311"/>
                  <a:gd name="connsiteX79" fmla="*/ 1205552 w 2699982"/>
                  <a:gd name="connsiteY79" fmla="*/ 1864809 h 2465311"/>
                  <a:gd name="connsiteX80" fmla="*/ 1342030 w 2699982"/>
                  <a:gd name="connsiteY80" fmla="*/ 1919400 h 2465311"/>
                  <a:gd name="connsiteX81" fmla="*/ 1382973 w 2699982"/>
                  <a:gd name="connsiteY81" fmla="*/ 1810218 h 2465311"/>
                  <a:gd name="connsiteX82" fmla="*/ 1396621 w 2699982"/>
                  <a:gd name="connsiteY82" fmla="*/ 1687388 h 2465311"/>
                  <a:gd name="connsiteX83" fmla="*/ 1410269 w 2699982"/>
                  <a:gd name="connsiteY83" fmla="*/ 1605502 h 2465311"/>
                  <a:gd name="connsiteX84" fmla="*/ 1396621 w 2699982"/>
                  <a:gd name="connsiteY84" fmla="*/ 1509967 h 2465311"/>
                  <a:gd name="connsiteX85" fmla="*/ 1369325 w 2699982"/>
                  <a:gd name="connsiteY85" fmla="*/ 1277955 h 2465311"/>
                  <a:gd name="connsiteX86" fmla="*/ 1382973 w 2699982"/>
                  <a:gd name="connsiteY86" fmla="*/ 1155126 h 2465311"/>
                  <a:gd name="connsiteX87" fmla="*/ 1355678 w 2699982"/>
                  <a:gd name="connsiteY87" fmla="*/ 1073239 h 2465311"/>
                  <a:gd name="connsiteX88" fmla="*/ 1260143 w 2699982"/>
                  <a:gd name="connsiteY88" fmla="*/ 1032296 h 2465311"/>
                  <a:gd name="connsiteX89" fmla="*/ 1055427 w 2699982"/>
                  <a:gd name="connsiteY89" fmla="*/ 1209717 h 2465311"/>
                  <a:gd name="connsiteX90" fmla="*/ 782472 w 2699982"/>
                  <a:gd name="connsiteY90" fmla="*/ 1455376 h 2465311"/>
                  <a:gd name="connsiteX91" fmla="*/ 636208 w 2699982"/>
                  <a:gd name="connsiteY91" fmla="*/ 1740193 h 2465311"/>
                  <a:gd name="connsiteX92" fmla="*/ 492192 w 2699982"/>
                  <a:gd name="connsiteY92" fmla="*/ 1740193 h 2465311"/>
                  <a:gd name="connsiteX93" fmla="*/ 714233 w 2699982"/>
                  <a:gd name="connsiteY93" fmla="*/ 1414433 h 2465311"/>
                  <a:gd name="connsiteX94" fmla="*/ 918949 w 2699982"/>
                  <a:gd name="connsiteY94" fmla="*/ 1250660 h 2465311"/>
                  <a:gd name="connsiteX95" fmla="*/ 1082723 w 2699982"/>
                  <a:gd name="connsiteY95" fmla="*/ 1100534 h 2465311"/>
                  <a:gd name="connsiteX96" fmla="*/ 1178257 w 2699982"/>
                  <a:gd name="connsiteY96" fmla="*/ 1005000 h 2465311"/>
                  <a:gd name="connsiteX97" fmla="*/ 1301087 w 2699982"/>
                  <a:gd name="connsiteY97" fmla="*/ 977705 h 2465311"/>
                  <a:gd name="connsiteX98" fmla="*/ 1314734 w 2699982"/>
                  <a:gd name="connsiteY98"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082723 w 2699982"/>
                  <a:gd name="connsiteY77" fmla="*/ 1933048 h 2465311"/>
                  <a:gd name="connsiteX78" fmla="*/ 1205552 w 2699982"/>
                  <a:gd name="connsiteY78" fmla="*/ 1864809 h 2465311"/>
                  <a:gd name="connsiteX79" fmla="*/ 1342030 w 2699982"/>
                  <a:gd name="connsiteY79" fmla="*/ 1919400 h 2465311"/>
                  <a:gd name="connsiteX80" fmla="*/ 1382973 w 2699982"/>
                  <a:gd name="connsiteY80" fmla="*/ 1810218 h 2465311"/>
                  <a:gd name="connsiteX81" fmla="*/ 1396621 w 2699982"/>
                  <a:gd name="connsiteY81" fmla="*/ 1687388 h 2465311"/>
                  <a:gd name="connsiteX82" fmla="*/ 1410269 w 2699982"/>
                  <a:gd name="connsiteY82" fmla="*/ 1605502 h 2465311"/>
                  <a:gd name="connsiteX83" fmla="*/ 1396621 w 2699982"/>
                  <a:gd name="connsiteY83" fmla="*/ 1509967 h 2465311"/>
                  <a:gd name="connsiteX84" fmla="*/ 1369325 w 2699982"/>
                  <a:gd name="connsiteY84" fmla="*/ 1277955 h 2465311"/>
                  <a:gd name="connsiteX85" fmla="*/ 1382973 w 2699982"/>
                  <a:gd name="connsiteY85" fmla="*/ 1155126 h 2465311"/>
                  <a:gd name="connsiteX86" fmla="*/ 1355678 w 2699982"/>
                  <a:gd name="connsiteY86" fmla="*/ 1073239 h 2465311"/>
                  <a:gd name="connsiteX87" fmla="*/ 1260143 w 2699982"/>
                  <a:gd name="connsiteY87" fmla="*/ 1032296 h 2465311"/>
                  <a:gd name="connsiteX88" fmla="*/ 1055427 w 2699982"/>
                  <a:gd name="connsiteY88" fmla="*/ 1209717 h 2465311"/>
                  <a:gd name="connsiteX89" fmla="*/ 782472 w 2699982"/>
                  <a:gd name="connsiteY89" fmla="*/ 1455376 h 2465311"/>
                  <a:gd name="connsiteX90" fmla="*/ 636208 w 2699982"/>
                  <a:gd name="connsiteY90" fmla="*/ 1740193 h 2465311"/>
                  <a:gd name="connsiteX91" fmla="*/ 492192 w 2699982"/>
                  <a:gd name="connsiteY91" fmla="*/ 1740193 h 2465311"/>
                  <a:gd name="connsiteX92" fmla="*/ 714233 w 2699982"/>
                  <a:gd name="connsiteY92" fmla="*/ 1414433 h 2465311"/>
                  <a:gd name="connsiteX93" fmla="*/ 918949 w 2699982"/>
                  <a:gd name="connsiteY93" fmla="*/ 1250660 h 2465311"/>
                  <a:gd name="connsiteX94" fmla="*/ 1082723 w 2699982"/>
                  <a:gd name="connsiteY94" fmla="*/ 1100534 h 2465311"/>
                  <a:gd name="connsiteX95" fmla="*/ 1178257 w 2699982"/>
                  <a:gd name="connsiteY95" fmla="*/ 1005000 h 2465311"/>
                  <a:gd name="connsiteX96" fmla="*/ 1301087 w 2699982"/>
                  <a:gd name="connsiteY96" fmla="*/ 977705 h 2465311"/>
                  <a:gd name="connsiteX97" fmla="*/ 1314734 w 2699982"/>
                  <a:gd name="connsiteY97"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205552 w 2699982"/>
                  <a:gd name="connsiteY77" fmla="*/ 1864809 h 2465311"/>
                  <a:gd name="connsiteX78" fmla="*/ 1342030 w 2699982"/>
                  <a:gd name="connsiteY78" fmla="*/ 1919400 h 2465311"/>
                  <a:gd name="connsiteX79" fmla="*/ 1382973 w 2699982"/>
                  <a:gd name="connsiteY79" fmla="*/ 1810218 h 2465311"/>
                  <a:gd name="connsiteX80" fmla="*/ 1396621 w 2699982"/>
                  <a:gd name="connsiteY80" fmla="*/ 1687388 h 2465311"/>
                  <a:gd name="connsiteX81" fmla="*/ 1410269 w 2699982"/>
                  <a:gd name="connsiteY81" fmla="*/ 1605502 h 2465311"/>
                  <a:gd name="connsiteX82" fmla="*/ 1396621 w 2699982"/>
                  <a:gd name="connsiteY82" fmla="*/ 1509967 h 2465311"/>
                  <a:gd name="connsiteX83" fmla="*/ 1369325 w 2699982"/>
                  <a:gd name="connsiteY83" fmla="*/ 1277955 h 2465311"/>
                  <a:gd name="connsiteX84" fmla="*/ 1382973 w 2699982"/>
                  <a:gd name="connsiteY84" fmla="*/ 1155126 h 2465311"/>
                  <a:gd name="connsiteX85" fmla="*/ 1355678 w 2699982"/>
                  <a:gd name="connsiteY85" fmla="*/ 1073239 h 2465311"/>
                  <a:gd name="connsiteX86" fmla="*/ 1260143 w 2699982"/>
                  <a:gd name="connsiteY86" fmla="*/ 1032296 h 2465311"/>
                  <a:gd name="connsiteX87" fmla="*/ 1055427 w 2699982"/>
                  <a:gd name="connsiteY87" fmla="*/ 1209717 h 2465311"/>
                  <a:gd name="connsiteX88" fmla="*/ 782472 w 2699982"/>
                  <a:gd name="connsiteY88" fmla="*/ 1455376 h 2465311"/>
                  <a:gd name="connsiteX89" fmla="*/ 636208 w 2699982"/>
                  <a:gd name="connsiteY89" fmla="*/ 1740193 h 2465311"/>
                  <a:gd name="connsiteX90" fmla="*/ 492192 w 2699982"/>
                  <a:gd name="connsiteY90" fmla="*/ 1740193 h 2465311"/>
                  <a:gd name="connsiteX91" fmla="*/ 714233 w 2699982"/>
                  <a:gd name="connsiteY91" fmla="*/ 1414433 h 2465311"/>
                  <a:gd name="connsiteX92" fmla="*/ 918949 w 2699982"/>
                  <a:gd name="connsiteY92" fmla="*/ 1250660 h 2465311"/>
                  <a:gd name="connsiteX93" fmla="*/ 1082723 w 2699982"/>
                  <a:gd name="connsiteY93" fmla="*/ 1100534 h 2465311"/>
                  <a:gd name="connsiteX94" fmla="*/ 1178257 w 2699982"/>
                  <a:gd name="connsiteY94" fmla="*/ 1005000 h 2465311"/>
                  <a:gd name="connsiteX95" fmla="*/ 1301087 w 2699982"/>
                  <a:gd name="connsiteY95" fmla="*/ 977705 h 2465311"/>
                  <a:gd name="connsiteX96" fmla="*/ 1314734 w 2699982"/>
                  <a:gd name="connsiteY96" fmla="*/ 868523 h 2465311"/>
                  <a:gd name="connsiteX0" fmla="*/ 1314734 w 2699982"/>
                  <a:gd name="connsiteY0" fmla="*/ 868523 h 2465311"/>
                  <a:gd name="connsiteX1" fmla="*/ 1014484 w 2699982"/>
                  <a:gd name="connsiteY1" fmla="*/ 718397 h 2465311"/>
                  <a:gd name="connsiteX2" fmla="*/ 700585 w 2699982"/>
                  <a:gd name="connsiteY2" fmla="*/ 663806 h 2465311"/>
                  <a:gd name="connsiteX3" fmla="*/ 386687 w 2699982"/>
                  <a:gd name="connsiteY3" fmla="*/ 663806 h 2465311"/>
                  <a:gd name="connsiteX4" fmla="*/ 45493 w 2699982"/>
                  <a:gd name="connsiteY4" fmla="*/ 786636 h 2465311"/>
                  <a:gd name="connsiteX5" fmla="*/ 113731 w 2699982"/>
                  <a:gd name="connsiteY5" fmla="*/ 800284 h 2465311"/>
                  <a:gd name="connsiteX6" fmla="*/ 100084 w 2699982"/>
                  <a:gd name="connsiteY6" fmla="*/ 800284 h 2465311"/>
                  <a:gd name="connsiteX7" fmla="*/ 154675 w 2699982"/>
                  <a:gd name="connsiteY7" fmla="*/ 677454 h 2465311"/>
                  <a:gd name="connsiteX8" fmla="*/ 468573 w 2699982"/>
                  <a:gd name="connsiteY8" fmla="*/ 595567 h 2465311"/>
                  <a:gd name="connsiteX9" fmla="*/ 905302 w 2699982"/>
                  <a:gd name="connsiteY9" fmla="*/ 595567 h 2465311"/>
                  <a:gd name="connsiteX10" fmla="*/ 1178257 w 2699982"/>
                  <a:gd name="connsiteY10" fmla="*/ 704749 h 2465311"/>
                  <a:gd name="connsiteX11" fmla="*/ 1369325 w 2699982"/>
                  <a:gd name="connsiteY11" fmla="*/ 813932 h 2465311"/>
                  <a:gd name="connsiteX12" fmla="*/ 1396621 w 2699982"/>
                  <a:gd name="connsiteY12" fmla="*/ 813932 h 2465311"/>
                  <a:gd name="connsiteX13" fmla="*/ 1464860 w 2699982"/>
                  <a:gd name="connsiteY13" fmla="*/ 800284 h 2465311"/>
                  <a:gd name="connsiteX14" fmla="*/ 1478508 w 2699982"/>
                  <a:gd name="connsiteY14" fmla="*/ 540976 h 2465311"/>
                  <a:gd name="connsiteX15" fmla="*/ 1478508 w 2699982"/>
                  <a:gd name="connsiteY15" fmla="*/ 540976 h 2465311"/>
                  <a:gd name="connsiteX16" fmla="*/ 1212272 w 2699982"/>
                  <a:gd name="connsiteY16" fmla="*/ 228025 h 2465311"/>
                  <a:gd name="connsiteX17" fmla="*/ 1140264 w 2699982"/>
                  <a:gd name="connsiteY17" fmla="*/ 12001 h 2465311"/>
                  <a:gd name="connsiteX18" fmla="*/ 1284280 w 2699982"/>
                  <a:gd name="connsiteY18" fmla="*/ 156017 h 2465311"/>
                  <a:gd name="connsiteX19" fmla="*/ 1464860 w 2699982"/>
                  <a:gd name="connsiteY19" fmla="*/ 322612 h 2465311"/>
                  <a:gd name="connsiteX20" fmla="*/ 1546746 w 2699982"/>
                  <a:gd name="connsiteY20" fmla="*/ 554624 h 2465311"/>
                  <a:gd name="connsiteX21" fmla="*/ 1574042 w 2699982"/>
                  <a:gd name="connsiteY21" fmla="*/ 663806 h 2465311"/>
                  <a:gd name="connsiteX22" fmla="*/ 1683224 w 2699982"/>
                  <a:gd name="connsiteY22" fmla="*/ 336260 h 2465311"/>
                  <a:gd name="connsiteX23" fmla="*/ 1928884 w 2699982"/>
                  <a:gd name="connsiteY23" fmla="*/ 145191 h 2465311"/>
                  <a:gd name="connsiteX24" fmla="*/ 2324669 w 2699982"/>
                  <a:gd name="connsiteY24" fmla="*/ 227078 h 2465311"/>
                  <a:gd name="connsiteX25" fmla="*/ 2652215 w 2699982"/>
                  <a:gd name="connsiteY25" fmla="*/ 240726 h 2465311"/>
                  <a:gd name="connsiteX26" fmla="*/ 2611272 w 2699982"/>
                  <a:gd name="connsiteY26" fmla="*/ 295317 h 2465311"/>
                  <a:gd name="connsiteX27" fmla="*/ 2365612 w 2699982"/>
                  <a:gd name="connsiteY27" fmla="*/ 295317 h 2465311"/>
                  <a:gd name="connsiteX28" fmla="*/ 2188191 w 2699982"/>
                  <a:gd name="connsiteY28" fmla="*/ 199782 h 2465311"/>
                  <a:gd name="connsiteX29" fmla="*/ 2065361 w 2699982"/>
                  <a:gd name="connsiteY29" fmla="*/ 158839 h 2465311"/>
                  <a:gd name="connsiteX30" fmla="*/ 1778758 w 2699982"/>
                  <a:gd name="connsiteY30" fmla="*/ 336260 h 2465311"/>
                  <a:gd name="connsiteX31" fmla="*/ 1655928 w 2699982"/>
                  <a:gd name="connsiteY31" fmla="*/ 595567 h 2465311"/>
                  <a:gd name="connsiteX32" fmla="*/ 1614985 w 2699982"/>
                  <a:gd name="connsiteY32" fmla="*/ 813932 h 2465311"/>
                  <a:gd name="connsiteX33" fmla="*/ 1696872 w 2699982"/>
                  <a:gd name="connsiteY33" fmla="*/ 841227 h 2465311"/>
                  <a:gd name="connsiteX34" fmla="*/ 1751463 w 2699982"/>
                  <a:gd name="connsiteY34" fmla="*/ 882170 h 2465311"/>
                  <a:gd name="connsiteX35" fmla="*/ 1901588 w 2699982"/>
                  <a:gd name="connsiteY35" fmla="*/ 882170 h 2465311"/>
                  <a:gd name="connsiteX36" fmla="*/ 2119952 w 2699982"/>
                  <a:gd name="connsiteY36" fmla="*/ 704749 h 2465311"/>
                  <a:gd name="connsiteX37" fmla="*/ 2365612 w 2699982"/>
                  <a:gd name="connsiteY37" fmla="*/ 568272 h 2465311"/>
                  <a:gd name="connsiteX38" fmla="*/ 2433851 w 2699982"/>
                  <a:gd name="connsiteY38" fmla="*/ 418146 h 2465311"/>
                  <a:gd name="connsiteX39" fmla="*/ 2461146 w 2699982"/>
                  <a:gd name="connsiteY39" fmla="*/ 459090 h 2465311"/>
                  <a:gd name="connsiteX40" fmla="*/ 2392908 w 2699982"/>
                  <a:gd name="connsiteY40" fmla="*/ 622863 h 2465311"/>
                  <a:gd name="connsiteX41" fmla="*/ 2256430 w 2699982"/>
                  <a:gd name="connsiteY41" fmla="*/ 691102 h 2465311"/>
                  <a:gd name="connsiteX42" fmla="*/ 2010770 w 2699982"/>
                  <a:gd name="connsiteY42" fmla="*/ 882170 h 2465311"/>
                  <a:gd name="connsiteX43" fmla="*/ 1928884 w 2699982"/>
                  <a:gd name="connsiteY43" fmla="*/ 936761 h 2465311"/>
                  <a:gd name="connsiteX44" fmla="*/ 1778758 w 2699982"/>
                  <a:gd name="connsiteY44" fmla="*/ 950409 h 2465311"/>
                  <a:gd name="connsiteX45" fmla="*/ 1751463 w 2699982"/>
                  <a:gd name="connsiteY45" fmla="*/ 1073239 h 2465311"/>
                  <a:gd name="connsiteX46" fmla="*/ 1710520 w 2699982"/>
                  <a:gd name="connsiteY46" fmla="*/ 1141478 h 2465311"/>
                  <a:gd name="connsiteX47" fmla="*/ 1819702 w 2699982"/>
                  <a:gd name="connsiteY47" fmla="*/ 1237012 h 2465311"/>
                  <a:gd name="connsiteX48" fmla="*/ 2024418 w 2699982"/>
                  <a:gd name="connsiteY48" fmla="*/ 1237012 h 2465311"/>
                  <a:gd name="connsiteX49" fmla="*/ 2324669 w 2699982"/>
                  <a:gd name="connsiteY49" fmla="*/ 1141478 h 2465311"/>
                  <a:gd name="connsiteX50" fmla="*/ 2515737 w 2699982"/>
                  <a:gd name="connsiteY50" fmla="*/ 895818 h 2465311"/>
                  <a:gd name="connsiteX51" fmla="*/ 2543033 w 2699982"/>
                  <a:gd name="connsiteY51" fmla="*/ 854875 h 2465311"/>
                  <a:gd name="connsiteX52" fmla="*/ 2515737 w 2699982"/>
                  <a:gd name="connsiteY52" fmla="*/ 1045943 h 2465311"/>
                  <a:gd name="connsiteX53" fmla="*/ 2338317 w 2699982"/>
                  <a:gd name="connsiteY53" fmla="*/ 1209717 h 2465311"/>
                  <a:gd name="connsiteX54" fmla="*/ 2188191 w 2699982"/>
                  <a:gd name="connsiteY54" fmla="*/ 1277955 h 2465311"/>
                  <a:gd name="connsiteX55" fmla="*/ 2392908 w 2699982"/>
                  <a:gd name="connsiteY55" fmla="*/ 1332546 h 2465311"/>
                  <a:gd name="connsiteX56" fmla="*/ 2420203 w 2699982"/>
                  <a:gd name="connsiteY56" fmla="*/ 1387137 h 2465311"/>
                  <a:gd name="connsiteX57" fmla="*/ 2201839 w 2699982"/>
                  <a:gd name="connsiteY57" fmla="*/ 1332546 h 2465311"/>
                  <a:gd name="connsiteX58" fmla="*/ 2119952 w 2699982"/>
                  <a:gd name="connsiteY58" fmla="*/ 1277955 h 2465311"/>
                  <a:gd name="connsiteX59" fmla="*/ 1928884 w 2699982"/>
                  <a:gd name="connsiteY59" fmla="*/ 1305251 h 2465311"/>
                  <a:gd name="connsiteX60" fmla="*/ 1751463 w 2699982"/>
                  <a:gd name="connsiteY60" fmla="*/ 1291603 h 2465311"/>
                  <a:gd name="connsiteX61" fmla="*/ 1669576 w 2699982"/>
                  <a:gd name="connsiteY61" fmla="*/ 1155126 h 2465311"/>
                  <a:gd name="connsiteX62" fmla="*/ 1574042 w 2699982"/>
                  <a:gd name="connsiteY62" fmla="*/ 1196069 h 2465311"/>
                  <a:gd name="connsiteX63" fmla="*/ 1437564 w 2699982"/>
                  <a:gd name="connsiteY63" fmla="*/ 1237012 h 2465311"/>
                  <a:gd name="connsiteX64" fmla="*/ 1464860 w 2699982"/>
                  <a:gd name="connsiteY64" fmla="*/ 1537263 h 2465311"/>
                  <a:gd name="connsiteX65" fmla="*/ 1451212 w 2699982"/>
                  <a:gd name="connsiteY65" fmla="*/ 1823866 h 2465311"/>
                  <a:gd name="connsiteX66" fmla="*/ 1260143 w 2699982"/>
                  <a:gd name="connsiteY66" fmla="*/ 2124117 h 2465311"/>
                  <a:gd name="connsiteX67" fmla="*/ 1110018 w 2699982"/>
                  <a:gd name="connsiteY67" fmla="*/ 2206003 h 2465311"/>
                  <a:gd name="connsiteX68" fmla="*/ 1191905 w 2699982"/>
                  <a:gd name="connsiteY68" fmla="*/ 2110469 h 2465311"/>
                  <a:gd name="connsiteX69" fmla="*/ 1314734 w 2699982"/>
                  <a:gd name="connsiteY69" fmla="*/ 2001287 h 2465311"/>
                  <a:gd name="connsiteX70" fmla="*/ 1219200 w 2699982"/>
                  <a:gd name="connsiteY70" fmla="*/ 1960343 h 2465311"/>
                  <a:gd name="connsiteX71" fmla="*/ 1014484 w 2699982"/>
                  <a:gd name="connsiteY71" fmla="*/ 2151412 h 2465311"/>
                  <a:gd name="connsiteX72" fmla="*/ 1000836 w 2699982"/>
                  <a:gd name="connsiteY72" fmla="*/ 2301537 h 2465311"/>
                  <a:gd name="connsiteX73" fmla="*/ 973540 w 2699982"/>
                  <a:gd name="connsiteY73" fmla="*/ 2465311 h 2465311"/>
                  <a:gd name="connsiteX74" fmla="*/ 946245 w 2699982"/>
                  <a:gd name="connsiteY74" fmla="*/ 2301537 h 2465311"/>
                  <a:gd name="connsiteX75" fmla="*/ 973540 w 2699982"/>
                  <a:gd name="connsiteY75" fmla="*/ 2110469 h 2465311"/>
                  <a:gd name="connsiteX76" fmla="*/ 1164609 w 2699982"/>
                  <a:gd name="connsiteY76" fmla="*/ 1933048 h 2465311"/>
                  <a:gd name="connsiteX77" fmla="*/ 1342030 w 2699982"/>
                  <a:gd name="connsiteY77" fmla="*/ 1919400 h 2465311"/>
                  <a:gd name="connsiteX78" fmla="*/ 1382973 w 2699982"/>
                  <a:gd name="connsiteY78" fmla="*/ 1810218 h 2465311"/>
                  <a:gd name="connsiteX79" fmla="*/ 1396621 w 2699982"/>
                  <a:gd name="connsiteY79" fmla="*/ 1687388 h 2465311"/>
                  <a:gd name="connsiteX80" fmla="*/ 1410269 w 2699982"/>
                  <a:gd name="connsiteY80" fmla="*/ 1605502 h 2465311"/>
                  <a:gd name="connsiteX81" fmla="*/ 1396621 w 2699982"/>
                  <a:gd name="connsiteY81" fmla="*/ 1509967 h 2465311"/>
                  <a:gd name="connsiteX82" fmla="*/ 1369325 w 2699982"/>
                  <a:gd name="connsiteY82" fmla="*/ 1277955 h 2465311"/>
                  <a:gd name="connsiteX83" fmla="*/ 1382973 w 2699982"/>
                  <a:gd name="connsiteY83" fmla="*/ 1155126 h 2465311"/>
                  <a:gd name="connsiteX84" fmla="*/ 1355678 w 2699982"/>
                  <a:gd name="connsiteY84" fmla="*/ 1073239 h 2465311"/>
                  <a:gd name="connsiteX85" fmla="*/ 1260143 w 2699982"/>
                  <a:gd name="connsiteY85" fmla="*/ 1032296 h 2465311"/>
                  <a:gd name="connsiteX86" fmla="*/ 1055427 w 2699982"/>
                  <a:gd name="connsiteY86" fmla="*/ 1209717 h 2465311"/>
                  <a:gd name="connsiteX87" fmla="*/ 782472 w 2699982"/>
                  <a:gd name="connsiteY87" fmla="*/ 1455376 h 2465311"/>
                  <a:gd name="connsiteX88" fmla="*/ 636208 w 2699982"/>
                  <a:gd name="connsiteY88" fmla="*/ 1740193 h 2465311"/>
                  <a:gd name="connsiteX89" fmla="*/ 492192 w 2699982"/>
                  <a:gd name="connsiteY89" fmla="*/ 1740193 h 2465311"/>
                  <a:gd name="connsiteX90" fmla="*/ 714233 w 2699982"/>
                  <a:gd name="connsiteY90" fmla="*/ 1414433 h 2465311"/>
                  <a:gd name="connsiteX91" fmla="*/ 918949 w 2699982"/>
                  <a:gd name="connsiteY91" fmla="*/ 1250660 h 2465311"/>
                  <a:gd name="connsiteX92" fmla="*/ 1082723 w 2699982"/>
                  <a:gd name="connsiteY92" fmla="*/ 1100534 h 2465311"/>
                  <a:gd name="connsiteX93" fmla="*/ 1178257 w 2699982"/>
                  <a:gd name="connsiteY93" fmla="*/ 1005000 h 2465311"/>
                  <a:gd name="connsiteX94" fmla="*/ 1301087 w 2699982"/>
                  <a:gd name="connsiteY94" fmla="*/ 977705 h 2465311"/>
                  <a:gd name="connsiteX95" fmla="*/ 1314734 w 2699982"/>
                  <a:gd name="connsiteY95" fmla="*/ 868523 h 2465311"/>
                  <a:gd name="connsiteX0" fmla="*/ 1314734 w 2659039"/>
                  <a:gd name="connsiteY0" fmla="*/ 868523 h 2465311"/>
                  <a:gd name="connsiteX1" fmla="*/ 1014484 w 2659039"/>
                  <a:gd name="connsiteY1" fmla="*/ 718397 h 2465311"/>
                  <a:gd name="connsiteX2" fmla="*/ 700585 w 2659039"/>
                  <a:gd name="connsiteY2" fmla="*/ 663806 h 2465311"/>
                  <a:gd name="connsiteX3" fmla="*/ 386687 w 2659039"/>
                  <a:gd name="connsiteY3" fmla="*/ 663806 h 2465311"/>
                  <a:gd name="connsiteX4" fmla="*/ 45493 w 2659039"/>
                  <a:gd name="connsiteY4" fmla="*/ 786636 h 2465311"/>
                  <a:gd name="connsiteX5" fmla="*/ 113731 w 2659039"/>
                  <a:gd name="connsiteY5" fmla="*/ 800284 h 2465311"/>
                  <a:gd name="connsiteX6" fmla="*/ 100084 w 2659039"/>
                  <a:gd name="connsiteY6" fmla="*/ 800284 h 2465311"/>
                  <a:gd name="connsiteX7" fmla="*/ 154675 w 2659039"/>
                  <a:gd name="connsiteY7" fmla="*/ 677454 h 2465311"/>
                  <a:gd name="connsiteX8" fmla="*/ 468573 w 2659039"/>
                  <a:gd name="connsiteY8" fmla="*/ 595567 h 2465311"/>
                  <a:gd name="connsiteX9" fmla="*/ 905302 w 2659039"/>
                  <a:gd name="connsiteY9" fmla="*/ 595567 h 2465311"/>
                  <a:gd name="connsiteX10" fmla="*/ 1178257 w 2659039"/>
                  <a:gd name="connsiteY10" fmla="*/ 704749 h 2465311"/>
                  <a:gd name="connsiteX11" fmla="*/ 1369325 w 2659039"/>
                  <a:gd name="connsiteY11" fmla="*/ 813932 h 2465311"/>
                  <a:gd name="connsiteX12" fmla="*/ 1396621 w 2659039"/>
                  <a:gd name="connsiteY12" fmla="*/ 813932 h 2465311"/>
                  <a:gd name="connsiteX13" fmla="*/ 1464860 w 2659039"/>
                  <a:gd name="connsiteY13" fmla="*/ 800284 h 2465311"/>
                  <a:gd name="connsiteX14" fmla="*/ 1478508 w 2659039"/>
                  <a:gd name="connsiteY14" fmla="*/ 540976 h 2465311"/>
                  <a:gd name="connsiteX15" fmla="*/ 1478508 w 2659039"/>
                  <a:gd name="connsiteY15" fmla="*/ 540976 h 2465311"/>
                  <a:gd name="connsiteX16" fmla="*/ 1212272 w 2659039"/>
                  <a:gd name="connsiteY16" fmla="*/ 228025 h 2465311"/>
                  <a:gd name="connsiteX17" fmla="*/ 1140264 w 2659039"/>
                  <a:gd name="connsiteY17" fmla="*/ 12001 h 2465311"/>
                  <a:gd name="connsiteX18" fmla="*/ 1284280 w 2659039"/>
                  <a:gd name="connsiteY18" fmla="*/ 156017 h 2465311"/>
                  <a:gd name="connsiteX19" fmla="*/ 1464860 w 2659039"/>
                  <a:gd name="connsiteY19" fmla="*/ 322612 h 2465311"/>
                  <a:gd name="connsiteX20" fmla="*/ 1546746 w 2659039"/>
                  <a:gd name="connsiteY20" fmla="*/ 554624 h 2465311"/>
                  <a:gd name="connsiteX21" fmla="*/ 1574042 w 2659039"/>
                  <a:gd name="connsiteY21" fmla="*/ 663806 h 2465311"/>
                  <a:gd name="connsiteX22" fmla="*/ 1683224 w 2659039"/>
                  <a:gd name="connsiteY22" fmla="*/ 336260 h 2465311"/>
                  <a:gd name="connsiteX23" fmla="*/ 1928884 w 2659039"/>
                  <a:gd name="connsiteY23" fmla="*/ 145191 h 2465311"/>
                  <a:gd name="connsiteX24" fmla="*/ 2324669 w 2659039"/>
                  <a:gd name="connsiteY24" fmla="*/ 227078 h 2465311"/>
                  <a:gd name="connsiteX25" fmla="*/ 2652215 w 2659039"/>
                  <a:gd name="connsiteY25" fmla="*/ 240726 h 2465311"/>
                  <a:gd name="connsiteX26" fmla="*/ 2365612 w 2659039"/>
                  <a:gd name="connsiteY26" fmla="*/ 295317 h 2465311"/>
                  <a:gd name="connsiteX27" fmla="*/ 2188191 w 2659039"/>
                  <a:gd name="connsiteY27" fmla="*/ 199782 h 2465311"/>
                  <a:gd name="connsiteX28" fmla="*/ 2065361 w 2659039"/>
                  <a:gd name="connsiteY28" fmla="*/ 158839 h 2465311"/>
                  <a:gd name="connsiteX29" fmla="*/ 1778758 w 2659039"/>
                  <a:gd name="connsiteY29" fmla="*/ 336260 h 2465311"/>
                  <a:gd name="connsiteX30" fmla="*/ 1655928 w 2659039"/>
                  <a:gd name="connsiteY30" fmla="*/ 595567 h 2465311"/>
                  <a:gd name="connsiteX31" fmla="*/ 1614985 w 2659039"/>
                  <a:gd name="connsiteY31" fmla="*/ 813932 h 2465311"/>
                  <a:gd name="connsiteX32" fmla="*/ 1696872 w 2659039"/>
                  <a:gd name="connsiteY32" fmla="*/ 841227 h 2465311"/>
                  <a:gd name="connsiteX33" fmla="*/ 1751463 w 2659039"/>
                  <a:gd name="connsiteY33" fmla="*/ 882170 h 2465311"/>
                  <a:gd name="connsiteX34" fmla="*/ 1901588 w 2659039"/>
                  <a:gd name="connsiteY34" fmla="*/ 882170 h 2465311"/>
                  <a:gd name="connsiteX35" fmla="*/ 2119952 w 2659039"/>
                  <a:gd name="connsiteY35" fmla="*/ 704749 h 2465311"/>
                  <a:gd name="connsiteX36" fmla="*/ 2365612 w 2659039"/>
                  <a:gd name="connsiteY36" fmla="*/ 568272 h 2465311"/>
                  <a:gd name="connsiteX37" fmla="*/ 2433851 w 2659039"/>
                  <a:gd name="connsiteY37" fmla="*/ 418146 h 2465311"/>
                  <a:gd name="connsiteX38" fmla="*/ 2461146 w 2659039"/>
                  <a:gd name="connsiteY38" fmla="*/ 459090 h 2465311"/>
                  <a:gd name="connsiteX39" fmla="*/ 2392908 w 2659039"/>
                  <a:gd name="connsiteY39" fmla="*/ 622863 h 2465311"/>
                  <a:gd name="connsiteX40" fmla="*/ 2256430 w 2659039"/>
                  <a:gd name="connsiteY40" fmla="*/ 691102 h 2465311"/>
                  <a:gd name="connsiteX41" fmla="*/ 2010770 w 2659039"/>
                  <a:gd name="connsiteY41" fmla="*/ 882170 h 2465311"/>
                  <a:gd name="connsiteX42" fmla="*/ 1928884 w 2659039"/>
                  <a:gd name="connsiteY42" fmla="*/ 936761 h 2465311"/>
                  <a:gd name="connsiteX43" fmla="*/ 1778758 w 2659039"/>
                  <a:gd name="connsiteY43" fmla="*/ 950409 h 2465311"/>
                  <a:gd name="connsiteX44" fmla="*/ 1751463 w 2659039"/>
                  <a:gd name="connsiteY44" fmla="*/ 1073239 h 2465311"/>
                  <a:gd name="connsiteX45" fmla="*/ 1710520 w 2659039"/>
                  <a:gd name="connsiteY45" fmla="*/ 1141478 h 2465311"/>
                  <a:gd name="connsiteX46" fmla="*/ 1819702 w 2659039"/>
                  <a:gd name="connsiteY46" fmla="*/ 1237012 h 2465311"/>
                  <a:gd name="connsiteX47" fmla="*/ 2024418 w 2659039"/>
                  <a:gd name="connsiteY47" fmla="*/ 1237012 h 2465311"/>
                  <a:gd name="connsiteX48" fmla="*/ 2324669 w 2659039"/>
                  <a:gd name="connsiteY48" fmla="*/ 1141478 h 2465311"/>
                  <a:gd name="connsiteX49" fmla="*/ 2515737 w 2659039"/>
                  <a:gd name="connsiteY49" fmla="*/ 895818 h 2465311"/>
                  <a:gd name="connsiteX50" fmla="*/ 2543033 w 2659039"/>
                  <a:gd name="connsiteY50" fmla="*/ 854875 h 2465311"/>
                  <a:gd name="connsiteX51" fmla="*/ 2515737 w 2659039"/>
                  <a:gd name="connsiteY51" fmla="*/ 1045943 h 2465311"/>
                  <a:gd name="connsiteX52" fmla="*/ 2338317 w 2659039"/>
                  <a:gd name="connsiteY52" fmla="*/ 1209717 h 2465311"/>
                  <a:gd name="connsiteX53" fmla="*/ 2188191 w 2659039"/>
                  <a:gd name="connsiteY53" fmla="*/ 1277955 h 2465311"/>
                  <a:gd name="connsiteX54" fmla="*/ 2392908 w 2659039"/>
                  <a:gd name="connsiteY54" fmla="*/ 1332546 h 2465311"/>
                  <a:gd name="connsiteX55" fmla="*/ 2420203 w 2659039"/>
                  <a:gd name="connsiteY55" fmla="*/ 1387137 h 2465311"/>
                  <a:gd name="connsiteX56" fmla="*/ 2201839 w 2659039"/>
                  <a:gd name="connsiteY56" fmla="*/ 1332546 h 2465311"/>
                  <a:gd name="connsiteX57" fmla="*/ 2119952 w 2659039"/>
                  <a:gd name="connsiteY57" fmla="*/ 1277955 h 2465311"/>
                  <a:gd name="connsiteX58" fmla="*/ 1928884 w 2659039"/>
                  <a:gd name="connsiteY58" fmla="*/ 1305251 h 2465311"/>
                  <a:gd name="connsiteX59" fmla="*/ 1751463 w 2659039"/>
                  <a:gd name="connsiteY59" fmla="*/ 1291603 h 2465311"/>
                  <a:gd name="connsiteX60" fmla="*/ 1669576 w 2659039"/>
                  <a:gd name="connsiteY60" fmla="*/ 1155126 h 2465311"/>
                  <a:gd name="connsiteX61" fmla="*/ 1574042 w 2659039"/>
                  <a:gd name="connsiteY61" fmla="*/ 1196069 h 2465311"/>
                  <a:gd name="connsiteX62" fmla="*/ 1437564 w 2659039"/>
                  <a:gd name="connsiteY62" fmla="*/ 1237012 h 2465311"/>
                  <a:gd name="connsiteX63" fmla="*/ 1464860 w 2659039"/>
                  <a:gd name="connsiteY63" fmla="*/ 1537263 h 2465311"/>
                  <a:gd name="connsiteX64" fmla="*/ 1451212 w 2659039"/>
                  <a:gd name="connsiteY64" fmla="*/ 1823866 h 2465311"/>
                  <a:gd name="connsiteX65" fmla="*/ 1260143 w 2659039"/>
                  <a:gd name="connsiteY65" fmla="*/ 2124117 h 2465311"/>
                  <a:gd name="connsiteX66" fmla="*/ 1110018 w 2659039"/>
                  <a:gd name="connsiteY66" fmla="*/ 2206003 h 2465311"/>
                  <a:gd name="connsiteX67" fmla="*/ 1191905 w 2659039"/>
                  <a:gd name="connsiteY67" fmla="*/ 2110469 h 2465311"/>
                  <a:gd name="connsiteX68" fmla="*/ 1314734 w 2659039"/>
                  <a:gd name="connsiteY68" fmla="*/ 2001287 h 2465311"/>
                  <a:gd name="connsiteX69" fmla="*/ 1219200 w 2659039"/>
                  <a:gd name="connsiteY69" fmla="*/ 1960343 h 2465311"/>
                  <a:gd name="connsiteX70" fmla="*/ 1014484 w 2659039"/>
                  <a:gd name="connsiteY70" fmla="*/ 2151412 h 2465311"/>
                  <a:gd name="connsiteX71" fmla="*/ 1000836 w 2659039"/>
                  <a:gd name="connsiteY71" fmla="*/ 2301537 h 2465311"/>
                  <a:gd name="connsiteX72" fmla="*/ 973540 w 2659039"/>
                  <a:gd name="connsiteY72" fmla="*/ 2465311 h 2465311"/>
                  <a:gd name="connsiteX73" fmla="*/ 946245 w 2659039"/>
                  <a:gd name="connsiteY73" fmla="*/ 2301537 h 2465311"/>
                  <a:gd name="connsiteX74" fmla="*/ 973540 w 2659039"/>
                  <a:gd name="connsiteY74" fmla="*/ 2110469 h 2465311"/>
                  <a:gd name="connsiteX75" fmla="*/ 1164609 w 2659039"/>
                  <a:gd name="connsiteY75" fmla="*/ 1933048 h 2465311"/>
                  <a:gd name="connsiteX76" fmla="*/ 1342030 w 2659039"/>
                  <a:gd name="connsiteY76" fmla="*/ 1919400 h 2465311"/>
                  <a:gd name="connsiteX77" fmla="*/ 1382973 w 2659039"/>
                  <a:gd name="connsiteY77" fmla="*/ 1810218 h 2465311"/>
                  <a:gd name="connsiteX78" fmla="*/ 1396621 w 2659039"/>
                  <a:gd name="connsiteY78" fmla="*/ 1687388 h 2465311"/>
                  <a:gd name="connsiteX79" fmla="*/ 1410269 w 2659039"/>
                  <a:gd name="connsiteY79" fmla="*/ 1605502 h 2465311"/>
                  <a:gd name="connsiteX80" fmla="*/ 1396621 w 2659039"/>
                  <a:gd name="connsiteY80" fmla="*/ 1509967 h 2465311"/>
                  <a:gd name="connsiteX81" fmla="*/ 1369325 w 2659039"/>
                  <a:gd name="connsiteY81" fmla="*/ 1277955 h 2465311"/>
                  <a:gd name="connsiteX82" fmla="*/ 1382973 w 2659039"/>
                  <a:gd name="connsiteY82" fmla="*/ 1155126 h 2465311"/>
                  <a:gd name="connsiteX83" fmla="*/ 1355678 w 2659039"/>
                  <a:gd name="connsiteY83" fmla="*/ 1073239 h 2465311"/>
                  <a:gd name="connsiteX84" fmla="*/ 1260143 w 2659039"/>
                  <a:gd name="connsiteY84" fmla="*/ 1032296 h 2465311"/>
                  <a:gd name="connsiteX85" fmla="*/ 1055427 w 2659039"/>
                  <a:gd name="connsiteY85" fmla="*/ 1209717 h 2465311"/>
                  <a:gd name="connsiteX86" fmla="*/ 782472 w 2659039"/>
                  <a:gd name="connsiteY86" fmla="*/ 1455376 h 2465311"/>
                  <a:gd name="connsiteX87" fmla="*/ 636208 w 2659039"/>
                  <a:gd name="connsiteY87" fmla="*/ 1740193 h 2465311"/>
                  <a:gd name="connsiteX88" fmla="*/ 492192 w 2659039"/>
                  <a:gd name="connsiteY88" fmla="*/ 1740193 h 2465311"/>
                  <a:gd name="connsiteX89" fmla="*/ 714233 w 2659039"/>
                  <a:gd name="connsiteY89" fmla="*/ 1414433 h 2465311"/>
                  <a:gd name="connsiteX90" fmla="*/ 918949 w 2659039"/>
                  <a:gd name="connsiteY90" fmla="*/ 1250660 h 2465311"/>
                  <a:gd name="connsiteX91" fmla="*/ 1082723 w 2659039"/>
                  <a:gd name="connsiteY91" fmla="*/ 1100534 h 2465311"/>
                  <a:gd name="connsiteX92" fmla="*/ 1178257 w 2659039"/>
                  <a:gd name="connsiteY92" fmla="*/ 1005000 h 2465311"/>
                  <a:gd name="connsiteX93" fmla="*/ 1301087 w 2659039"/>
                  <a:gd name="connsiteY93" fmla="*/ 977705 h 2465311"/>
                  <a:gd name="connsiteX94" fmla="*/ 1314734 w 2659039"/>
                  <a:gd name="connsiteY94"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324669 w 2552131"/>
                  <a:gd name="connsiteY24" fmla="*/ 227078 h 2465311"/>
                  <a:gd name="connsiteX25" fmla="*/ 2365612 w 2552131"/>
                  <a:gd name="connsiteY25" fmla="*/ 295317 h 2465311"/>
                  <a:gd name="connsiteX26" fmla="*/ 2188191 w 2552131"/>
                  <a:gd name="connsiteY26" fmla="*/ 199782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324669 w 2552131"/>
                  <a:gd name="connsiteY24" fmla="*/ 227078 h 2465311"/>
                  <a:gd name="connsiteX25" fmla="*/ 2188191 w 2552131"/>
                  <a:gd name="connsiteY25" fmla="*/ 199782 h 2465311"/>
                  <a:gd name="connsiteX26" fmla="*/ 2065361 w 2552131"/>
                  <a:gd name="connsiteY26" fmla="*/ 158839 h 2465311"/>
                  <a:gd name="connsiteX27" fmla="*/ 1778758 w 2552131"/>
                  <a:gd name="connsiteY27" fmla="*/ 336260 h 2465311"/>
                  <a:gd name="connsiteX28" fmla="*/ 1655928 w 2552131"/>
                  <a:gd name="connsiteY28" fmla="*/ 595567 h 2465311"/>
                  <a:gd name="connsiteX29" fmla="*/ 1614985 w 2552131"/>
                  <a:gd name="connsiteY29" fmla="*/ 813932 h 2465311"/>
                  <a:gd name="connsiteX30" fmla="*/ 1696872 w 2552131"/>
                  <a:gd name="connsiteY30" fmla="*/ 841227 h 2465311"/>
                  <a:gd name="connsiteX31" fmla="*/ 1751463 w 2552131"/>
                  <a:gd name="connsiteY31" fmla="*/ 882170 h 2465311"/>
                  <a:gd name="connsiteX32" fmla="*/ 1901588 w 2552131"/>
                  <a:gd name="connsiteY32" fmla="*/ 882170 h 2465311"/>
                  <a:gd name="connsiteX33" fmla="*/ 2119952 w 2552131"/>
                  <a:gd name="connsiteY33" fmla="*/ 704749 h 2465311"/>
                  <a:gd name="connsiteX34" fmla="*/ 2365612 w 2552131"/>
                  <a:gd name="connsiteY34" fmla="*/ 568272 h 2465311"/>
                  <a:gd name="connsiteX35" fmla="*/ 2433851 w 2552131"/>
                  <a:gd name="connsiteY35" fmla="*/ 418146 h 2465311"/>
                  <a:gd name="connsiteX36" fmla="*/ 2461146 w 2552131"/>
                  <a:gd name="connsiteY36" fmla="*/ 459090 h 2465311"/>
                  <a:gd name="connsiteX37" fmla="*/ 2392908 w 2552131"/>
                  <a:gd name="connsiteY37" fmla="*/ 622863 h 2465311"/>
                  <a:gd name="connsiteX38" fmla="*/ 2256430 w 2552131"/>
                  <a:gd name="connsiteY38" fmla="*/ 691102 h 2465311"/>
                  <a:gd name="connsiteX39" fmla="*/ 2010770 w 2552131"/>
                  <a:gd name="connsiteY39" fmla="*/ 882170 h 2465311"/>
                  <a:gd name="connsiteX40" fmla="*/ 1928884 w 2552131"/>
                  <a:gd name="connsiteY40" fmla="*/ 936761 h 2465311"/>
                  <a:gd name="connsiteX41" fmla="*/ 1778758 w 2552131"/>
                  <a:gd name="connsiteY41" fmla="*/ 950409 h 2465311"/>
                  <a:gd name="connsiteX42" fmla="*/ 1751463 w 2552131"/>
                  <a:gd name="connsiteY42" fmla="*/ 1073239 h 2465311"/>
                  <a:gd name="connsiteX43" fmla="*/ 1710520 w 2552131"/>
                  <a:gd name="connsiteY43" fmla="*/ 1141478 h 2465311"/>
                  <a:gd name="connsiteX44" fmla="*/ 1819702 w 2552131"/>
                  <a:gd name="connsiteY44" fmla="*/ 1237012 h 2465311"/>
                  <a:gd name="connsiteX45" fmla="*/ 2024418 w 2552131"/>
                  <a:gd name="connsiteY45" fmla="*/ 1237012 h 2465311"/>
                  <a:gd name="connsiteX46" fmla="*/ 2324669 w 2552131"/>
                  <a:gd name="connsiteY46" fmla="*/ 1141478 h 2465311"/>
                  <a:gd name="connsiteX47" fmla="*/ 2515737 w 2552131"/>
                  <a:gd name="connsiteY47" fmla="*/ 895818 h 2465311"/>
                  <a:gd name="connsiteX48" fmla="*/ 2543033 w 2552131"/>
                  <a:gd name="connsiteY48" fmla="*/ 854875 h 2465311"/>
                  <a:gd name="connsiteX49" fmla="*/ 2515737 w 2552131"/>
                  <a:gd name="connsiteY49" fmla="*/ 1045943 h 2465311"/>
                  <a:gd name="connsiteX50" fmla="*/ 2338317 w 2552131"/>
                  <a:gd name="connsiteY50" fmla="*/ 1209717 h 2465311"/>
                  <a:gd name="connsiteX51" fmla="*/ 2188191 w 2552131"/>
                  <a:gd name="connsiteY51" fmla="*/ 1277955 h 2465311"/>
                  <a:gd name="connsiteX52" fmla="*/ 2392908 w 2552131"/>
                  <a:gd name="connsiteY52" fmla="*/ 1332546 h 2465311"/>
                  <a:gd name="connsiteX53" fmla="*/ 2420203 w 2552131"/>
                  <a:gd name="connsiteY53" fmla="*/ 1387137 h 2465311"/>
                  <a:gd name="connsiteX54" fmla="*/ 2201839 w 2552131"/>
                  <a:gd name="connsiteY54" fmla="*/ 1332546 h 2465311"/>
                  <a:gd name="connsiteX55" fmla="*/ 2119952 w 2552131"/>
                  <a:gd name="connsiteY55" fmla="*/ 1277955 h 2465311"/>
                  <a:gd name="connsiteX56" fmla="*/ 1928884 w 2552131"/>
                  <a:gd name="connsiteY56" fmla="*/ 1305251 h 2465311"/>
                  <a:gd name="connsiteX57" fmla="*/ 1751463 w 2552131"/>
                  <a:gd name="connsiteY57" fmla="*/ 1291603 h 2465311"/>
                  <a:gd name="connsiteX58" fmla="*/ 1669576 w 2552131"/>
                  <a:gd name="connsiteY58" fmla="*/ 1155126 h 2465311"/>
                  <a:gd name="connsiteX59" fmla="*/ 1574042 w 2552131"/>
                  <a:gd name="connsiteY59" fmla="*/ 1196069 h 2465311"/>
                  <a:gd name="connsiteX60" fmla="*/ 1437564 w 2552131"/>
                  <a:gd name="connsiteY60" fmla="*/ 1237012 h 2465311"/>
                  <a:gd name="connsiteX61" fmla="*/ 1464860 w 2552131"/>
                  <a:gd name="connsiteY61" fmla="*/ 1537263 h 2465311"/>
                  <a:gd name="connsiteX62" fmla="*/ 1451212 w 2552131"/>
                  <a:gd name="connsiteY62" fmla="*/ 1823866 h 2465311"/>
                  <a:gd name="connsiteX63" fmla="*/ 1260143 w 2552131"/>
                  <a:gd name="connsiteY63" fmla="*/ 2124117 h 2465311"/>
                  <a:gd name="connsiteX64" fmla="*/ 1110018 w 2552131"/>
                  <a:gd name="connsiteY64" fmla="*/ 2206003 h 2465311"/>
                  <a:gd name="connsiteX65" fmla="*/ 1191905 w 2552131"/>
                  <a:gd name="connsiteY65" fmla="*/ 2110469 h 2465311"/>
                  <a:gd name="connsiteX66" fmla="*/ 1314734 w 2552131"/>
                  <a:gd name="connsiteY66" fmla="*/ 2001287 h 2465311"/>
                  <a:gd name="connsiteX67" fmla="*/ 1219200 w 2552131"/>
                  <a:gd name="connsiteY67" fmla="*/ 1960343 h 2465311"/>
                  <a:gd name="connsiteX68" fmla="*/ 1014484 w 2552131"/>
                  <a:gd name="connsiteY68" fmla="*/ 2151412 h 2465311"/>
                  <a:gd name="connsiteX69" fmla="*/ 1000836 w 2552131"/>
                  <a:gd name="connsiteY69" fmla="*/ 2301537 h 2465311"/>
                  <a:gd name="connsiteX70" fmla="*/ 973540 w 2552131"/>
                  <a:gd name="connsiteY70" fmla="*/ 2465311 h 2465311"/>
                  <a:gd name="connsiteX71" fmla="*/ 946245 w 2552131"/>
                  <a:gd name="connsiteY71" fmla="*/ 2301537 h 2465311"/>
                  <a:gd name="connsiteX72" fmla="*/ 973540 w 2552131"/>
                  <a:gd name="connsiteY72" fmla="*/ 2110469 h 2465311"/>
                  <a:gd name="connsiteX73" fmla="*/ 1164609 w 2552131"/>
                  <a:gd name="connsiteY73" fmla="*/ 1933048 h 2465311"/>
                  <a:gd name="connsiteX74" fmla="*/ 1342030 w 2552131"/>
                  <a:gd name="connsiteY74" fmla="*/ 1919400 h 2465311"/>
                  <a:gd name="connsiteX75" fmla="*/ 1382973 w 2552131"/>
                  <a:gd name="connsiteY75" fmla="*/ 1810218 h 2465311"/>
                  <a:gd name="connsiteX76" fmla="*/ 1396621 w 2552131"/>
                  <a:gd name="connsiteY76" fmla="*/ 1687388 h 2465311"/>
                  <a:gd name="connsiteX77" fmla="*/ 1410269 w 2552131"/>
                  <a:gd name="connsiteY77" fmla="*/ 1605502 h 2465311"/>
                  <a:gd name="connsiteX78" fmla="*/ 1396621 w 2552131"/>
                  <a:gd name="connsiteY78" fmla="*/ 1509967 h 2465311"/>
                  <a:gd name="connsiteX79" fmla="*/ 1369325 w 2552131"/>
                  <a:gd name="connsiteY79" fmla="*/ 1277955 h 2465311"/>
                  <a:gd name="connsiteX80" fmla="*/ 1382973 w 2552131"/>
                  <a:gd name="connsiteY80" fmla="*/ 1155126 h 2465311"/>
                  <a:gd name="connsiteX81" fmla="*/ 1355678 w 2552131"/>
                  <a:gd name="connsiteY81" fmla="*/ 1073239 h 2465311"/>
                  <a:gd name="connsiteX82" fmla="*/ 1260143 w 2552131"/>
                  <a:gd name="connsiteY82" fmla="*/ 1032296 h 2465311"/>
                  <a:gd name="connsiteX83" fmla="*/ 1055427 w 2552131"/>
                  <a:gd name="connsiteY83" fmla="*/ 1209717 h 2465311"/>
                  <a:gd name="connsiteX84" fmla="*/ 782472 w 2552131"/>
                  <a:gd name="connsiteY84" fmla="*/ 1455376 h 2465311"/>
                  <a:gd name="connsiteX85" fmla="*/ 636208 w 2552131"/>
                  <a:gd name="connsiteY85" fmla="*/ 1740193 h 2465311"/>
                  <a:gd name="connsiteX86" fmla="*/ 492192 w 2552131"/>
                  <a:gd name="connsiteY86" fmla="*/ 1740193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188191 w 2552131"/>
                  <a:gd name="connsiteY24" fmla="*/ 199782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714233 w 2552131"/>
                  <a:gd name="connsiteY85" fmla="*/ 1414433 h 2465311"/>
                  <a:gd name="connsiteX86" fmla="*/ 918949 w 2552131"/>
                  <a:gd name="connsiteY86" fmla="*/ 1250660 h 2465311"/>
                  <a:gd name="connsiteX87" fmla="*/ 1082723 w 2552131"/>
                  <a:gd name="connsiteY87" fmla="*/ 1100534 h 2465311"/>
                  <a:gd name="connsiteX88" fmla="*/ 1178257 w 2552131"/>
                  <a:gd name="connsiteY88" fmla="*/ 1005000 h 2465311"/>
                  <a:gd name="connsiteX89" fmla="*/ 1301087 w 2552131"/>
                  <a:gd name="connsiteY89" fmla="*/ 977705 h 2465311"/>
                  <a:gd name="connsiteX90" fmla="*/ 1314734 w 2552131"/>
                  <a:gd name="connsiteY90"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4427 w 2552131"/>
                  <a:gd name="connsiteY85" fmla="*/ 1539125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714233 w 2552131"/>
                  <a:gd name="connsiteY86" fmla="*/ 1414433 h 2465311"/>
                  <a:gd name="connsiteX87" fmla="*/ 918949 w 2552131"/>
                  <a:gd name="connsiteY87" fmla="*/ 1250660 h 2465311"/>
                  <a:gd name="connsiteX88" fmla="*/ 1082723 w 2552131"/>
                  <a:gd name="connsiteY88" fmla="*/ 1100534 h 2465311"/>
                  <a:gd name="connsiteX89" fmla="*/ 1178257 w 2552131"/>
                  <a:gd name="connsiteY89" fmla="*/ 1005000 h 2465311"/>
                  <a:gd name="connsiteX90" fmla="*/ 1301087 w 2552131"/>
                  <a:gd name="connsiteY90" fmla="*/ 977705 h 2465311"/>
                  <a:gd name="connsiteX91" fmla="*/ 1314734 w 2552131"/>
                  <a:gd name="connsiteY91"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592864 w 2552131"/>
                  <a:gd name="connsiteY86" fmla="*/ 1359016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492193 w 2552131"/>
                  <a:gd name="connsiteY86" fmla="*/ 1524170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204161 w 2552131"/>
                  <a:gd name="connsiteY85" fmla="*/ 1236138 h 2465311"/>
                  <a:gd name="connsiteX86" fmla="*/ 492193 w 2552131"/>
                  <a:gd name="connsiteY86" fmla="*/ 1308146 h 2465311"/>
                  <a:gd name="connsiteX87" fmla="*/ 714233 w 2552131"/>
                  <a:gd name="connsiteY87" fmla="*/ 1414433 h 2465311"/>
                  <a:gd name="connsiteX88" fmla="*/ 918949 w 2552131"/>
                  <a:gd name="connsiteY88" fmla="*/ 1250660 h 2465311"/>
                  <a:gd name="connsiteX89" fmla="*/ 1082723 w 2552131"/>
                  <a:gd name="connsiteY89" fmla="*/ 1100534 h 2465311"/>
                  <a:gd name="connsiteX90" fmla="*/ 1178257 w 2552131"/>
                  <a:gd name="connsiteY90" fmla="*/ 1005000 h 2465311"/>
                  <a:gd name="connsiteX91" fmla="*/ 1301087 w 2552131"/>
                  <a:gd name="connsiteY91" fmla="*/ 977705 h 2465311"/>
                  <a:gd name="connsiteX92" fmla="*/ 1314734 w 2552131"/>
                  <a:gd name="connsiteY92"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343482 w 2552131"/>
                  <a:gd name="connsiteY85" fmla="*/ 1469852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492193 w 2552131"/>
                  <a:gd name="connsiteY85" fmla="*/ 1452162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6209 w 2552131"/>
                  <a:gd name="connsiteY85" fmla="*/ 1524170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905302 w 2552131"/>
                  <a:gd name="connsiteY9" fmla="*/ 595567 h 2465311"/>
                  <a:gd name="connsiteX10" fmla="*/ 1178257 w 2552131"/>
                  <a:gd name="connsiteY10" fmla="*/ 704749 h 2465311"/>
                  <a:gd name="connsiteX11" fmla="*/ 1369325 w 2552131"/>
                  <a:gd name="connsiteY11" fmla="*/ 813932 h 2465311"/>
                  <a:gd name="connsiteX12" fmla="*/ 1396621 w 2552131"/>
                  <a:gd name="connsiteY12" fmla="*/ 813932 h 2465311"/>
                  <a:gd name="connsiteX13" fmla="*/ 1464860 w 2552131"/>
                  <a:gd name="connsiteY13" fmla="*/ 800284 h 2465311"/>
                  <a:gd name="connsiteX14" fmla="*/ 1478508 w 2552131"/>
                  <a:gd name="connsiteY14" fmla="*/ 540976 h 2465311"/>
                  <a:gd name="connsiteX15" fmla="*/ 1478508 w 2552131"/>
                  <a:gd name="connsiteY15" fmla="*/ 540976 h 2465311"/>
                  <a:gd name="connsiteX16" fmla="*/ 1212272 w 2552131"/>
                  <a:gd name="connsiteY16" fmla="*/ 228025 h 2465311"/>
                  <a:gd name="connsiteX17" fmla="*/ 1140264 w 2552131"/>
                  <a:gd name="connsiteY17" fmla="*/ 12001 h 2465311"/>
                  <a:gd name="connsiteX18" fmla="*/ 1284280 w 2552131"/>
                  <a:gd name="connsiteY18" fmla="*/ 156017 h 2465311"/>
                  <a:gd name="connsiteX19" fmla="*/ 1464860 w 2552131"/>
                  <a:gd name="connsiteY19" fmla="*/ 322612 h 2465311"/>
                  <a:gd name="connsiteX20" fmla="*/ 1546746 w 2552131"/>
                  <a:gd name="connsiteY20" fmla="*/ 554624 h 2465311"/>
                  <a:gd name="connsiteX21" fmla="*/ 1574042 w 2552131"/>
                  <a:gd name="connsiteY21" fmla="*/ 663806 h 2465311"/>
                  <a:gd name="connsiteX22" fmla="*/ 1683224 w 2552131"/>
                  <a:gd name="connsiteY22" fmla="*/ 336260 h 2465311"/>
                  <a:gd name="connsiteX23" fmla="*/ 1928884 w 2552131"/>
                  <a:gd name="connsiteY23" fmla="*/ 145191 h 2465311"/>
                  <a:gd name="connsiteX24" fmla="*/ 2065361 w 2552131"/>
                  <a:gd name="connsiteY24" fmla="*/ 158839 h 2465311"/>
                  <a:gd name="connsiteX25" fmla="*/ 1778758 w 2552131"/>
                  <a:gd name="connsiteY25" fmla="*/ 336260 h 2465311"/>
                  <a:gd name="connsiteX26" fmla="*/ 1655928 w 2552131"/>
                  <a:gd name="connsiteY26" fmla="*/ 595567 h 2465311"/>
                  <a:gd name="connsiteX27" fmla="*/ 1614985 w 2552131"/>
                  <a:gd name="connsiteY27" fmla="*/ 813932 h 2465311"/>
                  <a:gd name="connsiteX28" fmla="*/ 1696872 w 2552131"/>
                  <a:gd name="connsiteY28" fmla="*/ 841227 h 2465311"/>
                  <a:gd name="connsiteX29" fmla="*/ 1751463 w 2552131"/>
                  <a:gd name="connsiteY29" fmla="*/ 882170 h 2465311"/>
                  <a:gd name="connsiteX30" fmla="*/ 1901588 w 2552131"/>
                  <a:gd name="connsiteY30" fmla="*/ 882170 h 2465311"/>
                  <a:gd name="connsiteX31" fmla="*/ 2119952 w 2552131"/>
                  <a:gd name="connsiteY31" fmla="*/ 704749 h 2465311"/>
                  <a:gd name="connsiteX32" fmla="*/ 2365612 w 2552131"/>
                  <a:gd name="connsiteY32" fmla="*/ 568272 h 2465311"/>
                  <a:gd name="connsiteX33" fmla="*/ 2433851 w 2552131"/>
                  <a:gd name="connsiteY33" fmla="*/ 418146 h 2465311"/>
                  <a:gd name="connsiteX34" fmla="*/ 2461146 w 2552131"/>
                  <a:gd name="connsiteY34" fmla="*/ 459090 h 2465311"/>
                  <a:gd name="connsiteX35" fmla="*/ 2392908 w 2552131"/>
                  <a:gd name="connsiteY35" fmla="*/ 622863 h 2465311"/>
                  <a:gd name="connsiteX36" fmla="*/ 2256430 w 2552131"/>
                  <a:gd name="connsiteY36" fmla="*/ 691102 h 2465311"/>
                  <a:gd name="connsiteX37" fmla="*/ 2010770 w 2552131"/>
                  <a:gd name="connsiteY37" fmla="*/ 882170 h 2465311"/>
                  <a:gd name="connsiteX38" fmla="*/ 1928884 w 2552131"/>
                  <a:gd name="connsiteY38" fmla="*/ 936761 h 2465311"/>
                  <a:gd name="connsiteX39" fmla="*/ 1778758 w 2552131"/>
                  <a:gd name="connsiteY39" fmla="*/ 950409 h 2465311"/>
                  <a:gd name="connsiteX40" fmla="*/ 1751463 w 2552131"/>
                  <a:gd name="connsiteY40" fmla="*/ 1073239 h 2465311"/>
                  <a:gd name="connsiteX41" fmla="*/ 1710520 w 2552131"/>
                  <a:gd name="connsiteY41" fmla="*/ 1141478 h 2465311"/>
                  <a:gd name="connsiteX42" fmla="*/ 1819702 w 2552131"/>
                  <a:gd name="connsiteY42" fmla="*/ 1237012 h 2465311"/>
                  <a:gd name="connsiteX43" fmla="*/ 2024418 w 2552131"/>
                  <a:gd name="connsiteY43" fmla="*/ 1237012 h 2465311"/>
                  <a:gd name="connsiteX44" fmla="*/ 2324669 w 2552131"/>
                  <a:gd name="connsiteY44" fmla="*/ 1141478 h 2465311"/>
                  <a:gd name="connsiteX45" fmla="*/ 2515737 w 2552131"/>
                  <a:gd name="connsiteY45" fmla="*/ 895818 h 2465311"/>
                  <a:gd name="connsiteX46" fmla="*/ 2543033 w 2552131"/>
                  <a:gd name="connsiteY46" fmla="*/ 854875 h 2465311"/>
                  <a:gd name="connsiteX47" fmla="*/ 2515737 w 2552131"/>
                  <a:gd name="connsiteY47" fmla="*/ 1045943 h 2465311"/>
                  <a:gd name="connsiteX48" fmla="*/ 2338317 w 2552131"/>
                  <a:gd name="connsiteY48" fmla="*/ 1209717 h 2465311"/>
                  <a:gd name="connsiteX49" fmla="*/ 2188191 w 2552131"/>
                  <a:gd name="connsiteY49" fmla="*/ 1277955 h 2465311"/>
                  <a:gd name="connsiteX50" fmla="*/ 2392908 w 2552131"/>
                  <a:gd name="connsiteY50" fmla="*/ 1332546 h 2465311"/>
                  <a:gd name="connsiteX51" fmla="*/ 2420203 w 2552131"/>
                  <a:gd name="connsiteY51" fmla="*/ 1387137 h 2465311"/>
                  <a:gd name="connsiteX52" fmla="*/ 2201839 w 2552131"/>
                  <a:gd name="connsiteY52" fmla="*/ 1332546 h 2465311"/>
                  <a:gd name="connsiteX53" fmla="*/ 2119952 w 2552131"/>
                  <a:gd name="connsiteY53" fmla="*/ 1277955 h 2465311"/>
                  <a:gd name="connsiteX54" fmla="*/ 1928884 w 2552131"/>
                  <a:gd name="connsiteY54" fmla="*/ 1305251 h 2465311"/>
                  <a:gd name="connsiteX55" fmla="*/ 1751463 w 2552131"/>
                  <a:gd name="connsiteY55" fmla="*/ 1291603 h 2465311"/>
                  <a:gd name="connsiteX56" fmla="*/ 1669576 w 2552131"/>
                  <a:gd name="connsiteY56" fmla="*/ 1155126 h 2465311"/>
                  <a:gd name="connsiteX57" fmla="*/ 1574042 w 2552131"/>
                  <a:gd name="connsiteY57" fmla="*/ 1196069 h 2465311"/>
                  <a:gd name="connsiteX58" fmla="*/ 1437564 w 2552131"/>
                  <a:gd name="connsiteY58" fmla="*/ 1237012 h 2465311"/>
                  <a:gd name="connsiteX59" fmla="*/ 1464860 w 2552131"/>
                  <a:gd name="connsiteY59" fmla="*/ 1537263 h 2465311"/>
                  <a:gd name="connsiteX60" fmla="*/ 1451212 w 2552131"/>
                  <a:gd name="connsiteY60" fmla="*/ 1823866 h 2465311"/>
                  <a:gd name="connsiteX61" fmla="*/ 1260143 w 2552131"/>
                  <a:gd name="connsiteY61" fmla="*/ 2124117 h 2465311"/>
                  <a:gd name="connsiteX62" fmla="*/ 1110018 w 2552131"/>
                  <a:gd name="connsiteY62" fmla="*/ 2206003 h 2465311"/>
                  <a:gd name="connsiteX63" fmla="*/ 1191905 w 2552131"/>
                  <a:gd name="connsiteY63" fmla="*/ 2110469 h 2465311"/>
                  <a:gd name="connsiteX64" fmla="*/ 1314734 w 2552131"/>
                  <a:gd name="connsiteY64" fmla="*/ 2001287 h 2465311"/>
                  <a:gd name="connsiteX65" fmla="*/ 1219200 w 2552131"/>
                  <a:gd name="connsiteY65" fmla="*/ 1960343 h 2465311"/>
                  <a:gd name="connsiteX66" fmla="*/ 1014484 w 2552131"/>
                  <a:gd name="connsiteY66" fmla="*/ 2151412 h 2465311"/>
                  <a:gd name="connsiteX67" fmla="*/ 1000836 w 2552131"/>
                  <a:gd name="connsiteY67" fmla="*/ 2301537 h 2465311"/>
                  <a:gd name="connsiteX68" fmla="*/ 973540 w 2552131"/>
                  <a:gd name="connsiteY68" fmla="*/ 2465311 h 2465311"/>
                  <a:gd name="connsiteX69" fmla="*/ 946245 w 2552131"/>
                  <a:gd name="connsiteY69" fmla="*/ 2301537 h 2465311"/>
                  <a:gd name="connsiteX70" fmla="*/ 973540 w 2552131"/>
                  <a:gd name="connsiteY70" fmla="*/ 2110469 h 2465311"/>
                  <a:gd name="connsiteX71" fmla="*/ 1164609 w 2552131"/>
                  <a:gd name="connsiteY71" fmla="*/ 1933048 h 2465311"/>
                  <a:gd name="connsiteX72" fmla="*/ 1342030 w 2552131"/>
                  <a:gd name="connsiteY72" fmla="*/ 1919400 h 2465311"/>
                  <a:gd name="connsiteX73" fmla="*/ 1382973 w 2552131"/>
                  <a:gd name="connsiteY73" fmla="*/ 1810218 h 2465311"/>
                  <a:gd name="connsiteX74" fmla="*/ 1396621 w 2552131"/>
                  <a:gd name="connsiteY74" fmla="*/ 1687388 h 2465311"/>
                  <a:gd name="connsiteX75" fmla="*/ 1410269 w 2552131"/>
                  <a:gd name="connsiteY75" fmla="*/ 1605502 h 2465311"/>
                  <a:gd name="connsiteX76" fmla="*/ 1396621 w 2552131"/>
                  <a:gd name="connsiteY76" fmla="*/ 1509967 h 2465311"/>
                  <a:gd name="connsiteX77" fmla="*/ 1369325 w 2552131"/>
                  <a:gd name="connsiteY77" fmla="*/ 1277955 h 2465311"/>
                  <a:gd name="connsiteX78" fmla="*/ 1382973 w 2552131"/>
                  <a:gd name="connsiteY78" fmla="*/ 1155126 h 2465311"/>
                  <a:gd name="connsiteX79" fmla="*/ 1355678 w 2552131"/>
                  <a:gd name="connsiteY79" fmla="*/ 1073239 h 2465311"/>
                  <a:gd name="connsiteX80" fmla="*/ 1260143 w 2552131"/>
                  <a:gd name="connsiteY80" fmla="*/ 1032296 h 2465311"/>
                  <a:gd name="connsiteX81" fmla="*/ 1055427 w 2552131"/>
                  <a:gd name="connsiteY81" fmla="*/ 1209717 h 2465311"/>
                  <a:gd name="connsiteX82" fmla="*/ 782472 w 2552131"/>
                  <a:gd name="connsiteY82" fmla="*/ 1455376 h 2465311"/>
                  <a:gd name="connsiteX83" fmla="*/ 636208 w 2552131"/>
                  <a:gd name="connsiteY83" fmla="*/ 1740193 h 2465311"/>
                  <a:gd name="connsiteX84" fmla="*/ 492192 w 2552131"/>
                  <a:gd name="connsiteY84" fmla="*/ 1740193 h 2465311"/>
                  <a:gd name="connsiteX85" fmla="*/ 636209 w 2552131"/>
                  <a:gd name="connsiteY85" fmla="*/ 1524170 h 2465311"/>
                  <a:gd name="connsiteX86" fmla="*/ 204161 w 2552131"/>
                  <a:gd name="connsiteY86" fmla="*/ 1236138 h 2465311"/>
                  <a:gd name="connsiteX87" fmla="*/ 492193 w 2552131"/>
                  <a:gd name="connsiteY87" fmla="*/ 1308146 h 2465311"/>
                  <a:gd name="connsiteX88" fmla="*/ 714233 w 2552131"/>
                  <a:gd name="connsiteY88" fmla="*/ 1414433 h 2465311"/>
                  <a:gd name="connsiteX89" fmla="*/ 918949 w 2552131"/>
                  <a:gd name="connsiteY89" fmla="*/ 1250660 h 2465311"/>
                  <a:gd name="connsiteX90" fmla="*/ 1082723 w 2552131"/>
                  <a:gd name="connsiteY90" fmla="*/ 1100534 h 2465311"/>
                  <a:gd name="connsiteX91" fmla="*/ 1178257 w 2552131"/>
                  <a:gd name="connsiteY91" fmla="*/ 1005000 h 2465311"/>
                  <a:gd name="connsiteX92" fmla="*/ 1301087 w 2552131"/>
                  <a:gd name="connsiteY92" fmla="*/ 977705 h 2465311"/>
                  <a:gd name="connsiteX93" fmla="*/ 1314734 w 2552131"/>
                  <a:gd name="connsiteY93"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75991 w 2552131"/>
                  <a:gd name="connsiteY9" fmla="*/ 583161 h 2465311"/>
                  <a:gd name="connsiteX10" fmla="*/ 905302 w 2552131"/>
                  <a:gd name="connsiteY10" fmla="*/ 595567 h 2465311"/>
                  <a:gd name="connsiteX11" fmla="*/ 1178257 w 2552131"/>
                  <a:gd name="connsiteY11" fmla="*/ 704749 h 2465311"/>
                  <a:gd name="connsiteX12" fmla="*/ 1369325 w 2552131"/>
                  <a:gd name="connsiteY12" fmla="*/ 813932 h 2465311"/>
                  <a:gd name="connsiteX13" fmla="*/ 1396621 w 2552131"/>
                  <a:gd name="connsiteY13" fmla="*/ 813932 h 2465311"/>
                  <a:gd name="connsiteX14" fmla="*/ 1464860 w 2552131"/>
                  <a:gd name="connsiteY14" fmla="*/ 800284 h 2465311"/>
                  <a:gd name="connsiteX15" fmla="*/ 1478508 w 2552131"/>
                  <a:gd name="connsiteY15" fmla="*/ 540976 h 2465311"/>
                  <a:gd name="connsiteX16" fmla="*/ 1478508 w 2552131"/>
                  <a:gd name="connsiteY16" fmla="*/ 540976 h 2465311"/>
                  <a:gd name="connsiteX17" fmla="*/ 1212272 w 2552131"/>
                  <a:gd name="connsiteY17" fmla="*/ 228025 h 2465311"/>
                  <a:gd name="connsiteX18" fmla="*/ 1140264 w 2552131"/>
                  <a:gd name="connsiteY18" fmla="*/ 12001 h 2465311"/>
                  <a:gd name="connsiteX19" fmla="*/ 1284280 w 2552131"/>
                  <a:gd name="connsiteY19" fmla="*/ 156017 h 2465311"/>
                  <a:gd name="connsiteX20" fmla="*/ 1464860 w 2552131"/>
                  <a:gd name="connsiteY20" fmla="*/ 322612 h 2465311"/>
                  <a:gd name="connsiteX21" fmla="*/ 1546746 w 2552131"/>
                  <a:gd name="connsiteY21" fmla="*/ 554624 h 2465311"/>
                  <a:gd name="connsiteX22" fmla="*/ 1574042 w 2552131"/>
                  <a:gd name="connsiteY22" fmla="*/ 663806 h 2465311"/>
                  <a:gd name="connsiteX23" fmla="*/ 1683224 w 2552131"/>
                  <a:gd name="connsiteY23" fmla="*/ 336260 h 2465311"/>
                  <a:gd name="connsiteX24" fmla="*/ 1928884 w 2552131"/>
                  <a:gd name="connsiteY24" fmla="*/ 145191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636209 w 2552131"/>
                  <a:gd name="connsiteY86" fmla="*/ 1524170 h 2465311"/>
                  <a:gd name="connsiteX87" fmla="*/ 204161 w 2552131"/>
                  <a:gd name="connsiteY87" fmla="*/ 1236138 h 2465311"/>
                  <a:gd name="connsiteX88" fmla="*/ 492193 w 2552131"/>
                  <a:gd name="connsiteY88" fmla="*/ 1308146 h 2465311"/>
                  <a:gd name="connsiteX89" fmla="*/ 714233 w 2552131"/>
                  <a:gd name="connsiteY89" fmla="*/ 1414433 h 2465311"/>
                  <a:gd name="connsiteX90" fmla="*/ 918949 w 2552131"/>
                  <a:gd name="connsiteY90" fmla="*/ 1250660 h 2465311"/>
                  <a:gd name="connsiteX91" fmla="*/ 1082723 w 2552131"/>
                  <a:gd name="connsiteY91" fmla="*/ 1100534 h 2465311"/>
                  <a:gd name="connsiteX92" fmla="*/ 1178257 w 2552131"/>
                  <a:gd name="connsiteY92" fmla="*/ 1005000 h 2465311"/>
                  <a:gd name="connsiteX93" fmla="*/ 1301087 w 2552131"/>
                  <a:gd name="connsiteY93" fmla="*/ 977705 h 2465311"/>
                  <a:gd name="connsiteX94" fmla="*/ 1314734 w 2552131"/>
                  <a:gd name="connsiteY94"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12002 h 2465311"/>
                  <a:gd name="connsiteX10" fmla="*/ 905302 w 2552131"/>
                  <a:gd name="connsiteY10" fmla="*/ 595567 h 2465311"/>
                  <a:gd name="connsiteX11" fmla="*/ 1178257 w 2552131"/>
                  <a:gd name="connsiteY11" fmla="*/ 704749 h 2465311"/>
                  <a:gd name="connsiteX12" fmla="*/ 1369325 w 2552131"/>
                  <a:gd name="connsiteY12" fmla="*/ 813932 h 2465311"/>
                  <a:gd name="connsiteX13" fmla="*/ 1396621 w 2552131"/>
                  <a:gd name="connsiteY13" fmla="*/ 813932 h 2465311"/>
                  <a:gd name="connsiteX14" fmla="*/ 1464860 w 2552131"/>
                  <a:gd name="connsiteY14" fmla="*/ 800284 h 2465311"/>
                  <a:gd name="connsiteX15" fmla="*/ 1478508 w 2552131"/>
                  <a:gd name="connsiteY15" fmla="*/ 540976 h 2465311"/>
                  <a:gd name="connsiteX16" fmla="*/ 1478508 w 2552131"/>
                  <a:gd name="connsiteY16" fmla="*/ 540976 h 2465311"/>
                  <a:gd name="connsiteX17" fmla="*/ 1212272 w 2552131"/>
                  <a:gd name="connsiteY17" fmla="*/ 228025 h 2465311"/>
                  <a:gd name="connsiteX18" fmla="*/ 1140264 w 2552131"/>
                  <a:gd name="connsiteY18" fmla="*/ 12001 h 2465311"/>
                  <a:gd name="connsiteX19" fmla="*/ 1284280 w 2552131"/>
                  <a:gd name="connsiteY19" fmla="*/ 156017 h 2465311"/>
                  <a:gd name="connsiteX20" fmla="*/ 1464860 w 2552131"/>
                  <a:gd name="connsiteY20" fmla="*/ 322612 h 2465311"/>
                  <a:gd name="connsiteX21" fmla="*/ 1546746 w 2552131"/>
                  <a:gd name="connsiteY21" fmla="*/ 554624 h 2465311"/>
                  <a:gd name="connsiteX22" fmla="*/ 1574042 w 2552131"/>
                  <a:gd name="connsiteY22" fmla="*/ 663806 h 2465311"/>
                  <a:gd name="connsiteX23" fmla="*/ 1683224 w 2552131"/>
                  <a:gd name="connsiteY23" fmla="*/ 336260 h 2465311"/>
                  <a:gd name="connsiteX24" fmla="*/ 1928884 w 2552131"/>
                  <a:gd name="connsiteY24" fmla="*/ 145191 h 2465311"/>
                  <a:gd name="connsiteX25" fmla="*/ 2065361 w 2552131"/>
                  <a:gd name="connsiteY25" fmla="*/ 158839 h 2465311"/>
                  <a:gd name="connsiteX26" fmla="*/ 1778758 w 2552131"/>
                  <a:gd name="connsiteY26" fmla="*/ 336260 h 2465311"/>
                  <a:gd name="connsiteX27" fmla="*/ 1655928 w 2552131"/>
                  <a:gd name="connsiteY27" fmla="*/ 595567 h 2465311"/>
                  <a:gd name="connsiteX28" fmla="*/ 1614985 w 2552131"/>
                  <a:gd name="connsiteY28" fmla="*/ 813932 h 2465311"/>
                  <a:gd name="connsiteX29" fmla="*/ 1696872 w 2552131"/>
                  <a:gd name="connsiteY29" fmla="*/ 841227 h 2465311"/>
                  <a:gd name="connsiteX30" fmla="*/ 1751463 w 2552131"/>
                  <a:gd name="connsiteY30" fmla="*/ 882170 h 2465311"/>
                  <a:gd name="connsiteX31" fmla="*/ 1901588 w 2552131"/>
                  <a:gd name="connsiteY31" fmla="*/ 882170 h 2465311"/>
                  <a:gd name="connsiteX32" fmla="*/ 2119952 w 2552131"/>
                  <a:gd name="connsiteY32" fmla="*/ 704749 h 2465311"/>
                  <a:gd name="connsiteX33" fmla="*/ 2365612 w 2552131"/>
                  <a:gd name="connsiteY33" fmla="*/ 568272 h 2465311"/>
                  <a:gd name="connsiteX34" fmla="*/ 2433851 w 2552131"/>
                  <a:gd name="connsiteY34" fmla="*/ 418146 h 2465311"/>
                  <a:gd name="connsiteX35" fmla="*/ 2461146 w 2552131"/>
                  <a:gd name="connsiteY35" fmla="*/ 459090 h 2465311"/>
                  <a:gd name="connsiteX36" fmla="*/ 2392908 w 2552131"/>
                  <a:gd name="connsiteY36" fmla="*/ 622863 h 2465311"/>
                  <a:gd name="connsiteX37" fmla="*/ 2256430 w 2552131"/>
                  <a:gd name="connsiteY37" fmla="*/ 691102 h 2465311"/>
                  <a:gd name="connsiteX38" fmla="*/ 2010770 w 2552131"/>
                  <a:gd name="connsiteY38" fmla="*/ 882170 h 2465311"/>
                  <a:gd name="connsiteX39" fmla="*/ 1928884 w 2552131"/>
                  <a:gd name="connsiteY39" fmla="*/ 936761 h 2465311"/>
                  <a:gd name="connsiteX40" fmla="*/ 1778758 w 2552131"/>
                  <a:gd name="connsiteY40" fmla="*/ 950409 h 2465311"/>
                  <a:gd name="connsiteX41" fmla="*/ 1751463 w 2552131"/>
                  <a:gd name="connsiteY41" fmla="*/ 1073239 h 2465311"/>
                  <a:gd name="connsiteX42" fmla="*/ 1710520 w 2552131"/>
                  <a:gd name="connsiteY42" fmla="*/ 1141478 h 2465311"/>
                  <a:gd name="connsiteX43" fmla="*/ 1819702 w 2552131"/>
                  <a:gd name="connsiteY43" fmla="*/ 1237012 h 2465311"/>
                  <a:gd name="connsiteX44" fmla="*/ 2024418 w 2552131"/>
                  <a:gd name="connsiteY44" fmla="*/ 1237012 h 2465311"/>
                  <a:gd name="connsiteX45" fmla="*/ 2324669 w 2552131"/>
                  <a:gd name="connsiteY45" fmla="*/ 1141478 h 2465311"/>
                  <a:gd name="connsiteX46" fmla="*/ 2515737 w 2552131"/>
                  <a:gd name="connsiteY46" fmla="*/ 895818 h 2465311"/>
                  <a:gd name="connsiteX47" fmla="*/ 2543033 w 2552131"/>
                  <a:gd name="connsiteY47" fmla="*/ 854875 h 2465311"/>
                  <a:gd name="connsiteX48" fmla="*/ 2515737 w 2552131"/>
                  <a:gd name="connsiteY48" fmla="*/ 1045943 h 2465311"/>
                  <a:gd name="connsiteX49" fmla="*/ 2338317 w 2552131"/>
                  <a:gd name="connsiteY49" fmla="*/ 1209717 h 2465311"/>
                  <a:gd name="connsiteX50" fmla="*/ 2188191 w 2552131"/>
                  <a:gd name="connsiteY50" fmla="*/ 1277955 h 2465311"/>
                  <a:gd name="connsiteX51" fmla="*/ 2392908 w 2552131"/>
                  <a:gd name="connsiteY51" fmla="*/ 1332546 h 2465311"/>
                  <a:gd name="connsiteX52" fmla="*/ 2420203 w 2552131"/>
                  <a:gd name="connsiteY52" fmla="*/ 1387137 h 2465311"/>
                  <a:gd name="connsiteX53" fmla="*/ 2201839 w 2552131"/>
                  <a:gd name="connsiteY53" fmla="*/ 1332546 h 2465311"/>
                  <a:gd name="connsiteX54" fmla="*/ 2119952 w 2552131"/>
                  <a:gd name="connsiteY54" fmla="*/ 1277955 h 2465311"/>
                  <a:gd name="connsiteX55" fmla="*/ 1928884 w 2552131"/>
                  <a:gd name="connsiteY55" fmla="*/ 1305251 h 2465311"/>
                  <a:gd name="connsiteX56" fmla="*/ 1751463 w 2552131"/>
                  <a:gd name="connsiteY56" fmla="*/ 1291603 h 2465311"/>
                  <a:gd name="connsiteX57" fmla="*/ 1669576 w 2552131"/>
                  <a:gd name="connsiteY57" fmla="*/ 1155126 h 2465311"/>
                  <a:gd name="connsiteX58" fmla="*/ 1574042 w 2552131"/>
                  <a:gd name="connsiteY58" fmla="*/ 1196069 h 2465311"/>
                  <a:gd name="connsiteX59" fmla="*/ 1437564 w 2552131"/>
                  <a:gd name="connsiteY59" fmla="*/ 1237012 h 2465311"/>
                  <a:gd name="connsiteX60" fmla="*/ 1464860 w 2552131"/>
                  <a:gd name="connsiteY60" fmla="*/ 1537263 h 2465311"/>
                  <a:gd name="connsiteX61" fmla="*/ 1451212 w 2552131"/>
                  <a:gd name="connsiteY61" fmla="*/ 1823866 h 2465311"/>
                  <a:gd name="connsiteX62" fmla="*/ 1260143 w 2552131"/>
                  <a:gd name="connsiteY62" fmla="*/ 2124117 h 2465311"/>
                  <a:gd name="connsiteX63" fmla="*/ 1110018 w 2552131"/>
                  <a:gd name="connsiteY63" fmla="*/ 2206003 h 2465311"/>
                  <a:gd name="connsiteX64" fmla="*/ 1191905 w 2552131"/>
                  <a:gd name="connsiteY64" fmla="*/ 2110469 h 2465311"/>
                  <a:gd name="connsiteX65" fmla="*/ 1314734 w 2552131"/>
                  <a:gd name="connsiteY65" fmla="*/ 2001287 h 2465311"/>
                  <a:gd name="connsiteX66" fmla="*/ 1219200 w 2552131"/>
                  <a:gd name="connsiteY66" fmla="*/ 1960343 h 2465311"/>
                  <a:gd name="connsiteX67" fmla="*/ 1014484 w 2552131"/>
                  <a:gd name="connsiteY67" fmla="*/ 2151412 h 2465311"/>
                  <a:gd name="connsiteX68" fmla="*/ 1000836 w 2552131"/>
                  <a:gd name="connsiteY68" fmla="*/ 2301537 h 2465311"/>
                  <a:gd name="connsiteX69" fmla="*/ 973540 w 2552131"/>
                  <a:gd name="connsiteY69" fmla="*/ 2465311 h 2465311"/>
                  <a:gd name="connsiteX70" fmla="*/ 946245 w 2552131"/>
                  <a:gd name="connsiteY70" fmla="*/ 2301537 h 2465311"/>
                  <a:gd name="connsiteX71" fmla="*/ 973540 w 2552131"/>
                  <a:gd name="connsiteY71" fmla="*/ 2110469 h 2465311"/>
                  <a:gd name="connsiteX72" fmla="*/ 1164609 w 2552131"/>
                  <a:gd name="connsiteY72" fmla="*/ 1933048 h 2465311"/>
                  <a:gd name="connsiteX73" fmla="*/ 1342030 w 2552131"/>
                  <a:gd name="connsiteY73" fmla="*/ 1919400 h 2465311"/>
                  <a:gd name="connsiteX74" fmla="*/ 1382973 w 2552131"/>
                  <a:gd name="connsiteY74" fmla="*/ 1810218 h 2465311"/>
                  <a:gd name="connsiteX75" fmla="*/ 1396621 w 2552131"/>
                  <a:gd name="connsiteY75" fmla="*/ 1687388 h 2465311"/>
                  <a:gd name="connsiteX76" fmla="*/ 1410269 w 2552131"/>
                  <a:gd name="connsiteY76" fmla="*/ 1605502 h 2465311"/>
                  <a:gd name="connsiteX77" fmla="*/ 1396621 w 2552131"/>
                  <a:gd name="connsiteY77" fmla="*/ 1509967 h 2465311"/>
                  <a:gd name="connsiteX78" fmla="*/ 1369325 w 2552131"/>
                  <a:gd name="connsiteY78" fmla="*/ 1277955 h 2465311"/>
                  <a:gd name="connsiteX79" fmla="*/ 1382973 w 2552131"/>
                  <a:gd name="connsiteY79" fmla="*/ 1155126 h 2465311"/>
                  <a:gd name="connsiteX80" fmla="*/ 1355678 w 2552131"/>
                  <a:gd name="connsiteY80" fmla="*/ 1073239 h 2465311"/>
                  <a:gd name="connsiteX81" fmla="*/ 1260143 w 2552131"/>
                  <a:gd name="connsiteY81" fmla="*/ 1032296 h 2465311"/>
                  <a:gd name="connsiteX82" fmla="*/ 1055427 w 2552131"/>
                  <a:gd name="connsiteY82" fmla="*/ 1209717 h 2465311"/>
                  <a:gd name="connsiteX83" fmla="*/ 782472 w 2552131"/>
                  <a:gd name="connsiteY83" fmla="*/ 1455376 h 2465311"/>
                  <a:gd name="connsiteX84" fmla="*/ 636208 w 2552131"/>
                  <a:gd name="connsiteY84" fmla="*/ 1740193 h 2465311"/>
                  <a:gd name="connsiteX85" fmla="*/ 492192 w 2552131"/>
                  <a:gd name="connsiteY85" fmla="*/ 1740193 h 2465311"/>
                  <a:gd name="connsiteX86" fmla="*/ 636209 w 2552131"/>
                  <a:gd name="connsiteY86" fmla="*/ 1524170 h 2465311"/>
                  <a:gd name="connsiteX87" fmla="*/ 204161 w 2552131"/>
                  <a:gd name="connsiteY87" fmla="*/ 1236138 h 2465311"/>
                  <a:gd name="connsiteX88" fmla="*/ 492193 w 2552131"/>
                  <a:gd name="connsiteY88" fmla="*/ 1308146 h 2465311"/>
                  <a:gd name="connsiteX89" fmla="*/ 714233 w 2552131"/>
                  <a:gd name="connsiteY89" fmla="*/ 1414433 h 2465311"/>
                  <a:gd name="connsiteX90" fmla="*/ 918949 w 2552131"/>
                  <a:gd name="connsiteY90" fmla="*/ 1250660 h 2465311"/>
                  <a:gd name="connsiteX91" fmla="*/ 1082723 w 2552131"/>
                  <a:gd name="connsiteY91" fmla="*/ 1100534 h 2465311"/>
                  <a:gd name="connsiteX92" fmla="*/ 1178257 w 2552131"/>
                  <a:gd name="connsiteY92" fmla="*/ 1005000 h 2465311"/>
                  <a:gd name="connsiteX93" fmla="*/ 1301087 w 2552131"/>
                  <a:gd name="connsiteY93" fmla="*/ 977705 h 2465311"/>
                  <a:gd name="connsiteX94" fmla="*/ 1314734 w 2552131"/>
                  <a:gd name="connsiteY94" fmla="*/ 868523 h 2465311"/>
                  <a:gd name="connsiteX0" fmla="*/ 1314734 w 2552131"/>
                  <a:gd name="connsiteY0" fmla="*/ 914007 h 2510795"/>
                  <a:gd name="connsiteX1" fmla="*/ 1014484 w 2552131"/>
                  <a:gd name="connsiteY1" fmla="*/ 763881 h 2510795"/>
                  <a:gd name="connsiteX2" fmla="*/ 700585 w 2552131"/>
                  <a:gd name="connsiteY2" fmla="*/ 709290 h 2510795"/>
                  <a:gd name="connsiteX3" fmla="*/ 386687 w 2552131"/>
                  <a:gd name="connsiteY3" fmla="*/ 709290 h 2510795"/>
                  <a:gd name="connsiteX4" fmla="*/ 45493 w 2552131"/>
                  <a:gd name="connsiteY4" fmla="*/ 832120 h 2510795"/>
                  <a:gd name="connsiteX5" fmla="*/ 113731 w 2552131"/>
                  <a:gd name="connsiteY5" fmla="*/ 845768 h 2510795"/>
                  <a:gd name="connsiteX6" fmla="*/ 100084 w 2552131"/>
                  <a:gd name="connsiteY6" fmla="*/ 845768 h 2510795"/>
                  <a:gd name="connsiteX7" fmla="*/ 154675 w 2552131"/>
                  <a:gd name="connsiteY7" fmla="*/ 722938 h 2510795"/>
                  <a:gd name="connsiteX8" fmla="*/ 468573 w 2552131"/>
                  <a:gd name="connsiteY8" fmla="*/ 641051 h 2510795"/>
                  <a:gd name="connsiteX9" fmla="*/ 636209 w 2552131"/>
                  <a:gd name="connsiteY9" fmla="*/ 57486 h 2510795"/>
                  <a:gd name="connsiteX10" fmla="*/ 772973 w 2552131"/>
                  <a:gd name="connsiteY10" fmla="*/ 296136 h 2510795"/>
                  <a:gd name="connsiteX11" fmla="*/ 905302 w 2552131"/>
                  <a:gd name="connsiteY11" fmla="*/ 641051 h 2510795"/>
                  <a:gd name="connsiteX12" fmla="*/ 1178257 w 2552131"/>
                  <a:gd name="connsiteY12" fmla="*/ 750233 h 2510795"/>
                  <a:gd name="connsiteX13" fmla="*/ 1369325 w 2552131"/>
                  <a:gd name="connsiteY13" fmla="*/ 859416 h 2510795"/>
                  <a:gd name="connsiteX14" fmla="*/ 1396621 w 2552131"/>
                  <a:gd name="connsiteY14" fmla="*/ 859416 h 2510795"/>
                  <a:gd name="connsiteX15" fmla="*/ 1464860 w 2552131"/>
                  <a:gd name="connsiteY15" fmla="*/ 845768 h 2510795"/>
                  <a:gd name="connsiteX16" fmla="*/ 1478508 w 2552131"/>
                  <a:gd name="connsiteY16" fmla="*/ 586460 h 2510795"/>
                  <a:gd name="connsiteX17" fmla="*/ 1478508 w 2552131"/>
                  <a:gd name="connsiteY17" fmla="*/ 586460 h 2510795"/>
                  <a:gd name="connsiteX18" fmla="*/ 1212272 w 2552131"/>
                  <a:gd name="connsiteY18" fmla="*/ 273509 h 2510795"/>
                  <a:gd name="connsiteX19" fmla="*/ 1140264 w 2552131"/>
                  <a:gd name="connsiteY19" fmla="*/ 57485 h 2510795"/>
                  <a:gd name="connsiteX20" fmla="*/ 1284280 w 2552131"/>
                  <a:gd name="connsiteY20" fmla="*/ 201501 h 2510795"/>
                  <a:gd name="connsiteX21" fmla="*/ 1464860 w 2552131"/>
                  <a:gd name="connsiteY21" fmla="*/ 368096 h 2510795"/>
                  <a:gd name="connsiteX22" fmla="*/ 1546746 w 2552131"/>
                  <a:gd name="connsiteY22" fmla="*/ 600108 h 2510795"/>
                  <a:gd name="connsiteX23" fmla="*/ 1574042 w 2552131"/>
                  <a:gd name="connsiteY23" fmla="*/ 709290 h 2510795"/>
                  <a:gd name="connsiteX24" fmla="*/ 1683224 w 2552131"/>
                  <a:gd name="connsiteY24" fmla="*/ 381744 h 2510795"/>
                  <a:gd name="connsiteX25" fmla="*/ 1928884 w 2552131"/>
                  <a:gd name="connsiteY25" fmla="*/ 190675 h 2510795"/>
                  <a:gd name="connsiteX26" fmla="*/ 2065361 w 2552131"/>
                  <a:gd name="connsiteY26" fmla="*/ 204323 h 2510795"/>
                  <a:gd name="connsiteX27" fmla="*/ 1778758 w 2552131"/>
                  <a:gd name="connsiteY27" fmla="*/ 381744 h 2510795"/>
                  <a:gd name="connsiteX28" fmla="*/ 1655928 w 2552131"/>
                  <a:gd name="connsiteY28" fmla="*/ 641051 h 2510795"/>
                  <a:gd name="connsiteX29" fmla="*/ 1614985 w 2552131"/>
                  <a:gd name="connsiteY29" fmla="*/ 859416 h 2510795"/>
                  <a:gd name="connsiteX30" fmla="*/ 1696872 w 2552131"/>
                  <a:gd name="connsiteY30" fmla="*/ 886711 h 2510795"/>
                  <a:gd name="connsiteX31" fmla="*/ 1751463 w 2552131"/>
                  <a:gd name="connsiteY31" fmla="*/ 927654 h 2510795"/>
                  <a:gd name="connsiteX32" fmla="*/ 1901588 w 2552131"/>
                  <a:gd name="connsiteY32" fmla="*/ 927654 h 2510795"/>
                  <a:gd name="connsiteX33" fmla="*/ 2119952 w 2552131"/>
                  <a:gd name="connsiteY33" fmla="*/ 750233 h 2510795"/>
                  <a:gd name="connsiteX34" fmla="*/ 2365612 w 2552131"/>
                  <a:gd name="connsiteY34" fmla="*/ 613756 h 2510795"/>
                  <a:gd name="connsiteX35" fmla="*/ 2433851 w 2552131"/>
                  <a:gd name="connsiteY35" fmla="*/ 463630 h 2510795"/>
                  <a:gd name="connsiteX36" fmla="*/ 2461146 w 2552131"/>
                  <a:gd name="connsiteY36" fmla="*/ 504574 h 2510795"/>
                  <a:gd name="connsiteX37" fmla="*/ 2392908 w 2552131"/>
                  <a:gd name="connsiteY37" fmla="*/ 668347 h 2510795"/>
                  <a:gd name="connsiteX38" fmla="*/ 2256430 w 2552131"/>
                  <a:gd name="connsiteY38" fmla="*/ 736586 h 2510795"/>
                  <a:gd name="connsiteX39" fmla="*/ 2010770 w 2552131"/>
                  <a:gd name="connsiteY39" fmla="*/ 927654 h 2510795"/>
                  <a:gd name="connsiteX40" fmla="*/ 1928884 w 2552131"/>
                  <a:gd name="connsiteY40" fmla="*/ 982245 h 2510795"/>
                  <a:gd name="connsiteX41" fmla="*/ 1778758 w 2552131"/>
                  <a:gd name="connsiteY41" fmla="*/ 995893 h 2510795"/>
                  <a:gd name="connsiteX42" fmla="*/ 1751463 w 2552131"/>
                  <a:gd name="connsiteY42" fmla="*/ 1118723 h 2510795"/>
                  <a:gd name="connsiteX43" fmla="*/ 1710520 w 2552131"/>
                  <a:gd name="connsiteY43" fmla="*/ 1186962 h 2510795"/>
                  <a:gd name="connsiteX44" fmla="*/ 1819702 w 2552131"/>
                  <a:gd name="connsiteY44" fmla="*/ 1282496 h 2510795"/>
                  <a:gd name="connsiteX45" fmla="*/ 2024418 w 2552131"/>
                  <a:gd name="connsiteY45" fmla="*/ 1282496 h 2510795"/>
                  <a:gd name="connsiteX46" fmla="*/ 2324669 w 2552131"/>
                  <a:gd name="connsiteY46" fmla="*/ 1186962 h 2510795"/>
                  <a:gd name="connsiteX47" fmla="*/ 2515737 w 2552131"/>
                  <a:gd name="connsiteY47" fmla="*/ 941302 h 2510795"/>
                  <a:gd name="connsiteX48" fmla="*/ 2543033 w 2552131"/>
                  <a:gd name="connsiteY48" fmla="*/ 900359 h 2510795"/>
                  <a:gd name="connsiteX49" fmla="*/ 2515737 w 2552131"/>
                  <a:gd name="connsiteY49" fmla="*/ 1091427 h 2510795"/>
                  <a:gd name="connsiteX50" fmla="*/ 2338317 w 2552131"/>
                  <a:gd name="connsiteY50" fmla="*/ 1255201 h 2510795"/>
                  <a:gd name="connsiteX51" fmla="*/ 2188191 w 2552131"/>
                  <a:gd name="connsiteY51" fmla="*/ 1323439 h 2510795"/>
                  <a:gd name="connsiteX52" fmla="*/ 2392908 w 2552131"/>
                  <a:gd name="connsiteY52" fmla="*/ 1378030 h 2510795"/>
                  <a:gd name="connsiteX53" fmla="*/ 2420203 w 2552131"/>
                  <a:gd name="connsiteY53" fmla="*/ 1432621 h 2510795"/>
                  <a:gd name="connsiteX54" fmla="*/ 2201839 w 2552131"/>
                  <a:gd name="connsiteY54" fmla="*/ 1378030 h 2510795"/>
                  <a:gd name="connsiteX55" fmla="*/ 2119952 w 2552131"/>
                  <a:gd name="connsiteY55" fmla="*/ 1323439 h 2510795"/>
                  <a:gd name="connsiteX56" fmla="*/ 1928884 w 2552131"/>
                  <a:gd name="connsiteY56" fmla="*/ 1350735 h 2510795"/>
                  <a:gd name="connsiteX57" fmla="*/ 1751463 w 2552131"/>
                  <a:gd name="connsiteY57" fmla="*/ 1337087 h 2510795"/>
                  <a:gd name="connsiteX58" fmla="*/ 1669576 w 2552131"/>
                  <a:gd name="connsiteY58" fmla="*/ 1200610 h 2510795"/>
                  <a:gd name="connsiteX59" fmla="*/ 1574042 w 2552131"/>
                  <a:gd name="connsiteY59" fmla="*/ 1241553 h 2510795"/>
                  <a:gd name="connsiteX60" fmla="*/ 1437564 w 2552131"/>
                  <a:gd name="connsiteY60" fmla="*/ 1282496 h 2510795"/>
                  <a:gd name="connsiteX61" fmla="*/ 1464860 w 2552131"/>
                  <a:gd name="connsiteY61" fmla="*/ 1582747 h 2510795"/>
                  <a:gd name="connsiteX62" fmla="*/ 1451212 w 2552131"/>
                  <a:gd name="connsiteY62" fmla="*/ 1869350 h 2510795"/>
                  <a:gd name="connsiteX63" fmla="*/ 1260143 w 2552131"/>
                  <a:gd name="connsiteY63" fmla="*/ 2169601 h 2510795"/>
                  <a:gd name="connsiteX64" fmla="*/ 1110018 w 2552131"/>
                  <a:gd name="connsiteY64" fmla="*/ 2251487 h 2510795"/>
                  <a:gd name="connsiteX65" fmla="*/ 1191905 w 2552131"/>
                  <a:gd name="connsiteY65" fmla="*/ 2155953 h 2510795"/>
                  <a:gd name="connsiteX66" fmla="*/ 1314734 w 2552131"/>
                  <a:gd name="connsiteY66" fmla="*/ 2046771 h 2510795"/>
                  <a:gd name="connsiteX67" fmla="*/ 1219200 w 2552131"/>
                  <a:gd name="connsiteY67" fmla="*/ 2005827 h 2510795"/>
                  <a:gd name="connsiteX68" fmla="*/ 1014484 w 2552131"/>
                  <a:gd name="connsiteY68" fmla="*/ 2196896 h 2510795"/>
                  <a:gd name="connsiteX69" fmla="*/ 1000836 w 2552131"/>
                  <a:gd name="connsiteY69" fmla="*/ 2347021 h 2510795"/>
                  <a:gd name="connsiteX70" fmla="*/ 973540 w 2552131"/>
                  <a:gd name="connsiteY70" fmla="*/ 2510795 h 2510795"/>
                  <a:gd name="connsiteX71" fmla="*/ 946245 w 2552131"/>
                  <a:gd name="connsiteY71" fmla="*/ 2347021 h 2510795"/>
                  <a:gd name="connsiteX72" fmla="*/ 973540 w 2552131"/>
                  <a:gd name="connsiteY72" fmla="*/ 2155953 h 2510795"/>
                  <a:gd name="connsiteX73" fmla="*/ 1164609 w 2552131"/>
                  <a:gd name="connsiteY73" fmla="*/ 1978532 h 2510795"/>
                  <a:gd name="connsiteX74" fmla="*/ 1342030 w 2552131"/>
                  <a:gd name="connsiteY74" fmla="*/ 1964884 h 2510795"/>
                  <a:gd name="connsiteX75" fmla="*/ 1382973 w 2552131"/>
                  <a:gd name="connsiteY75" fmla="*/ 1855702 h 2510795"/>
                  <a:gd name="connsiteX76" fmla="*/ 1396621 w 2552131"/>
                  <a:gd name="connsiteY76" fmla="*/ 1732872 h 2510795"/>
                  <a:gd name="connsiteX77" fmla="*/ 1410269 w 2552131"/>
                  <a:gd name="connsiteY77" fmla="*/ 1650986 h 2510795"/>
                  <a:gd name="connsiteX78" fmla="*/ 1396621 w 2552131"/>
                  <a:gd name="connsiteY78" fmla="*/ 1555451 h 2510795"/>
                  <a:gd name="connsiteX79" fmla="*/ 1369325 w 2552131"/>
                  <a:gd name="connsiteY79" fmla="*/ 1323439 h 2510795"/>
                  <a:gd name="connsiteX80" fmla="*/ 1382973 w 2552131"/>
                  <a:gd name="connsiteY80" fmla="*/ 1200610 h 2510795"/>
                  <a:gd name="connsiteX81" fmla="*/ 1355678 w 2552131"/>
                  <a:gd name="connsiteY81" fmla="*/ 1118723 h 2510795"/>
                  <a:gd name="connsiteX82" fmla="*/ 1260143 w 2552131"/>
                  <a:gd name="connsiteY82" fmla="*/ 1077780 h 2510795"/>
                  <a:gd name="connsiteX83" fmla="*/ 1055427 w 2552131"/>
                  <a:gd name="connsiteY83" fmla="*/ 1255201 h 2510795"/>
                  <a:gd name="connsiteX84" fmla="*/ 782472 w 2552131"/>
                  <a:gd name="connsiteY84" fmla="*/ 1500860 h 2510795"/>
                  <a:gd name="connsiteX85" fmla="*/ 636208 w 2552131"/>
                  <a:gd name="connsiteY85" fmla="*/ 1785677 h 2510795"/>
                  <a:gd name="connsiteX86" fmla="*/ 492192 w 2552131"/>
                  <a:gd name="connsiteY86" fmla="*/ 1785677 h 2510795"/>
                  <a:gd name="connsiteX87" fmla="*/ 636209 w 2552131"/>
                  <a:gd name="connsiteY87" fmla="*/ 1569654 h 2510795"/>
                  <a:gd name="connsiteX88" fmla="*/ 204161 w 2552131"/>
                  <a:gd name="connsiteY88" fmla="*/ 1281622 h 2510795"/>
                  <a:gd name="connsiteX89" fmla="*/ 492193 w 2552131"/>
                  <a:gd name="connsiteY89" fmla="*/ 1353630 h 2510795"/>
                  <a:gd name="connsiteX90" fmla="*/ 714233 w 2552131"/>
                  <a:gd name="connsiteY90" fmla="*/ 1459917 h 2510795"/>
                  <a:gd name="connsiteX91" fmla="*/ 918949 w 2552131"/>
                  <a:gd name="connsiteY91" fmla="*/ 1296144 h 2510795"/>
                  <a:gd name="connsiteX92" fmla="*/ 1082723 w 2552131"/>
                  <a:gd name="connsiteY92" fmla="*/ 1146018 h 2510795"/>
                  <a:gd name="connsiteX93" fmla="*/ 1178257 w 2552131"/>
                  <a:gd name="connsiteY93" fmla="*/ 1050484 h 2510795"/>
                  <a:gd name="connsiteX94" fmla="*/ 1301087 w 2552131"/>
                  <a:gd name="connsiteY94" fmla="*/ 1023189 h 2510795"/>
                  <a:gd name="connsiteX95" fmla="*/ 1314734 w 2552131"/>
                  <a:gd name="connsiteY95" fmla="*/ 914007 h 2510795"/>
                  <a:gd name="connsiteX0" fmla="*/ 1314734 w 2552131"/>
                  <a:gd name="connsiteY0" fmla="*/ 893775 h 2490563"/>
                  <a:gd name="connsiteX1" fmla="*/ 1014484 w 2552131"/>
                  <a:gd name="connsiteY1" fmla="*/ 743649 h 2490563"/>
                  <a:gd name="connsiteX2" fmla="*/ 700585 w 2552131"/>
                  <a:gd name="connsiteY2" fmla="*/ 689058 h 2490563"/>
                  <a:gd name="connsiteX3" fmla="*/ 386687 w 2552131"/>
                  <a:gd name="connsiteY3" fmla="*/ 689058 h 2490563"/>
                  <a:gd name="connsiteX4" fmla="*/ 45493 w 2552131"/>
                  <a:gd name="connsiteY4" fmla="*/ 811888 h 2490563"/>
                  <a:gd name="connsiteX5" fmla="*/ 113731 w 2552131"/>
                  <a:gd name="connsiteY5" fmla="*/ 825536 h 2490563"/>
                  <a:gd name="connsiteX6" fmla="*/ 100084 w 2552131"/>
                  <a:gd name="connsiteY6" fmla="*/ 825536 h 2490563"/>
                  <a:gd name="connsiteX7" fmla="*/ 154675 w 2552131"/>
                  <a:gd name="connsiteY7" fmla="*/ 702706 h 2490563"/>
                  <a:gd name="connsiteX8" fmla="*/ 468573 w 2552131"/>
                  <a:gd name="connsiteY8" fmla="*/ 620819 h 2490563"/>
                  <a:gd name="connsiteX9" fmla="*/ 636209 w 2552131"/>
                  <a:gd name="connsiteY9" fmla="*/ 37254 h 2490563"/>
                  <a:gd name="connsiteX10" fmla="*/ 708217 w 2552131"/>
                  <a:gd name="connsiteY10" fmla="*/ 397294 h 2490563"/>
                  <a:gd name="connsiteX11" fmla="*/ 905302 w 2552131"/>
                  <a:gd name="connsiteY11" fmla="*/ 620819 h 2490563"/>
                  <a:gd name="connsiteX12" fmla="*/ 1178257 w 2552131"/>
                  <a:gd name="connsiteY12" fmla="*/ 730001 h 2490563"/>
                  <a:gd name="connsiteX13" fmla="*/ 1369325 w 2552131"/>
                  <a:gd name="connsiteY13" fmla="*/ 839184 h 2490563"/>
                  <a:gd name="connsiteX14" fmla="*/ 1396621 w 2552131"/>
                  <a:gd name="connsiteY14" fmla="*/ 839184 h 2490563"/>
                  <a:gd name="connsiteX15" fmla="*/ 1464860 w 2552131"/>
                  <a:gd name="connsiteY15" fmla="*/ 825536 h 2490563"/>
                  <a:gd name="connsiteX16" fmla="*/ 1478508 w 2552131"/>
                  <a:gd name="connsiteY16" fmla="*/ 566228 h 2490563"/>
                  <a:gd name="connsiteX17" fmla="*/ 1478508 w 2552131"/>
                  <a:gd name="connsiteY17" fmla="*/ 566228 h 2490563"/>
                  <a:gd name="connsiteX18" fmla="*/ 1212272 w 2552131"/>
                  <a:gd name="connsiteY18" fmla="*/ 253277 h 2490563"/>
                  <a:gd name="connsiteX19" fmla="*/ 1140264 w 2552131"/>
                  <a:gd name="connsiteY19" fmla="*/ 37253 h 2490563"/>
                  <a:gd name="connsiteX20" fmla="*/ 1284280 w 2552131"/>
                  <a:gd name="connsiteY20" fmla="*/ 181269 h 2490563"/>
                  <a:gd name="connsiteX21" fmla="*/ 1464860 w 2552131"/>
                  <a:gd name="connsiteY21" fmla="*/ 347864 h 2490563"/>
                  <a:gd name="connsiteX22" fmla="*/ 1546746 w 2552131"/>
                  <a:gd name="connsiteY22" fmla="*/ 579876 h 2490563"/>
                  <a:gd name="connsiteX23" fmla="*/ 1574042 w 2552131"/>
                  <a:gd name="connsiteY23" fmla="*/ 689058 h 2490563"/>
                  <a:gd name="connsiteX24" fmla="*/ 1683224 w 2552131"/>
                  <a:gd name="connsiteY24" fmla="*/ 361512 h 2490563"/>
                  <a:gd name="connsiteX25" fmla="*/ 1928884 w 2552131"/>
                  <a:gd name="connsiteY25" fmla="*/ 170443 h 2490563"/>
                  <a:gd name="connsiteX26" fmla="*/ 2065361 w 2552131"/>
                  <a:gd name="connsiteY26" fmla="*/ 184091 h 2490563"/>
                  <a:gd name="connsiteX27" fmla="*/ 1778758 w 2552131"/>
                  <a:gd name="connsiteY27" fmla="*/ 361512 h 2490563"/>
                  <a:gd name="connsiteX28" fmla="*/ 1655928 w 2552131"/>
                  <a:gd name="connsiteY28" fmla="*/ 620819 h 2490563"/>
                  <a:gd name="connsiteX29" fmla="*/ 1614985 w 2552131"/>
                  <a:gd name="connsiteY29" fmla="*/ 839184 h 2490563"/>
                  <a:gd name="connsiteX30" fmla="*/ 1696872 w 2552131"/>
                  <a:gd name="connsiteY30" fmla="*/ 866479 h 2490563"/>
                  <a:gd name="connsiteX31" fmla="*/ 1751463 w 2552131"/>
                  <a:gd name="connsiteY31" fmla="*/ 907422 h 2490563"/>
                  <a:gd name="connsiteX32" fmla="*/ 1901588 w 2552131"/>
                  <a:gd name="connsiteY32" fmla="*/ 907422 h 2490563"/>
                  <a:gd name="connsiteX33" fmla="*/ 2119952 w 2552131"/>
                  <a:gd name="connsiteY33" fmla="*/ 730001 h 2490563"/>
                  <a:gd name="connsiteX34" fmla="*/ 2365612 w 2552131"/>
                  <a:gd name="connsiteY34" fmla="*/ 593524 h 2490563"/>
                  <a:gd name="connsiteX35" fmla="*/ 2433851 w 2552131"/>
                  <a:gd name="connsiteY35" fmla="*/ 443398 h 2490563"/>
                  <a:gd name="connsiteX36" fmla="*/ 2461146 w 2552131"/>
                  <a:gd name="connsiteY36" fmla="*/ 484342 h 2490563"/>
                  <a:gd name="connsiteX37" fmla="*/ 2392908 w 2552131"/>
                  <a:gd name="connsiteY37" fmla="*/ 648115 h 2490563"/>
                  <a:gd name="connsiteX38" fmla="*/ 2256430 w 2552131"/>
                  <a:gd name="connsiteY38" fmla="*/ 716354 h 2490563"/>
                  <a:gd name="connsiteX39" fmla="*/ 2010770 w 2552131"/>
                  <a:gd name="connsiteY39" fmla="*/ 907422 h 2490563"/>
                  <a:gd name="connsiteX40" fmla="*/ 1928884 w 2552131"/>
                  <a:gd name="connsiteY40" fmla="*/ 962013 h 2490563"/>
                  <a:gd name="connsiteX41" fmla="*/ 1778758 w 2552131"/>
                  <a:gd name="connsiteY41" fmla="*/ 975661 h 2490563"/>
                  <a:gd name="connsiteX42" fmla="*/ 1751463 w 2552131"/>
                  <a:gd name="connsiteY42" fmla="*/ 1098491 h 2490563"/>
                  <a:gd name="connsiteX43" fmla="*/ 1710520 w 2552131"/>
                  <a:gd name="connsiteY43" fmla="*/ 1166730 h 2490563"/>
                  <a:gd name="connsiteX44" fmla="*/ 1819702 w 2552131"/>
                  <a:gd name="connsiteY44" fmla="*/ 1262264 h 2490563"/>
                  <a:gd name="connsiteX45" fmla="*/ 2024418 w 2552131"/>
                  <a:gd name="connsiteY45" fmla="*/ 1262264 h 2490563"/>
                  <a:gd name="connsiteX46" fmla="*/ 2324669 w 2552131"/>
                  <a:gd name="connsiteY46" fmla="*/ 1166730 h 2490563"/>
                  <a:gd name="connsiteX47" fmla="*/ 2515737 w 2552131"/>
                  <a:gd name="connsiteY47" fmla="*/ 921070 h 2490563"/>
                  <a:gd name="connsiteX48" fmla="*/ 2543033 w 2552131"/>
                  <a:gd name="connsiteY48" fmla="*/ 880127 h 2490563"/>
                  <a:gd name="connsiteX49" fmla="*/ 2515737 w 2552131"/>
                  <a:gd name="connsiteY49" fmla="*/ 1071195 h 2490563"/>
                  <a:gd name="connsiteX50" fmla="*/ 2338317 w 2552131"/>
                  <a:gd name="connsiteY50" fmla="*/ 1234969 h 2490563"/>
                  <a:gd name="connsiteX51" fmla="*/ 2188191 w 2552131"/>
                  <a:gd name="connsiteY51" fmla="*/ 1303207 h 2490563"/>
                  <a:gd name="connsiteX52" fmla="*/ 2392908 w 2552131"/>
                  <a:gd name="connsiteY52" fmla="*/ 1357798 h 2490563"/>
                  <a:gd name="connsiteX53" fmla="*/ 2420203 w 2552131"/>
                  <a:gd name="connsiteY53" fmla="*/ 1412389 h 2490563"/>
                  <a:gd name="connsiteX54" fmla="*/ 2201839 w 2552131"/>
                  <a:gd name="connsiteY54" fmla="*/ 1357798 h 2490563"/>
                  <a:gd name="connsiteX55" fmla="*/ 2119952 w 2552131"/>
                  <a:gd name="connsiteY55" fmla="*/ 1303207 h 2490563"/>
                  <a:gd name="connsiteX56" fmla="*/ 1928884 w 2552131"/>
                  <a:gd name="connsiteY56" fmla="*/ 1330503 h 2490563"/>
                  <a:gd name="connsiteX57" fmla="*/ 1751463 w 2552131"/>
                  <a:gd name="connsiteY57" fmla="*/ 1316855 h 2490563"/>
                  <a:gd name="connsiteX58" fmla="*/ 1669576 w 2552131"/>
                  <a:gd name="connsiteY58" fmla="*/ 1180378 h 2490563"/>
                  <a:gd name="connsiteX59" fmla="*/ 1574042 w 2552131"/>
                  <a:gd name="connsiteY59" fmla="*/ 1221321 h 2490563"/>
                  <a:gd name="connsiteX60" fmla="*/ 1437564 w 2552131"/>
                  <a:gd name="connsiteY60" fmla="*/ 1262264 h 2490563"/>
                  <a:gd name="connsiteX61" fmla="*/ 1464860 w 2552131"/>
                  <a:gd name="connsiteY61" fmla="*/ 1562515 h 2490563"/>
                  <a:gd name="connsiteX62" fmla="*/ 1451212 w 2552131"/>
                  <a:gd name="connsiteY62" fmla="*/ 1849118 h 2490563"/>
                  <a:gd name="connsiteX63" fmla="*/ 1260143 w 2552131"/>
                  <a:gd name="connsiteY63" fmla="*/ 2149369 h 2490563"/>
                  <a:gd name="connsiteX64" fmla="*/ 1110018 w 2552131"/>
                  <a:gd name="connsiteY64" fmla="*/ 2231255 h 2490563"/>
                  <a:gd name="connsiteX65" fmla="*/ 1191905 w 2552131"/>
                  <a:gd name="connsiteY65" fmla="*/ 2135721 h 2490563"/>
                  <a:gd name="connsiteX66" fmla="*/ 1314734 w 2552131"/>
                  <a:gd name="connsiteY66" fmla="*/ 2026539 h 2490563"/>
                  <a:gd name="connsiteX67" fmla="*/ 1219200 w 2552131"/>
                  <a:gd name="connsiteY67" fmla="*/ 1985595 h 2490563"/>
                  <a:gd name="connsiteX68" fmla="*/ 1014484 w 2552131"/>
                  <a:gd name="connsiteY68" fmla="*/ 2176664 h 2490563"/>
                  <a:gd name="connsiteX69" fmla="*/ 1000836 w 2552131"/>
                  <a:gd name="connsiteY69" fmla="*/ 2326789 h 2490563"/>
                  <a:gd name="connsiteX70" fmla="*/ 973540 w 2552131"/>
                  <a:gd name="connsiteY70" fmla="*/ 2490563 h 2490563"/>
                  <a:gd name="connsiteX71" fmla="*/ 946245 w 2552131"/>
                  <a:gd name="connsiteY71" fmla="*/ 2326789 h 2490563"/>
                  <a:gd name="connsiteX72" fmla="*/ 973540 w 2552131"/>
                  <a:gd name="connsiteY72" fmla="*/ 2135721 h 2490563"/>
                  <a:gd name="connsiteX73" fmla="*/ 1164609 w 2552131"/>
                  <a:gd name="connsiteY73" fmla="*/ 1958300 h 2490563"/>
                  <a:gd name="connsiteX74" fmla="*/ 1342030 w 2552131"/>
                  <a:gd name="connsiteY74" fmla="*/ 1944652 h 2490563"/>
                  <a:gd name="connsiteX75" fmla="*/ 1382973 w 2552131"/>
                  <a:gd name="connsiteY75" fmla="*/ 1835470 h 2490563"/>
                  <a:gd name="connsiteX76" fmla="*/ 1396621 w 2552131"/>
                  <a:gd name="connsiteY76" fmla="*/ 1712640 h 2490563"/>
                  <a:gd name="connsiteX77" fmla="*/ 1410269 w 2552131"/>
                  <a:gd name="connsiteY77" fmla="*/ 1630754 h 2490563"/>
                  <a:gd name="connsiteX78" fmla="*/ 1396621 w 2552131"/>
                  <a:gd name="connsiteY78" fmla="*/ 1535219 h 2490563"/>
                  <a:gd name="connsiteX79" fmla="*/ 1369325 w 2552131"/>
                  <a:gd name="connsiteY79" fmla="*/ 1303207 h 2490563"/>
                  <a:gd name="connsiteX80" fmla="*/ 1382973 w 2552131"/>
                  <a:gd name="connsiteY80" fmla="*/ 1180378 h 2490563"/>
                  <a:gd name="connsiteX81" fmla="*/ 1355678 w 2552131"/>
                  <a:gd name="connsiteY81" fmla="*/ 1098491 h 2490563"/>
                  <a:gd name="connsiteX82" fmla="*/ 1260143 w 2552131"/>
                  <a:gd name="connsiteY82" fmla="*/ 1057548 h 2490563"/>
                  <a:gd name="connsiteX83" fmla="*/ 1055427 w 2552131"/>
                  <a:gd name="connsiteY83" fmla="*/ 1234969 h 2490563"/>
                  <a:gd name="connsiteX84" fmla="*/ 782472 w 2552131"/>
                  <a:gd name="connsiteY84" fmla="*/ 1480628 h 2490563"/>
                  <a:gd name="connsiteX85" fmla="*/ 636208 w 2552131"/>
                  <a:gd name="connsiteY85" fmla="*/ 1765445 h 2490563"/>
                  <a:gd name="connsiteX86" fmla="*/ 492192 w 2552131"/>
                  <a:gd name="connsiteY86" fmla="*/ 1765445 h 2490563"/>
                  <a:gd name="connsiteX87" fmla="*/ 636209 w 2552131"/>
                  <a:gd name="connsiteY87" fmla="*/ 1549422 h 2490563"/>
                  <a:gd name="connsiteX88" fmla="*/ 204161 w 2552131"/>
                  <a:gd name="connsiteY88" fmla="*/ 1261390 h 2490563"/>
                  <a:gd name="connsiteX89" fmla="*/ 492193 w 2552131"/>
                  <a:gd name="connsiteY89" fmla="*/ 1333398 h 2490563"/>
                  <a:gd name="connsiteX90" fmla="*/ 714233 w 2552131"/>
                  <a:gd name="connsiteY90" fmla="*/ 1439685 h 2490563"/>
                  <a:gd name="connsiteX91" fmla="*/ 918949 w 2552131"/>
                  <a:gd name="connsiteY91" fmla="*/ 1275912 h 2490563"/>
                  <a:gd name="connsiteX92" fmla="*/ 1082723 w 2552131"/>
                  <a:gd name="connsiteY92" fmla="*/ 1125786 h 2490563"/>
                  <a:gd name="connsiteX93" fmla="*/ 1178257 w 2552131"/>
                  <a:gd name="connsiteY93" fmla="*/ 1030252 h 2490563"/>
                  <a:gd name="connsiteX94" fmla="*/ 1301087 w 2552131"/>
                  <a:gd name="connsiteY94" fmla="*/ 1002957 h 2490563"/>
                  <a:gd name="connsiteX95" fmla="*/ 1314734 w 2552131"/>
                  <a:gd name="connsiteY95" fmla="*/ 893775 h 2490563"/>
                  <a:gd name="connsiteX0" fmla="*/ 1314734 w 2552131"/>
                  <a:gd name="connsiteY0" fmla="*/ 893775 h 2490563"/>
                  <a:gd name="connsiteX1" fmla="*/ 1014484 w 2552131"/>
                  <a:gd name="connsiteY1" fmla="*/ 743649 h 2490563"/>
                  <a:gd name="connsiteX2" fmla="*/ 700585 w 2552131"/>
                  <a:gd name="connsiteY2" fmla="*/ 689058 h 2490563"/>
                  <a:gd name="connsiteX3" fmla="*/ 386687 w 2552131"/>
                  <a:gd name="connsiteY3" fmla="*/ 689058 h 2490563"/>
                  <a:gd name="connsiteX4" fmla="*/ 45493 w 2552131"/>
                  <a:gd name="connsiteY4" fmla="*/ 811888 h 2490563"/>
                  <a:gd name="connsiteX5" fmla="*/ 113731 w 2552131"/>
                  <a:gd name="connsiteY5" fmla="*/ 825536 h 2490563"/>
                  <a:gd name="connsiteX6" fmla="*/ 100084 w 2552131"/>
                  <a:gd name="connsiteY6" fmla="*/ 825536 h 2490563"/>
                  <a:gd name="connsiteX7" fmla="*/ 154675 w 2552131"/>
                  <a:gd name="connsiteY7" fmla="*/ 702706 h 2490563"/>
                  <a:gd name="connsiteX8" fmla="*/ 468573 w 2552131"/>
                  <a:gd name="connsiteY8" fmla="*/ 620819 h 2490563"/>
                  <a:gd name="connsiteX9" fmla="*/ 636209 w 2552131"/>
                  <a:gd name="connsiteY9" fmla="*/ 37254 h 2490563"/>
                  <a:gd name="connsiteX10" fmla="*/ 708217 w 2552131"/>
                  <a:gd name="connsiteY10" fmla="*/ 397294 h 2490563"/>
                  <a:gd name="connsiteX11" fmla="*/ 905302 w 2552131"/>
                  <a:gd name="connsiteY11" fmla="*/ 620819 h 2490563"/>
                  <a:gd name="connsiteX12" fmla="*/ 1178257 w 2552131"/>
                  <a:gd name="connsiteY12" fmla="*/ 730001 h 2490563"/>
                  <a:gd name="connsiteX13" fmla="*/ 1369325 w 2552131"/>
                  <a:gd name="connsiteY13" fmla="*/ 839184 h 2490563"/>
                  <a:gd name="connsiteX14" fmla="*/ 1396621 w 2552131"/>
                  <a:gd name="connsiteY14" fmla="*/ 839184 h 2490563"/>
                  <a:gd name="connsiteX15" fmla="*/ 1464860 w 2552131"/>
                  <a:gd name="connsiteY15" fmla="*/ 825536 h 2490563"/>
                  <a:gd name="connsiteX16" fmla="*/ 1478508 w 2552131"/>
                  <a:gd name="connsiteY16" fmla="*/ 566228 h 2490563"/>
                  <a:gd name="connsiteX17" fmla="*/ 1478508 w 2552131"/>
                  <a:gd name="connsiteY17" fmla="*/ 566228 h 2490563"/>
                  <a:gd name="connsiteX18" fmla="*/ 1212272 w 2552131"/>
                  <a:gd name="connsiteY18" fmla="*/ 253277 h 2490563"/>
                  <a:gd name="connsiteX19" fmla="*/ 1140264 w 2552131"/>
                  <a:gd name="connsiteY19" fmla="*/ 37253 h 2490563"/>
                  <a:gd name="connsiteX20" fmla="*/ 1284280 w 2552131"/>
                  <a:gd name="connsiteY20" fmla="*/ 181269 h 2490563"/>
                  <a:gd name="connsiteX21" fmla="*/ 1464860 w 2552131"/>
                  <a:gd name="connsiteY21" fmla="*/ 347864 h 2490563"/>
                  <a:gd name="connsiteX22" fmla="*/ 1546746 w 2552131"/>
                  <a:gd name="connsiteY22" fmla="*/ 579876 h 2490563"/>
                  <a:gd name="connsiteX23" fmla="*/ 1574042 w 2552131"/>
                  <a:gd name="connsiteY23" fmla="*/ 689058 h 2490563"/>
                  <a:gd name="connsiteX24" fmla="*/ 1683224 w 2552131"/>
                  <a:gd name="connsiteY24" fmla="*/ 361512 h 2490563"/>
                  <a:gd name="connsiteX25" fmla="*/ 1928884 w 2552131"/>
                  <a:gd name="connsiteY25" fmla="*/ 170443 h 2490563"/>
                  <a:gd name="connsiteX26" fmla="*/ 2065361 w 2552131"/>
                  <a:gd name="connsiteY26" fmla="*/ 184091 h 2490563"/>
                  <a:gd name="connsiteX27" fmla="*/ 1778758 w 2552131"/>
                  <a:gd name="connsiteY27" fmla="*/ 361512 h 2490563"/>
                  <a:gd name="connsiteX28" fmla="*/ 1655928 w 2552131"/>
                  <a:gd name="connsiteY28" fmla="*/ 620819 h 2490563"/>
                  <a:gd name="connsiteX29" fmla="*/ 1614985 w 2552131"/>
                  <a:gd name="connsiteY29" fmla="*/ 839184 h 2490563"/>
                  <a:gd name="connsiteX30" fmla="*/ 1696872 w 2552131"/>
                  <a:gd name="connsiteY30" fmla="*/ 866479 h 2490563"/>
                  <a:gd name="connsiteX31" fmla="*/ 1751463 w 2552131"/>
                  <a:gd name="connsiteY31" fmla="*/ 907422 h 2490563"/>
                  <a:gd name="connsiteX32" fmla="*/ 1901588 w 2552131"/>
                  <a:gd name="connsiteY32" fmla="*/ 907422 h 2490563"/>
                  <a:gd name="connsiteX33" fmla="*/ 2119952 w 2552131"/>
                  <a:gd name="connsiteY33" fmla="*/ 730001 h 2490563"/>
                  <a:gd name="connsiteX34" fmla="*/ 2365612 w 2552131"/>
                  <a:gd name="connsiteY34" fmla="*/ 593524 h 2490563"/>
                  <a:gd name="connsiteX35" fmla="*/ 2433851 w 2552131"/>
                  <a:gd name="connsiteY35" fmla="*/ 443398 h 2490563"/>
                  <a:gd name="connsiteX36" fmla="*/ 2461146 w 2552131"/>
                  <a:gd name="connsiteY36" fmla="*/ 484342 h 2490563"/>
                  <a:gd name="connsiteX37" fmla="*/ 2392908 w 2552131"/>
                  <a:gd name="connsiteY37" fmla="*/ 648115 h 2490563"/>
                  <a:gd name="connsiteX38" fmla="*/ 2256430 w 2552131"/>
                  <a:gd name="connsiteY38" fmla="*/ 716354 h 2490563"/>
                  <a:gd name="connsiteX39" fmla="*/ 2010770 w 2552131"/>
                  <a:gd name="connsiteY39" fmla="*/ 907422 h 2490563"/>
                  <a:gd name="connsiteX40" fmla="*/ 1928884 w 2552131"/>
                  <a:gd name="connsiteY40" fmla="*/ 962013 h 2490563"/>
                  <a:gd name="connsiteX41" fmla="*/ 1778758 w 2552131"/>
                  <a:gd name="connsiteY41" fmla="*/ 975661 h 2490563"/>
                  <a:gd name="connsiteX42" fmla="*/ 1751463 w 2552131"/>
                  <a:gd name="connsiteY42" fmla="*/ 1098491 h 2490563"/>
                  <a:gd name="connsiteX43" fmla="*/ 1710520 w 2552131"/>
                  <a:gd name="connsiteY43" fmla="*/ 1166730 h 2490563"/>
                  <a:gd name="connsiteX44" fmla="*/ 1819702 w 2552131"/>
                  <a:gd name="connsiteY44" fmla="*/ 1262264 h 2490563"/>
                  <a:gd name="connsiteX45" fmla="*/ 2024418 w 2552131"/>
                  <a:gd name="connsiteY45" fmla="*/ 1262264 h 2490563"/>
                  <a:gd name="connsiteX46" fmla="*/ 2324669 w 2552131"/>
                  <a:gd name="connsiteY46" fmla="*/ 1166730 h 2490563"/>
                  <a:gd name="connsiteX47" fmla="*/ 2515737 w 2552131"/>
                  <a:gd name="connsiteY47" fmla="*/ 921070 h 2490563"/>
                  <a:gd name="connsiteX48" fmla="*/ 2543033 w 2552131"/>
                  <a:gd name="connsiteY48" fmla="*/ 880127 h 2490563"/>
                  <a:gd name="connsiteX49" fmla="*/ 2515737 w 2552131"/>
                  <a:gd name="connsiteY49" fmla="*/ 1071195 h 2490563"/>
                  <a:gd name="connsiteX50" fmla="*/ 2338317 w 2552131"/>
                  <a:gd name="connsiteY50" fmla="*/ 1234969 h 2490563"/>
                  <a:gd name="connsiteX51" fmla="*/ 2188191 w 2552131"/>
                  <a:gd name="connsiteY51" fmla="*/ 1303207 h 2490563"/>
                  <a:gd name="connsiteX52" fmla="*/ 2392908 w 2552131"/>
                  <a:gd name="connsiteY52" fmla="*/ 1357798 h 2490563"/>
                  <a:gd name="connsiteX53" fmla="*/ 2420203 w 2552131"/>
                  <a:gd name="connsiteY53" fmla="*/ 1412389 h 2490563"/>
                  <a:gd name="connsiteX54" fmla="*/ 2201839 w 2552131"/>
                  <a:gd name="connsiteY54" fmla="*/ 1357798 h 2490563"/>
                  <a:gd name="connsiteX55" fmla="*/ 2119952 w 2552131"/>
                  <a:gd name="connsiteY55" fmla="*/ 1303207 h 2490563"/>
                  <a:gd name="connsiteX56" fmla="*/ 1928884 w 2552131"/>
                  <a:gd name="connsiteY56" fmla="*/ 1330503 h 2490563"/>
                  <a:gd name="connsiteX57" fmla="*/ 1751463 w 2552131"/>
                  <a:gd name="connsiteY57" fmla="*/ 1316855 h 2490563"/>
                  <a:gd name="connsiteX58" fmla="*/ 1669576 w 2552131"/>
                  <a:gd name="connsiteY58" fmla="*/ 1180378 h 2490563"/>
                  <a:gd name="connsiteX59" fmla="*/ 1574042 w 2552131"/>
                  <a:gd name="connsiteY59" fmla="*/ 1221321 h 2490563"/>
                  <a:gd name="connsiteX60" fmla="*/ 1437564 w 2552131"/>
                  <a:gd name="connsiteY60" fmla="*/ 1262264 h 2490563"/>
                  <a:gd name="connsiteX61" fmla="*/ 1464860 w 2552131"/>
                  <a:gd name="connsiteY61" fmla="*/ 1562515 h 2490563"/>
                  <a:gd name="connsiteX62" fmla="*/ 1451212 w 2552131"/>
                  <a:gd name="connsiteY62" fmla="*/ 1849118 h 2490563"/>
                  <a:gd name="connsiteX63" fmla="*/ 1260143 w 2552131"/>
                  <a:gd name="connsiteY63" fmla="*/ 2149369 h 2490563"/>
                  <a:gd name="connsiteX64" fmla="*/ 1110018 w 2552131"/>
                  <a:gd name="connsiteY64" fmla="*/ 2231255 h 2490563"/>
                  <a:gd name="connsiteX65" fmla="*/ 1191905 w 2552131"/>
                  <a:gd name="connsiteY65" fmla="*/ 2135721 h 2490563"/>
                  <a:gd name="connsiteX66" fmla="*/ 1314734 w 2552131"/>
                  <a:gd name="connsiteY66" fmla="*/ 2026539 h 2490563"/>
                  <a:gd name="connsiteX67" fmla="*/ 1219200 w 2552131"/>
                  <a:gd name="connsiteY67" fmla="*/ 1985595 h 2490563"/>
                  <a:gd name="connsiteX68" fmla="*/ 1014484 w 2552131"/>
                  <a:gd name="connsiteY68" fmla="*/ 2176664 h 2490563"/>
                  <a:gd name="connsiteX69" fmla="*/ 1000836 w 2552131"/>
                  <a:gd name="connsiteY69" fmla="*/ 2326789 h 2490563"/>
                  <a:gd name="connsiteX70" fmla="*/ 973540 w 2552131"/>
                  <a:gd name="connsiteY70" fmla="*/ 2490563 h 2490563"/>
                  <a:gd name="connsiteX71" fmla="*/ 946245 w 2552131"/>
                  <a:gd name="connsiteY71" fmla="*/ 2326789 h 2490563"/>
                  <a:gd name="connsiteX72" fmla="*/ 973540 w 2552131"/>
                  <a:gd name="connsiteY72" fmla="*/ 2135721 h 2490563"/>
                  <a:gd name="connsiteX73" fmla="*/ 1164609 w 2552131"/>
                  <a:gd name="connsiteY73" fmla="*/ 1958300 h 2490563"/>
                  <a:gd name="connsiteX74" fmla="*/ 1342030 w 2552131"/>
                  <a:gd name="connsiteY74" fmla="*/ 1944652 h 2490563"/>
                  <a:gd name="connsiteX75" fmla="*/ 1382973 w 2552131"/>
                  <a:gd name="connsiteY75" fmla="*/ 1835470 h 2490563"/>
                  <a:gd name="connsiteX76" fmla="*/ 1396621 w 2552131"/>
                  <a:gd name="connsiteY76" fmla="*/ 1712640 h 2490563"/>
                  <a:gd name="connsiteX77" fmla="*/ 1410269 w 2552131"/>
                  <a:gd name="connsiteY77" fmla="*/ 1630754 h 2490563"/>
                  <a:gd name="connsiteX78" fmla="*/ 1396621 w 2552131"/>
                  <a:gd name="connsiteY78" fmla="*/ 1535219 h 2490563"/>
                  <a:gd name="connsiteX79" fmla="*/ 1369325 w 2552131"/>
                  <a:gd name="connsiteY79" fmla="*/ 1303207 h 2490563"/>
                  <a:gd name="connsiteX80" fmla="*/ 1382973 w 2552131"/>
                  <a:gd name="connsiteY80" fmla="*/ 1180378 h 2490563"/>
                  <a:gd name="connsiteX81" fmla="*/ 1355678 w 2552131"/>
                  <a:gd name="connsiteY81" fmla="*/ 1098491 h 2490563"/>
                  <a:gd name="connsiteX82" fmla="*/ 1260143 w 2552131"/>
                  <a:gd name="connsiteY82" fmla="*/ 1057548 h 2490563"/>
                  <a:gd name="connsiteX83" fmla="*/ 1055427 w 2552131"/>
                  <a:gd name="connsiteY83" fmla="*/ 1234969 h 2490563"/>
                  <a:gd name="connsiteX84" fmla="*/ 782472 w 2552131"/>
                  <a:gd name="connsiteY84" fmla="*/ 1480628 h 2490563"/>
                  <a:gd name="connsiteX85" fmla="*/ 636208 w 2552131"/>
                  <a:gd name="connsiteY85" fmla="*/ 1765445 h 2490563"/>
                  <a:gd name="connsiteX86" fmla="*/ 492192 w 2552131"/>
                  <a:gd name="connsiteY86" fmla="*/ 1765445 h 2490563"/>
                  <a:gd name="connsiteX87" fmla="*/ 636209 w 2552131"/>
                  <a:gd name="connsiteY87" fmla="*/ 1549422 h 2490563"/>
                  <a:gd name="connsiteX88" fmla="*/ 204161 w 2552131"/>
                  <a:gd name="connsiteY88" fmla="*/ 1261390 h 2490563"/>
                  <a:gd name="connsiteX89" fmla="*/ 492193 w 2552131"/>
                  <a:gd name="connsiteY89" fmla="*/ 1333398 h 2490563"/>
                  <a:gd name="connsiteX90" fmla="*/ 714233 w 2552131"/>
                  <a:gd name="connsiteY90" fmla="*/ 1439685 h 2490563"/>
                  <a:gd name="connsiteX91" fmla="*/ 918949 w 2552131"/>
                  <a:gd name="connsiteY91" fmla="*/ 1275912 h 2490563"/>
                  <a:gd name="connsiteX92" fmla="*/ 1082723 w 2552131"/>
                  <a:gd name="connsiteY92" fmla="*/ 1125786 h 2490563"/>
                  <a:gd name="connsiteX93" fmla="*/ 1178257 w 2552131"/>
                  <a:gd name="connsiteY93" fmla="*/ 1030252 h 2490563"/>
                  <a:gd name="connsiteX94" fmla="*/ 1301087 w 2552131"/>
                  <a:gd name="connsiteY94" fmla="*/ 1002957 h 2490563"/>
                  <a:gd name="connsiteX95" fmla="*/ 1314734 w 2552131"/>
                  <a:gd name="connsiteY95" fmla="*/ 893775 h 2490563"/>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492193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68523 h 2465311"/>
                  <a:gd name="connsiteX1" fmla="*/ 1014484 w 2552131"/>
                  <a:gd name="connsiteY1" fmla="*/ 718397 h 2465311"/>
                  <a:gd name="connsiteX2" fmla="*/ 700585 w 2552131"/>
                  <a:gd name="connsiteY2" fmla="*/ 663806 h 2465311"/>
                  <a:gd name="connsiteX3" fmla="*/ 386687 w 2552131"/>
                  <a:gd name="connsiteY3" fmla="*/ 663806 h 2465311"/>
                  <a:gd name="connsiteX4" fmla="*/ 45493 w 2552131"/>
                  <a:gd name="connsiteY4" fmla="*/ 786636 h 2465311"/>
                  <a:gd name="connsiteX5" fmla="*/ 113731 w 2552131"/>
                  <a:gd name="connsiteY5" fmla="*/ 800284 h 2465311"/>
                  <a:gd name="connsiteX6" fmla="*/ 100084 w 2552131"/>
                  <a:gd name="connsiteY6" fmla="*/ 800284 h 2465311"/>
                  <a:gd name="connsiteX7" fmla="*/ 154675 w 2552131"/>
                  <a:gd name="connsiteY7" fmla="*/ 677454 h 2465311"/>
                  <a:gd name="connsiteX8" fmla="*/ 468573 w 2552131"/>
                  <a:gd name="connsiteY8" fmla="*/ 595567 h 2465311"/>
                  <a:gd name="connsiteX9" fmla="*/ 636209 w 2552131"/>
                  <a:gd name="connsiteY9" fmla="*/ 444050 h 2465311"/>
                  <a:gd name="connsiteX10" fmla="*/ 636209 w 2552131"/>
                  <a:gd name="connsiteY10" fmla="*/ 12002 h 2465311"/>
                  <a:gd name="connsiteX11" fmla="*/ 708217 w 2552131"/>
                  <a:gd name="connsiteY11" fmla="*/ 372042 h 2465311"/>
                  <a:gd name="connsiteX12" fmla="*/ 905302 w 2552131"/>
                  <a:gd name="connsiteY12" fmla="*/ 595567 h 2465311"/>
                  <a:gd name="connsiteX13" fmla="*/ 1178257 w 2552131"/>
                  <a:gd name="connsiteY13" fmla="*/ 704749 h 2465311"/>
                  <a:gd name="connsiteX14" fmla="*/ 1369325 w 2552131"/>
                  <a:gd name="connsiteY14" fmla="*/ 813932 h 2465311"/>
                  <a:gd name="connsiteX15" fmla="*/ 1396621 w 2552131"/>
                  <a:gd name="connsiteY15" fmla="*/ 813932 h 2465311"/>
                  <a:gd name="connsiteX16" fmla="*/ 1464860 w 2552131"/>
                  <a:gd name="connsiteY16" fmla="*/ 800284 h 2465311"/>
                  <a:gd name="connsiteX17" fmla="*/ 1478508 w 2552131"/>
                  <a:gd name="connsiteY17" fmla="*/ 540976 h 2465311"/>
                  <a:gd name="connsiteX18" fmla="*/ 1478508 w 2552131"/>
                  <a:gd name="connsiteY18" fmla="*/ 540976 h 2465311"/>
                  <a:gd name="connsiteX19" fmla="*/ 1212272 w 2552131"/>
                  <a:gd name="connsiteY19" fmla="*/ 228025 h 2465311"/>
                  <a:gd name="connsiteX20" fmla="*/ 1140264 w 2552131"/>
                  <a:gd name="connsiteY20" fmla="*/ 12001 h 2465311"/>
                  <a:gd name="connsiteX21" fmla="*/ 1284280 w 2552131"/>
                  <a:gd name="connsiteY21" fmla="*/ 156017 h 2465311"/>
                  <a:gd name="connsiteX22" fmla="*/ 1464860 w 2552131"/>
                  <a:gd name="connsiteY22" fmla="*/ 322612 h 2465311"/>
                  <a:gd name="connsiteX23" fmla="*/ 1546746 w 2552131"/>
                  <a:gd name="connsiteY23" fmla="*/ 554624 h 2465311"/>
                  <a:gd name="connsiteX24" fmla="*/ 1574042 w 2552131"/>
                  <a:gd name="connsiteY24" fmla="*/ 663806 h 2465311"/>
                  <a:gd name="connsiteX25" fmla="*/ 1683224 w 2552131"/>
                  <a:gd name="connsiteY25" fmla="*/ 336260 h 2465311"/>
                  <a:gd name="connsiteX26" fmla="*/ 1928884 w 2552131"/>
                  <a:gd name="connsiteY26" fmla="*/ 145191 h 2465311"/>
                  <a:gd name="connsiteX27" fmla="*/ 2065361 w 2552131"/>
                  <a:gd name="connsiteY27" fmla="*/ 158839 h 2465311"/>
                  <a:gd name="connsiteX28" fmla="*/ 1778758 w 2552131"/>
                  <a:gd name="connsiteY28" fmla="*/ 336260 h 2465311"/>
                  <a:gd name="connsiteX29" fmla="*/ 1655928 w 2552131"/>
                  <a:gd name="connsiteY29" fmla="*/ 595567 h 2465311"/>
                  <a:gd name="connsiteX30" fmla="*/ 1614985 w 2552131"/>
                  <a:gd name="connsiteY30" fmla="*/ 813932 h 2465311"/>
                  <a:gd name="connsiteX31" fmla="*/ 1696872 w 2552131"/>
                  <a:gd name="connsiteY31" fmla="*/ 841227 h 2465311"/>
                  <a:gd name="connsiteX32" fmla="*/ 1751463 w 2552131"/>
                  <a:gd name="connsiteY32" fmla="*/ 882170 h 2465311"/>
                  <a:gd name="connsiteX33" fmla="*/ 1901588 w 2552131"/>
                  <a:gd name="connsiteY33" fmla="*/ 882170 h 2465311"/>
                  <a:gd name="connsiteX34" fmla="*/ 2119952 w 2552131"/>
                  <a:gd name="connsiteY34" fmla="*/ 704749 h 2465311"/>
                  <a:gd name="connsiteX35" fmla="*/ 2365612 w 2552131"/>
                  <a:gd name="connsiteY35" fmla="*/ 568272 h 2465311"/>
                  <a:gd name="connsiteX36" fmla="*/ 2433851 w 2552131"/>
                  <a:gd name="connsiteY36" fmla="*/ 418146 h 2465311"/>
                  <a:gd name="connsiteX37" fmla="*/ 2461146 w 2552131"/>
                  <a:gd name="connsiteY37" fmla="*/ 459090 h 2465311"/>
                  <a:gd name="connsiteX38" fmla="*/ 2392908 w 2552131"/>
                  <a:gd name="connsiteY38" fmla="*/ 622863 h 2465311"/>
                  <a:gd name="connsiteX39" fmla="*/ 2256430 w 2552131"/>
                  <a:gd name="connsiteY39" fmla="*/ 691102 h 2465311"/>
                  <a:gd name="connsiteX40" fmla="*/ 2010770 w 2552131"/>
                  <a:gd name="connsiteY40" fmla="*/ 882170 h 2465311"/>
                  <a:gd name="connsiteX41" fmla="*/ 1928884 w 2552131"/>
                  <a:gd name="connsiteY41" fmla="*/ 936761 h 2465311"/>
                  <a:gd name="connsiteX42" fmla="*/ 1778758 w 2552131"/>
                  <a:gd name="connsiteY42" fmla="*/ 950409 h 2465311"/>
                  <a:gd name="connsiteX43" fmla="*/ 1751463 w 2552131"/>
                  <a:gd name="connsiteY43" fmla="*/ 1073239 h 2465311"/>
                  <a:gd name="connsiteX44" fmla="*/ 1710520 w 2552131"/>
                  <a:gd name="connsiteY44" fmla="*/ 1141478 h 2465311"/>
                  <a:gd name="connsiteX45" fmla="*/ 1819702 w 2552131"/>
                  <a:gd name="connsiteY45" fmla="*/ 1237012 h 2465311"/>
                  <a:gd name="connsiteX46" fmla="*/ 2024418 w 2552131"/>
                  <a:gd name="connsiteY46" fmla="*/ 1237012 h 2465311"/>
                  <a:gd name="connsiteX47" fmla="*/ 2324669 w 2552131"/>
                  <a:gd name="connsiteY47" fmla="*/ 1141478 h 2465311"/>
                  <a:gd name="connsiteX48" fmla="*/ 2515737 w 2552131"/>
                  <a:gd name="connsiteY48" fmla="*/ 895818 h 2465311"/>
                  <a:gd name="connsiteX49" fmla="*/ 2543033 w 2552131"/>
                  <a:gd name="connsiteY49" fmla="*/ 854875 h 2465311"/>
                  <a:gd name="connsiteX50" fmla="*/ 2515737 w 2552131"/>
                  <a:gd name="connsiteY50" fmla="*/ 1045943 h 2465311"/>
                  <a:gd name="connsiteX51" fmla="*/ 2338317 w 2552131"/>
                  <a:gd name="connsiteY51" fmla="*/ 1209717 h 2465311"/>
                  <a:gd name="connsiteX52" fmla="*/ 2188191 w 2552131"/>
                  <a:gd name="connsiteY52" fmla="*/ 1277955 h 2465311"/>
                  <a:gd name="connsiteX53" fmla="*/ 2392908 w 2552131"/>
                  <a:gd name="connsiteY53" fmla="*/ 1332546 h 2465311"/>
                  <a:gd name="connsiteX54" fmla="*/ 2420203 w 2552131"/>
                  <a:gd name="connsiteY54" fmla="*/ 1387137 h 2465311"/>
                  <a:gd name="connsiteX55" fmla="*/ 2201839 w 2552131"/>
                  <a:gd name="connsiteY55" fmla="*/ 1332546 h 2465311"/>
                  <a:gd name="connsiteX56" fmla="*/ 2119952 w 2552131"/>
                  <a:gd name="connsiteY56" fmla="*/ 1277955 h 2465311"/>
                  <a:gd name="connsiteX57" fmla="*/ 1928884 w 2552131"/>
                  <a:gd name="connsiteY57" fmla="*/ 1305251 h 2465311"/>
                  <a:gd name="connsiteX58" fmla="*/ 1751463 w 2552131"/>
                  <a:gd name="connsiteY58" fmla="*/ 1291603 h 2465311"/>
                  <a:gd name="connsiteX59" fmla="*/ 1669576 w 2552131"/>
                  <a:gd name="connsiteY59" fmla="*/ 1155126 h 2465311"/>
                  <a:gd name="connsiteX60" fmla="*/ 1574042 w 2552131"/>
                  <a:gd name="connsiteY60" fmla="*/ 1196069 h 2465311"/>
                  <a:gd name="connsiteX61" fmla="*/ 1437564 w 2552131"/>
                  <a:gd name="connsiteY61" fmla="*/ 1237012 h 2465311"/>
                  <a:gd name="connsiteX62" fmla="*/ 1464860 w 2552131"/>
                  <a:gd name="connsiteY62" fmla="*/ 1537263 h 2465311"/>
                  <a:gd name="connsiteX63" fmla="*/ 1451212 w 2552131"/>
                  <a:gd name="connsiteY63" fmla="*/ 1823866 h 2465311"/>
                  <a:gd name="connsiteX64" fmla="*/ 1260143 w 2552131"/>
                  <a:gd name="connsiteY64" fmla="*/ 2124117 h 2465311"/>
                  <a:gd name="connsiteX65" fmla="*/ 1110018 w 2552131"/>
                  <a:gd name="connsiteY65" fmla="*/ 2206003 h 2465311"/>
                  <a:gd name="connsiteX66" fmla="*/ 1191905 w 2552131"/>
                  <a:gd name="connsiteY66" fmla="*/ 2110469 h 2465311"/>
                  <a:gd name="connsiteX67" fmla="*/ 1314734 w 2552131"/>
                  <a:gd name="connsiteY67" fmla="*/ 2001287 h 2465311"/>
                  <a:gd name="connsiteX68" fmla="*/ 1219200 w 2552131"/>
                  <a:gd name="connsiteY68" fmla="*/ 1960343 h 2465311"/>
                  <a:gd name="connsiteX69" fmla="*/ 1014484 w 2552131"/>
                  <a:gd name="connsiteY69" fmla="*/ 2151412 h 2465311"/>
                  <a:gd name="connsiteX70" fmla="*/ 1000836 w 2552131"/>
                  <a:gd name="connsiteY70" fmla="*/ 2301537 h 2465311"/>
                  <a:gd name="connsiteX71" fmla="*/ 973540 w 2552131"/>
                  <a:gd name="connsiteY71" fmla="*/ 2465311 h 2465311"/>
                  <a:gd name="connsiteX72" fmla="*/ 946245 w 2552131"/>
                  <a:gd name="connsiteY72" fmla="*/ 2301537 h 2465311"/>
                  <a:gd name="connsiteX73" fmla="*/ 973540 w 2552131"/>
                  <a:gd name="connsiteY73" fmla="*/ 2110469 h 2465311"/>
                  <a:gd name="connsiteX74" fmla="*/ 1164609 w 2552131"/>
                  <a:gd name="connsiteY74" fmla="*/ 1933048 h 2465311"/>
                  <a:gd name="connsiteX75" fmla="*/ 1342030 w 2552131"/>
                  <a:gd name="connsiteY75" fmla="*/ 1919400 h 2465311"/>
                  <a:gd name="connsiteX76" fmla="*/ 1382973 w 2552131"/>
                  <a:gd name="connsiteY76" fmla="*/ 1810218 h 2465311"/>
                  <a:gd name="connsiteX77" fmla="*/ 1396621 w 2552131"/>
                  <a:gd name="connsiteY77" fmla="*/ 1687388 h 2465311"/>
                  <a:gd name="connsiteX78" fmla="*/ 1410269 w 2552131"/>
                  <a:gd name="connsiteY78" fmla="*/ 1605502 h 2465311"/>
                  <a:gd name="connsiteX79" fmla="*/ 1396621 w 2552131"/>
                  <a:gd name="connsiteY79" fmla="*/ 1509967 h 2465311"/>
                  <a:gd name="connsiteX80" fmla="*/ 1369325 w 2552131"/>
                  <a:gd name="connsiteY80" fmla="*/ 1277955 h 2465311"/>
                  <a:gd name="connsiteX81" fmla="*/ 1382973 w 2552131"/>
                  <a:gd name="connsiteY81" fmla="*/ 1155126 h 2465311"/>
                  <a:gd name="connsiteX82" fmla="*/ 1355678 w 2552131"/>
                  <a:gd name="connsiteY82" fmla="*/ 1073239 h 2465311"/>
                  <a:gd name="connsiteX83" fmla="*/ 1260143 w 2552131"/>
                  <a:gd name="connsiteY83" fmla="*/ 1032296 h 2465311"/>
                  <a:gd name="connsiteX84" fmla="*/ 1055427 w 2552131"/>
                  <a:gd name="connsiteY84" fmla="*/ 1209717 h 2465311"/>
                  <a:gd name="connsiteX85" fmla="*/ 782472 w 2552131"/>
                  <a:gd name="connsiteY85" fmla="*/ 1455376 h 2465311"/>
                  <a:gd name="connsiteX86" fmla="*/ 636208 w 2552131"/>
                  <a:gd name="connsiteY86" fmla="*/ 1740193 h 2465311"/>
                  <a:gd name="connsiteX87" fmla="*/ 492192 w 2552131"/>
                  <a:gd name="connsiteY87" fmla="*/ 1740193 h 2465311"/>
                  <a:gd name="connsiteX88" fmla="*/ 636209 w 2552131"/>
                  <a:gd name="connsiteY88" fmla="*/ 1524170 h 2465311"/>
                  <a:gd name="connsiteX89" fmla="*/ 204161 w 2552131"/>
                  <a:gd name="connsiteY89" fmla="*/ 1236138 h 2465311"/>
                  <a:gd name="connsiteX90" fmla="*/ 492193 w 2552131"/>
                  <a:gd name="connsiteY90" fmla="*/ 1308146 h 2465311"/>
                  <a:gd name="connsiteX91" fmla="*/ 714233 w 2552131"/>
                  <a:gd name="connsiteY91" fmla="*/ 1414433 h 2465311"/>
                  <a:gd name="connsiteX92" fmla="*/ 918949 w 2552131"/>
                  <a:gd name="connsiteY92" fmla="*/ 1250660 h 2465311"/>
                  <a:gd name="connsiteX93" fmla="*/ 1082723 w 2552131"/>
                  <a:gd name="connsiteY93" fmla="*/ 1100534 h 2465311"/>
                  <a:gd name="connsiteX94" fmla="*/ 1178257 w 2552131"/>
                  <a:gd name="connsiteY94" fmla="*/ 1005000 h 2465311"/>
                  <a:gd name="connsiteX95" fmla="*/ 1301087 w 2552131"/>
                  <a:gd name="connsiteY95" fmla="*/ 977705 h 2465311"/>
                  <a:gd name="connsiteX96" fmla="*/ 1314734 w 2552131"/>
                  <a:gd name="connsiteY96" fmla="*/ 868523 h 2465311"/>
                  <a:gd name="connsiteX0" fmla="*/ 1314734 w 2552131"/>
                  <a:gd name="connsiteY0" fmla="*/ 897534 h 2494322"/>
                  <a:gd name="connsiteX1" fmla="*/ 1014484 w 2552131"/>
                  <a:gd name="connsiteY1" fmla="*/ 747408 h 2494322"/>
                  <a:gd name="connsiteX2" fmla="*/ 700585 w 2552131"/>
                  <a:gd name="connsiteY2" fmla="*/ 692817 h 2494322"/>
                  <a:gd name="connsiteX3" fmla="*/ 386687 w 2552131"/>
                  <a:gd name="connsiteY3" fmla="*/ 692817 h 2494322"/>
                  <a:gd name="connsiteX4" fmla="*/ 45493 w 2552131"/>
                  <a:gd name="connsiteY4" fmla="*/ 815647 h 2494322"/>
                  <a:gd name="connsiteX5" fmla="*/ 113731 w 2552131"/>
                  <a:gd name="connsiteY5" fmla="*/ 829295 h 2494322"/>
                  <a:gd name="connsiteX6" fmla="*/ 100084 w 2552131"/>
                  <a:gd name="connsiteY6" fmla="*/ 829295 h 2494322"/>
                  <a:gd name="connsiteX7" fmla="*/ 154675 w 2552131"/>
                  <a:gd name="connsiteY7" fmla="*/ 706465 h 2494322"/>
                  <a:gd name="connsiteX8" fmla="*/ 468573 w 2552131"/>
                  <a:gd name="connsiteY8" fmla="*/ 624578 h 2494322"/>
                  <a:gd name="connsiteX9" fmla="*/ 636209 w 2552131"/>
                  <a:gd name="connsiteY9" fmla="*/ 473061 h 2494322"/>
                  <a:gd name="connsiteX10" fmla="*/ 606718 w 2552131"/>
                  <a:gd name="connsiteY10" fmla="*/ 154972 h 2494322"/>
                  <a:gd name="connsiteX11" fmla="*/ 636209 w 2552131"/>
                  <a:gd name="connsiteY11" fmla="*/ 41013 h 2494322"/>
                  <a:gd name="connsiteX12" fmla="*/ 708217 w 2552131"/>
                  <a:gd name="connsiteY12" fmla="*/ 401053 h 2494322"/>
                  <a:gd name="connsiteX13" fmla="*/ 905302 w 2552131"/>
                  <a:gd name="connsiteY13" fmla="*/ 624578 h 2494322"/>
                  <a:gd name="connsiteX14" fmla="*/ 1178257 w 2552131"/>
                  <a:gd name="connsiteY14" fmla="*/ 733760 h 2494322"/>
                  <a:gd name="connsiteX15" fmla="*/ 1369325 w 2552131"/>
                  <a:gd name="connsiteY15" fmla="*/ 842943 h 2494322"/>
                  <a:gd name="connsiteX16" fmla="*/ 1396621 w 2552131"/>
                  <a:gd name="connsiteY16" fmla="*/ 842943 h 2494322"/>
                  <a:gd name="connsiteX17" fmla="*/ 1464860 w 2552131"/>
                  <a:gd name="connsiteY17" fmla="*/ 829295 h 2494322"/>
                  <a:gd name="connsiteX18" fmla="*/ 1478508 w 2552131"/>
                  <a:gd name="connsiteY18" fmla="*/ 569987 h 2494322"/>
                  <a:gd name="connsiteX19" fmla="*/ 1478508 w 2552131"/>
                  <a:gd name="connsiteY19" fmla="*/ 569987 h 2494322"/>
                  <a:gd name="connsiteX20" fmla="*/ 1212272 w 2552131"/>
                  <a:gd name="connsiteY20" fmla="*/ 257036 h 2494322"/>
                  <a:gd name="connsiteX21" fmla="*/ 1140264 w 2552131"/>
                  <a:gd name="connsiteY21" fmla="*/ 41012 h 2494322"/>
                  <a:gd name="connsiteX22" fmla="*/ 1284280 w 2552131"/>
                  <a:gd name="connsiteY22" fmla="*/ 185028 h 2494322"/>
                  <a:gd name="connsiteX23" fmla="*/ 1464860 w 2552131"/>
                  <a:gd name="connsiteY23" fmla="*/ 351623 h 2494322"/>
                  <a:gd name="connsiteX24" fmla="*/ 1546746 w 2552131"/>
                  <a:gd name="connsiteY24" fmla="*/ 583635 h 2494322"/>
                  <a:gd name="connsiteX25" fmla="*/ 1574042 w 2552131"/>
                  <a:gd name="connsiteY25" fmla="*/ 692817 h 2494322"/>
                  <a:gd name="connsiteX26" fmla="*/ 1683224 w 2552131"/>
                  <a:gd name="connsiteY26" fmla="*/ 365271 h 2494322"/>
                  <a:gd name="connsiteX27" fmla="*/ 1928884 w 2552131"/>
                  <a:gd name="connsiteY27" fmla="*/ 174202 h 2494322"/>
                  <a:gd name="connsiteX28" fmla="*/ 2065361 w 2552131"/>
                  <a:gd name="connsiteY28" fmla="*/ 187850 h 2494322"/>
                  <a:gd name="connsiteX29" fmla="*/ 1778758 w 2552131"/>
                  <a:gd name="connsiteY29" fmla="*/ 365271 h 2494322"/>
                  <a:gd name="connsiteX30" fmla="*/ 1655928 w 2552131"/>
                  <a:gd name="connsiteY30" fmla="*/ 624578 h 2494322"/>
                  <a:gd name="connsiteX31" fmla="*/ 1614985 w 2552131"/>
                  <a:gd name="connsiteY31" fmla="*/ 842943 h 2494322"/>
                  <a:gd name="connsiteX32" fmla="*/ 1696872 w 2552131"/>
                  <a:gd name="connsiteY32" fmla="*/ 870238 h 2494322"/>
                  <a:gd name="connsiteX33" fmla="*/ 1751463 w 2552131"/>
                  <a:gd name="connsiteY33" fmla="*/ 911181 h 2494322"/>
                  <a:gd name="connsiteX34" fmla="*/ 1901588 w 2552131"/>
                  <a:gd name="connsiteY34" fmla="*/ 911181 h 2494322"/>
                  <a:gd name="connsiteX35" fmla="*/ 2119952 w 2552131"/>
                  <a:gd name="connsiteY35" fmla="*/ 733760 h 2494322"/>
                  <a:gd name="connsiteX36" fmla="*/ 2365612 w 2552131"/>
                  <a:gd name="connsiteY36" fmla="*/ 597283 h 2494322"/>
                  <a:gd name="connsiteX37" fmla="*/ 2433851 w 2552131"/>
                  <a:gd name="connsiteY37" fmla="*/ 447157 h 2494322"/>
                  <a:gd name="connsiteX38" fmla="*/ 2461146 w 2552131"/>
                  <a:gd name="connsiteY38" fmla="*/ 488101 h 2494322"/>
                  <a:gd name="connsiteX39" fmla="*/ 2392908 w 2552131"/>
                  <a:gd name="connsiteY39" fmla="*/ 651874 h 2494322"/>
                  <a:gd name="connsiteX40" fmla="*/ 2256430 w 2552131"/>
                  <a:gd name="connsiteY40" fmla="*/ 720113 h 2494322"/>
                  <a:gd name="connsiteX41" fmla="*/ 2010770 w 2552131"/>
                  <a:gd name="connsiteY41" fmla="*/ 911181 h 2494322"/>
                  <a:gd name="connsiteX42" fmla="*/ 1928884 w 2552131"/>
                  <a:gd name="connsiteY42" fmla="*/ 965772 h 2494322"/>
                  <a:gd name="connsiteX43" fmla="*/ 1778758 w 2552131"/>
                  <a:gd name="connsiteY43" fmla="*/ 979420 h 2494322"/>
                  <a:gd name="connsiteX44" fmla="*/ 1751463 w 2552131"/>
                  <a:gd name="connsiteY44" fmla="*/ 1102250 h 2494322"/>
                  <a:gd name="connsiteX45" fmla="*/ 1710520 w 2552131"/>
                  <a:gd name="connsiteY45" fmla="*/ 1170489 h 2494322"/>
                  <a:gd name="connsiteX46" fmla="*/ 1819702 w 2552131"/>
                  <a:gd name="connsiteY46" fmla="*/ 1266023 h 2494322"/>
                  <a:gd name="connsiteX47" fmla="*/ 2024418 w 2552131"/>
                  <a:gd name="connsiteY47" fmla="*/ 1266023 h 2494322"/>
                  <a:gd name="connsiteX48" fmla="*/ 2324669 w 2552131"/>
                  <a:gd name="connsiteY48" fmla="*/ 1170489 h 2494322"/>
                  <a:gd name="connsiteX49" fmla="*/ 2515737 w 2552131"/>
                  <a:gd name="connsiteY49" fmla="*/ 924829 h 2494322"/>
                  <a:gd name="connsiteX50" fmla="*/ 2543033 w 2552131"/>
                  <a:gd name="connsiteY50" fmla="*/ 883886 h 2494322"/>
                  <a:gd name="connsiteX51" fmla="*/ 2515737 w 2552131"/>
                  <a:gd name="connsiteY51" fmla="*/ 1074954 h 2494322"/>
                  <a:gd name="connsiteX52" fmla="*/ 2338317 w 2552131"/>
                  <a:gd name="connsiteY52" fmla="*/ 1238728 h 2494322"/>
                  <a:gd name="connsiteX53" fmla="*/ 2188191 w 2552131"/>
                  <a:gd name="connsiteY53" fmla="*/ 1306966 h 2494322"/>
                  <a:gd name="connsiteX54" fmla="*/ 2392908 w 2552131"/>
                  <a:gd name="connsiteY54" fmla="*/ 1361557 h 2494322"/>
                  <a:gd name="connsiteX55" fmla="*/ 2420203 w 2552131"/>
                  <a:gd name="connsiteY55" fmla="*/ 1416148 h 2494322"/>
                  <a:gd name="connsiteX56" fmla="*/ 2201839 w 2552131"/>
                  <a:gd name="connsiteY56" fmla="*/ 1361557 h 2494322"/>
                  <a:gd name="connsiteX57" fmla="*/ 2119952 w 2552131"/>
                  <a:gd name="connsiteY57" fmla="*/ 1306966 h 2494322"/>
                  <a:gd name="connsiteX58" fmla="*/ 1928884 w 2552131"/>
                  <a:gd name="connsiteY58" fmla="*/ 1334262 h 2494322"/>
                  <a:gd name="connsiteX59" fmla="*/ 1751463 w 2552131"/>
                  <a:gd name="connsiteY59" fmla="*/ 1320614 h 2494322"/>
                  <a:gd name="connsiteX60" fmla="*/ 1669576 w 2552131"/>
                  <a:gd name="connsiteY60" fmla="*/ 1184137 h 2494322"/>
                  <a:gd name="connsiteX61" fmla="*/ 1574042 w 2552131"/>
                  <a:gd name="connsiteY61" fmla="*/ 1225080 h 2494322"/>
                  <a:gd name="connsiteX62" fmla="*/ 1437564 w 2552131"/>
                  <a:gd name="connsiteY62" fmla="*/ 1266023 h 2494322"/>
                  <a:gd name="connsiteX63" fmla="*/ 1464860 w 2552131"/>
                  <a:gd name="connsiteY63" fmla="*/ 1566274 h 2494322"/>
                  <a:gd name="connsiteX64" fmla="*/ 1451212 w 2552131"/>
                  <a:gd name="connsiteY64" fmla="*/ 1852877 h 2494322"/>
                  <a:gd name="connsiteX65" fmla="*/ 1260143 w 2552131"/>
                  <a:gd name="connsiteY65" fmla="*/ 2153128 h 2494322"/>
                  <a:gd name="connsiteX66" fmla="*/ 1110018 w 2552131"/>
                  <a:gd name="connsiteY66" fmla="*/ 2235014 h 2494322"/>
                  <a:gd name="connsiteX67" fmla="*/ 1191905 w 2552131"/>
                  <a:gd name="connsiteY67" fmla="*/ 2139480 h 2494322"/>
                  <a:gd name="connsiteX68" fmla="*/ 1314734 w 2552131"/>
                  <a:gd name="connsiteY68" fmla="*/ 2030298 h 2494322"/>
                  <a:gd name="connsiteX69" fmla="*/ 1219200 w 2552131"/>
                  <a:gd name="connsiteY69" fmla="*/ 1989354 h 2494322"/>
                  <a:gd name="connsiteX70" fmla="*/ 1014484 w 2552131"/>
                  <a:gd name="connsiteY70" fmla="*/ 2180423 h 2494322"/>
                  <a:gd name="connsiteX71" fmla="*/ 1000836 w 2552131"/>
                  <a:gd name="connsiteY71" fmla="*/ 2330548 h 2494322"/>
                  <a:gd name="connsiteX72" fmla="*/ 973540 w 2552131"/>
                  <a:gd name="connsiteY72" fmla="*/ 2494322 h 2494322"/>
                  <a:gd name="connsiteX73" fmla="*/ 946245 w 2552131"/>
                  <a:gd name="connsiteY73" fmla="*/ 2330548 h 2494322"/>
                  <a:gd name="connsiteX74" fmla="*/ 973540 w 2552131"/>
                  <a:gd name="connsiteY74" fmla="*/ 2139480 h 2494322"/>
                  <a:gd name="connsiteX75" fmla="*/ 1164609 w 2552131"/>
                  <a:gd name="connsiteY75" fmla="*/ 1962059 h 2494322"/>
                  <a:gd name="connsiteX76" fmla="*/ 1342030 w 2552131"/>
                  <a:gd name="connsiteY76" fmla="*/ 1948411 h 2494322"/>
                  <a:gd name="connsiteX77" fmla="*/ 1382973 w 2552131"/>
                  <a:gd name="connsiteY77" fmla="*/ 1839229 h 2494322"/>
                  <a:gd name="connsiteX78" fmla="*/ 1396621 w 2552131"/>
                  <a:gd name="connsiteY78" fmla="*/ 1716399 h 2494322"/>
                  <a:gd name="connsiteX79" fmla="*/ 1410269 w 2552131"/>
                  <a:gd name="connsiteY79" fmla="*/ 1634513 h 2494322"/>
                  <a:gd name="connsiteX80" fmla="*/ 1396621 w 2552131"/>
                  <a:gd name="connsiteY80" fmla="*/ 1538978 h 2494322"/>
                  <a:gd name="connsiteX81" fmla="*/ 1369325 w 2552131"/>
                  <a:gd name="connsiteY81" fmla="*/ 1306966 h 2494322"/>
                  <a:gd name="connsiteX82" fmla="*/ 1382973 w 2552131"/>
                  <a:gd name="connsiteY82" fmla="*/ 1184137 h 2494322"/>
                  <a:gd name="connsiteX83" fmla="*/ 1355678 w 2552131"/>
                  <a:gd name="connsiteY83" fmla="*/ 1102250 h 2494322"/>
                  <a:gd name="connsiteX84" fmla="*/ 1260143 w 2552131"/>
                  <a:gd name="connsiteY84" fmla="*/ 1061307 h 2494322"/>
                  <a:gd name="connsiteX85" fmla="*/ 1055427 w 2552131"/>
                  <a:gd name="connsiteY85" fmla="*/ 1238728 h 2494322"/>
                  <a:gd name="connsiteX86" fmla="*/ 782472 w 2552131"/>
                  <a:gd name="connsiteY86" fmla="*/ 1484387 h 2494322"/>
                  <a:gd name="connsiteX87" fmla="*/ 636208 w 2552131"/>
                  <a:gd name="connsiteY87" fmla="*/ 1769204 h 2494322"/>
                  <a:gd name="connsiteX88" fmla="*/ 492192 w 2552131"/>
                  <a:gd name="connsiteY88" fmla="*/ 1769204 h 2494322"/>
                  <a:gd name="connsiteX89" fmla="*/ 636209 w 2552131"/>
                  <a:gd name="connsiteY89" fmla="*/ 1553181 h 2494322"/>
                  <a:gd name="connsiteX90" fmla="*/ 204161 w 2552131"/>
                  <a:gd name="connsiteY90" fmla="*/ 1265149 h 2494322"/>
                  <a:gd name="connsiteX91" fmla="*/ 492193 w 2552131"/>
                  <a:gd name="connsiteY91" fmla="*/ 1337157 h 2494322"/>
                  <a:gd name="connsiteX92" fmla="*/ 714233 w 2552131"/>
                  <a:gd name="connsiteY92" fmla="*/ 1443444 h 2494322"/>
                  <a:gd name="connsiteX93" fmla="*/ 918949 w 2552131"/>
                  <a:gd name="connsiteY93" fmla="*/ 1279671 h 2494322"/>
                  <a:gd name="connsiteX94" fmla="*/ 1082723 w 2552131"/>
                  <a:gd name="connsiteY94" fmla="*/ 1129545 h 2494322"/>
                  <a:gd name="connsiteX95" fmla="*/ 1178257 w 2552131"/>
                  <a:gd name="connsiteY95" fmla="*/ 1034011 h 2494322"/>
                  <a:gd name="connsiteX96" fmla="*/ 1301087 w 2552131"/>
                  <a:gd name="connsiteY96" fmla="*/ 1006716 h 2494322"/>
                  <a:gd name="connsiteX97" fmla="*/ 1314734 w 2552131"/>
                  <a:gd name="connsiteY97" fmla="*/ 897534 h 2494322"/>
                  <a:gd name="connsiteX0" fmla="*/ 1314734 w 2552131"/>
                  <a:gd name="connsiteY0" fmla="*/ 1041550 h 2638338"/>
                  <a:gd name="connsiteX1" fmla="*/ 1014484 w 2552131"/>
                  <a:gd name="connsiteY1" fmla="*/ 891424 h 2638338"/>
                  <a:gd name="connsiteX2" fmla="*/ 700585 w 2552131"/>
                  <a:gd name="connsiteY2" fmla="*/ 836833 h 2638338"/>
                  <a:gd name="connsiteX3" fmla="*/ 386687 w 2552131"/>
                  <a:gd name="connsiteY3" fmla="*/ 836833 h 2638338"/>
                  <a:gd name="connsiteX4" fmla="*/ 45493 w 2552131"/>
                  <a:gd name="connsiteY4" fmla="*/ 959663 h 2638338"/>
                  <a:gd name="connsiteX5" fmla="*/ 113731 w 2552131"/>
                  <a:gd name="connsiteY5" fmla="*/ 973311 h 2638338"/>
                  <a:gd name="connsiteX6" fmla="*/ 100084 w 2552131"/>
                  <a:gd name="connsiteY6" fmla="*/ 973311 h 2638338"/>
                  <a:gd name="connsiteX7" fmla="*/ 154675 w 2552131"/>
                  <a:gd name="connsiteY7" fmla="*/ 850481 h 2638338"/>
                  <a:gd name="connsiteX8" fmla="*/ 468573 w 2552131"/>
                  <a:gd name="connsiteY8" fmla="*/ 768594 h 2638338"/>
                  <a:gd name="connsiteX9" fmla="*/ 636209 w 2552131"/>
                  <a:gd name="connsiteY9" fmla="*/ 617077 h 2638338"/>
                  <a:gd name="connsiteX10" fmla="*/ 606718 w 2552131"/>
                  <a:gd name="connsiteY10" fmla="*/ 298988 h 2638338"/>
                  <a:gd name="connsiteX11" fmla="*/ 636209 w 2552131"/>
                  <a:gd name="connsiteY11" fmla="*/ 41013 h 2638338"/>
                  <a:gd name="connsiteX12" fmla="*/ 708217 w 2552131"/>
                  <a:gd name="connsiteY12" fmla="*/ 545069 h 2638338"/>
                  <a:gd name="connsiteX13" fmla="*/ 905302 w 2552131"/>
                  <a:gd name="connsiteY13" fmla="*/ 768594 h 2638338"/>
                  <a:gd name="connsiteX14" fmla="*/ 1178257 w 2552131"/>
                  <a:gd name="connsiteY14" fmla="*/ 877776 h 2638338"/>
                  <a:gd name="connsiteX15" fmla="*/ 1369325 w 2552131"/>
                  <a:gd name="connsiteY15" fmla="*/ 986959 h 2638338"/>
                  <a:gd name="connsiteX16" fmla="*/ 1396621 w 2552131"/>
                  <a:gd name="connsiteY16" fmla="*/ 986959 h 2638338"/>
                  <a:gd name="connsiteX17" fmla="*/ 1464860 w 2552131"/>
                  <a:gd name="connsiteY17" fmla="*/ 973311 h 2638338"/>
                  <a:gd name="connsiteX18" fmla="*/ 1478508 w 2552131"/>
                  <a:gd name="connsiteY18" fmla="*/ 714003 h 2638338"/>
                  <a:gd name="connsiteX19" fmla="*/ 1478508 w 2552131"/>
                  <a:gd name="connsiteY19" fmla="*/ 714003 h 2638338"/>
                  <a:gd name="connsiteX20" fmla="*/ 1212272 w 2552131"/>
                  <a:gd name="connsiteY20" fmla="*/ 401052 h 2638338"/>
                  <a:gd name="connsiteX21" fmla="*/ 1140264 w 2552131"/>
                  <a:gd name="connsiteY21" fmla="*/ 185028 h 2638338"/>
                  <a:gd name="connsiteX22" fmla="*/ 1284280 w 2552131"/>
                  <a:gd name="connsiteY22" fmla="*/ 329044 h 2638338"/>
                  <a:gd name="connsiteX23" fmla="*/ 1464860 w 2552131"/>
                  <a:gd name="connsiteY23" fmla="*/ 495639 h 2638338"/>
                  <a:gd name="connsiteX24" fmla="*/ 1546746 w 2552131"/>
                  <a:gd name="connsiteY24" fmla="*/ 727651 h 2638338"/>
                  <a:gd name="connsiteX25" fmla="*/ 1574042 w 2552131"/>
                  <a:gd name="connsiteY25" fmla="*/ 836833 h 2638338"/>
                  <a:gd name="connsiteX26" fmla="*/ 1683224 w 2552131"/>
                  <a:gd name="connsiteY26" fmla="*/ 509287 h 2638338"/>
                  <a:gd name="connsiteX27" fmla="*/ 1928884 w 2552131"/>
                  <a:gd name="connsiteY27" fmla="*/ 318218 h 2638338"/>
                  <a:gd name="connsiteX28" fmla="*/ 2065361 w 2552131"/>
                  <a:gd name="connsiteY28" fmla="*/ 331866 h 2638338"/>
                  <a:gd name="connsiteX29" fmla="*/ 1778758 w 2552131"/>
                  <a:gd name="connsiteY29" fmla="*/ 509287 h 2638338"/>
                  <a:gd name="connsiteX30" fmla="*/ 1655928 w 2552131"/>
                  <a:gd name="connsiteY30" fmla="*/ 768594 h 2638338"/>
                  <a:gd name="connsiteX31" fmla="*/ 1614985 w 2552131"/>
                  <a:gd name="connsiteY31" fmla="*/ 986959 h 2638338"/>
                  <a:gd name="connsiteX32" fmla="*/ 1696872 w 2552131"/>
                  <a:gd name="connsiteY32" fmla="*/ 1014254 h 2638338"/>
                  <a:gd name="connsiteX33" fmla="*/ 1751463 w 2552131"/>
                  <a:gd name="connsiteY33" fmla="*/ 1055197 h 2638338"/>
                  <a:gd name="connsiteX34" fmla="*/ 1901588 w 2552131"/>
                  <a:gd name="connsiteY34" fmla="*/ 1055197 h 2638338"/>
                  <a:gd name="connsiteX35" fmla="*/ 2119952 w 2552131"/>
                  <a:gd name="connsiteY35" fmla="*/ 877776 h 2638338"/>
                  <a:gd name="connsiteX36" fmla="*/ 2365612 w 2552131"/>
                  <a:gd name="connsiteY36" fmla="*/ 741299 h 2638338"/>
                  <a:gd name="connsiteX37" fmla="*/ 2433851 w 2552131"/>
                  <a:gd name="connsiteY37" fmla="*/ 591173 h 2638338"/>
                  <a:gd name="connsiteX38" fmla="*/ 2461146 w 2552131"/>
                  <a:gd name="connsiteY38" fmla="*/ 632117 h 2638338"/>
                  <a:gd name="connsiteX39" fmla="*/ 2392908 w 2552131"/>
                  <a:gd name="connsiteY39" fmla="*/ 795890 h 2638338"/>
                  <a:gd name="connsiteX40" fmla="*/ 2256430 w 2552131"/>
                  <a:gd name="connsiteY40" fmla="*/ 864129 h 2638338"/>
                  <a:gd name="connsiteX41" fmla="*/ 2010770 w 2552131"/>
                  <a:gd name="connsiteY41" fmla="*/ 1055197 h 2638338"/>
                  <a:gd name="connsiteX42" fmla="*/ 1928884 w 2552131"/>
                  <a:gd name="connsiteY42" fmla="*/ 1109788 h 2638338"/>
                  <a:gd name="connsiteX43" fmla="*/ 1778758 w 2552131"/>
                  <a:gd name="connsiteY43" fmla="*/ 1123436 h 2638338"/>
                  <a:gd name="connsiteX44" fmla="*/ 1751463 w 2552131"/>
                  <a:gd name="connsiteY44" fmla="*/ 1246266 h 2638338"/>
                  <a:gd name="connsiteX45" fmla="*/ 1710520 w 2552131"/>
                  <a:gd name="connsiteY45" fmla="*/ 1314505 h 2638338"/>
                  <a:gd name="connsiteX46" fmla="*/ 1819702 w 2552131"/>
                  <a:gd name="connsiteY46" fmla="*/ 1410039 h 2638338"/>
                  <a:gd name="connsiteX47" fmla="*/ 2024418 w 2552131"/>
                  <a:gd name="connsiteY47" fmla="*/ 1410039 h 2638338"/>
                  <a:gd name="connsiteX48" fmla="*/ 2324669 w 2552131"/>
                  <a:gd name="connsiteY48" fmla="*/ 1314505 h 2638338"/>
                  <a:gd name="connsiteX49" fmla="*/ 2515737 w 2552131"/>
                  <a:gd name="connsiteY49" fmla="*/ 1068845 h 2638338"/>
                  <a:gd name="connsiteX50" fmla="*/ 2543033 w 2552131"/>
                  <a:gd name="connsiteY50" fmla="*/ 1027902 h 2638338"/>
                  <a:gd name="connsiteX51" fmla="*/ 2515737 w 2552131"/>
                  <a:gd name="connsiteY51" fmla="*/ 1218970 h 2638338"/>
                  <a:gd name="connsiteX52" fmla="*/ 2338317 w 2552131"/>
                  <a:gd name="connsiteY52" fmla="*/ 1382744 h 2638338"/>
                  <a:gd name="connsiteX53" fmla="*/ 2188191 w 2552131"/>
                  <a:gd name="connsiteY53" fmla="*/ 1450982 h 2638338"/>
                  <a:gd name="connsiteX54" fmla="*/ 2392908 w 2552131"/>
                  <a:gd name="connsiteY54" fmla="*/ 1505573 h 2638338"/>
                  <a:gd name="connsiteX55" fmla="*/ 2420203 w 2552131"/>
                  <a:gd name="connsiteY55" fmla="*/ 1560164 h 2638338"/>
                  <a:gd name="connsiteX56" fmla="*/ 2201839 w 2552131"/>
                  <a:gd name="connsiteY56" fmla="*/ 1505573 h 2638338"/>
                  <a:gd name="connsiteX57" fmla="*/ 2119952 w 2552131"/>
                  <a:gd name="connsiteY57" fmla="*/ 1450982 h 2638338"/>
                  <a:gd name="connsiteX58" fmla="*/ 1928884 w 2552131"/>
                  <a:gd name="connsiteY58" fmla="*/ 1478278 h 2638338"/>
                  <a:gd name="connsiteX59" fmla="*/ 1751463 w 2552131"/>
                  <a:gd name="connsiteY59" fmla="*/ 1464630 h 2638338"/>
                  <a:gd name="connsiteX60" fmla="*/ 1669576 w 2552131"/>
                  <a:gd name="connsiteY60" fmla="*/ 1328153 h 2638338"/>
                  <a:gd name="connsiteX61" fmla="*/ 1574042 w 2552131"/>
                  <a:gd name="connsiteY61" fmla="*/ 1369096 h 2638338"/>
                  <a:gd name="connsiteX62" fmla="*/ 1437564 w 2552131"/>
                  <a:gd name="connsiteY62" fmla="*/ 1410039 h 2638338"/>
                  <a:gd name="connsiteX63" fmla="*/ 1464860 w 2552131"/>
                  <a:gd name="connsiteY63" fmla="*/ 1710290 h 2638338"/>
                  <a:gd name="connsiteX64" fmla="*/ 1451212 w 2552131"/>
                  <a:gd name="connsiteY64" fmla="*/ 1996893 h 2638338"/>
                  <a:gd name="connsiteX65" fmla="*/ 1260143 w 2552131"/>
                  <a:gd name="connsiteY65" fmla="*/ 2297144 h 2638338"/>
                  <a:gd name="connsiteX66" fmla="*/ 1110018 w 2552131"/>
                  <a:gd name="connsiteY66" fmla="*/ 2379030 h 2638338"/>
                  <a:gd name="connsiteX67" fmla="*/ 1191905 w 2552131"/>
                  <a:gd name="connsiteY67" fmla="*/ 2283496 h 2638338"/>
                  <a:gd name="connsiteX68" fmla="*/ 1314734 w 2552131"/>
                  <a:gd name="connsiteY68" fmla="*/ 2174314 h 2638338"/>
                  <a:gd name="connsiteX69" fmla="*/ 1219200 w 2552131"/>
                  <a:gd name="connsiteY69" fmla="*/ 2133370 h 2638338"/>
                  <a:gd name="connsiteX70" fmla="*/ 1014484 w 2552131"/>
                  <a:gd name="connsiteY70" fmla="*/ 2324439 h 2638338"/>
                  <a:gd name="connsiteX71" fmla="*/ 1000836 w 2552131"/>
                  <a:gd name="connsiteY71" fmla="*/ 2474564 h 2638338"/>
                  <a:gd name="connsiteX72" fmla="*/ 973540 w 2552131"/>
                  <a:gd name="connsiteY72" fmla="*/ 2638338 h 2638338"/>
                  <a:gd name="connsiteX73" fmla="*/ 946245 w 2552131"/>
                  <a:gd name="connsiteY73" fmla="*/ 2474564 h 2638338"/>
                  <a:gd name="connsiteX74" fmla="*/ 973540 w 2552131"/>
                  <a:gd name="connsiteY74" fmla="*/ 2283496 h 2638338"/>
                  <a:gd name="connsiteX75" fmla="*/ 1164609 w 2552131"/>
                  <a:gd name="connsiteY75" fmla="*/ 2106075 h 2638338"/>
                  <a:gd name="connsiteX76" fmla="*/ 1342030 w 2552131"/>
                  <a:gd name="connsiteY76" fmla="*/ 2092427 h 2638338"/>
                  <a:gd name="connsiteX77" fmla="*/ 1382973 w 2552131"/>
                  <a:gd name="connsiteY77" fmla="*/ 1983245 h 2638338"/>
                  <a:gd name="connsiteX78" fmla="*/ 1396621 w 2552131"/>
                  <a:gd name="connsiteY78" fmla="*/ 1860415 h 2638338"/>
                  <a:gd name="connsiteX79" fmla="*/ 1410269 w 2552131"/>
                  <a:gd name="connsiteY79" fmla="*/ 1778529 h 2638338"/>
                  <a:gd name="connsiteX80" fmla="*/ 1396621 w 2552131"/>
                  <a:gd name="connsiteY80" fmla="*/ 1682994 h 2638338"/>
                  <a:gd name="connsiteX81" fmla="*/ 1369325 w 2552131"/>
                  <a:gd name="connsiteY81" fmla="*/ 1450982 h 2638338"/>
                  <a:gd name="connsiteX82" fmla="*/ 1382973 w 2552131"/>
                  <a:gd name="connsiteY82" fmla="*/ 1328153 h 2638338"/>
                  <a:gd name="connsiteX83" fmla="*/ 1355678 w 2552131"/>
                  <a:gd name="connsiteY83" fmla="*/ 1246266 h 2638338"/>
                  <a:gd name="connsiteX84" fmla="*/ 1260143 w 2552131"/>
                  <a:gd name="connsiteY84" fmla="*/ 1205323 h 2638338"/>
                  <a:gd name="connsiteX85" fmla="*/ 1055427 w 2552131"/>
                  <a:gd name="connsiteY85" fmla="*/ 1382744 h 2638338"/>
                  <a:gd name="connsiteX86" fmla="*/ 782472 w 2552131"/>
                  <a:gd name="connsiteY86" fmla="*/ 1628403 h 2638338"/>
                  <a:gd name="connsiteX87" fmla="*/ 636208 w 2552131"/>
                  <a:gd name="connsiteY87" fmla="*/ 1913220 h 2638338"/>
                  <a:gd name="connsiteX88" fmla="*/ 492192 w 2552131"/>
                  <a:gd name="connsiteY88" fmla="*/ 1913220 h 2638338"/>
                  <a:gd name="connsiteX89" fmla="*/ 636209 w 2552131"/>
                  <a:gd name="connsiteY89" fmla="*/ 1697197 h 2638338"/>
                  <a:gd name="connsiteX90" fmla="*/ 204161 w 2552131"/>
                  <a:gd name="connsiteY90" fmla="*/ 1409165 h 2638338"/>
                  <a:gd name="connsiteX91" fmla="*/ 492193 w 2552131"/>
                  <a:gd name="connsiteY91" fmla="*/ 1481173 h 2638338"/>
                  <a:gd name="connsiteX92" fmla="*/ 714233 w 2552131"/>
                  <a:gd name="connsiteY92" fmla="*/ 1587460 h 2638338"/>
                  <a:gd name="connsiteX93" fmla="*/ 918949 w 2552131"/>
                  <a:gd name="connsiteY93" fmla="*/ 1423687 h 2638338"/>
                  <a:gd name="connsiteX94" fmla="*/ 1082723 w 2552131"/>
                  <a:gd name="connsiteY94" fmla="*/ 1273561 h 2638338"/>
                  <a:gd name="connsiteX95" fmla="*/ 1178257 w 2552131"/>
                  <a:gd name="connsiteY95" fmla="*/ 1178027 h 2638338"/>
                  <a:gd name="connsiteX96" fmla="*/ 1301087 w 2552131"/>
                  <a:gd name="connsiteY96" fmla="*/ 1150732 h 2638338"/>
                  <a:gd name="connsiteX97" fmla="*/ 1314734 w 2552131"/>
                  <a:gd name="connsiteY97" fmla="*/ 1041550 h 2638338"/>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636209 w 2552131"/>
                  <a:gd name="connsiteY9" fmla="*/ 624069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636209 w 2552131"/>
                  <a:gd name="connsiteY9" fmla="*/ 696077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696077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48542 h 2645330"/>
                  <a:gd name="connsiteX1" fmla="*/ 1014484 w 2552131"/>
                  <a:gd name="connsiteY1" fmla="*/ 898416 h 2645330"/>
                  <a:gd name="connsiteX2" fmla="*/ 700585 w 2552131"/>
                  <a:gd name="connsiteY2" fmla="*/ 843825 h 2645330"/>
                  <a:gd name="connsiteX3" fmla="*/ 386687 w 2552131"/>
                  <a:gd name="connsiteY3" fmla="*/ 843825 h 2645330"/>
                  <a:gd name="connsiteX4" fmla="*/ 45493 w 2552131"/>
                  <a:gd name="connsiteY4" fmla="*/ 966655 h 2645330"/>
                  <a:gd name="connsiteX5" fmla="*/ 113731 w 2552131"/>
                  <a:gd name="connsiteY5" fmla="*/ 980303 h 2645330"/>
                  <a:gd name="connsiteX6" fmla="*/ 100084 w 2552131"/>
                  <a:gd name="connsiteY6" fmla="*/ 980303 h 2645330"/>
                  <a:gd name="connsiteX7" fmla="*/ 154675 w 2552131"/>
                  <a:gd name="connsiteY7" fmla="*/ 857473 h 2645330"/>
                  <a:gd name="connsiteX8" fmla="*/ 468573 w 2552131"/>
                  <a:gd name="connsiteY8" fmla="*/ 775586 h 2645330"/>
                  <a:gd name="connsiteX9" fmla="*/ 708217 w 2552131"/>
                  <a:gd name="connsiteY9" fmla="*/ 768085 h 2645330"/>
                  <a:gd name="connsiteX10" fmla="*/ 564201 w 2552131"/>
                  <a:gd name="connsiteY10" fmla="*/ 264029 h 2645330"/>
                  <a:gd name="connsiteX11" fmla="*/ 636209 w 2552131"/>
                  <a:gd name="connsiteY11" fmla="*/ 48005 h 2645330"/>
                  <a:gd name="connsiteX12" fmla="*/ 708217 w 2552131"/>
                  <a:gd name="connsiteY12" fmla="*/ 552061 h 2645330"/>
                  <a:gd name="connsiteX13" fmla="*/ 905302 w 2552131"/>
                  <a:gd name="connsiteY13" fmla="*/ 775586 h 2645330"/>
                  <a:gd name="connsiteX14" fmla="*/ 1178257 w 2552131"/>
                  <a:gd name="connsiteY14" fmla="*/ 884768 h 2645330"/>
                  <a:gd name="connsiteX15" fmla="*/ 1369325 w 2552131"/>
                  <a:gd name="connsiteY15" fmla="*/ 993951 h 2645330"/>
                  <a:gd name="connsiteX16" fmla="*/ 1396621 w 2552131"/>
                  <a:gd name="connsiteY16" fmla="*/ 993951 h 2645330"/>
                  <a:gd name="connsiteX17" fmla="*/ 1464860 w 2552131"/>
                  <a:gd name="connsiteY17" fmla="*/ 980303 h 2645330"/>
                  <a:gd name="connsiteX18" fmla="*/ 1478508 w 2552131"/>
                  <a:gd name="connsiteY18" fmla="*/ 720995 h 2645330"/>
                  <a:gd name="connsiteX19" fmla="*/ 1478508 w 2552131"/>
                  <a:gd name="connsiteY19" fmla="*/ 720995 h 2645330"/>
                  <a:gd name="connsiteX20" fmla="*/ 1212272 w 2552131"/>
                  <a:gd name="connsiteY20" fmla="*/ 408044 h 2645330"/>
                  <a:gd name="connsiteX21" fmla="*/ 1140264 w 2552131"/>
                  <a:gd name="connsiteY21" fmla="*/ 192020 h 2645330"/>
                  <a:gd name="connsiteX22" fmla="*/ 1284280 w 2552131"/>
                  <a:gd name="connsiteY22" fmla="*/ 336036 h 2645330"/>
                  <a:gd name="connsiteX23" fmla="*/ 1464860 w 2552131"/>
                  <a:gd name="connsiteY23" fmla="*/ 502631 h 2645330"/>
                  <a:gd name="connsiteX24" fmla="*/ 1546746 w 2552131"/>
                  <a:gd name="connsiteY24" fmla="*/ 734643 h 2645330"/>
                  <a:gd name="connsiteX25" fmla="*/ 1574042 w 2552131"/>
                  <a:gd name="connsiteY25" fmla="*/ 843825 h 2645330"/>
                  <a:gd name="connsiteX26" fmla="*/ 1683224 w 2552131"/>
                  <a:gd name="connsiteY26" fmla="*/ 516279 h 2645330"/>
                  <a:gd name="connsiteX27" fmla="*/ 1928884 w 2552131"/>
                  <a:gd name="connsiteY27" fmla="*/ 325210 h 2645330"/>
                  <a:gd name="connsiteX28" fmla="*/ 2065361 w 2552131"/>
                  <a:gd name="connsiteY28" fmla="*/ 338858 h 2645330"/>
                  <a:gd name="connsiteX29" fmla="*/ 1778758 w 2552131"/>
                  <a:gd name="connsiteY29" fmla="*/ 516279 h 2645330"/>
                  <a:gd name="connsiteX30" fmla="*/ 1655928 w 2552131"/>
                  <a:gd name="connsiteY30" fmla="*/ 775586 h 2645330"/>
                  <a:gd name="connsiteX31" fmla="*/ 1614985 w 2552131"/>
                  <a:gd name="connsiteY31" fmla="*/ 993951 h 2645330"/>
                  <a:gd name="connsiteX32" fmla="*/ 1696872 w 2552131"/>
                  <a:gd name="connsiteY32" fmla="*/ 1021246 h 2645330"/>
                  <a:gd name="connsiteX33" fmla="*/ 1751463 w 2552131"/>
                  <a:gd name="connsiteY33" fmla="*/ 1062189 h 2645330"/>
                  <a:gd name="connsiteX34" fmla="*/ 1901588 w 2552131"/>
                  <a:gd name="connsiteY34" fmla="*/ 1062189 h 2645330"/>
                  <a:gd name="connsiteX35" fmla="*/ 2119952 w 2552131"/>
                  <a:gd name="connsiteY35" fmla="*/ 884768 h 2645330"/>
                  <a:gd name="connsiteX36" fmla="*/ 2365612 w 2552131"/>
                  <a:gd name="connsiteY36" fmla="*/ 748291 h 2645330"/>
                  <a:gd name="connsiteX37" fmla="*/ 2433851 w 2552131"/>
                  <a:gd name="connsiteY37" fmla="*/ 598165 h 2645330"/>
                  <a:gd name="connsiteX38" fmla="*/ 2461146 w 2552131"/>
                  <a:gd name="connsiteY38" fmla="*/ 639109 h 2645330"/>
                  <a:gd name="connsiteX39" fmla="*/ 2392908 w 2552131"/>
                  <a:gd name="connsiteY39" fmla="*/ 802882 h 2645330"/>
                  <a:gd name="connsiteX40" fmla="*/ 2256430 w 2552131"/>
                  <a:gd name="connsiteY40" fmla="*/ 871121 h 2645330"/>
                  <a:gd name="connsiteX41" fmla="*/ 2010770 w 2552131"/>
                  <a:gd name="connsiteY41" fmla="*/ 1062189 h 2645330"/>
                  <a:gd name="connsiteX42" fmla="*/ 1928884 w 2552131"/>
                  <a:gd name="connsiteY42" fmla="*/ 1116780 h 2645330"/>
                  <a:gd name="connsiteX43" fmla="*/ 1778758 w 2552131"/>
                  <a:gd name="connsiteY43" fmla="*/ 1130428 h 2645330"/>
                  <a:gd name="connsiteX44" fmla="*/ 1751463 w 2552131"/>
                  <a:gd name="connsiteY44" fmla="*/ 1253258 h 2645330"/>
                  <a:gd name="connsiteX45" fmla="*/ 1710520 w 2552131"/>
                  <a:gd name="connsiteY45" fmla="*/ 1321497 h 2645330"/>
                  <a:gd name="connsiteX46" fmla="*/ 1819702 w 2552131"/>
                  <a:gd name="connsiteY46" fmla="*/ 1417031 h 2645330"/>
                  <a:gd name="connsiteX47" fmla="*/ 2024418 w 2552131"/>
                  <a:gd name="connsiteY47" fmla="*/ 1417031 h 2645330"/>
                  <a:gd name="connsiteX48" fmla="*/ 2324669 w 2552131"/>
                  <a:gd name="connsiteY48" fmla="*/ 1321497 h 2645330"/>
                  <a:gd name="connsiteX49" fmla="*/ 2515737 w 2552131"/>
                  <a:gd name="connsiteY49" fmla="*/ 1075837 h 2645330"/>
                  <a:gd name="connsiteX50" fmla="*/ 2543033 w 2552131"/>
                  <a:gd name="connsiteY50" fmla="*/ 1034894 h 2645330"/>
                  <a:gd name="connsiteX51" fmla="*/ 2515737 w 2552131"/>
                  <a:gd name="connsiteY51" fmla="*/ 1225962 h 2645330"/>
                  <a:gd name="connsiteX52" fmla="*/ 2338317 w 2552131"/>
                  <a:gd name="connsiteY52" fmla="*/ 1389736 h 2645330"/>
                  <a:gd name="connsiteX53" fmla="*/ 2188191 w 2552131"/>
                  <a:gd name="connsiteY53" fmla="*/ 1457974 h 2645330"/>
                  <a:gd name="connsiteX54" fmla="*/ 2392908 w 2552131"/>
                  <a:gd name="connsiteY54" fmla="*/ 1512565 h 2645330"/>
                  <a:gd name="connsiteX55" fmla="*/ 2420203 w 2552131"/>
                  <a:gd name="connsiteY55" fmla="*/ 1567156 h 2645330"/>
                  <a:gd name="connsiteX56" fmla="*/ 2201839 w 2552131"/>
                  <a:gd name="connsiteY56" fmla="*/ 1512565 h 2645330"/>
                  <a:gd name="connsiteX57" fmla="*/ 2119952 w 2552131"/>
                  <a:gd name="connsiteY57" fmla="*/ 1457974 h 2645330"/>
                  <a:gd name="connsiteX58" fmla="*/ 1928884 w 2552131"/>
                  <a:gd name="connsiteY58" fmla="*/ 1485270 h 2645330"/>
                  <a:gd name="connsiteX59" fmla="*/ 1751463 w 2552131"/>
                  <a:gd name="connsiteY59" fmla="*/ 1471622 h 2645330"/>
                  <a:gd name="connsiteX60" fmla="*/ 1669576 w 2552131"/>
                  <a:gd name="connsiteY60" fmla="*/ 1335145 h 2645330"/>
                  <a:gd name="connsiteX61" fmla="*/ 1574042 w 2552131"/>
                  <a:gd name="connsiteY61" fmla="*/ 1376088 h 2645330"/>
                  <a:gd name="connsiteX62" fmla="*/ 1437564 w 2552131"/>
                  <a:gd name="connsiteY62" fmla="*/ 1417031 h 2645330"/>
                  <a:gd name="connsiteX63" fmla="*/ 1464860 w 2552131"/>
                  <a:gd name="connsiteY63" fmla="*/ 1717282 h 2645330"/>
                  <a:gd name="connsiteX64" fmla="*/ 1451212 w 2552131"/>
                  <a:gd name="connsiteY64" fmla="*/ 2003885 h 2645330"/>
                  <a:gd name="connsiteX65" fmla="*/ 1260143 w 2552131"/>
                  <a:gd name="connsiteY65" fmla="*/ 2304136 h 2645330"/>
                  <a:gd name="connsiteX66" fmla="*/ 1110018 w 2552131"/>
                  <a:gd name="connsiteY66" fmla="*/ 2386022 h 2645330"/>
                  <a:gd name="connsiteX67" fmla="*/ 1191905 w 2552131"/>
                  <a:gd name="connsiteY67" fmla="*/ 2290488 h 2645330"/>
                  <a:gd name="connsiteX68" fmla="*/ 1314734 w 2552131"/>
                  <a:gd name="connsiteY68" fmla="*/ 2181306 h 2645330"/>
                  <a:gd name="connsiteX69" fmla="*/ 1219200 w 2552131"/>
                  <a:gd name="connsiteY69" fmla="*/ 2140362 h 2645330"/>
                  <a:gd name="connsiteX70" fmla="*/ 1014484 w 2552131"/>
                  <a:gd name="connsiteY70" fmla="*/ 2331431 h 2645330"/>
                  <a:gd name="connsiteX71" fmla="*/ 1000836 w 2552131"/>
                  <a:gd name="connsiteY71" fmla="*/ 2481556 h 2645330"/>
                  <a:gd name="connsiteX72" fmla="*/ 973540 w 2552131"/>
                  <a:gd name="connsiteY72" fmla="*/ 2645330 h 2645330"/>
                  <a:gd name="connsiteX73" fmla="*/ 946245 w 2552131"/>
                  <a:gd name="connsiteY73" fmla="*/ 2481556 h 2645330"/>
                  <a:gd name="connsiteX74" fmla="*/ 973540 w 2552131"/>
                  <a:gd name="connsiteY74" fmla="*/ 2290488 h 2645330"/>
                  <a:gd name="connsiteX75" fmla="*/ 1164609 w 2552131"/>
                  <a:gd name="connsiteY75" fmla="*/ 2113067 h 2645330"/>
                  <a:gd name="connsiteX76" fmla="*/ 1342030 w 2552131"/>
                  <a:gd name="connsiteY76" fmla="*/ 2099419 h 2645330"/>
                  <a:gd name="connsiteX77" fmla="*/ 1382973 w 2552131"/>
                  <a:gd name="connsiteY77" fmla="*/ 1990237 h 2645330"/>
                  <a:gd name="connsiteX78" fmla="*/ 1396621 w 2552131"/>
                  <a:gd name="connsiteY78" fmla="*/ 1867407 h 2645330"/>
                  <a:gd name="connsiteX79" fmla="*/ 1410269 w 2552131"/>
                  <a:gd name="connsiteY79" fmla="*/ 1785521 h 2645330"/>
                  <a:gd name="connsiteX80" fmla="*/ 1396621 w 2552131"/>
                  <a:gd name="connsiteY80" fmla="*/ 1689986 h 2645330"/>
                  <a:gd name="connsiteX81" fmla="*/ 1369325 w 2552131"/>
                  <a:gd name="connsiteY81" fmla="*/ 1457974 h 2645330"/>
                  <a:gd name="connsiteX82" fmla="*/ 1382973 w 2552131"/>
                  <a:gd name="connsiteY82" fmla="*/ 1335145 h 2645330"/>
                  <a:gd name="connsiteX83" fmla="*/ 1355678 w 2552131"/>
                  <a:gd name="connsiteY83" fmla="*/ 1253258 h 2645330"/>
                  <a:gd name="connsiteX84" fmla="*/ 1260143 w 2552131"/>
                  <a:gd name="connsiteY84" fmla="*/ 1212315 h 2645330"/>
                  <a:gd name="connsiteX85" fmla="*/ 1055427 w 2552131"/>
                  <a:gd name="connsiteY85" fmla="*/ 1389736 h 2645330"/>
                  <a:gd name="connsiteX86" fmla="*/ 782472 w 2552131"/>
                  <a:gd name="connsiteY86" fmla="*/ 1635395 h 2645330"/>
                  <a:gd name="connsiteX87" fmla="*/ 636208 w 2552131"/>
                  <a:gd name="connsiteY87" fmla="*/ 1920212 h 2645330"/>
                  <a:gd name="connsiteX88" fmla="*/ 492192 w 2552131"/>
                  <a:gd name="connsiteY88" fmla="*/ 1920212 h 2645330"/>
                  <a:gd name="connsiteX89" fmla="*/ 636209 w 2552131"/>
                  <a:gd name="connsiteY89" fmla="*/ 1704189 h 2645330"/>
                  <a:gd name="connsiteX90" fmla="*/ 204161 w 2552131"/>
                  <a:gd name="connsiteY90" fmla="*/ 1416157 h 2645330"/>
                  <a:gd name="connsiteX91" fmla="*/ 492193 w 2552131"/>
                  <a:gd name="connsiteY91" fmla="*/ 1488165 h 2645330"/>
                  <a:gd name="connsiteX92" fmla="*/ 714233 w 2552131"/>
                  <a:gd name="connsiteY92" fmla="*/ 1594452 h 2645330"/>
                  <a:gd name="connsiteX93" fmla="*/ 918949 w 2552131"/>
                  <a:gd name="connsiteY93" fmla="*/ 1430679 h 2645330"/>
                  <a:gd name="connsiteX94" fmla="*/ 1082723 w 2552131"/>
                  <a:gd name="connsiteY94" fmla="*/ 1280553 h 2645330"/>
                  <a:gd name="connsiteX95" fmla="*/ 1178257 w 2552131"/>
                  <a:gd name="connsiteY95" fmla="*/ 1185019 h 2645330"/>
                  <a:gd name="connsiteX96" fmla="*/ 1301087 w 2552131"/>
                  <a:gd name="connsiteY96" fmla="*/ 1157724 h 2645330"/>
                  <a:gd name="connsiteX97" fmla="*/ 1314734 w 2552131"/>
                  <a:gd name="connsiteY97" fmla="*/ 1048542 h 2645330"/>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00084 w 2552131"/>
                  <a:gd name="connsiteY6" fmla="*/ 932298 h 2597325"/>
                  <a:gd name="connsiteX7" fmla="*/ 154675 w 2552131"/>
                  <a:gd name="connsiteY7" fmla="*/ 809468 h 2597325"/>
                  <a:gd name="connsiteX8" fmla="*/ 468573 w 2552131"/>
                  <a:gd name="connsiteY8" fmla="*/ 727581 h 2597325"/>
                  <a:gd name="connsiteX9" fmla="*/ 708217 w 2552131"/>
                  <a:gd name="connsiteY9" fmla="*/ 720080 h 2597325"/>
                  <a:gd name="connsiteX10" fmla="*/ 564201 w 2552131"/>
                  <a:gd name="connsiteY10" fmla="*/ 216024 h 2597325"/>
                  <a:gd name="connsiteX11" fmla="*/ 636209 w 2552131"/>
                  <a:gd name="connsiteY11" fmla="*/ 0 h 2597325"/>
                  <a:gd name="connsiteX12" fmla="*/ 708217 w 2552131"/>
                  <a:gd name="connsiteY12" fmla="*/ 504056 h 2597325"/>
                  <a:gd name="connsiteX13" fmla="*/ 905302 w 2552131"/>
                  <a:gd name="connsiteY13" fmla="*/ 727581 h 2597325"/>
                  <a:gd name="connsiteX14" fmla="*/ 1178257 w 2552131"/>
                  <a:gd name="connsiteY14" fmla="*/ 836763 h 2597325"/>
                  <a:gd name="connsiteX15" fmla="*/ 1369325 w 2552131"/>
                  <a:gd name="connsiteY15" fmla="*/ 945946 h 2597325"/>
                  <a:gd name="connsiteX16" fmla="*/ 1396621 w 2552131"/>
                  <a:gd name="connsiteY16" fmla="*/ 945946 h 2597325"/>
                  <a:gd name="connsiteX17" fmla="*/ 1464860 w 2552131"/>
                  <a:gd name="connsiteY17" fmla="*/ 932298 h 2597325"/>
                  <a:gd name="connsiteX18" fmla="*/ 1478508 w 2552131"/>
                  <a:gd name="connsiteY18" fmla="*/ 672990 h 2597325"/>
                  <a:gd name="connsiteX19" fmla="*/ 1478508 w 2552131"/>
                  <a:gd name="connsiteY19" fmla="*/ 672990 h 2597325"/>
                  <a:gd name="connsiteX20" fmla="*/ 1212272 w 2552131"/>
                  <a:gd name="connsiteY20" fmla="*/ 360039 h 2597325"/>
                  <a:gd name="connsiteX21" fmla="*/ 1140264 w 2552131"/>
                  <a:gd name="connsiteY21" fmla="*/ 144015 h 2597325"/>
                  <a:gd name="connsiteX22" fmla="*/ 1284280 w 2552131"/>
                  <a:gd name="connsiteY22" fmla="*/ 288031 h 2597325"/>
                  <a:gd name="connsiteX23" fmla="*/ 1464860 w 2552131"/>
                  <a:gd name="connsiteY23" fmla="*/ 454626 h 2597325"/>
                  <a:gd name="connsiteX24" fmla="*/ 1546746 w 2552131"/>
                  <a:gd name="connsiteY24" fmla="*/ 686638 h 2597325"/>
                  <a:gd name="connsiteX25" fmla="*/ 1574042 w 2552131"/>
                  <a:gd name="connsiteY25" fmla="*/ 795820 h 2597325"/>
                  <a:gd name="connsiteX26" fmla="*/ 1683224 w 2552131"/>
                  <a:gd name="connsiteY26" fmla="*/ 468274 h 2597325"/>
                  <a:gd name="connsiteX27" fmla="*/ 1928884 w 2552131"/>
                  <a:gd name="connsiteY27" fmla="*/ 277205 h 2597325"/>
                  <a:gd name="connsiteX28" fmla="*/ 2065361 w 2552131"/>
                  <a:gd name="connsiteY28" fmla="*/ 290853 h 2597325"/>
                  <a:gd name="connsiteX29" fmla="*/ 1778758 w 2552131"/>
                  <a:gd name="connsiteY29" fmla="*/ 468274 h 2597325"/>
                  <a:gd name="connsiteX30" fmla="*/ 1655928 w 2552131"/>
                  <a:gd name="connsiteY30" fmla="*/ 727581 h 2597325"/>
                  <a:gd name="connsiteX31" fmla="*/ 1614985 w 2552131"/>
                  <a:gd name="connsiteY31" fmla="*/ 945946 h 2597325"/>
                  <a:gd name="connsiteX32" fmla="*/ 1696872 w 2552131"/>
                  <a:gd name="connsiteY32" fmla="*/ 973241 h 2597325"/>
                  <a:gd name="connsiteX33" fmla="*/ 1751463 w 2552131"/>
                  <a:gd name="connsiteY33" fmla="*/ 1014184 h 2597325"/>
                  <a:gd name="connsiteX34" fmla="*/ 1901588 w 2552131"/>
                  <a:gd name="connsiteY34" fmla="*/ 1014184 h 2597325"/>
                  <a:gd name="connsiteX35" fmla="*/ 2119952 w 2552131"/>
                  <a:gd name="connsiteY35" fmla="*/ 836763 h 2597325"/>
                  <a:gd name="connsiteX36" fmla="*/ 2365612 w 2552131"/>
                  <a:gd name="connsiteY36" fmla="*/ 700286 h 2597325"/>
                  <a:gd name="connsiteX37" fmla="*/ 2433851 w 2552131"/>
                  <a:gd name="connsiteY37" fmla="*/ 550160 h 2597325"/>
                  <a:gd name="connsiteX38" fmla="*/ 2461146 w 2552131"/>
                  <a:gd name="connsiteY38" fmla="*/ 591104 h 2597325"/>
                  <a:gd name="connsiteX39" fmla="*/ 2392908 w 2552131"/>
                  <a:gd name="connsiteY39" fmla="*/ 754877 h 2597325"/>
                  <a:gd name="connsiteX40" fmla="*/ 2256430 w 2552131"/>
                  <a:gd name="connsiteY40" fmla="*/ 823116 h 2597325"/>
                  <a:gd name="connsiteX41" fmla="*/ 2010770 w 2552131"/>
                  <a:gd name="connsiteY41" fmla="*/ 1014184 h 2597325"/>
                  <a:gd name="connsiteX42" fmla="*/ 1928884 w 2552131"/>
                  <a:gd name="connsiteY42" fmla="*/ 1068775 h 2597325"/>
                  <a:gd name="connsiteX43" fmla="*/ 1778758 w 2552131"/>
                  <a:gd name="connsiteY43" fmla="*/ 1082423 h 2597325"/>
                  <a:gd name="connsiteX44" fmla="*/ 1751463 w 2552131"/>
                  <a:gd name="connsiteY44" fmla="*/ 1205253 h 2597325"/>
                  <a:gd name="connsiteX45" fmla="*/ 1710520 w 2552131"/>
                  <a:gd name="connsiteY45" fmla="*/ 1273492 h 2597325"/>
                  <a:gd name="connsiteX46" fmla="*/ 1819702 w 2552131"/>
                  <a:gd name="connsiteY46" fmla="*/ 1369026 h 2597325"/>
                  <a:gd name="connsiteX47" fmla="*/ 2024418 w 2552131"/>
                  <a:gd name="connsiteY47" fmla="*/ 1369026 h 2597325"/>
                  <a:gd name="connsiteX48" fmla="*/ 2324669 w 2552131"/>
                  <a:gd name="connsiteY48" fmla="*/ 1273492 h 2597325"/>
                  <a:gd name="connsiteX49" fmla="*/ 2515737 w 2552131"/>
                  <a:gd name="connsiteY49" fmla="*/ 1027832 h 2597325"/>
                  <a:gd name="connsiteX50" fmla="*/ 2543033 w 2552131"/>
                  <a:gd name="connsiteY50" fmla="*/ 986889 h 2597325"/>
                  <a:gd name="connsiteX51" fmla="*/ 2515737 w 2552131"/>
                  <a:gd name="connsiteY51" fmla="*/ 1177957 h 2597325"/>
                  <a:gd name="connsiteX52" fmla="*/ 2338317 w 2552131"/>
                  <a:gd name="connsiteY52" fmla="*/ 1341731 h 2597325"/>
                  <a:gd name="connsiteX53" fmla="*/ 2188191 w 2552131"/>
                  <a:gd name="connsiteY53" fmla="*/ 1409969 h 2597325"/>
                  <a:gd name="connsiteX54" fmla="*/ 2392908 w 2552131"/>
                  <a:gd name="connsiteY54" fmla="*/ 1464560 h 2597325"/>
                  <a:gd name="connsiteX55" fmla="*/ 2420203 w 2552131"/>
                  <a:gd name="connsiteY55" fmla="*/ 1519151 h 2597325"/>
                  <a:gd name="connsiteX56" fmla="*/ 2201839 w 2552131"/>
                  <a:gd name="connsiteY56" fmla="*/ 1464560 h 2597325"/>
                  <a:gd name="connsiteX57" fmla="*/ 2119952 w 2552131"/>
                  <a:gd name="connsiteY57" fmla="*/ 1409969 h 2597325"/>
                  <a:gd name="connsiteX58" fmla="*/ 1928884 w 2552131"/>
                  <a:gd name="connsiteY58" fmla="*/ 1437265 h 2597325"/>
                  <a:gd name="connsiteX59" fmla="*/ 1751463 w 2552131"/>
                  <a:gd name="connsiteY59" fmla="*/ 1423617 h 2597325"/>
                  <a:gd name="connsiteX60" fmla="*/ 1669576 w 2552131"/>
                  <a:gd name="connsiteY60" fmla="*/ 1287140 h 2597325"/>
                  <a:gd name="connsiteX61" fmla="*/ 1574042 w 2552131"/>
                  <a:gd name="connsiteY61" fmla="*/ 1328083 h 2597325"/>
                  <a:gd name="connsiteX62" fmla="*/ 1437564 w 2552131"/>
                  <a:gd name="connsiteY62" fmla="*/ 1369026 h 2597325"/>
                  <a:gd name="connsiteX63" fmla="*/ 1464860 w 2552131"/>
                  <a:gd name="connsiteY63" fmla="*/ 1669277 h 2597325"/>
                  <a:gd name="connsiteX64" fmla="*/ 1451212 w 2552131"/>
                  <a:gd name="connsiteY64" fmla="*/ 1955880 h 2597325"/>
                  <a:gd name="connsiteX65" fmla="*/ 1260143 w 2552131"/>
                  <a:gd name="connsiteY65" fmla="*/ 2256131 h 2597325"/>
                  <a:gd name="connsiteX66" fmla="*/ 1110018 w 2552131"/>
                  <a:gd name="connsiteY66" fmla="*/ 2338017 h 2597325"/>
                  <a:gd name="connsiteX67" fmla="*/ 1191905 w 2552131"/>
                  <a:gd name="connsiteY67" fmla="*/ 2242483 h 2597325"/>
                  <a:gd name="connsiteX68" fmla="*/ 1314734 w 2552131"/>
                  <a:gd name="connsiteY68" fmla="*/ 2133301 h 2597325"/>
                  <a:gd name="connsiteX69" fmla="*/ 1219200 w 2552131"/>
                  <a:gd name="connsiteY69" fmla="*/ 2092357 h 2597325"/>
                  <a:gd name="connsiteX70" fmla="*/ 1014484 w 2552131"/>
                  <a:gd name="connsiteY70" fmla="*/ 2283426 h 2597325"/>
                  <a:gd name="connsiteX71" fmla="*/ 1000836 w 2552131"/>
                  <a:gd name="connsiteY71" fmla="*/ 2433551 h 2597325"/>
                  <a:gd name="connsiteX72" fmla="*/ 973540 w 2552131"/>
                  <a:gd name="connsiteY72" fmla="*/ 2597325 h 2597325"/>
                  <a:gd name="connsiteX73" fmla="*/ 946245 w 2552131"/>
                  <a:gd name="connsiteY73" fmla="*/ 2433551 h 2597325"/>
                  <a:gd name="connsiteX74" fmla="*/ 973540 w 2552131"/>
                  <a:gd name="connsiteY74" fmla="*/ 2242483 h 2597325"/>
                  <a:gd name="connsiteX75" fmla="*/ 1164609 w 2552131"/>
                  <a:gd name="connsiteY75" fmla="*/ 2065062 h 2597325"/>
                  <a:gd name="connsiteX76" fmla="*/ 1342030 w 2552131"/>
                  <a:gd name="connsiteY76" fmla="*/ 2051414 h 2597325"/>
                  <a:gd name="connsiteX77" fmla="*/ 1382973 w 2552131"/>
                  <a:gd name="connsiteY77" fmla="*/ 1942232 h 2597325"/>
                  <a:gd name="connsiteX78" fmla="*/ 1396621 w 2552131"/>
                  <a:gd name="connsiteY78" fmla="*/ 1819402 h 2597325"/>
                  <a:gd name="connsiteX79" fmla="*/ 1410269 w 2552131"/>
                  <a:gd name="connsiteY79" fmla="*/ 1737516 h 2597325"/>
                  <a:gd name="connsiteX80" fmla="*/ 1396621 w 2552131"/>
                  <a:gd name="connsiteY80" fmla="*/ 1641981 h 2597325"/>
                  <a:gd name="connsiteX81" fmla="*/ 1369325 w 2552131"/>
                  <a:gd name="connsiteY81" fmla="*/ 1409969 h 2597325"/>
                  <a:gd name="connsiteX82" fmla="*/ 1382973 w 2552131"/>
                  <a:gd name="connsiteY82" fmla="*/ 1287140 h 2597325"/>
                  <a:gd name="connsiteX83" fmla="*/ 1355678 w 2552131"/>
                  <a:gd name="connsiteY83" fmla="*/ 1205253 h 2597325"/>
                  <a:gd name="connsiteX84" fmla="*/ 1260143 w 2552131"/>
                  <a:gd name="connsiteY84" fmla="*/ 1164310 h 2597325"/>
                  <a:gd name="connsiteX85" fmla="*/ 1055427 w 2552131"/>
                  <a:gd name="connsiteY85" fmla="*/ 1341731 h 2597325"/>
                  <a:gd name="connsiteX86" fmla="*/ 782472 w 2552131"/>
                  <a:gd name="connsiteY86" fmla="*/ 1587390 h 2597325"/>
                  <a:gd name="connsiteX87" fmla="*/ 636208 w 2552131"/>
                  <a:gd name="connsiteY87" fmla="*/ 1872207 h 2597325"/>
                  <a:gd name="connsiteX88" fmla="*/ 492192 w 2552131"/>
                  <a:gd name="connsiteY88" fmla="*/ 1872207 h 2597325"/>
                  <a:gd name="connsiteX89" fmla="*/ 636209 w 2552131"/>
                  <a:gd name="connsiteY89" fmla="*/ 1656184 h 2597325"/>
                  <a:gd name="connsiteX90" fmla="*/ 204161 w 2552131"/>
                  <a:gd name="connsiteY90" fmla="*/ 1368152 h 2597325"/>
                  <a:gd name="connsiteX91" fmla="*/ 492193 w 2552131"/>
                  <a:gd name="connsiteY91" fmla="*/ 1440160 h 2597325"/>
                  <a:gd name="connsiteX92" fmla="*/ 714233 w 2552131"/>
                  <a:gd name="connsiteY92" fmla="*/ 1546447 h 2597325"/>
                  <a:gd name="connsiteX93" fmla="*/ 918949 w 2552131"/>
                  <a:gd name="connsiteY93" fmla="*/ 1382674 h 2597325"/>
                  <a:gd name="connsiteX94" fmla="*/ 1082723 w 2552131"/>
                  <a:gd name="connsiteY94" fmla="*/ 1232548 h 2597325"/>
                  <a:gd name="connsiteX95" fmla="*/ 1178257 w 2552131"/>
                  <a:gd name="connsiteY95" fmla="*/ 1137014 h 2597325"/>
                  <a:gd name="connsiteX96" fmla="*/ 1301087 w 2552131"/>
                  <a:gd name="connsiteY96" fmla="*/ 1109719 h 2597325"/>
                  <a:gd name="connsiteX97" fmla="*/ 1314734 w 2552131"/>
                  <a:gd name="connsiteY97" fmla="*/ 1000537 h 2597325"/>
                  <a:gd name="connsiteX0" fmla="*/ 1314734 w 2552131"/>
                  <a:gd name="connsiteY0" fmla="*/ 1000537 h 2597325"/>
                  <a:gd name="connsiteX1" fmla="*/ 1014484 w 2552131"/>
                  <a:gd name="connsiteY1" fmla="*/ 850411 h 2597325"/>
                  <a:gd name="connsiteX2" fmla="*/ 700585 w 2552131"/>
                  <a:gd name="connsiteY2" fmla="*/ 795820 h 2597325"/>
                  <a:gd name="connsiteX3" fmla="*/ 386687 w 2552131"/>
                  <a:gd name="connsiteY3" fmla="*/ 795820 h 2597325"/>
                  <a:gd name="connsiteX4" fmla="*/ 45493 w 2552131"/>
                  <a:gd name="connsiteY4" fmla="*/ 918650 h 2597325"/>
                  <a:gd name="connsiteX5" fmla="*/ 113731 w 2552131"/>
                  <a:gd name="connsiteY5" fmla="*/ 932298 h 2597325"/>
                  <a:gd name="connsiteX6" fmla="*/ 154675 w 2552131"/>
                  <a:gd name="connsiteY6" fmla="*/ 809468 h 2597325"/>
                  <a:gd name="connsiteX7" fmla="*/ 468573 w 2552131"/>
                  <a:gd name="connsiteY7" fmla="*/ 727581 h 2597325"/>
                  <a:gd name="connsiteX8" fmla="*/ 708217 w 2552131"/>
                  <a:gd name="connsiteY8" fmla="*/ 720080 h 2597325"/>
                  <a:gd name="connsiteX9" fmla="*/ 564201 w 2552131"/>
                  <a:gd name="connsiteY9" fmla="*/ 216024 h 2597325"/>
                  <a:gd name="connsiteX10" fmla="*/ 636209 w 2552131"/>
                  <a:gd name="connsiteY10" fmla="*/ 0 h 2597325"/>
                  <a:gd name="connsiteX11" fmla="*/ 708217 w 2552131"/>
                  <a:gd name="connsiteY11" fmla="*/ 504056 h 2597325"/>
                  <a:gd name="connsiteX12" fmla="*/ 905302 w 2552131"/>
                  <a:gd name="connsiteY12" fmla="*/ 727581 h 2597325"/>
                  <a:gd name="connsiteX13" fmla="*/ 1178257 w 2552131"/>
                  <a:gd name="connsiteY13" fmla="*/ 836763 h 2597325"/>
                  <a:gd name="connsiteX14" fmla="*/ 1369325 w 2552131"/>
                  <a:gd name="connsiteY14" fmla="*/ 945946 h 2597325"/>
                  <a:gd name="connsiteX15" fmla="*/ 1396621 w 2552131"/>
                  <a:gd name="connsiteY15" fmla="*/ 945946 h 2597325"/>
                  <a:gd name="connsiteX16" fmla="*/ 1464860 w 2552131"/>
                  <a:gd name="connsiteY16" fmla="*/ 932298 h 2597325"/>
                  <a:gd name="connsiteX17" fmla="*/ 1478508 w 2552131"/>
                  <a:gd name="connsiteY17" fmla="*/ 672990 h 2597325"/>
                  <a:gd name="connsiteX18" fmla="*/ 1478508 w 2552131"/>
                  <a:gd name="connsiteY18" fmla="*/ 672990 h 2597325"/>
                  <a:gd name="connsiteX19" fmla="*/ 1212272 w 2552131"/>
                  <a:gd name="connsiteY19" fmla="*/ 360039 h 2597325"/>
                  <a:gd name="connsiteX20" fmla="*/ 1140264 w 2552131"/>
                  <a:gd name="connsiteY20" fmla="*/ 144015 h 2597325"/>
                  <a:gd name="connsiteX21" fmla="*/ 1284280 w 2552131"/>
                  <a:gd name="connsiteY21" fmla="*/ 288031 h 2597325"/>
                  <a:gd name="connsiteX22" fmla="*/ 1464860 w 2552131"/>
                  <a:gd name="connsiteY22" fmla="*/ 454626 h 2597325"/>
                  <a:gd name="connsiteX23" fmla="*/ 1546746 w 2552131"/>
                  <a:gd name="connsiteY23" fmla="*/ 686638 h 2597325"/>
                  <a:gd name="connsiteX24" fmla="*/ 1574042 w 2552131"/>
                  <a:gd name="connsiteY24" fmla="*/ 795820 h 2597325"/>
                  <a:gd name="connsiteX25" fmla="*/ 1683224 w 2552131"/>
                  <a:gd name="connsiteY25" fmla="*/ 468274 h 2597325"/>
                  <a:gd name="connsiteX26" fmla="*/ 1928884 w 2552131"/>
                  <a:gd name="connsiteY26" fmla="*/ 277205 h 2597325"/>
                  <a:gd name="connsiteX27" fmla="*/ 2065361 w 2552131"/>
                  <a:gd name="connsiteY27" fmla="*/ 290853 h 2597325"/>
                  <a:gd name="connsiteX28" fmla="*/ 1778758 w 2552131"/>
                  <a:gd name="connsiteY28" fmla="*/ 468274 h 2597325"/>
                  <a:gd name="connsiteX29" fmla="*/ 1655928 w 2552131"/>
                  <a:gd name="connsiteY29" fmla="*/ 727581 h 2597325"/>
                  <a:gd name="connsiteX30" fmla="*/ 1614985 w 2552131"/>
                  <a:gd name="connsiteY30" fmla="*/ 945946 h 2597325"/>
                  <a:gd name="connsiteX31" fmla="*/ 1696872 w 2552131"/>
                  <a:gd name="connsiteY31" fmla="*/ 973241 h 2597325"/>
                  <a:gd name="connsiteX32" fmla="*/ 1751463 w 2552131"/>
                  <a:gd name="connsiteY32" fmla="*/ 1014184 h 2597325"/>
                  <a:gd name="connsiteX33" fmla="*/ 1901588 w 2552131"/>
                  <a:gd name="connsiteY33" fmla="*/ 1014184 h 2597325"/>
                  <a:gd name="connsiteX34" fmla="*/ 2119952 w 2552131"/>
                  <a:gd name="connsiteY34" fmla="*/ 836763 h 2597325"/>
                  <a:gd name="connsiteX35" fmla="*/ 2365612 w 2552131"/>
                  <a:gd name="connsiteY35" fmla="*/ 700286 h 2597325"/>
                  <a:gd name="connsiteX36" fmla="*/ 2433851 w 2552131"/>
                  <a:gd name="connsiteY36" fmla="*/ 550160 h 2597325"/>
                  <a:gd name="connsiteX37" fmla="*/ 2461146 w 2552131"/>
                  <a:gd name="connsiteY37" fmla="*/ 591104 h 2597325"/>
                  <a:gd name="connsiteX38" fmla="*/ 2392908 w 2552131"/>
                  <a:gd name="connsiteY38" fmla="*/ 754877 h 2597325"/>
                  <a:gd name="connsiteX39" fmla="*/ 2256430 w 2552131"/>
                  <a:gd name="connsiteY39" fmla="*/ 823116 h 2597325"/>
                  <a:gd name="connsiteX40" fmla="*/ 2010770 w 2552131"/>
                  <a:gd name="connsiteY40" fmla="*/ 1014184 h 2597325"/>
                  <a:gd name="connsiteX41" fmla="*/ 1928884 w 2552131"/>
                  <a:gd name="connsiteY41" fmla="*/ 1068775 h 2597325"/>
                  <a:gd name="connsiteX42" fmla="*/ 1778758 w 2552131"/>
                  <a:gd name="connsiteY42" fmla="*/ 1082423 h 2597325"/>
                  <a:gd name="connsiteX43" fmla="*/ 1751463 w 2552131"/>
                  <a:gd name="connsiteY43" fmla="*/ 1205253 h 2597325"/>
                  <a:gd name="connsiteX44" fmla="*/ 1710520 w 2552131"/>
                  <a:gd name="connsiteY44" fmla="*/ 1273492 h 2597325"/>
                  <a:gd name="connsiteX45" fmla="*/ 1819702 w 2552131"/>
                  <a:gd name="connsiteY45" fmla="*/ 1369026 h 2597325"/>
                  <a:gd name="connsiteX46" fmla="*/ 2024418 w 2552131"/>
                  <a:gd name="connsiteY46" fmla="*/ 1369026 h 2597325"/>
                  <a:gd name="connsiteX47" fmla="*/ 2324669 w 2552131"/>
                  <a:gd name="connsiteY47" fmla="*/ 1273492 h 2597325"/>
                  <a:gd name="connsiteX48" fmla="*/ 2515737 w 2552131"/>
                  <a:gd name="connsiteY48" fmla="*/ 1027832 h 2597325"/>
                  <a:gd name="connsiteX49" fmla="*/ 2543033 w 2552131"/>
                  <a:gd name="connsiteY49" fmla="*/ 986889 h 2597325"/>
                  <a:gd name="connsiteX50" fmla="*/ 2515737 w 2552131"/>
                  <a:gd name="connsiteY50" fmla="*/ 1177957 h 2597325"/>
                  <a:gd name="connsiteX51" fmla="*/ 2338317 w 2552131"/>
                  <a:gd name="connsiteY51" fmla="*/ 1341731 h 2597325"/>
                  <a:gd name="connsiteX52" fmla="*/ 2188191 w 2552131"/>
                  <a:gd name="connsiteY52" fmla="*/ 1409969 h 2597325"/>
                  <a:gd name="connsiteX53" fmla="*/ 2392908 w 2552131"/>
                  <a:gd name="connsiteY53" fmla="*/ 1464560 h 2597325"/>
                  <a:gd name="connsiteX54" fmla="*/ 2420203 w 2552131"/>
                  <a:gd name="connsiteY54" fmla="*/ 1519151 h 2597325"/>
                  <a:gd name="connsiteX55" fmla="*/ 2201839 w 2552131"/>
                  <a:gd name="connsiteY55" fmla="*/ 1464560 h 2597325"/>
                  <a:gd name="connsiteX56" fmla="*/ 2119952 w 2552131"/>
                  <a:gd name="connsiteY56" fmla="*/ 1409969 h 2597325"/>
                  <a:gd name="connsiteX57" fmla="*/ 1928884 w 2552131"/>
                  <a:gd name="connsiteY57" fmla="*/ 1437265 h 2597325"/>
                  <a:gd name="connsiteX58" fmla="*/ 1751463 w 2552131"/>
                  <a:gd name="connsiteY58" fmla="*/ 1423617 h 2597325"/>
                  <a:gd name="connsiteX59" fmla="*/ 1669576 w 2552131"/>
                  <a:gd name="connsiteY59" fmla="*/ 1287140 h 2597325"/>
                  <a:gd name="connsiteX60" fmla="*/ 1574042 w 2552131"/>
                  <a:gd name="connsiteY60" fmla="*/ 1328083 h 2597325"/>
                  <a:gd name="connsiteX61" fmla="*/ 1437564 w 2552131"/>
                  <a:gd name="connsiteY61" fmla="*/ 1369026 h 2597325"/>
                  <a:gd name="connsiteX62" fmla="*/ 1464860 w 2552131"/>
                  <a:gd name="connsiteY62" fmla="*/ 1669277 h 2597325"/>
                  <a:gd name="connsiteX63" fmla="*/ 1451212 w 2552131"/>
                  <a:gd name="connsiteY63" fmla="*/ 1955880 h 2597325"/>
                  <a:gd name="connsiteX64" fmla="*/ 1260143 w 2552131"/>
                  <a:gd name="connsiteY64" fmla="*/ 2256131 h 2597325"/>
                  <a:gd name="connsiteX65" fmla="*/ 1110018 w 2552131"/>
                  <a:gd name="connsiteY65" fmla="*/ 2338017 h 2597325"/>
                  <a:gd name="connsiteX66" fmla="*/ 1191905 w 2552131"/>
                  <a:gd name="connsiteY66" fmla="*/ 2242483 h 2597325"/>
                  <a:gd name="connsiteX67" fmla="*/ 1314734 w 2552131"/>
                  <a:gd name="connsiteY67" fmla="*/ 2133301 h 2597325"/>
                  <a:gd name="connsiteX68" fmla="*/ 1219200 w 2552131"/>
                  <a:gd name="connsiteY68" fmla="*/ 2092357 h 2597325"/>
                  <a:gd name="connsiteX69" fmla="*/ 1014484 w 2552131"/>
                  <a:gd name="connsiteY69" fmla="*/ 2283426 h 2597325"/>
                  <a:gd name="connsiteX70" fmla="*/ 1000836 w 2552131"/>
                  <a:gd name="connsiteY70" fmla="*/ 2433551 h 2597325"/>
                  <a:gd name="connsiteX71" fmla="*/ 973540 w 2552131"/>
                  <a:gd name="connsiteY71" fmla="*/ 2597325 h 2597325"/>
                  <a:gd name="connsiteX72" fmla="*/ 946245 w 2552131"/>
                  <a:gd name="connsiteY72" fmla="*/ 2433551 h 2597325"/>
                  <a:gd name="connsiteX73" fmla="*/ 973540 w 2552131"/>
                  <a:gd name="connsiteY73" fmla="*/ 2242483 h 2597325"/>
                  <a:gd name="connsiteX74" fmla="*/ 1164609 w 2552131"/>
                  <a:gd name="connsiteY74" fmla="*/ 2065062 h 2597325"/>
                  <a:gd name="connsiteX75" fmla="*/ 1342030 w 2552131"/>
                  <a:gd name="connsiteY75" fmla="*/ 2051414 h 2597325"/>
                  <a:gd name="connsiteX76" fmla="*/ 1382973 w 2552131"/>
                  <a:gd name="connsiteY76" fmla="*/ 1942232 h 2597325"/>
                  <a:gd name="connsiteX77" fmla="*/ 1396621 w 2552131"/>
                  <a:gd name="connsiteY77" fmla="*/ 1819402 h 2597325"/>
                  <a:gd name="connsiteX78" fmla="*/ 1410269 w 2552131"/>
                  <a:gd name="connsiteY78" fmla="*/ 1737516 h 2597325"/>
                  <a:gd name="connsiteX79" fmla="*/ 1396621 w 2552131"/>
                  <a:gd name="connsiteY79" fmla="*/ 1641981 h 2597325"/>
                  <a:gd name="connsiteX80" fmla="*/ 1369325 w 2552131"/>
                  <a:gd name="connsiteY80" fmla="*/ 1409969 h 2597325"/>
                  <a:gd name="connsiteX81" fmla="*/ 1382973 w 2552131"/>
                  <a:gd name="connsiteY81" fmla="*/ 1287140 h 2597325"/>
                  <a:gd name="connsiteX82" fmla="*/ 1355678 w 2552131"/>
                  <a:gd name="connsiteY82" fmla="*/ 1205253 h 2597325"/>
                  <a:gd name="connsiteX83" fmla="*/ 1260143 w 2552131"/>
                  <a:gd name="connsiteY83" fmla="*/ 1164310 h 2597325"/>
                  <a:gd name="connsiteX84" fmla="*/ 1055427 w 2552131"/>
                  <a:gd name="connsiteY84" fmla="*/ 1341731 h 2597325"/>
                  <a:gd name="connsiteX85" fmla="*/ 782472 w 2552131"/>
                  <a:gd name="connsiteY85" fmla="*/ 1587390 h 2597325"/>
                  <a:gd name="connsiteX86" fmla="*/ 636208 w 2552131"/>
                  <a:gd name="connsiteY86" fmla="*/ 1872207 h 2597325"/>
                  <a:gd name="connsiteX87" fmla="*/ 492192 w 2552131"/>
                  <a:gd name="connsiteY87" fmla="*/ 1872207 h 2597325"/>
                  <a:gd name="connsiteX88" fmla="*/ 636209 w 2552131"/>
                  <a:gd name="connsiteY88" fmla="*/ 1656184 h 2597325"/>
                  <a:gd name="connsiteX89" fmla="*/ 204161 w 2552131"/>
                  <a:gd name="connsiteY89" fmla="*/ 1368152 h 2597325"/>
                  <a:gd name="connsiteX90" fmla="*/ 492193 w 2552131"/>
                  <a:gd name="connsiteY90" fmla="*/ 1440160 h 2597325"/>
                  <a:gd name="connsiteX91" fmla="*/ 714233 w 2552131"/>
                  <a:gd name="connsiteY91" fmla="*/ 1546447 h 2597325"/>
                  <a:gd name="connsiteX92" fmla="*/ 918949 w 2552131"/>
                  <a:gd name="connsiteY92" fmla="*/ 1382674 h 2597325"/>
                  <a:gd name="connsiteX93" fmla="*/ 1082723 w 2552131"/>
                  <a:gd name="connsiteY93" fmla="*/ 1232548 h 2597325"/>
                  <a:gd name="connsiteX94" fmla="*/ 1178257 w 2552131"/>
                  <a:gd name="connsiteY94" fmla="*/ 1137014 h 2597325"/>
                  <a:gd name="connsiteX95" fmla="*/ 1301087 w 2552131"/>
                  <a:gd name="connsiteY95" fmla="*/ 1109719 h 2597325"/>
                  <a:gd name="connsiteX96" fmla="*/ 1314734 w 2552131"/>
                  <a:gd name="connsiteY96" fmla="*/ 1000537 h 2597325"/>
                  <a:gd name="connsiteX0" fmla="*/ 1307910 w 2545307"/>
                  <a:gd name="connsiteY0" fmla="*/ 1000537 h 2597325"/>
                  <a:gd name="connsiteX1" fmla="*/ 1007660 w 2545307"/>
                  <a:gd name="connsiteY1" fmla="*/ 850411 h 2597325"/>
                  <a:gd name="connsiteX2" fmla="*/ 693761 w 2545307"/>
                  <a:gd name="connsiteY2" fmla="*/ 795820 h 2597325"/>
                  <a:gd name="connsiteX3" fmla="*/ 379863 w 2545307"/>
                  <a:gd name="connsiteY3" fmla="*/ 795820 h 2597325"/>
                  <a:gd name="connsiteX4" fmla="*/ 38669 w 2545307"/>
                  <a:gd name="connsiteY4" fmla="*/ 918650 h 2597325"/>
                  <a:gd name="connsiteX5" fmla="*/ 147851 w 2545307"/>
                  <a:gd name="connsiteY5" fmla="*/ 809468 h 2597325"/>
                  <a:gd name="connsiteX6" fmla="*/ 461749 w 2545307"/>
                  <a:gd name="connsiteY6" fmla="*/ 727581 h 2597325"/>
                  <a:gd name="connsiteX7" fmla="*/ 701393 w 2545307"/>
                  <a:gd name="connsiteY7" fmla="*/ 720080 h 2597325"/>
                  <a:gd name="connsiteX8" fmla="*/ 557377 w 2545307"/>
                  <a:gd name="connsiteY8" fmla="*/ 216024 h 2597325"/>
                  <a:gd name="connsiteX9" fmla="*/ 629385 w 2545307"/>
                  <a:gd name="connsiteY9" fmla="*/ 0 h 2597325"/>
                  <a:gd name="connsiteX10" fmla="*/ 701393 w 2545307"/>
                  <a:gd name="connsiteY10" fmla="*/ 504056 h 2597325"/>
                  <a:gd name="connsiteX11" fmla="*/ 898478 w 2545307"/>
                  <a:gd name="connsiteY11" fmla="*/ 727581 h 2597325"/>
                  <a:gd name="connsiteX12" fmla="*/ 1171433 w 2545307"/>
                  <a:gd name="connsiteY12" fmla="*/ 836763 h 2597325"/>
                  <a:gd name="connsiteX13" fmla="*/ 1362501 w 2545307"/>
                  <a:gd name="connsiteY13" fmla="*/ 945946 h 2597325"/>
                  <a:gd name="connsiteX14" fmla="*/ 1389797 w 2545307"/>
                  <a:gd name="connsiteY14" fmla="*/ 945946 h 2597325"/>
                  <a:gd name="connsiteX15" fmla="*/ 1458036 w 2545307"/>
                  <a:gd name="connsiteY15" fmla="*/ 932298 h 2597325"/>
                  <a:gd name="connsiteX16" fmla="*/ 1471684 w 2545307"/>
                  <a:gd name="connsiteY16" fmla="*/ 672990 h 2597325"/>
                  <a:gd name="connsiteX17" fmla="*/ 1471684 w 2545307"/>
                  <a:gd name="connsiteY17" fmla="*/ 672990 h 2597325"/>
                  <a:gd name="connsiteX18" fmla="*/ 1205448 w 2545307"/>
                  <a:gd name="connsiteY18" fmla="*/ 360039 h 2597325"/>
                  <a:gd name="connsiteX19" fmla="*/ 1133440 w 2545307"/>
                  <a:gd name="connsiteY19" fmla="*/ 144015 h 2597325"/>
                  <a:gd name="connsiteX20" fmla="*/ 1277456 w 2545307"/>
                  <a:gd name="connsiteY20" fmla="*/ 288031 h 2597325"/>
                  <a:gd name="connsiteX21" fmla="*/ 1458036 w 2545307"/>
                  <a:gd name="connsiteY21" fmla="*/ 454626 h 2597325"/>
                  <a:gd name="connsiteX22" fmla="*/ 1539922 w 2545307"/>
                  <a:gd name="connsiteY22" fmla="*/ 686638 h 2597325"/>
                  <a:gd name="connsiteX23" fmla="*/ 1567218 w 2545307"/>
                  <a:gd name="connsiteY23" fmla="*/ 795820 h 2597325"/>
                  <a:gd name="connsiteX24" fmla="*/ 1676400 w 2545307"/>
                  <a:gd name="connsiteY24" fmla="*/ 468274 h 2597325"/>
                  <a:gd name="connsiteX25" fmla="*/ 1922060 w 2545307"/>
                  <a:gd name="connsiteY25" fmla="*/ 277205 h 2597325"/>
                  <a:gd name="connsiteX26" fmla="*/ 2058537 w 2545307"/>
                  <a:gd name="connsiteY26" fmla="*/ 290853 h 2597325"/>
                  <a:gd name="connsiteX27" fmla="*/ 1771934 w 2545307"/>
                  <a:gd name="connsiteY27" fmla="*/ 468274 h 2597325"/>
                  <a:gd name="connsiteX28" fmla="*/ 1649104 w 2545307"/>
                  <a:gd name="connsiteY28" fmla="*/ 727581 h 2597325"/>
                  <a:gd name="connsiteX29" fmla="*/ 1608161 w 2545307"/>
                  <a:gd name="connsiteY29" fmla="*/ 945946 h 2597325"/>
                  <a:gd name="connsiteX30" fmla="*/ 1690048 w 2545307"/>
                  <a:gd name="connsiteY30" fmla="*/ 973241 h 2597325"/>
                  <a:gd name="connsiteX31" fmla="*/ 1744639 w 2545307"/>
                  <a:gd name="connsiteY31" fmla="*/ 1014184 h 2597325"/>
                  <a:gd name="connsiteX32" fmla="*/ 1894764 w 2545307"/>
                  <a:gd name="connsiteY32" fmla="*/ 1014184 h 2597325"/>
                  <a:gd name="connsiteX33" fmla="*/ 2113128 w 2545307"/>
                  <a:gd name="connsiteY33" fmla="*/ 836763 h 2597325"/>
                  <a:gd name="connsiteX34" fmla="*/ 2358788 w 2545307"/>
                  <a:gd name="connsiteY34" fmla="*/ 700286 h 2597325"/>
                  <a:gd name="connsiteX35" fmla="*/ 2427027 w 2545307"/>
                  <a:gd name="connsiteY35" fmla="*/ 550160 h 2597325"/>
                  <a:gd name="connsiteX36" fmla="*/ 2454322 w 2545307"/>
                  <a:gd name="connsiteY36" fmla="*/ 591104 h 2597325"/>
                  <a:gd name="connsiteX37" fmla="*/ 2386084 w 2545307"/>
                  <a:gd name="connsiteY37" fmla="*/ 754877 h 2597325"/>
                  <a:gd name="connsiteX38" fmla="*/ 2249606 w 2545307"/>
                  <a:gd name="connsiteY38" fmla="*/ 823116 h 2597325"/>
                  <a:gd name="connsiteX39" fmla="*/ 2003946 w 2545307"/>
                  <a:gd name="connsiteY39" fmla="*/ 1014184 h 2597325"/>
                  <a:gd name="connsiteX40" fmla="*/ 1922060 w 2545307"/>
                  <a:gd name="connsiteY40" fmla="*/ 1068775 h 2597325"/>
                  <a:gd name="connsiteX41" fmla="*/ 1771934 w 2545307"/>
                  <a:gd name="connsiteY41" fmla="*/ 1082423 h 2597325"/>
                  <a:gd name="connsiteX42" fmla="*/ 1744639 w 2545307"/>
                  <a:gd name="connsiteY42" fmla="*/ 1205253 h 2597325"/>
                  <a:gd name="connsiteX43" fmla="*/ 1703696 w 2545307"/>
                  <a:gd name="connsiteY43" fmla="*/ 1273492 h 2597325"/>
                  <a:gd name="connsiteX44" fmla="*/ 1812878 w 2545307"/>
                  <a:gd name="connsiteY44" fmla="*/ 1369026 h 2597325"/>
                  <a:gd name="connsiteX45" fmla="*/ 2017594 w 2545307"/>
                  <a:gd name="connsiteY45" fmla="*/ 1369026 h 2597325"/>
                  <a:gd name="connsiteX46" fmla="*/ 2317845 w 2545307"/>
                  <a:gd name="connsiteY46" fmla="*/ 1273492 h 2597325"/>
                  <a:gd name="connsiteX47" fmla="*/ 2508913 w 2545307"/>
                  <a:gd name="connsiteY47" fmla="*/ 1027832 h 2597325"/>
                  <a:gd name="connsiteX48" fmla="*/ 2536209 w 2545307"/>
                  <a:gd name="connsiteY48" fmla="*/ 986889 h 2597325"/>
                  <a:gd name="connsiteX49" fmla="*/ 2508913 w 2545307"/>
                  <a:gd name="connsiteY49" fmla="*/ 1177957 h 2597325"/>
                  <a:gd name="connsiteX50" fmla="*/ 2331493 w 2545307"/>
                  <a:gd name="connsiteY50" fmla="*/ 1341731 h 2597325"/>
                  <a:gd name="connsiteX51" fmla="*/ 2181367 w 2545307"/>
                  <a:gd name="connsiteY51" fmla="*/ 1409969 h 2597325"/>
                  <a:gd name="connsiteX52" fmla="*/ 2386084 w 2545307"/>
                  <a:gd name="connsiteY52" fmla="*/ 1464560 h 2597325"/>
                  <a:gd name="connsiteX53" fmla="*/ 2413379 w 2545307"/>
                  <a:gd name="connsiteY53" fmla="*/ 1519151 h 2597325"/>
                  <a:gd name="connsiteX54" fmla="*/ 2195015 w 2545307"/>
                  <a:gd name="connsiteY54" fmla="*/ 1464560 h 2597325"/>
                  <a:gd name="connsiteX55" fmla="*/ 2113128 w 2545307"/>
                  <a:gd name="connsiteY55" fmla="*/ 1409969 h 2597325"/>
                  <a:gd name="connsiteX56" fmla="*/ 1922060 w 2545307"/>
                  <a:gd name="connsiteY56" fmla="*/ 1437265 h 2597325"/>
                  <a:gd name="connsiteX57" fmla="*/ 1744639 w 2545307"/>
                  <a:gd name="connsiteY57" fmla="*/ 1423617 h 2597325"/>
                  <a:gd name="connsiteX58" fmla="*/ 1662752 w 2545307"/>
                  <a:gd name="connsiteY58" fmla="*/ 1287140 h 2597325"/>
                  <a:gd name="connsiteX59" fmla="*/ 1567218 w 2545307"/>
                  <a:gd name="connsiteY59" fmla="*/ 1328083 h 2597325"/>
                  <a:gd name="connsiteX60" fmla="*/ 1430740 w 2545307"/>
                  <a:gd name="connsiteY60" fmla="*/ 1369026 h 2597325"/>
                  <a:gd name="connsiteX61" fmla="*/ 1458036 w 2545307"/>
                  <a:gd name="connsiteY61" fmla="*/ 1669277 h 2597325"/>
                  <a:gd name="connsiteX62" fmla="*/ 1444388 w 2545307"/>
                  <a:gd name="connsiteY62" fmla="*/ 1955880 h 2597325"/>
                  <a:gd name="connsiteX63" fmla="*/ 1253319 w 2545307"/>
                  <a:gd name="connsiteY63" fmla="*/ 2256131 h 2597325"/>
                  <a:gd name="connsiteX64" fmla="*/ 1103194 w 2545307"/>
                  <a:gd name="connsiteY64" fmla="*/ 2338017 h 2597325"/>
                  <a:gd name="connsiteX65" fmla="*/ 1185081 w 2545307"/>
                  <a:gd name="connsiteY65" fmla="*/ 2242483 h 2597325"/>
                  <a:gd name="connsiteX66" fmla="*/ 1307910 w 2545307"/>
                  <a:gd name="connsiteY66" fmla="*/ 2133301 h 2597325"/>
                  <a:gd name="connsiteX67" fmla="*/ 1212376 w 2545307"/>
                  <a:gd name="connsiteY67" fmla="*/ 2092357 h 2597325"/>
                  <a:gd name="connsiteX68" fmla="*/ 1007660 w 2545307"/>
                  <a:gd name="connsiteY68" fmla="*/ 2283426 h 2597325"/>
                  <a:gd name="connsiteX69" fmla="*/ 994012 w 2545307"/>
                  <a:gd name="connsiteY69" fmla="*/ 2433551 h 2597325"/>
                  <a:gd name="connsiteX70" fmla="*/ 966716 w 2545307"/>
                  <a:gd name="connsiteY70" fmla="*/ 2597325 h 2597325"/>
                  <a:gd name="connsiteX71" fmla="*/ 939421 w 2545307"/>
                  <a:gd name="connsiteY71" fmla="*/ 2433551 h 2597325"/>
                  <a:gd name="connsiteX72" fmla="*/ 966716 w 2545307"/>
                  <a:gd name="connsiteY72" fmla="*/ 2242483 h 2597325"/>
                  <a:gd name="connsiteX73" fmla="*/ 1157785 w 2545307"/>
                  <a:gd name="connsiteY73" fmla="*/ 2065062 h 2597325"/>
                  <a:gd name="connsiteX74" fmla="*/ 1335206 w 2545307"/>
                  <a:gd name="connsiteY74" fmla="*/ 2051414 h 2597325"/>
                  <a:gd name="connsiteX75" fmla="*/ 1376149 w 2545307"/>
                  <a:gd name="connsiteY75" fmla="*/ 1942232 h 2597325"/>
                  <a:gd name="connsiteX76" fmla="*/ 1389797 w 2545307"/>
                  <a:gd name="connsiteY76" fmla="*/ 1819402 h 2597325"/>
                  <a:gd name="connsiteX77" fmla="*/ 1403445 w 2545307"/>
                  <a:gd name="connsiteY77" fmla="*/ 1737516 h 2597325"/>
                  <a:gd name="connsiteX78" fmla="*/ 1389797 w 2545307"/>
                  <a:gd name="connsiteY78" fmla="*/ 1641981 h 2597325"/>
                  <a:gd name="connsiteX79" fmla="*/ 1362501 w 2545307"/>
                  <a:gd name="connsiteY79" fmla="*/ 1409969 h 2597325"/>
                  <a:gd name="connsiteX80" fmla="*/ 1376149 w 2545307"/>
                  <a:gd name="connsiteY80" fmla="*/ 1287140 h 2597325"/>
                  <a:gd name="connsiteX81" fmla="*/ 1348854 w 2545307"/>
                  <a:gd name="connsiteY81" fmla="*/ 1205253 h 2597325"/>
                  <a:gd name="connsiteX82" fmla="*/ 1253319 w 2545307"/>
                  <a:gd name="connsiteY82" fmla="*/ 1164310 h 2597325"/>
                  <a:gd name="connsiteX83" fmla="*/ 1048603 w 2545307"/>
                  <a:gd name="connsiteY83" fmla="*/ 1341731 h 2597325"/>
                  <a:gd name="connsiteX84" fmla="*/ 775648 w 2545307"/>
                  <a:gd name="connsiteY84" fmla="*/ 1587390 h 2597325"/>
                  <a:gd name="connsiteX85" fmla="*/ 629384 w 2545307"/>
                  <a:gd name="connsiteY85" fmla="*/ 1872207 h 2597325"/>
                  <a:gd name="connsiteX86" fmla="*/ 485368 w 2545307"/>
                  <a:gd name="connsiteY86" fmla="*/ 1872207 h 2597325"/>
                  <a:gd name="connsiteX87" fmla="*/ 629385 w 2545307"/>
                  <a:gd name="connsiteY87" fmla="*/ 1656184 h 2597325"/>
                  <a:gd name="connsiteX88" fmla="*/ 197337 w 2545307"/>
                  <a:gd name="connsiteY88" fmla="*/ 1368152 h 2597325"/>
                  <a:gd name="connsiteX89" fmla="*/ 485369 w 2545307"/>
                  <a:gd name="connsiteY89" fmla="*/ 1440160 h 2597325"/>
                  <a:gd name="connsiteX90" fmla="*/ 707409 w 2545307"/>
                  <a:gd name="connsiteY90" fmla="*/ 1546447 h 2597325"/>
                  <a:gd name="connsiteX91" fmla="*/ 912125 w 2545307"/>
                  <a:gd name="connsiteY91" fmla="*/ 1382674 h 2597325"/>
                  <a:gd name="connsiteX92" fmla="*/ 1075899 w 2545307"/>
                  <a:gd name="connsiteY92" fmla="*/ 1232548 h 2597325"/>
                  <a:gd name="connsiteX93" fmla="*/ 1171433 w 2545307"/>
                  <a:gd name="connsiteY93" fmla="*/ 1137014 h 2597325"/>
                  <a:gd name="connsiteX94" fmla="*/ 1294263 w 2545307"/>
                  <a:gd name="connsiteY94" fmla="*/ 1109719 h 2597325"/>
                  <a:gd name="connsiteX95" fmla="*/ 1307910 w 2545307"/>
                  <a:gd name="connsiteY95" fmla="*/ 1000537 h 2597325"/>
                  <a:gd name="connsiteX0" fmla="*/ 1307910 w 2545307"/>
                  <a:gd name="connsiteY0" fmla="*/ 1000537 h 2597325"/>
                  <a:gd name="connsiteX1" fmla="*/ 1007660 w 2545307"/>
                  <a:gd name="connsiteY1" fmla="*/ 850411 h 2597325"/>
                  <a:gd name="connsiteX2" fmla="*/ 693761 w 2545307"/>
                  <a:gd name="connsiteY2" fmla="*/ 795820 h 2597325"/>
                  <a:gd name="connsiteX3" fmla="*/ 379863 w 2545307"/>
                  <a:gd name="connsiteY3" fmla="*/ 795820 h 2597325"/>
                  <a:gd name="connsiteX4" fmla="*/ 38669 w 2545307"/>
                  <a:gd name="connsiteY4" fmla="*/ 918650 h 2597325"/>
                  <a:gd name="connsiteX5" fmla="*/ 147851 w 2545307"/>
                  <a:gd name="connsiteY5" fmla="*/ 809468 h 2597325"/>
                  <a:gd name="connsiteX6" fmla="*/ 461749 w 2545307"/>
                  <a:gd name="connsiteY6" fmla="*/ 727581 h 2597325"/>
                  <a:gd name="connsiteX7" fmla="*/ 701393 w 2545307"/>
                  <a:gd name="connsiteY7" fmla="*/ 720080 h 2597325"/>
                  <a:gd name="connsiteX8" fmla="*/ 557377 w 2545307"/>
                  <a:gd name="connsiteY8" fmla="*/ 216024 h 2597325"/>
                  <a:gd name="connsiteX9" fmla="*/ 629385 w 2545307"/>
                  <a:gd name="connsiteY9" fmla="*/ 0 h 2597325"/>
                  <a:gd name="connsiteX10" fmla="*/ 701393 w 2545307"/>
                  <a:gd name="connsiteY10" fmla="*/ 504056 h 2597325"/>
                  <a:gd name="connsiteX11" fmla="*/ 898478 w 2545307"/>
                  <a:gd name="connsiteY11" fmla="*/ 727581 h 2597325"/>
                  <a:gd name="connsiteX12" fmla="*/ 1171433 w 2545307"/>
                  <a:gd name="connsiteY12" fmla="*/ 836763 h 2597325"/>
                  <a:gd name="connsiteX13" fmla="*/ 1362501 w 2545307"/>
                  <a:gd name="connsiteY13" fmla="*/ 945946 h 2597325"/>
                  <a:gd name="connsiteX14" fmla="*/ 1389797 w 2545307"/>
                  <a:gd name="connsiteY14" fmla="*/ 945946 h 2597325"/>
                  <a:gd name="connsiteX15" fmla="*/ 1458036 w 2545307"/>
                  <a:gd name="connsiteY15" fmla="*/ 932298 h 2597325"/>
                  <a:gd name="connsiteX16" fmla="*/ 1471684 w 2545307"/>
                  <a:gd name="connsiteY16" fmla="*/ 672990 h 2597325"/>
                  <a:gd name="connsiteX17" fmla="*/ 1471684 w 2545307"/>
                  <a:gd name="connsiteY17" fmla="*/ 672990 h 2597325"/>
                  <a:gd name="connsiteX18" fmla="*/ 1205448 w 2545307"/>
                  <a:gd name="connsiteY18" fmla="*/ 360039 h 2597325"/>
                  <a:gd name="connsiteX19" fmla="*/ 1133440 w 2545307"/>
                  <a:gd name="connsiteY19" fmla="*/ 144015 h 2597325"/>
                  <a:gd name="connsiteX20" fmla="*/ 1277456 w 2545307"/>
                  <a:gd name="connsiteY20" fmla="*/ 288031 h 2597325"/>
                  <a:gd name="connsiteX21" fmla="*/ 1421473 w 2545307"/>
                  <a:gd name="connsiteY21" fmla="*/ 504056 h 2597325"/>
                  <a:gd name="connsiteX22" fmla="*/ 1539922 w 2545307"/>
                  <a:gd name="connsiteY22" fmla="*/ 686638 h 2597325"/>
                  <a:gd name="connsiteX23" fmla="*/ 1567218 w 2545307"/>
                  <a:gd name="connsiteY23" fmla="*/ 795820 h 2597325"/>
                  <a:gd name="connsiteX24" fmla="*/ 1676400 w 2545307"/>
                  <a:gd name="connsiteY24" fmla="*/ 468274 h 2597325"/>
                  <a:gd name="connsiteX25" fmla="*/ 1922060 w 2545307"/>
                  <a:gd name="connsiteY25" fmla="*/ 277205 h 2597325"/>
                  <a:gd name="connsiteX26" fmla="*/ 2058537 w 2545307"/>
                  <a:gd name="connsiteY26" fmla="*/ 290853 h 2597325"/>
                  <a:gd name="connsiteX27" fmla="*/ 1771934 w 2545307"/>
                  <a:gd name="connsiteY27" fmla="*/ 468274 h 2597325"/>
                  <a:gd name="connsiteX28" fmla="*/ 1649104 w 2545307"/>
                  <a:gd name="connsiteY28" fmla="*/ 727581 h 2597325"/>
                  <a:gd name="connsiteX29" fmla="*/ 1608161 w 2545307"/>
                  <a:gd name="connsiteY29" fmla="*/ 945946 h 2597325"/>
                  <a:gd name="connsiteX30" fmla="*/ 1690048 w 2545307"/>
                  <a:gd name="connsiteY30" fmla="*/ 973241 h 2597325"/>
                  <a:gd name="connsiteX31" fmla="*/ 1744639 w 2545307"/>
                  <a:gd name="connsiteY31" fmla="*/ 1014184 h 2597325"/>
                  <a:gd name="connsiteX32" fmla="*/ 1894764 w 2545307"/>
                  <a:gd name="connsiteY32" fmla="*/ 1014184 h 2597325"/>
                  <a:gd name="connsiteX33" fmla="*/ 2113128 w 2545307"/>
                  <a:gd name="connsiteY33" fmla="*/ 836763 h 2597325"/>
                  <a:gd name="connsiteX34" fmla="*/ 2358788 w 2545307"/>
                  <a:gd name="connsiteY34" fmla="*/ 700286 h 2597325"/>
                  <a:gd name="connsiteX35" fmla="*/ 2427027 w 2545307"/>
                  <a:gd name="connsiteY35" fmla="*/ 550160 h 2597325"/>
                  <a:gd name="connsiteX36" fmla="*/ 2454322 w 2545307"/>
                  <a:gd name="connsiteY36" fmla="*/ 591104 h 2597325"/>
                  <a:gd name="connsiteX37" fmla="*/ 2386084 w 2545307"/>
                  <a:gd name="connsiteY37" fmla="*/ 754877 h 2597325"/>
                  <a:gd name="connsiteX38" fmla="*/ 2249606 w 2545307"/>
                  <a:gd name="connsiteY38" fmla="*/ 823116 h 2597325"/>
                  <a:gd name="connsiteX39" fmla="*/ 2003946 w 2545307"/>
                  <a:gd name="connsiteY39" fmla="*/ 1014184 h 2597325"/>
                  <a:gd name="connsiteX40" fmla="*/ 1922060 w 2545307"/>
                  <a:gd name="connsiteY40" fmla="*/ 1068775 h 2597325"/>
                  <a:gd name="connsiteX41" fmla="*/ 1771934 w 2545307"/>
                  <a:gd name="connsiteY41" fmla="*/ 1082423 h 2597325"/>
                  <a:gd name="connsiteX42" fmla="*/ 1744639 w 2545307"/>
                  <a:gd name="connsiteY42" fmla="*/ 1205253 h 2597325"/>
                  <a:gd name="connsiteX43" fmla="*/ 1703696 w 2545307"/>
                  <a:gd name="connsiteY43" fmla="*/ 1273492 h 2597325"/>
                  <a:gd name="connsiteX44" fmla="*/ 1812878 w 2545307"/>
                  <a:gd name="connsiteY44" fmla="*/ 1369026 h 2597325"/>
                  <a:gd name="connsiteX45" fmla="*/ 2017594 w 2545307"/>
                  <a:gd name="connsiteY45" fmla="*/ 1369026 h 2597325"/>
                  <a:gd name="connsiteX46" fmla="*/ 2317845 w 2545307"/>
                  <a:gd name="connsiteY46" fmla="*/ 1273492 h 2597325"/>
                  <a:gd name="connsiteX47" fmla="*/ 2508913 w 2545307"/>
                  <a:gd name="connsiteY47" fmla="*/ 1027832 h 2597325"/>
                  <a:gd name="connsiteX48" fmla="*/ 2536209 w 2545307"/>
                  <a:gd name="connsiteY48" fmla="*/ 986889 h 2597325"/>
                  <a:gd name="connsiteX49" fmla="*/ 2508913 w 2545307"/>
                  <a:gd name="connsiteY49" fmla="*/ 1177957 h 2597325"/>
                  <a:gd name="connsiteX50" fmla="*/ 2331493 w 2545307"/>
                  <a:gd name="connsiteY50" fmla="*/ 1341731 h 2597325"/>
                  <a:gd name="connsiteX51" fmla="*/ 2181367 w 2545307"/>
                  <a:gd name="connsiteY51" fmla="*/ 1409969 h 2597325"/>
                  <a:gd name="connsiteX52" fmla="*/ 2386084 w 2545307"/>
                  <a:gd name="connsiteY52" fmla="*/ 1464560 h 2597325"/>
                  <a:gd name="connsiteX53" fmla="*/ 2413379 w 2545307"/>
                  <a:gd name="connsiteY53" fmla="*/ 1519151 h 2597325"/>
                  <a:gd name="connsiteX54" fmla="*/ 2195015 w 2545307"/>
                  <a:gd name="connsiteY54" fmla="*/ 1464560 h 2597325"/>
                  <a:gd name="connsiteX55" fmla="*/ 2113128 w 2545307"/>
                  <a:gd name="connsiteY55" fmla="*/ 1409969 h 2597325"/>
                  <a:gd name="connsiteX56" fmla="*/ 1922060 w 2545307"/>
                  <a:gd name="connsiteY56" fmla="*/ 1437265 h 2597325"/>
                  <a:gd name="connsiteX57" fmla="*/ 1744639 w 2545307"/>
                  <a:gd name="connsiteY57" fmla="*/ 1423617 h 2597325"/>
                  <a:gd name="connsiteX58" fmla="*/ 1662752 w 2545307"/>
                  <a:gd name="connsiteY58" fmla="*/ 1287140 h 2597325"/>
                  <a:gd name="connsiteX59" fmla="*/ 1567218 w 2545307"/>
                  <a:gd name="connsiteY59" fmla="*/ 1328083 h 2597325"/>
                  <a:gd name="connsiteX60" fmla="*/ 1430740 w 2545307"/>
                  <a:gd name="connsiteY60" fmla="*/ 1369026 h 2597325"/>
                  <a:gd name="connsiteX61" fmla="*/ 1458036 w 2545307"/>
                  <a:gd name="connsiteY61" fmla="*/ 1669277 h 2597325"/>
                  <a:gd name="connsiteX62" fmla="*/ 1444388 w 2545307"/>
                  <a:gd name="connsiteY62" fmla="*/ 1955880 h 2597325"/>
                  <a:gd name="connsiteX63" fmla="*/ 1253319 w 2545307"/>
                  <a:gd name="connsiteY63" fmla="*/ 2256131 h 2597325"/>
                  <a:gd name="connsiteX64" fmla="*/ 1103194 w 2545307"/>
                  <a:gd name="connsiteY64" fmla="*/ 2338017 h 2597325"/>
                  <a:gd name="connsiteX65" fmla="*/ 1185081 w 2545307"/>
                  <a:gd name="connsiteY65" fmla="*/ 2242483 h 2597325"/>
                  <a:gd name="connsiteX66" fmla="*/ 1307910 w 2545307"/>
                  <a:gd name="connsiteY66" fmla="*/ 2133301 h 2597325"/>
                  <a:gd name="connsiteX67" fmla="*/ 1212376 w 2545307"/>
                  <a:gd name="connsiteY67" fmla="*/ 2092357 h 2597325"/>
                  <a:gd name="connsiteX68" fmla="*/ 1007660 w 2545307"/>
                  <a:gd name="connsiteY68" fmla="*/ 2283426 h 2597325"/>
                  <a:gd name="connsiteX69" fmla="*/ 994012 w 2545307"/>
                  <a:gd name="connsiteY69" fmla="*/ 2433551 h 2597325"/>
                  <a:gd name="connsiteX70" fmla="*/ 966716 w 2545307"/>
                  <a:gd name="connsiteY70" fmla="*/ 2597325 h 2597325"/>
                  <a:gd name="connsiteX71" fmla="*/ 939421 w 2545307"/>
                  <a:gd name="connsiteY71" fmla="*/ 2433551 h 2597325"/>
                  <a:gd name="connsiteX72" fmla="*/ 966716 w 2545307"/>
                  <a:gd name="connsiteY72" fmla="*/ 2242483 h 2597325"/>
                  <a:gd name="connsiteX73" fmla="*/ 1157785 w 2545307"/>
                  <a:gd name="connsiteY73" fmla="*/ 2065062 h 2597325"/>
                  <a:gd name="connsiteX74" fmla="*/ 1335206 w 2545307"/>
                  <a:gd name="connsiteY74" fmla="*/ 2051414 h 2597325"/>
                  <a:gd name="connsiteX75" fmla="*/ 1376149 w 2545307"/>
                  <a:gd name="connsiteY75" fmla="*/ 1942232 h 2597325"/>
                  <a:gd name="connsiteX76" fmla="*/ 1389797 w 2545307"/>
                  <a:gd name="connsiteY76" fmla="*/ 1819402 h 2597325"/>
                  <a:gd name="connsiteX77" fmla="*/ 1403445 w 2545307"/>
                  <a:gd name="connsiteY77" fmla="*/ 1737516 h 2597325"/>
                  <a:gd name="connsiteX78" fmla="*/ 1389797 w 2545307"/>
                  <a:gd name="connsiteY78" fmla="*/ 1641981 h 2597325"/>
                  <a:gd name="connsiteX79" fmla="*/ 1362501 w 2545307"/>
                  <a:gd name="connsiteY79" fmla="*/ 1409969 h 2597325"/>
                  <a:gd name="connsiteX80" fmla="*/ 1376149 w 2545307"/>
                  <a:gd name="connsiteY80" fmla="*/ 1287140 h 2597325"/>
                  <a:gd name="connsiteX81" fmla="*/ 1348854 w 2545307"/>
                  <a:gd name="connsiteY81" fmla="*/ 1205253 h 2597325"/>
                  <a:gd name="connsiteX82" fmla="*/ 1253319 w 2545307"/>
                  <a:gd name="connsiteY82" fmla="*/ 1164310 h 2597325"/>
                  <a:gd name="connsiteX83" fmla="*/ 1048603 w 2545307"/>
                  <a:gd name="connsiteY83" fmla="*/ 1341731 h 2597325"/>
                  <a:gd name="connsiteX84" fmla="*/ 775648 w 2545307"/>
                  <a:gd name="connsiteY84" fmla="*/ 1587390 h 2597325"/>
                  <a:gd name="connsiteX85" fmla="*/ 629384 w 2545307"/>
                  <a:gd name="connsiteY85" fmla="*/ 1872207 h 2597325"/>
                  <a:gd name="connsiteX86" fmla="*/ 485368 w 2545307"/>
                  <a:gd name="connsiteY86" fmla="*/ 1872207 h 2597325"/>
                  <a:gd name="connsiteX87" fmla="*/ 629385 w 2545307"/>
                  <a:gd name="connsiteY87" fmla="*/ 1656184 h 2597325"/>
                  <a:gd name="connsiteX88" fmla="*/ 197337 w 2545307"/>
                  <a:gd name="connsiteY88" fmla="*/ 1368152 h 2597325"/>
                  <a:gd name="connsiteX89" fmla="*/ 485369 w 2545307"/>
                  <a:gd name="connsiteY89" fmla="*/ 1440160 h 2597325"/>
                  <a:gd name="connsiteX90" fmla="*/ 707409 w 2545307"/>
                  <a:gd name="connsiteY90" fmla="*/ 1546447 h 2597325"/>
                  <a:gd name="connsiteX91" fmla="*/ 912125 w 2545307"/>
                  <a:gd name="connsiteY91" fmla="*/ 1382674 h 2597325"/>
                  <a:gd name="connsiteX92" fmla="*/ 1075899 w 2545307"/>
                  <a:gd name="connsiteY92" fmla="*/ 1232548 h 2597325"/>
                  <a:gd name="connsiteX93" fmla="*/ 1171433 w 2545307"/>
                  <a:gd name="connsiteY93" fmla="*/ 1137014 h 2597325"/>
                  <a:gd name="connsiteX94" fmla="*/ 1294263 w 2545307"/>
                  <a:gd name="connsiteY94" fmla="*/ 1109719 h 2597325"/>
                  <a:gd name="connsiteX95" fmla="*/ 1307910 w 2545307"/>
                  <a:gd name="connsiteY95" fmla="*/ 1000537 h 2597325"/>
                  <a:gd name="connsiteX0" fmla="*/ 1307910 w 2549430"/>
                  <a:gd name="connsiteY0" fmla="*/ 1000537 h 2597325"/>
                  <a:gd name="connsiteX1" fmla="*/ 1007660 w 2549430"/>
                  <a:gd name="connsiteY1" fmla="*/ 850411 h 2597325"/>
                  <a:gd name="connsiteX2" fmla="*/ 693761 w 2549430"/>
                  <a:gd name="connsiteY2" fmla="*/ 795820 h 2597325"/>
                  <a:gd name="connsiteX3" fmla="*/ 379863 w 2549430"/>
                  <a:gd name="connsiteY3" fmla="*/ 795820 h 2597325"/>
                  <a:gd name="connsiteX4" fmla="*/ 38669 w 2549430"/>
                  <a:gd name="connsiteY4" fmla="*/ 918650 h 2597325"/>
                  <a:gd name="connsiteX5" fmla="*/ 147851 w 2549430"/>
                  <a:gd name="connsiteY5" fmla="*/ 809468 h 2597325"/>
                  <a:gd name="connsiteX6" fmla="*/ 461749 w 2549430"/>
                  <a:gd name="connsiteY6" fmla="*/ 727581 h 2597325"/>
                  <a:gd name="connsiteX7" fmla="*/ 701393 w 2549430"/>
                  <a:gd name="connsiteY7" fmla="*/ 720080 h 2597325"/>
                  <a:gd name="connsiteX8" fmla="*/ 557377 w 2549430"/>
                  <a:gd name="connsiteY8" fmla="*/ 216024 h 2597325"/>
                  <a:gd name="connsiteX9" fmla="*/ 629385 w 2549430"/>
                  <a:gd name="connsiteY9" fmla="*/ 0 h 2597325"/>
                  <a:gd name="connsiteX10" fmla="*/ 701393 w 2549430"/>
                  <a:gd name="connsiteY10" fmla="*/ 504056 h 2597325"/>
                  <a:gd name="connsiteX11" fmla="*/ 898478 w 2549430"/>
                  <a:gd name="connsiteY11" fmla="*/ 727581 h 2597325"/>
                  <a:gd name="connsiteX12" fmla="*/ 1171433 w 2549430"/>
                  <a:gd name="connsiteY12" fmla="*/ 836763 h 2597325"/>
                  <a:gd name="connsiteX13" fmla="*/ 1362501 w 2549430"/>
                  <a:gd name="connsiteY13" fmla="*/ 945946 h 2597325"/>
                  <a:gd name="connsiteX14" fmla="*/ 1389797 w 2549430"/>
                  <a:gd name="connsiteY14" fmla="*/ 945946 h 2597325"/>
                  <a:gd name="connsiteX15" fmla="*/ 1458036 w 2549430"/>
                  <a:gd name="connsiteY15" fmla="*/ 932298 h 2597325"/>
                  <a:gd name="connsiteX16" fmla="*/ 1471684 w 2549430"/>
                  <a:gd name="connsiteY16" fmla="*/ 672990 h 2597325"/>
                  <a:gd name="connsiteX17" fmla="*/ 1471684 w 2549430"/>
                  <a:gd name="connsiteY17" fmla="*/ 672990 h 2597325"/>
                  <a:gd name="connsiteX18" fmla="*/ 1205448 w 2549430"/>
                  <a:gd name="connsiteY18" fmla="*/ 360039 h 2597325"/>
                  <a:gd name="connsiteX19" fmla="*/ 1133440 w 2549430"/>
                  <a:gd name="connsiteY19" fmla="*/ 144015 h 2597325"/>
                  <a:gd name="connsiteX20" fmla="*/ 1277456 w 2549430"/>
                  <a:gd name="connsiteY20" fmla="*/ 288031 h 2597325"/>
                  <a:gd name="connsiteX21" fmla="*/ 1421473 w 2549430"/>
                  <a:gd name="connsiteY21" fmla="*/ 504056 h 2597325"/>
                  <a:gd name="connsiteX22" fmla="*/ 1539922 w 2549430"/>
                  <a:gd name="connsiteY22" fmla="*/ 686638 h 2597325"/>
                  <a:gd name="connsiteX23" fmla="*/ 1567218 w 2549430"/>
                  <a:gd name="connsiteY23" fmla="*/ 795820 h 2597325"/>
                  <a:gd name="connsiteX24" fmla="*/ 1676400 w 2549430"/>
                  <a:gd name="connsiteY24" fmla="*/ 468274 h 2597325"/>
                  <a:gd name="connsiteX25" fmla="*/ 1922060 w 2549430"/>
                  <a:gd name="connsiteY25" fmla="*/ 277205 h 2597325"/>
                  <a:gd name="connsiteX26" fmla="*/ 2058537 w 2549430"/>
                  <a:gd name="connsiteY26" fmla="*/ 290853 h 2597325"/>
                  <a:gd name="connsiteX27" fmla="*/ 1771934 w 2549430"/>
                  <a:gd name="connsiteY27" fmla="*/ 468274 h 2597325"/>
                  <a:gd name="connsiteX28" fmla="*/ 1649104 w 2549430"/>
                  <a:gd name="connsiteY28" fmla="*/ 727581 h 2597325"/>
                  <a:gd name="connsiteX29" fmla="*/ 1608161 w 2549430"/>
                  <a:gd name="connsiteY29" fmla="*/ 945946 h 2597325"/>
                  <a:gd name="connsiteX30" fmla="*/ 1690048 w 2549430"/>
                  <a:gd name="connsiteY30" fmla="*/ 973241 h 2597325"/>
                  <a:gd name="connsiteX31" fmla="*/ 1744639 w 2549430"/>
                  <a:gd name="connsiteY31" fmla="*/ 1014184 h 2597325"/>
                  <a:gd name="connsiteX32" fmla="*/ 1894764 w 2549430"/>
                  <a:gd name="connsiteY32" fmla="*/ 1014184 h 2597325"/>
                  <a:gd name="connsiteX33" fmla="*/ 2113128 w 2549430"/>
                  <a:gd name="connsiteY33" fmla="*/ 836763 h 2597325"/>
                  <a:gd name="connsiteX34" fmla="*/ 2358788 w 2549430"/>
                  <a:gd name="connsiteY34" fmla="*/ 700286 h 2597325"/>
                  <a:gd name="connsiteX35" fmla="*/ 2427027 w 2549430"/>
                  <a:gd name="connsiteY35" fmla="*/ 550160 h 2597325"/>
                  <a:gd name="connsiteX36" fmla="*/ 2454322 w 2549430"/>
                  <a:gd name="connsiteY36" fmla="*/ 591104 h 2597325"/>
                  <a:gd name="connsiteX37" fmla="*/ 2386084 w 2549430"/>
                  <a:gd name="connsiteY37" fmla="*/ 754877 h 2597325"/>
                  <a:gd name="connsiteX38" fmla="*/ 2249606 w 2549430"/>
                  <a:gd name="connsiteY38" fmla="*/ 823116 h 2597325"/>
                  <a:gd name="connsiteX39" fmla="*/ 2003946 w 2549430"/>
                  <a:gd name="connsiteY39" fmla="*/ 1014184 h 2597325"/>
                  <a:gd name="connsiteX40" fmla="*/ 1922060 w 2549430"/>
                  <a:gd name="connsiteY40" fmla="*/ 1068775 h 2597325"/>
                  <a:gd name="connsiteX41" fmla="*/ 1771934 w 2549430"/>
                  <a:gd name="connsiteY41" fmla="*/ 1082423 h 2597325"/>
                  <a:gd name="connsiteX42" fmla="*/ 1744639 w 2549430"/>
                  <a:gd name="connsiteY42" fmla="*/ 1205253 h 2597325"/>
                  <a:gd name="connsiteX43" fmla="*/ 1703696 w 2549430"/>
                  <a:gd name="connsiteY43" fmla="*/ 1273492 h 2597325"/>
                  <a:gd name="connsiteX44" fmla="*/ 1812878 w 2549430"/>
                  <a:gd name="connsiteY44" fmla="*/ 1369026 h 2597325"/>
                  <a:gd name="connsiteX45" fmla="*/ 2017594 w 2549430"/>
                  <a:gd name="connsiteY45" fmla="*/ 1369026 h 2597325"/>
                  <a:gd name="connsiteX46" fmla="*/ 2317845 w 2549430"/>
                  <a:gd name="connsiteY46" fmla="*/ 1273492 h 2597325"/>
                  <a:gd name="connsiteX47" fmla="*/ 2429585 w 2549430"/>
                  <a:gd name="connsiteY47" fmla="*/ 1152128 h 2597325"/>
                  <a:gd name="connsiteX48" fmla="*/ 2536209 w 2549430"/>
                  <a:gd name="connsiteY48" fmla="*/ 986889 h 2597325"/>
                  <a:gd name="connsiteX49" fmla="*/ 2508913 w 2549430"/>
                  <a:gd name="connsiteY49" fmla="*/ 1177957 h 2597325"/>
                  <a:gd name="connsiteX50" fmla="*/ 2331493 w 2549430"/>
                  <a:gd name="connsiteY50" fmla="*/ 1341731 h 2597325"/>
                  <a:gd name="connsiteX51" fmla="*/ 2181367 w 2549430"/>
                  <a:gd name="connsiteY51" fmla="*/ 1409969 h 2597325"/>
                  <a:gd name="connsiteX52" fmla="*/ 2386084 w 2549430"/>
                  <a:gd name="connsiteY52" fmla="*/ 1464560 h 2597325"/>
                  <a:gd name="connsiteX53" fmla="*/ 2413379 w 2549430"/>
                  <a:gd name="connsiteY53" fmla="*/ 1519151 h 2597325"/>
                  <a:gd name="connsiteX54" fmla="*/ 2195015 w 2549430"/>
                  <a:gd name="connsiteY54" fmla="*/ 1464560 h 2597325"/>
                  <a:gd name="connsiteX55" fmla="*/ 2113128 w 2549430"/>
                  <a:gd name="connsiteY55" fmla="*/ 1409969 h 2597325"/>
                  <a:gd name="connsiteX56" fmla="*/ 1922060 w 2549430"/>
                  <a:gd name="connsiteY56" fmla="*/ 1437265 h 2597325"/>
                  <a:gd name="connsiteX57" fmla="*/ 1744639 w 2549430"/>
                  <a:gd name="connsiteY57" fmla="*/ 1423617 h 2597325"/>
                  <a:gd name="connsiteX58" fmla="*/ 1662752 w 2549430"/>
                  <a:gd name="connsiteY58" fmla="*/ 1287140 h 2597325"/>
                  <a:gd name="connsiteX59" fmla="*/ 1567218 w 2549430"/>
                  <a:gd name="connsiteY59" fmla="*/ 1328083 h 2597325"/>
                  <a:gd name="connsiteX60" fmla="*/ 1430740 w 2549430"/>
                  <a:gd name="connsiteY60" fmla="*/ 1369026 h 2597325"/>
                  <a:gd name="connsiteX61" fmla="*/ 1458036 w 2549430"/>
                  <a:gd name="connsiteY61" fmla="*/ 1669277 h 2597325"/>
                  <a:gd name="connsiteX62" fmla="*/ 1444388 w 2549430"/>
                  <a:gd name="connsiteY62" fmla="*/ 1955880 h 2597325"/>
                  <a:gd name="connsiteX63" fmla="*/ 1253319 w 2549430"/>
                  <a:gd name="connsiteY63" fmla="*/ 2256131 h 2597325"/>
                  <a:gd name="connsiteX64" fmla="*/ 1103194 w 2549430"/>
                  <a:gd name="connsiteY64" fmla="*/ 2338017 h 2597325"/>
                  <a:gd name="connsiteX65" fmla="*/ 1185081 w 2549430"/>
                  <a:gd name="connsiteY65" fmla="*/ 2242483 h 2597325"/>
                  <a:gd name="connsiteX66" fmla="*/ 1307910 w 2549430"/>
                  <a:gd name="connsiteY66" fmla="*/ 2133301 h 2597325"/>
                  <a:gd name="connsiteX67" fmla="*/ 1212376 w 2549430"/>
                  <a:gd name="connsiteY67" fmla="*/ 2092357 h 2597325"/>
                  <a:gd name="connsiteX68" fmla="*/ 1007660 w 2549430"/>
                  <a:gd name="connsiteY68" fmla="*/ 2283426 h 2597325"/>
                  <a:gd name="connsiteX69" fmla="*/ 994012 w 2549430"/>
                  <a:gd name="connsiteY69" fmla="*/ 2433551 h 2597325"/>
                  <a:gd name="connsiteX70" fmla="*/ 966716 w 2549430"/>
                  <a:gd name="connsiteY70" fmla="*/ 2597325 h 2597325"/>
                  <a:gd name="connsiteX71" fmla="*/ 939421 w 2549430"/>
                  <a:gd name="connsiteY71" fmla="*/ 2433551 h 2597325"/>
                  <a:gd name="connsiteX72" fmla="*/ 966716 w 2549430"/>
                  <a:gd name="connsiteY72" fmla="*/ 2242483 h 2597325"/>
                  <a:gd name="connsiteX73" fmla="*/ 1157785 w 2549430"/>
                  <a:gd name="connsiteY73" fmla="*/ 2065062 h 2597325"/>
                  <a:gd name="connsiteX74" fmla="*/ 1335206 w 2549430"/>
                  <a:gd name="connsiteY74" fmla="*/ 2051414 h 2597325"/>
                  <a:gd name="connsiteX75" fmla="*/ 1376149 w 2549430"/>
                  <a:gd name="connsiteY75" fmla="*/ 1942232 h 2597325"/>
                  <a:gd name="connsiteX76" fmla="*/ 1389797 w 2549430"/>
                  <a:gd name="connsiteY76" fmla="*/ 1819402 h 2597325"/>
                  <a:gd name="connsiteX77" fmla="*/ 1403445 w 2549430"/>
                  <a:gd name="connsiteY77" fmla="*/ 1737516 h 2597325"/>
                  <a:gd name="connsiteX78" fmla="*/ 1389797 w 2549430"/>
                  <a:gd name="connsiteY78" fmla="*/ 1641981 h 2597325"/>
                  <a:gd name="connsiteX79" fmla="*/ 1362501 w 2549430"/>
                  <a:gd name="connsiteY79" fmla="*/ 1409969 h 2597325"/>
                  <a:gd name="connsiteX80" fmla="*/ 1376149 w 2549430"/>
                  <a:gd name="connsiteY80" fmla="*/ 1287140 h 2597325"/>
                  <a:gd name="connsiteX81" fmla="*/ 1348854 w 2549430"/>
                  <a:gd name="connsiteY81" fmla="*/ 1205253 h 2597325"/>
                  <a:gd name="connsiteX82" fmla="*/ 1253319 w 2549430"/>
                  <a:gd name="connsiteY82" fmla="*/ 1164310 h 2597325"/>
                  <a:gd name="connsiteX83" fmla="*/ 1048603 w 2549430"/>
                  <a:gd name="connsiteY83" fmla="*/ 1341731 h 2597325"/>
                  <a:gd name="connsiteX84" fmla="*/ 775648 w 2549430"/>
                  <a:gd name="connsiteY84" fmla="*/ 1587390 h 2597325"/>
                  <a:gd name="connsiteX85" fmla="*/ 629384 w 2549430"/>
                  <a:gd name="connsiteY85" fmla="*/ 1872207 h 2597325"/>
                  <a:gd name="connsiteX86" fmla="*/ 485368 w 2549430"/>
                  <a:gd name="connsiteY86" fmla="*/ 1872207 h 2597325"/>
                  <a:gd name="connsiteX87" fmla="*/ 629385 w 2549430"/>
                  <a:gd name="connsiteY87" fmla="*/ 1656184 h 2597325"/>
                  <a:gd name="connsiteX88" fmla="*/ 197337 w 2549430"/>
                  <a:gd name="connsiteY88" fmla="*/ 1368152 h 2597325"/>
                  <a:gd name="connsiteX89" fmla="*/ 485369 w 2549430"/>
                  <a:gd name="connsiteY89" fmla="*/ 1440160 h 2597325"/>
                  <a:gd name="connsiteX90" fmla="*/ 707409 w 2549430"/>
                  <a:gd name="connsiteY90" fmla="*/ 1546447 h 2597325"/>
                  <a:gd name="connsiteX91" fmla="*/ 912125 w 2549430"/>
                  <a:gd name="connsiteY91" fmla="*/ 1382674 h 2597325"/>
                  <a:gd name="connsiteX92" fmla="*/ 1075899 w 2549430"/>
                  <a:gd name="connsiteY92" fmla="*/ 1232548 h 2597325"/>
                  <a:gd name="connsiteX93" fmla="*/ 1171433 w 2549430"/>
                  <a:gd name="connsiteY93" fmla="*/ 1137014 h 2597325"/>
                  <a:gd name="connsiteX94" fmla="*/ 1294263 w 2549430"/>
                  <a:gd name="connsiteY94" fmla="*/ 1109719 h 2597325"/>
                  <a:gd name="connsiteX95" fmla="*/ 1307910 w 2549430"/>
                  <a:gd name="connsiteY95" fmla="*/ 1000537 h 2597325"/>
                  <a:gd name="connsiteX0" fmla="*/ 1307910 w 2549430"/>
                  <a:gd name="connsiteY0" fmla="*/ 1000537 h 2597325"/>
                  <a:gd name="connsiteX1" fmla="*/ 1007660 w 2549430"/>
                  <a:gd name="connsiteY1" fmla="*/ 850411 h 2597325"/>
                  <a:gd name="connsiteX2" fmla="*/ 693761 w 2549430"/>
                  <a:gd name="connsiteY2" fmla="*/ 795820 h 2597325"/>
                  <a:gd name="connsiteX3" fmla="*/ 379863 w 2549430"/>
                  <a:gd name="connsiteY3" fmla="*/ 795820 h 2597325"/>
                  <a:gd name="connsiteX4" fmla="*/ 38669 w 2549430"/>
                  <a:gd name="connsiteY4" fmla="*/ 918650 h 2597325"/>
                  <a:gd name="connsiteX5" fmla="*/ 147851 w 2549430"/>
                  <a:gd name="connsiteY5" fmla="*/ 809468 h 2597325"/>
                  <a:gd name="connsiteX6" fmla="*/ 461749 w 2549430"/>
                  <a:gd name="connsiteY6" fmla="*/ 727581 h 2597325"/>
                  <a:gd name="connsiteX7" fmla="*/ 701393 w 2549430"/>
                  <a:gd name="connsiteY7" fmla="*/ 720080 h 2597325"/>
                  <a:gd name="connsiteX8" fmla="*/ 557377 w 2549430"/>
                  <a:gd name="connsiteY8" fmla="*/ 216024 h 2597325"/>
                  <a:gd name="connsiteX9" fmla="*/ 629385 w 2549430"/>
                  <a:gd name="connsiteY9" fmla="*/ 0 h 2597325"/>
                  <a:gd name="connsiteX10" fmla="*/ 701393 w 2549430"/>
                  <a:gd name="connsiteY10" fmla="*/ 504056 h 2597325"/>
                  <a:gd name="connsiteX11" fmla="*/ 898478 w 2549430"/>
                  <a:gd name="connsiteY11" fmla="*/ 727581 h 2597325"/>
                  <a:gd name="connsiteX12" fmla="*/ 1171433 w 2549430"/>
                  <a:gd name="connsiteY12" fmla="*/ 836763 h 2597325"/>
                  <a:gd name="connsiteX13" fmla="*/ 1362501 w 2549430"/>
                  <a:gd name="connsiteY13" fmla="*/ 945946 h 2597325"/>
                  <a:gd name="connsiteX14" fmla="*/ 1389797 w 2549430"/>
                  <a:gd name="connsiteY14" fmla="*/ 945946 h 2597325"/>
                  <a:gd name="connsiteX15" fmla="*/ 1458036 w 2549430"/>
                  <a:gd name="connsiteY15" fmla="*/ 932298 h 2597325"/>
                  <a:gd name="connsiteX16" fmla="*/ 1471684 w 2549430"/>
                  <a:gd name="connsiteY16" fmla="*/ 672990 h 2597325"/>
                  <a:gd name="connsiteX17" fmla="*/ 1471684 w 2549430"/>
                  <a:gd name="connsiteY17" fmla="*/ 672990 h 2597325"/>
                  <a:gd name="connsiteX18" fmla="*/ 1205448 w 2549430"/>
                  <a:gd name="connsiteY18" fmla="*/ 360039 h 2597325"/>
                  <a:gd name="connsiteX19" fmla="*/ 1133440 w 2549430"/>
                  <a:gd name="connsiteY19" fmla="*/ 144015 h 2597325"/>
                  <a:gd name="connsiteX20" fmla="*/ 1277456 w 2549430"/>
                  <a:gd name="connsiteY20" fmla="*/ 288031 h 2597325"/>
                  <a:gd name="connsiteX21" fmla="*/ 1421473 w 2549430"/>
                  <a:gd name="connsiteY21" fmla="*/ 504056 h 2597325"/>
                  <a:gd name="connsiteX22" fmla="*/ 1539922 w 2549430"/>
                  <a:gd name="connsiteY22" fmla="*/ 686638 h 2597325"/>
                  <a:gd name="connsiteX23" fmla="*/ 1567218 w 2549430"/>
                  <a:gd name="connsiteY23" fmla="*/ 795820 h 2597325"/>
                  <a:gd name="connsiteX24" fmla="*/ 1676400 w 2549430"/>
                  <a:gd name="connsiteY24" fmla="*/ 468274 h 2597325"/>
                  <a:gd name="connsiteX25" fmla="*/ 1922060 w 2549430"/>
                  <a:gd name="connsiteY25" fmla="*/ 277205 h 2597325"/>
                  <a:gd name="connsiteX26" fmla="*/ 2058537 w 2549430"/>
                  <a:gd name="connsiteY26" fmla="*/ 290853 h 2597325"/>
                  <a:gd name="connsiteX27" fmla="*/ 1771934 w 2549430"/>
                  <a:gd name="connsiteY27" fmla="*/ 468274 h 2597325"/>
                  <a:gd name="connsiteX28" fmla="*/ 1649104 w 2549430"/>
                  <a:gd name="connsiteY28" fmla="*/ 727581 h 2597325"/>
                  <a:gd name="connsiteX29" fmla="*/ 1608161 w 2549430"/>
                  <a:gd name="connsiteY29" fmla="*/ 945946 h 2597325"/>
                  <a:gd name="connsiteX30" fmla="*/ 1690048 w 2549430"/>
                  <a:gd name="connsiteY30" fmla="*/ 973241 h 2597325"/>
                  <a:gd name="connsiteX31" fmla="*/ 1744639 w 2549430"/>
                  <a:gd name="connsiteY31" fmla="*/ 1014184 h 2597325"/>
                  <a:gd name="connsiteX32" fmla="*/ 1894764 w 2549430"/>
                  <a:gd name="connsiteY32" fmla="*/ 1014184 h 2597325"/>
                  <a:gd name="connsiteX33" fmla="*/ 2113128 w 2549430"/>
                  <a:gd name="connsiteY33" fmla="*/ 836763 h 2597325"/>
                  <a:gd name="connsiteX34" fmla="*/ 2358788 w 2549430"/>
                  <a:gd name="connsiteY34" fmla="*/ 700286 h 2597325"/>
                  <a:gd name="connsiteX35" fmla="*/ 2427027 w 2549430"/>
                  <a:gd name="connsiteY35" fmla="*/ 550160 h 2597325"/>
                  <a:gd name="connsiteX36" fmla="*/ 2454322 w 2549430"/>
                  <a:gd name="connsiteY36" fmla="*/ 591104 h 2597325"/>
                  <a:gd name="connsiteX37" fmla="*/ 2386084 w 2549430"/>
                  <a:gd name="connsiteY37" fmla="*/ 754877 h 2597325"/>
                  <a:gd name="connsiteX38" fmla="*/ 2249606 w 2549430"/>
                  <a:gd name="connsiteY38" fmla="*/ 823116 h 2597325"/>
                  <a:gd name="connsiteX39" fmla="*/ 2003946 w 2549430"/>
                  <a:gd name="connsiteY39" fmla="*/ 1014184 h 2597325"/>
                  <a:gd name="connsiteX40" fmla="*/ 1922060 w 2549430"/>
                  <a:gd name="connsiteY40" fmla="*/ 1068775 h 2597325"/>
                  <a:gd name="connsiteX41" fmla="*/ 1771934 w 2549430"/>
                  <a:gd name="connsiteY41" fmla="*/ 1082423 h 2597325"/>
                  <a:gd name="connsiteX42" fmla="*/ 1744639 w 2549430"/>
                  <a:gd name="connsiteY42" fmla="*/ 1205253 h 2597325"/>
                  <a:gd name="connsiteX43" fmla="*/ 1703696 w 2549430"/>
                  <a:gd name="connsiteY43" fmla="*/ 1273492 h 2597325"/>
                  <a:gd name="connsiteX44" fmla="*/ 1812878 w 2549430"/>
                  <a:gd name="connsiteY44" fmla="*/ 1369026 h 2597325"/>
                  <a:gd name="connsiteX45" fmla="*/ 2017594 w 2549430"/>
                  <a:gd name="connsiteY45" fmla="*/ 1369026 h 2597325"/>
                  <a:gd name="connsiteX46" fmla="*/ 2317845 w 2549430"/>
                  <a:gd name="connsiteY46" fmla="*/ 1273492 h 2597325"/>
                  <a:gd name="connsiteX47" fmla="*/ 2429585 w 2549430"/>
                  <a:gd name="connsiteY47" fmla="*/ 1152128 h 2597325"/>
                  <a:gd name="connsiteX48" fmla="*/ 2536209 w 2549430"/>
                  <a:gd name="connsiteY48" fmla="*/ 986889 h 2597325"/>
                  <a:gd name="connsiteX49" fmla="*/ 2508913 w 2549430"/>
                  <a:gd name="connsiteY49" fmla="*/ 1177957 h 2597325"/>
                  <a:gd name="connsiteX50" fmla="*/ 2331493 w 2549430"/>
                  <a:gd name="connsiteY50" fmla="*/ 1341731 h 2597325"/>
                  <a:gd name="connsiteX51" fmla="*/ 2181367 w 2549430"/>
                  <a:gd name="connsiteY51" fmla="*/ 1409969 h 2597325"/>
                  <a:gd name="connsiteX52" fmla="*/ 2386084 w 2549430"/>
                  <a:gd name="connsiteY52" fmla="*/ 1464560 h 2597325"/>
                  <a:gd name="connsiteX53" fmla="*/ 2413379 w 2549430"/>
                  <a:gd name="connsiteY53" fmla="*/ 1519151 h 2597325"/>
                  <a:gd name="connsiteX54" fmla="*/ 2195015 w 2549430"/>
                  <a:gd name="connsiteY54" fmla="*/ 1464560 h 2597325"/>
                  <a:gd name="connsiteX55" fmla="*/ 2113128 w 2549430"/>
                  <a:gd name="connsiteY55" fmla="*/ 1409969 h 2597325"/>
                  <a:gd name="connsiteX56" fmla="*/ 1922060 w 2549430"/>
                  <a:gd name="connsiteY56" fmla="*/ 1437265 h 2597325"/>
                  <a:gd name="connsiteX57" fmla="*/ 1744639 w 2549430"/>
                  <a:gd name="connsiteY57" fmla="*/ 1423617 h 2597325"/>
                  <a:gd name="connsiteX58" fmla="*/ 1662752 w 2549430"/>
                  <a:gd name="connsiteY58" fmla="*/ 1287140 h 2597325"/>
                  <a:gd name="connsiteX59" fmla="*/ 1567218 w 2549430"/>
                  <a:gd name="connsiteY59" fmla="*/ 1328083 h 2597325"/>
                  <a:gd name="connsiteX60" fmla="*/ 1430740 w 2549430"/>
                  <a:gd name="connsiteY60" fmla="*/ 1369026 h 2597325"/>
                  <a:gd name="connsiteX61" fmla="*/ 1458036 w 2549430"/>
                  <a:gd name="connsiteY61" fmla="*/ 1669277 h 2597325"/>
                  <a:gd name="connsiteX62" fmla="*/ 1444388 w 2549430"/>
                  <a:gd name="connsiteY62" fmla="*/ 1955880 h 2597325"/>
                  <a:gd name="connsiteX63" fmla="*/ 1253319 w 2549430"/>
                  <a:gd name="connsiteY63" fmla="*/ 2256131 h 2597325"/>
                  <a:gd name="connsiteX64" fmla="*/ 1103194 w 2549430"/>
                  <a:gd name="connsiteY64" fmla="*/ 2338017 h 2597325"/>
                  <a:gd name="connsiteX65" fmla="*/ 1185081 w 2549430"/>
                  <a:gd name="connsiteY65" fmla="*/ 2242483 h 2597325"/>
                  <a:gd name="connsiteX66" fmla="*/ 1307910 w 2549430"/>
                  <a:gd name="connsiteY66" fmla="*/ 2133301 h 2597325"/>
                  <a:gd name="connsiteX67" fmla="*/ 1212376 w 2549430"/>
                  <a:gd name="connsiteY67" fmla="*/ 2092357 h 2597325"/>
                  <a:gd name="connsiteX68" fmla="*/ 1007660 w 2549430"/>
                  <a:gd name="connsiteY68" fmla="*/ 2283426 h 2597325"/>
                  <a:gd name="connsiteX69" fmla="*/ 994012 w 2549430"/>
                  <a:gd name="connsiteY69" fmla="*/ 2433551 h 2597325"/>
                  <a:gd name="connsiteX70" fmla="*/ 966716 w 2549430"/>
                  <a:gd name="connsiteY70" fmla="*/ 2597325 h 2597325"/>
                  <a:gd name="connsiteX71" fmla="*/ 939421 w 2549430"/>
                  <a:gd name="connsiteY71" fmla="*/ 2433551 h 2597325"/>
                  <a:gd name="connsiteX72" fmla="*/ 966716 w 2549430"/>
                  <a:gd name="connsiteY72" fmla="*/ 2242483 h 2597325"/>
                  <a:gd name="connsiteX73" fmla="*/ 1157785 w 2549430"/>
                  <a:gd name="connsiteY73" fmla="*/ 2065062 h 2597325"/>
                  <a:gd name="connsiteX74" fmla="*/ 1335206 w 2549430"/>
                  <a:gd name="connsiteY74" fmla="*/ 2051414 h 2597325"/>
                  <a:gd name="connsiteX75" fmla="*/ 1376149 w 2549430"/>
                  <a:gd name="connsiteY75" fmla="*/ 1942232 h 2597325"/>
                  <a:gd name="connsiteX76" fmla="*/ 1389797 w 2549430"/>
                  <a:gd name="connsiteY76" fmla="*/ 1819402 h 2597325"/>
                  <a:gd name="connsiteX77" fmla="*/ 1403445 w 2549430"/>
                  <a:gd name="connsiteY77" fmla="*/ 1737516 h 2597325"/>
                  <a:gd name="connsiteX78" fmla="*/ 1389797 w 2549430"/>
                  <a:gd name="connsiteY78" fmla="*/ 1641981 h 2597325"/>
                  <a:gd name="connsiteX79" fmla="*/ 1362501 w 2549430"/>
                  <a:gd name="connsiteY79" fmla="*/ 1409969 h 2597325"/>
                  <a:gd name="connsiteX80" fmla="*/ 1376149 w 2549430"/>
                  <a:gd name="connsiteY80" fmla="*/ 1287140 h 2597325"/>
                  <a:gd name="connsiteX81" fmla="*/ 1348854 w 2549430"/>
                  <a:gd name="connsiteY81" fmla="*/ 1205253 h 2597325"/>
                  <a:gd name="connsiteX82" fmla="*/ 1253319 w 2549430"/>
                  <a:gd name="connsiteY82" fmla="*/ 1164310 h 2597325"/>
                  <a:gd name="connsiteX83" fmla="*/ 1048603 w 2549430"/>
                  <a:gd name="connsiteY83" fmla="*/ 1341731 h 2597325"/>
                  <a:gd name="connsiteX84" fmla="*/ 775648 w 2549430"/>
                  <a:gd name="connsiteY84" fmla="*/ 1587390 h 2597325"/>
                  <a:gd name="connsiteX85" fmla="*/ 629384 w 2549430"/>
                  <a:gd name="connsiteY85" fmla="*/ 1872207 h 2597325"/>
                  <a:gd name="connsiteX86" fmla="*/ 485368 w 2549430"/>
                  <a:gd name="connsiteY86" fmla="*/ 1872207 h 2597325"/>
                  <a:gd name="connsiteX87" fmla="*/ 629385 w 2549430"/>
                  <a:gd name="connsiteY87" fmla="*/ 1656184 h 2597325"/>
                  <a:gd name="connsiteX88" fmla="*/ 197337 w 2549430"/>
                  <a:gd name="connsiteY88" fmla="*/ 1368152 h 2597325"/>
                  <a:gd name="connsiteX89" fmla="*/ 485369 w 2549430"/>
                  <a:gd name="connsiteY89" fmla="*/ 1440160 h 2597325"/>
                  <a:gd name="connsiteX90" fmla="*/ 707409 w 2549430"/>
                  <a:gd name="connsiteY90" fmla="*/ 1546447 h 2597325"/>
                  <a:gd name="connsiteX91" fmla="*/ 912125 w 2549430"/>
                  <a:gd name="connsiteY91" fmla="*/ 1382674 h 2597325"/>
                  <a:gd name="connsiteX92" fmla="*/ 1075899 w 2549430"/>
                  <a:gd name="connsiteY92" fmla="*/ 1232548 h 2597325"/>
                  <a:gd name="connsiteX93" fmla="*/ 1171433 w 2549430"/>
                  <a:gd name="connsiteY93" fmla="*/ 1137014 h 2597325"/>
                  <a:gd name="connsiteX94" fmla="*/ 1294263 w 2549430"/>
                  <a:gd name="connsiteY94" fmla="*/ 1109719 h 2597325"/>
                  <a:gd name="connsiteX95" fmla="*/ 1307910 w 2549430"/>
                  <a:gd name="connsiteY95"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389797 w 2537263"/>
                  <a:gd name="connsiteY14" fmla="*/ 945946 h 2597325"/>
                  <a:gd name="connsiteX15" fmla="*/ 1458036 w 2537263"/>
                  <a:gd name="connsiteY15" fmla="*/ 932298 h 2597325"/>
                  <a:gd name="connsiteX16" fmla="*/ 1471684 w 2537263"/>
                  <a:gd name="connsiteY16" fmla="*/ 672990 h 2597325"/>
                  <a:gd name="connsiteX17" fmla="*/ 1471684 w 2537263"/>
                  <a:gd name="connsiteY17" fmla="*/ 672990 h 2597325"/>
                  <a:gd name="connsiteX18" fmla="*/ 1205448 w 2537263"/>
                  <a:gd name="connsiteY18" fmla="*/ 360039 h 2597325"/>
                  <a:gd name="connsiteX19" fmla="*/ 1133440 w 2537263"/>
                  <a:gd name="connsiteY19" fmla="*/ 144015 h 2597325"/>
                  <a:gd name="connsiteX20" fmla="*/ 1277456 w 2537263"/>
                  <a:gd name="connsiteY20" fmla="*/ 288031 h 2597325"/>
                  <a:gd name="connsiteX21" fmla="*/ 1421473 w 2537263"/>
                  <a:gd name="connsiteY21" fmla="*/ 504056 h 2597325"/>
                  <a:gd name="connsiteX22" fmla="*/ 1539922 w 2537263"/>
                  <a:gd name="connsiteY22" fmla="*/ 686638 h 2597325"/>
                  <a:gd name="connsiteX23" fmla="*/ 1567218 w 2537263"/>
                  <a:gd name="connsiteY23" fmla="*/ 795820 h 2597325"/>
                  <a:gd name="connsiteX24" fmla="*/ 1676400 w 2537263"/>
                  <a:gd name="connsiteY24" fmla="*/ 468274 h 2597325"/>
                  <a:gd name="connsiteX25" fmla="*/ 1922060 w 2537263"/>
                  <a:gd name="connsiteY25" fmla="*/ 277205 h 2597325"/>
                  <a:gd name="connsiteX26" fmla="*/ 2058537 w 2537263"/>
                  <a:gd name="connsiteY26" fmla="*/ 290853 h 2597325"/>
                  <a:gd name="connsiteX27" fmla="*/ 1771934 w 2537263"/>
                  <a:gd name="connsiteY27" fmla="*/ 468274 h 2597325"/>
                  <a:gd name="connsiteX28" fmla="*/ 1649104 w 2537263"/>
                  <a:gd name="connsiteY28" fmla="*/ 727581 h 2597325"/>
                  <a:gd name="connsiteX29" fmla="*/ 1608161 w 2537263"/>
                  <a:gd name="connsiteY29" fmla="*/ 945946 h 2597325"/>
                  <a:gd name="connsiteX30" fmla="*/ 1690048 w 2537263"/>
                  <a:gd name="connsiteY30" fmla="*/ 973241 h 2597325"/>
                  <a:gd name="connsiteX31" fmla="*/ 1744639 w 2537263"/>
                  <a:gd name="connsiteY31" fmla="*/ 1014184 h 2597325"/>
                  <a:gd name="connsiteX32" fmla="*/ 1894764 w 2537263"/>
                  <a:gd name="connsiteY32" fmla="*/ 1014184 h 2597325"/>
                  <a:gd name="connsiteX33" fmla="*/ 2113128 w 2537263"/>
                  <a:gd name="connsiteY33" fmla="*/ 836763 h 2597325"/>
                  <a:gd name="connsiteX34" fmla="*/ 2358788 w 2537263"/>
                  <a:gd name="connsiteY34" fmla="*/ 700286 h 2597325"/>
                  <a:gd name="connsiteX35" fmla="*/ 2427027 w 2537263"/>
                  <a:gd name="connsiteY35" fmla="*/ 550160 h 2597325"/>
                  <a:gd name="connsiteX36" fmla="*/ 2454322 w 2537263"/>
                  <a:gd name="connsiteY36" fmla="*/ 591104 h 2597325"/>
                  <a:gd name="connsiteX37" fmla="*/ 2386084 w 2537263"/>
                  <a:gd name="connsiteY37" fmla="*/ 754877 h 2597325"/>
                  <a:gd name="connsiteX38" fmla="*/ 2249606 w 2537263"/>
                  <a:gd name="connsiteY38" fmla="*/ 823116 h 2597325"/>
                  <a:gd name="connsiteX39" fmla="*/ 2003946 w 2537263"/>
                  <a:gd name="connsiteY39" fmla="*/ 1014184 h 2597325"/>
                  <a:gd name="connsiteX40" fmla="*/ 1922060 w 2537263"/>
                  <a:gd name="connsiteY40" fmla="*/ 1068775 h 2597325"/>
                  <a:gd name="connsiteX41" fmla="*/ 1771934 w 2537263"/>
                  <a:gd name="connsiteY41" fmla="*/ 1082423 h 2597325"/>
                  <a:gd name="connsiteX42" fmla="*/ 1744639 w 2537263"/>
                  <a:gd name="connsiteY42" fmla="*/ 1205253 h 2597325"/>
                  <a:gd name="connsiteX43" fmla="*/ 1703696 w 2537263"/>
                  <a:gd name="connsiteY43" fmla="*/ 1273492 h 2597325"/>
                  <a:gd name="connsiteX44" fmla="*/ 1812878 w 2537263"/>
                  <a:gd name="connsiteY44" fmla="*/ 1369026 h 2597325"/>
                  <a:gd name="connsiteX45" fmla="*/ 2017594 w 2537263"/>
                  <a:gd name="connsiteY45" fmla="*/ 1369026 h 2597325"/>
                  <a:gd name="connsiteX46" fmla="*/ 2317845 w 2537263"/>
                  <a:gd name="connsiteY46" fmla="*/ 1273492 h 2597325"/>
                  <a:gd name="connsiteX47" fmla="*/ 2429585 w 2537263"/>
                  <a:gd name="connsiteY47" fmla="*/ 1152128 h 2597325"/>
                  <a:gd name="connsiteX48" fmla="*/ 2501592 w 2537263"/>
                  <a:gd name="connsiteY48" fmla="*/ 1008112 h 2597325"/>
                  <a:gd name="connsiteX49" fmla="*/ 2508913 w 2537263"/>
                  <a:gd name="connsiteY49" fmla="*/ 1177957 h 2597325"/>
                  <a:gd name="connsiteX50" fmla="*/ 2331493 w 2537263"/>
                  <a:gd name="connsiteY50" fmla="*/ 1341731 h 2597325"/>
                  <a:gd name="connsiteX51" fmla="*/ 2181367 w 2537263"/>
                  <a:gd name="connsiteY51" fmla="*/ 1409969 h 2597325"/>
                  <a:gd name="connsiteX52" fmla="*/ 2386084 w 2537263"/>
                  <a:gd name="connsiteY52" fmla="*/ 1464560 h 2597325"/>
                  <a:gd name="connsiteX53" fmla="*/ 2413379 w 2537263"/>
                  <a:gd name="connsiteY53" fmla="*/ 1519151 h 2597325"/>
                  <a:gd name="connsiteX54" fmla="*/ 2195015 w 2537263"/>
                  <a:gd name="connsiteY54" fmla="*/ 1464560 h 2597325"/>
                  <a:gd name="connsiteX55" fmla="*/ 2113128 w 2537263"/>
                  <a:gd name="connsiteY55" fmla="*/ 1409969 h 2597325"/>
                  <a:gd name="connsiteX56" fmla="*/ 1922060 w 2537263"/>
                  <a:gd name="connsiteY56" fmla="*/ 1437265 h 2597325"/>
                  <a:gd name="connsiteX57" fmla="*/ 1744639 w 2537263"/>
                  <a:gd name="connsiteY57" fmla="*/ 1423617 h 2597325"/>
                  <a:gd name="connsiteX58" fmla="*/ 1662752 w 2537263"/>
                  <a:gd name="connsiteY58" fmla="*/ 1287140 h 2597325"/>
                  <a:gd name="connsiteX59" fmla="*/ 1567218 w 2537263"/>
                  <a:gd name="connsiteY59" fmla="*/ 1328083 h 2597325"/>
                  <a:gd name="connsiteX60" fmla="*/ 1430740 w 2537263"/>
                  <a:gd name="connsiteY60" fmla="*/ 1369026 h 2597325"/>
                  <a:gd name="connsiteX61" fmla="*/ 1458036 w 2537263"/>
                  <a:gd name="connsiteY61" fmla="*/ 1669277 h 2597325"/>
                  <a:gd name="connsiteX62" fmla="*/ 1444388 w 2537263"/>
                  <a:gd name="connsiteY62" fmla="*/ 1955880 h 2597325"/>
                  <a:gd name="connsiteX63" fmla="*/ 1253319 w 2537263"/>
                  <a:gd name="connsiteY63" fmla="*/ 2256131 h 2597325"/>
                  <a:gd name="connsiteX64" fmla="*/ 1103194 w 2537263"/>
                  <a:gd name="connsiteY64" fmla="*/ 2338017 h 2597325"/>
                  <a:gd name="connsiteX65" fmla="*/ 1185081 w 2537263"/>
                  <a:gd name="connsiteY65" fmla="*/ 2242483 h 2597325"/>
                  <a:gd name="connsiteX66" fmla="*/ 1307910 w 2537263"/>
                  <a:gd name="connsiteY66" fmla="*/ 2133301 h 2597325"/>
                  <a:gd name="connsiteX67" fmla="*/ 1212376 w 2537263"/>
                  <a:gd name="connsiteY67" fmla="*/ 2092357 h 2597325"/>
                  <a:gd name="connsiteX68" fmla="*/ 1007660 w 2537263"/>
                  <a:gd name="connsiteY68" fmla="*/ 2283426 h 2597325"/>
                  <a:gd name="connsiteX69" fmla="*/ 994012 w 2537263"/>
                  <a:gd name="connsiteY69" fmla="*/ 2433551 h 2597325"/>
                  <a:gd name="connsiteX70" fmla="*/ 966716 w 2537263"/>
                  <a:gd name="connsiteY70" fmla="*/ 2597325 h 2597325"/>
                  <a:gd name="connsiteX71" fmla="*/ 939421 w 2537263"/>
                  <a:gd name="connsiteY71" fmla="*/ 2433551 h 2597325"/>
                  <a:gd name="connsiteX72" fmla="*/ 966716 w 2537263"/>
                  <a:gd name="connsiteY72" fmla="*/ 2242483 h 2597325"/>
                  <a:gd name="connsiteX73" fmla="*/ 1157785 w 2537263"/>
                  <a:gd name="connsiteY73" fmla="*/ 2065062 h 2597325"/>
                  <a:gd name="connsiteX74" fmla="*/ 1335206 w 2537263"/>
                  <a:gd name="connsiteY74" fmla="*/ 2051414 h 2597325"/>
                  <a:gd name="connsiteX75" fmla="*/ 1376149 w 2537263"/>
                  <a:gd name="connsiteY75" fmla="*/ 1942232 h 2597325"/>
                  <a:gd name="connsiteX76" fmla="*/ 1389797 w 2537263"/>
                  <a:gd name="connsiteY76" fmla="*/ 1819402 h 2597325"/>
                  <a:gd name="connsiteX77" fmla="*/ 1403445 w 2537263"/>
                  <a:gd name="connsiteY77" fmla="*/ 1737516 h 2597325"/>
                  <a:gd name="connsiteX78" fmla="*/ 1389797 w 2537263"/>
                  <a:gd name="connsiteY78" fmla="*/ 1641981 h 2597325"/>
                  <a:gd name="connsiteX79" fmla="*/ 1362501 w 2537263"/>
                  <a:gd name="connsiteY79" fmla="*/ 1409969 h 2597325"/>
                  <a:gd name="connsiteX80" fmla="*/ 1376149 w 2537263"/>
                  <a:gd name="connsiteY80" fmla="*/ 1287140 h 2597325"/>
                  <a:gd name="connsiteX81" fmla="*/ 1348854 w 2537263"/>
                  <a:gd name="connsiteY81" fmla="*/ 1205253 h 2597325"/>
                  <a:gd name="connsiteX82" fmla="*/ 1253319 w 2537263"/>
                  <a:gd name="connsiteY82" fmla="*/ 1164310 h 2597325"/>
                  <a:gd name="connsiteX83" fmla="*/ 1048603 w 2537263"/>
                  <a:gd name="connsiteY83" fmla="*/ 1341731 h 2597325"/>
                  <a:gd name="connsiteX84" fmla="*/ 775648 w 2537263"/>
                  <a:gd name="connsiteY84" fmla="*/ 1587390 h 2597325"/>
                  <a:gd name="connsiteX85" fmla="*/ 629384 w 2537263"/>
                  <a:gd name="connsiteY85" fmla="*/ 1872207 h 2597325"/>
                  <a:gd name="connsiteX86" fmla="*/ 485368 w 2537263"/>
                  <a:gd name="connsiteY86" fmla="*/ 1872207 h 2597325"/>
                  <a:gd name="connsiteX87" fmla="*/ 629385 w 2537263"/>
                  <a:gd name="connsiteY87" fmla="*/ 1656184 h 2597325"/>
                  <a:gd name="connsiteX88" fmla="*/ 197337 w 2537263"/>
                  <a:gd name="connsiteY88" fmla="*/ 1368152 h 2597325"/>
                  <a:gd name="connsiteX89" fmla="*/ 485369 w 2537263"/>
                  <a:gd name="connsiteY89" fmla="*/ 1440160 h 2597325"/>
                  <a:gd name="connsiteX90" fmla="*/ 707409 w 2537263"/>
                  <a:gd name="connsiteY90" fmla="*/ 1546447 h 2597325"/>
                  <a:gd name="connsiteX91" fmla="*/ 912125 w 2537263"/>
                  <a:gd name="connsiteY91" fmla="*/ 1382674 h 2597325"/>
                  <a:gd name="connsiteX92" fmla="*/ 1075899 w 2537263"/>
                  <a:gd name="connsiteY92" fmla="*/ 1232548 h 2597325"/>
                  <a:gd name="connsiteX93" fmla="*/ 1171433 w 2537263"/>
                  <a:gd name="connsiteY93" fmla="*/ 1137014 h 2597325"/>
                  <a:gd name="connsiteX94" fmla="*/ 1294263 w 2537263"/>
                  <a:gd name="connsiteY94" fmla="*/ 1109719 h 2597325"/>
                  <a:gd name="connsiteX95" fmla="*/ 1307910 w 2537263"/>
                  <a:gd name="connsiteY95"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389797 w 2537263"/>
                  <a:gd name="connsiteY14" fmla="*/ 945946 h 2597325"/>
                  <a:gd name="connsiteX15" fmla="*/ 1458036 w 2537263"/>
                  <a:gd name="connsiteY15" fmla="*/ 932298 h 2597325"/>
                  <a:gd name="connsiteX16" fmla="*/ 1471684 w 2537263"/>
                  <a:gd name="connsiteY16" fmla="*/ 672990 h 2597325"/>
                  <a:gd name="connsiteX17" fmla="*/ 1471684 w 2537263"/>
                  <a:gd name="connsiteY17" fmla="*/ 672990 h 2597325"/>
                  <a:gd name="connsiteX18" fmla="*/ 1205448 w 2537263"/>
                  <a:gd name="connsiteY18" fmla="*/ 360039 h 2597325"/>
                  <a:gd name="connsiteX19" fmla="*/ 1133440 w 2537263"/>
                  <a:gd name="connsiteY19" fmla="*/ 144015 h 2597325"/>
                  <a:gd name="connsiteX20" fmla="*/ 1277456 w 2537263"/>
                  <a:gd name="connsiteY20" fmla="*/ 288031 h 2597325"/>
                  <a:gd name="connsiteX21" fmla="*/ 1421473 w 2537263"/>
                  <a:gd name="connsiteY21" fmla="*/ 504056 h 2597325"/>
                  <a:gd name="connsiteX22" fmla="*/ 1539922 w 2537263"/>
                  <a:gd name="connsiteY22" fmla="*/ 686638 h 2597325"/>
                  <a:gd name="connsiteX23" fmla="*/ 1567218 w 2537263"/>
                  <a:gd name="connsiteY23" fmla="*/ 795820 h 2597325"/>
                  <a:gd name="connsiteX24" fmla="*/ 1676400 w 2537263"/>
                  <a:gd name="connsiteY24" fmla="*/ 468274 h 2597325"/>
                  <a:gd name="connsiteX25" fmla="*/ 1922060 w 2537263"/>
                  <a:gd name="connsiteY25" fmla="*/ 277205 h 2597325"/>
                  <a:gd name="connsiteX26" fmla="*/ 2058537 w 2537263"/>
                  <a:gd name="connsiteY26" fmla="*/ 290853 h 2597325"/>
                  <a:gd name="connsiteX27" fmla="*/ 1771934 w 2537263"/>
                  <a:gd name="connsiteY27" fmla="*/ 468274 h 2597325"/>
                  <a:gd name="connsiteX28" fmla="*/ 1649104 w 2537263"/>
                  <a:gd name="connsiteY28" fmla="*/ 727581 h 2597325"/>
                  <a:gd name="connsiteX29" fmla="*/ 1608161 w 2537263"/>
                  <a:gd name="connsiteY29" fmla="*/ 945946 h 2597325"/>
                  <a:gd name="connsiteX30" fmla="*/ 1744639 w 2537263"/>
                  <a:gd name="connsiteY30" fmla="*/ 1014184 h 2597325"/>
                  <a:gd name="connsiteX31" fmla="*/ 1894764 w 2537263"/>
                  <a:gd name="connsiteY31" fmla="*/ 1014184 h 2597325"/>
                  <a:gd name="connsiteX32" fmla="*/ 2113128 w 2537263"/>
                  <a:gd name="connsiteY32" fmla="*/ 836763 h 2597325"/>
                  <a:gd name="connsiteX33" fmla="*/ 2358788 w 2537263"/>
                  <a:gd name="connsiteY33" fmla="*/ 700286 h 2597325"/>
                  <a:gd name="connsiteX34" fmla="*/ 2427027 w 2537263"/>
                  <a:gd name="connsiteY34" fmla="*/ 550160 h 2597325"/>
                  <a:gd name="connsiteX35" fmla="*/ 2454322 w 2537263"/>
                  <a:gd name="connsiteY35" fmla="*/ 591104 h 2597325"/>
                  <a:gd name="connsiteX36" fmla="*/ 2386084 w 2537263"/>
                  <a:gd name="connsiteY36" fmla="*/ 754877 h 2597325"/>
                  <a:gd name="connsiteX37" fmla="*/ 2249606 w 2537263"/>
                  <a:gd name="connsiteY37" fmla="*/ 823116 h 2597325"/>
                  <a:gd name="connsiteX38" fmla="*/ 2003946 w 2537263"/>
                  <a:gd name="connsiteY38" fmla="*/ 1014184 h 2597325"/>
                  <a:gd name="connsiteX39" fmla="*/ 1922060 w 2537263"/>
                  <a:gd name="connsiteY39" fmla="*/ 1068775 h 2597325"/>
                  <a:gd name="connsiteX40" fmla="*/ 1771934 w 2537263"/>
                  <a:gd name="connsiteY40" fmla="*/ 1082423 h 2597325"/>
                  <a:gd name="connsiteX41" fmla="*/ 1744639 w 2537263"/>
                  <a:gd name="connsiteY41" fmla="*/ 1205253 h 2597325"/>
                  <a:gd name="connsiteX42" fmla="*/ 1703696 w 2537263"/>
                  <a:gd name="connsiteY42" fmla="*/ 1273492 h 2597325"/>
                  <a:gd name="connsiteX43" fmla="*/ 1812878 w 2537263"/>
                  <a:gd name="connsiteY43" fmla="*/ 1369026 h 2597325"/>
                  <a:gd name="connsiteX44" fmla="*/ 2017594 w 2537263"/>
                  <a:gd name="connsiteY44" fmla="*/ 1369026 h 2597325"/>
                  <a:gd name="connsiteX45" fmla="*/ 2317845 w 2537263"/>
                  <a:gd name="connsiteY45" fmla="*/ 1273492 h 2597325"/>
                  <a:gd name="connsiteX46" fmla="*/ 2429585 w 2537263"/>
                  <a:gd name="connsiteY46" fmla="*/ 1152128 h 2597325"/>
                  <a:gd name="connsiteX47" fmla="*/ 2501592 w 2537263"/>
                  <a:gd name="connsiteY47" fmla="*/ 1008112 h 2597325"/>
                  <a:gd name="connsiteX48" fmla="*/ 2508913 w 2537263"/>
                  <a:gd name="connsiteY48" fmla="*/ 1177957 h 2597325"/>
                  <a:gd name="connsiteX49" fmla="*/ 2331493 w 2537263"/>
                  <a:gd name="connsiteY49" fmla="*/ 1341731 h 2597325"/>
                  <a:gd name="connsiteX50" fmla="*/ 2181367 w 2537263"/>
                  <a:gd name="connsiteY50" fmla="*/ 1409969 h 2597325"/>
                  <a:gd name="connsiteX51" fmla="*/ 2386084 w 2537263"/>
                  <a:gd name="connsiteY51" fmla="*/ 1464560 h 2597325"/>
                  <a:gd name="connsiteX52" fmla="*/ 2413379 w 2537263"/>
                  <a:gd name="connsiteY52" fmla="*/ 1519151 h 2597325"/>
                  <a:gd name="connsiteX53" fmla="*/ 2195015 w 2537263"/>
                  <a:gd name="connsiteY53" fmla="*/ 1464560 h 2597325"/>
                  <a:gd name="connsiteX54" fmla="*/ 2113128 w 2537263"/>
                  <a:gd name="connsiteY54" fmla="*/ 1409969 h 2597325"/>
                  <a:gd name="connsiteX55" fmla="*/ 1922060 w 2537263"/>
                  <a:gd name="connsiteY55" fmla="*/ 1437265 h 2597325"/>
                  <a:gd name="connsiteX56" fmla="*/ 1744639 w 2537263"/>
                  <a:gd name="connsiteY56" fmla="*/ 1423617 h 2597325"/>
                  <a:gd name="connsiteX57" fmla="*/ 1662752 w 2537263"/>
                  <a:gd name="connsiteY57" fmla="*/ 1287140 h 2597325"/>
                  <a:gd name="connsiteX58" fmla="*/ 1567218 w 2537263"/>
                  <a:gd name="connsiteY58" fmla="*/ 1328083 h 2597325"/>
                  <a:gd name="connsiteX59" fmla="*/ 1430740 w 2537263"/>
                  <a:gd name="connsiteY59" fmla="*/ 1369026 h 2597325"/>
                  <a:gd name="connsiteX60" fmla="*/ 1458036 w 2537263"/>
                  <a:gd name="connsiteY60" fmla="*/ 1669277 h 2597325"/>
                  <a:gd name="connsiteX61" fmla="*/ 1444388 w 2537263"/>
                  <a:gd name="connsiteY61" fmla="*/ 1955880 h 2597325"/>
                  <a:gd name="connsiteX62" fmla="*/ 1253319 w 2537263"/>
                  <a:gd name="connsiteY62" fmla="*/ 2256131 h 2597325"/>
                  <a:gd name="connsiteX63" fmla="*/ 1103194 w 2537263"/>
                  <a:gd name="connsiteY63" fmla="*/ 2338017 h 2597325"/>
                  <a:gd name="connsiteX64" fmla="*/ 1185081 w 2537263"/>
                  <a:gd name="connsiteY64" fmla="*/ 2242483 h 2597325"/>
                  <a:gd name="connsiteX65" fmla="*/ 1307910 w 2537263"/>
                  <a:gd name="connsiteY65" fmla="*/ 2133301 h 2597325"/>
                  <a:gd name="connsiteX66" fmla="*/ 1212376 w 2537263"/>
                  <a:gd name="connsiteY66" fmla="*/ 2092357 h 2597325"/>
                  <a:gd name="connsiteX67" fmla="*/ 1007660 w 2537263"/>
                  <a:gd name="connsiteY67" fmla="*/ 2283426 h 2597325"/>
                  <a:gd name="connsiteX68" fmla="*/ 994012 w 2537263"/>
                  <a:gd name="connsiteY68" fmla="*/ 2433551 h 2597325"/>
                  <a:gd name="connsiteX69" fmla="*/ 966716 w 2537263"/>
                  <a:gd name="connsiteY69" fmla="*/ 2597325 h 2597325"/>
                  <a:gd name="connsiteX70" fmla="*/ 939421 w 2537263"/>
                  <a:gd name="connsiteY70" fmla="*/ 2433551 h 2597325"/>
                  <a:gd name="connsiteX71" fmla="*/ 966716 w 2537263"/>
                  <a:gd name="connsiteY71" fmla="*/ 2242483 h 2597325"/>
                  <a:gd name="connsiteX72" fmla="*/ 1157785 w 2537263"/>
                  <a:gd name="connsiteY72" fmla="*/ 2065062 h 2597325"/>
                  <a:gd name="connsiteX73" fmla="*/ 1335206 w 2537263"/>
                  <a:gd name="connsiteY73" fmla="*/ 2051414 h 2597325"/>
                  <a:gd name="connsiteX74" fmla="*/ 1376149 w 2537263"/>
                  <a:gd name="connsiteY74" fmla="*/ 1942232 h 2597325"/>
                  <a:gd name="connsiteX75" fmla="*/ 1389797 w 2537263"/>
                  <a:gd name="connsiteY75" fmla="*/ 1819402 h 2597325"/>
                  <a:gd name="connsiteX76" fmla="*/ 1403445 w 2537263"/>
                  <a:gd name="connsiteY76" fmla="*/ 1737516 h 2597325"/>
                  <a:gd name="connsiteX77" fmla="*/ 1389797 w 2537263"/>
                  <a:gd name="connsiteY77" fmla="*/ 1641981 h 2597325"/>
                  <a:gd name="connsiteX78" fmla="*/ 1362501 w 2537263"/>
                  <a:gd name="connsiteY78" fmla="*/ 1409969 h 2597325"/>
                  <a:gd name="connsiteX79" fmla="*/ 1376149 w 2537263"/>
                  <a:gd name="connsiteY79" fmla="*/ 1287140 h 2597325"/>
                  <a:gd name="connsiteX80" fmla="*/ 1348854 w 2537263"/>
                  <a:gd name="connsiteY80" fmla="*/ 1205253 h 2597325"/>
                  <a:gd name="connsiteX81" fmla="*/ 1253319 w 2537263"/>
                  <a:gd name="connsiteY81" fmla="*/ 1164310 h 2597325"/>
                  <a:gd name="connsiteX82" fmla="*/ 1048603 w 2537263"/>
                  <a:gd name="connsiteY82" fmla="*/ 1341731 h 2597325"/>
                  <a:gd name="connsiteX83" fmla="*/ 775648 w 2537263"/>
                  <a:gd name="connsiteY83" fmla="*/ 1587390 h 2597325"/>
                  <a:gd name="connsiteX84" fmla="*/ 629384 w 2537263"/>
                  <a:gd name="connsiteY84" fmla="*/ 1872207 h 2597325"/>
                  <a:gd name="connsiteX85" fmla="*/ 485368 w 2537263"/>
                  <a:gd name="connsiteY85" fmla="*/ 1872207 h 2597325"/>
                  <a:gd name="connsiteX86" fmla="*/ 629385 w 2537263"/>
                  <a:gd name="connsiteY86" fmla="*/ 1656184 h 2597325"/>
                  <a:gd name="connsiteX87" fmla="*/ 197337 w 2537263"/>
                  <a:gd name="connsiteY87" fmla="*/ 1368152 h 2597325"/>
                  <a:gd name="connsiteX88" fmla="*/ 485369 w 2537263"/>
                  <a:gd name="connsiteY88" fmla="*/ 1440160 h 2597325"/>
                  <a:gd name="connsiteX89" fmla="*/ 707409 w 2537263"/>
                  <a:gd name="connsiteY89" fmla="*/ 1546447 h 2597325"/>
                  <a:gd name="connsiteX90" fmla="*/ 912125 w 2537263"/>
                  <a:gd name="connsiteY90" fmla="*/ 1382674 h 2597325"/>
                  <a:gd name="connsiteX91" fmla="*/ 1075899 w 2537263"/>
                  <a:gd name="connsiteY91" fmla="*/ 1232548 h 2597325"/>
                  <a:gd name="connsiteX92" fmla="*/ 1171433 w 2537263"/>
                  <a:gd name="connsiteY92" fmla="*/ 1137014 h 2597325"/>
                  <a:gd name="connsiteX93" fmla="*/ 1294263 w 2537263"/>
                  <a:gd name="connsiteY93" fmla="*/ 1109719 h 2597325"/>
                  <a:gd name="connsiteX94" fmla="*/ 1307910 w 2537263"/>
                  <a:gd name="connsiteY94"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539922 w 2537263"/>
                  <a:gd name="connsiteY21" fmla="*/ 686638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539922 w 2537263"/>
                  <a:gd name="connsiteY21" fmla="*/ 686638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421473 w 2537263"/>
                  <a:gd name="connsiteY20" fmla="*/ 504056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 name="connsiteX0" fmla="*/ 1307910 w 2537263"/>
                  <a:gd name="connsiteY0" fmla="*/ 1000537 h 2597325"/>
                  <a:gd name="connsiteX1" fmla="*/ 1007660 w 2537263"/>
                  <a:gd name="connsiteY1" fmla="*/ 850411 h 2597325"/>
                  <a:gd name="connsiteX2" fmla="*/ 693761 w 2537263"/>
                  <a:gd name="connsiteY2" fmla="*/ 795820 h 2597325"/>
                  <a:gd name="connsiteX3" fmla="*/ 379863 w 2537263"/>
                  <a:gd name="connsiteY3" fmla="*/ 795820 h 2597325"/>
                  <a:gd name="connsiteX4" fmla="*/ 38669 w 2537263"/>
                  <a:gd name="connsiteY4" fmla="*/ 918650 h 2597325"/>
                  <a:gd name="connsiteX5" fmla="*/ 147851 w 2537263"/>
                  <a:gd name="connsiteY5" fmla="*/ 809468 h 2597325"/>
                  <a:gd name="connsiteX6" fmla="*/ 461749 w 2537263"/>
                  <a:gd name="connsiteY6" fmla="*/ 727581 h 2597325"/>
                  <a:gd name="connsiteX7" fmla="*/ 701393 w 2537263"/>
                  <a:gd name="connsiteY7" fmla="*/ 720080 h 2597325"/>
                  <a:gd name="connsiteX8" fmla="*/ 557377 w 2537263"/>
                  <a:gd name="connsiteY8" fmla="*/ 216024 h 2597325"/>
                  <a:gd name="connsiteX9" fmla="*/ 629385 w 2537263"/>
                  <a:gd name="connsiteY9" fmla="*/ 0 h 2597325"/>
                  <a:gd name="connsiteX10" fmla="*/ 701393 w 2537263"/>
                  <a:gd name="connsiteY10" fmla="*/ 504056 h 2597325"/>
                  <a:gd name="connsiteX11" fmla="*/ 898478 w 2537263"/>
                  <a:gd name="connsiteY11" fmla="*/ 727581 h 2597325"/>
                  <a:gd name="connsiteX12" fmla="*/ 1171433 w 2537263"/>
                  <a:gd name="connsiteY12" fmla="*/ 836763 h 2597325"/>
                  <a:gd name="connsiteX13" fmla="*/ 1362501 w 2537263"/>
                  <a:gd name="connsiteY13" fmla="*/ 945946 h 2597325"/>
                  <a:gd name="connsiteX14" fmla="*/ 1458036 w 2537263"/>
                  <a:gd name="connsiteY14" fmla="*/ 932298 h 2597325"/>
                  <a:gd name="connsiteX15" fmla="*/ 1471684 w 2537263"/>
                  <a:gd name="connsiteY15" fmla="*/ 672990 h 2597325"/>
                  <a:gd name="connsiteX16" fmla="*/ 1471684 w 2537263"/>
                  <a:gd name="connsiteY16" fmla="*/ 672990 h 2597325"/>
                  <a:gd name="connsiteX17" fmla="*/ 1205448 w 2537263"/>
                  <a:gd name="connsiteY17" fmla="*/ 360039 h 2597325"/>
                  <a:gd name="connsiteX18" fmla="*/ 1133440 w 2537263"/>
                  <a:gd name="connsiteY18" fmla="*/ 144015 h 2597325"/>
                  <a:gd name="connsiteX19" fmla="*/ 1277456 w 2537263"/>
                  <a:gd name="connsiteY19" fmla="*/ 288031 h 2597325"/>
                  <a:gd name="connsiteX20" fmla="*/ 1349465 w 2537263"/>
                  <a:gd name="connsiteY20" fmla="*/ 432048 h 2597325"/>
                  <a:gd name="connsiteX21" fmla="*/ 1493481 w 2537263"/>
                  <a:gd name="connsiteY21" fmla="*/ 576064 h 2597325"/>
                  <a:gd name="connsiteX22" fmla="*/ 1567218 w 2537263"/>
                  <a:gd name="connsiteY22" fmla="*/ 795820 h 2597325"/>
                  <a:gd name="connsiteX23" fmla="*/ 1676400 w 2537263"/>
                  <a:gd name="connsiteY23" fmla="*/ 468274 h 2597325"/>
                  <a:gd name="connsiteX24" fmla="*/ 1922060 w 2537263"/>
                  <a:gd name="connsiteY24" fmla="*/ 277205 h 2597325"/>
                  <a:gd name="connsiteX25" fmla="*/ 2058537 w 2537263"/>
                  <a:gd name="connsiteY25" fmla="*/ 290853 h 2597325"/>
                  <a:gd name="connsiteX26" fmla="*/ 1771934 w 2537263"/>
                  <a:gd name="connsiteY26" fmla="*/ 468274 h 2597325"/>
                  <a:gd name="connsiteX27" fmla="*/ 1649104 w 2537263"/>
                  <a:gd name="connsiteY27" fmla="*/ 727581 h 2597325"/>
                  <a:gd name="connsiteX28" fmla="*/ 1608161 w 2537263"/>
                  <a:gd name="connsiteY28" fmla="*/ 945946 h 2597325"/>
                  <a:gd name="connsiteX29" fmla="*/ 1744639 w 2537263"/>
                  <a:gd name="connsiteY29" fmla="*/ 1014184 h 2597325"/>
                  <a:gd name="connsiteX30" fmla="*/ 1894764 w 2537263"/>
                  <a:gd name="connsiteY30" fmla="*/ 1014184 h 2597325"/>
                  <a:gd name="connsiteX31" fmla="*/ 2113128 w 2537263"/>
                  <a:gd name="connsiteY31" fmla="*/ 836763 h 2597325"/>
                  <a:gd name="connsiteX32" fmla="*/ 2358788 w 2537263"/>
                  <a:gd name="connsiteY32" fmla="*/ 700286 h 2597325"/>
                  <a:gd name="connsiteX33" fmla="*/ 2427027 w 2537263"/>
                  <a:gd name="connsiteY33" fmla="*/ 550160 h 2597325"/>
                  <a:gd name="connsiteX34" fmla="*/ 2454322 w 2537263"/>
                  <a:gd name="connsiteY34" fmla="*/ 591104 h 2597325"/>
                  <a:gd name="connsiteX35" fmla="*/ 2386084 w 2537263"/>
                  <a:gd name="connsiteY35" fmla="*/ 754877 h 2597325"/>
                  <a:gd name="connsiteX36" fmla="*/ 2249606 w 2537263"/>
                  <a:gd name="connsiteY36" fmla="*/ 823116 h 2597325"/>
                  <a:gd name="connsiteX37" fmla="*/ 2003946 w 2537263"/>
                  <a:gd name="connsiteY37" fmla="*/ 1014184 h 2597325"/>
                  <a:gd name="connsiteX38" fmla="*/ 1922060 w 2537263"/>
                  <a:gd name="connsiteY38" fmla="*/ 1068775 h 2597325"/>
                  <a:gd name="connsiteX39" fmla="*/ 1771934 w 2537263"/>
                  <a:gd name="connsiteY39" fmla="*/ 1082423 h 2597325"/>
                  <a:gd name="connsiteX40" fmla="*/ 1744639 w 2537263"/>
                  <a:gd name="connsiteY40" fmla="*/ 1205253 h 2597325"/>
                  <a:gd name="connsiteX41" fmla="*/ 1703696 w 2537263"/>
                  <a:gd name="connsiteY41" fmla="*/ 1273492 h 2597325"/>
                  <a:gd name="connsiteX42" fmla="*/ 1812878 w 2537263"/>
                  <a:gd name="connsiteY42" fmla="*/ 1369026 h 2597325"/>
                  <a:gd name="connsiteX43" fmla="*/ 2017594 w 2537263"/>
                  <a:gd name="connsiteY43" fmla="*/ 1369026 h 2597325"/>
                  <a:gd name="connsiteX44" fmla="*/ 2317845 w 2537263"/>
                  <a:gd name="connsiteY44" fmla="*/ 1273492 h 2597325"/>
                  <a:gd name="connsiteX45" fmla="*/ 2429585 w 2537263"/>
                  <a:gd name="connsiteY45" fmla="*/ 1152128 h 2597325"/>
                  <a:gd name="connsiteX46" fmla="*/ 2501592 w 2537263"/>
                  <a:gd name="connsiteY46" fmla="*/ 1008112 h 2597325"/>
                  <a:gd name="connsiteX47" fmla="*/ 2508913 w 2537263"/>
                  <a:gd name="connsiteY47" fmla="*/ 1177957 h 2597325"/>
                  <a:gd name="connsiteX48" fmla="*/ 2331493 w 2537263"/>
                  <a:gd name="connsiteY48" fmla="*/ 1341731 h 2597325"/>
                  <a:gd name="connsiteX49" fmla="*/ 2181367 w 2537263"/>
                  <a:gd name="connsiteY49" fmla="*/ 1409969 h 2597325"/>
                  <a:gd name="connsiteX50" fmla="*/ 2386084 w 2537263"/>
                  <a:gd name="connsiteY50" fmla="*/ 1464560 h 2597325"/>
                  <a:gd name="connsiteX51" fmla="*/ 2413379 w 2537263"/>
                  <a:gd name="connsiteY51" fmla="*/ 1519151 h 2597325"/>
                  <a:gd name="connsiteX52" fmla="*/ 2195015 w 2537263"/>
                  <a:gd name="connsiteY52" fmla="*/ 1464560 h 2597325"/>
                  <a:gd name="connsiteX53" fmla="*/ 2113128 w 2537263"/>
                  <a:gd name="connsiteY53" fmla="*/ 1409969 h 2597325"/>
                  <a:gd name="connsiteX54" fmla="*/ 1922060 w 2537263"/>
                  <a:gd name="connsiteY54" fmla="*/ 1437265 h 2597325"/>
                  <a:gd name="connsiteX55" fmla="*/ 1744639 w 2537263"/>
                  <a:gd name="connsiteY55" fmla="*/ 1423617 h 2597325"/>
                  <a:gd name="connsiteX56" fmla="*/ 1662752 w 2537263"/>
                  <a:gd name="connsiteY56" fmla="*/ 1287140 h 2597325"/>
                  <a:gd name="connsiteX57" fmla="*/ 1567218 w 2537263"/>
                  <a:gd name="connsiteY57" fmla="*/ 1328083 h 2597325"/>
                  <a:gd name="connsiteX58" fmla="*/ 1430740 w 2537263"/>
                  <a:gd name="connsiteY58" fmla="*/ 1369026 h 2597325"/>
                  <a:gd name="connsiteX59" fmla="*/ 1458036 w 2537263"/>
                  <a:gd name="connsiteY59" fmla="*/ 1669277 h 2597325"/>
                  <a:gd name="connsiteX60" fmla="*/ 1444388 w 2537263"/>
                  <a:gd name="connsiteY60" fmla="*/ 1955880 h 2597325"/>
                  <a:gd name="connsiteX61" fmla="*/ 1253319 w 2537263"/>
                  <a:gd name="connsiteY61" fmla="*/ 2256131 h 2597325"/>
                  <a:gd name="connsiteX62" fmla="*/ 1103194 w 2537263"/>
                  <a:gd name="connsiteY62" fmla="*/ 2338017 h 2597325"/>
                  <a:gd name="connsiteX63" fmla="*/ 1185081 w 2537263"/>
                  <a:gd name="connsiteY63" fmla="*/ 2242483 h 2597325"/>
                  <a:gd name="connsiteX64" fmla="*/ 1307910 w 2537263"/>
                  <a:gd name="connsiteY64" fmla="*/ 2133301 h 2597325"/>
                  <a:gd name="connsiteX65" fmla="*/ 1212376 w 2537263"/>
                  <a:gd name="connsiteY65" fmla="*/ 2092357 h 2597325"/>
                  <a:gd name="connsiteX66" fmla="*/ 1007660 w 2537263"/>
                  <a:gd name="connsiteY66" fmla="*/ 2283426 h 2597325"/>
                  <a:gd name="connsiteX67" fmla="*/ 994012 w 2537263"/>
                  <a:gd name="connsiteY67" fmla="*/ 2433551 h 2597325"/>
                  <a:gd name="connsiteX68" fmla="*/ 966716 w 2537263"/>
                  <a:gd name="connsiteY68" fmla="*/ 2597325 h 2597325"/>
                  <a:gd name="connsiteX69" fmla="*/ 939421 w 2537263"/>
                  <a:gd name="connsiteY69" fmla="*/ 2433551 h 2597325"/>
                  <a:gd name="connsiteX70" fmla="*/ 966716 w 2537263"/>
                  <a:gd name="connsiteY70" fmla="*/ 2242483 h 2597325"/>
                  <a:gd name="connsiteX71" fmla="*/ 1157785 w 2537263"/>
                  <a:gd name="connsiteY71" fmla="*/ 2065062 h 2597325"/>
                  <a:gd name="connsiteX72" fmla="*/ 1335206 w 2537263"/>
                  <a:gd name="connsiteY72" fmla="*/ 2051414 h 2597325"/>
                  <a:gd name="connsiteX73" fmla="*/ 1376149 w 2537263"/>
                  <a:gd name="connsiteY73" fmla="*/ 1942232 h 2597325"/>
                  <a:gd name="connsiteX74" fmla="*/ 1389797 w 2537263"/>
                  <a:gd name="connsiteY74" fmla="*/ 1819402 h 2597325"/>
                  <a:gd name="connsiteX75" fmla="*/ 1403445 w 2537263"/>
                  <a:gd name="connsiteY75" fmla="*/ 1737516 h 2597325"/>
                  <a:gd name="connsiteX76" fmla="*/ 1389797 w 2537263"/>
                  <a:gd name="connsiteY76" fmla="*/ 1641981 h 2597325"/>
                  <a:gd name="connsiteX77" fmla="*/ 1362501 w 2537263"/>
                  <a:gd name="connsiteY77" fmla="*/ 1409969 h 2597325"/>
                  <a:gd name="connsiteX78" fmla="*/ 1376149 w 2537263"/>
                  <a:gd name="connsiteY78" fmla="*/ 1287140 h 2597325"/>
                  <a:gd name="connsiteX79" fmla="*/ 1348854 w 2537263"/>
                  <a:gd name="connsiteY79" fmla="*/ 1205253 h 2597325"/>
                  <a:gd name="connsiteX80" fmla="*/ 1253319 w 2537263"/>
                  <a:gd name="connsiteY80" fmla="*/ 1164310 h 2597325"/>
                  <a:gd name="connsiteX81" fmla="*/ 1048603 w 2537263"/>
                  <a:gd name="connsiteY81" fmla="*/ 1341731 h 2597325"/>
                  <a:gd name="connsiteX82" fmla="*/ 775648 w 2537263"/>
                  <a:gd name="connsiteY82" fmla="*/ 1587390 h 2597325"/>
                  <a:gd name="connsiteX83" fmla="*/ 629384 w 2537263"/>
                  <a:gd name="connsiteY83" fmla="*/ 1872207 h 2597325"/>
                  <a:gd name="connsiteX84" fmla="*/ 485368 w 2537263"/>
                  <a:gd name="connsiteY84" fmla="*/ 1872207 h 2597325"/>
                  <a:gd name="connsiteX85" fmla="*/ 629385 w 2537263"/>
                  <a:gd name="connsiteY85" fmla="*/ 1656184 h 2597325"/>
                  <a:gd name="connsiteX86" fmla="*/ 197337 w 2537263"/>
                  <a:gd name="connsiteY86" fmla="*/ 1368152 h 2597325"/>
                  <a:gd name="connsiteX87" fmla="*/ 485369 w 2537263"/>
                  <a:gd name="connsiteY87" fmla="*/ 1440160 h 2597325"/>
                  <a:gd name="connsiteX88" fmla="*/ 707409 w 2537263"/>
                  <a:gd name="connsiteY88" fmla="*/ 1546447 h 2597325"/>
                  <a:gd name="connsiteX89" fmla="*/ 912125 w 2537263"/>
                  <a:gd name="connsiteY89" fmla="*/ 1382674 h 2597325"/>
                  <a:gd name="connsiteX90" fmla="*/ 1075899 w 2537263"/>
                  <a:gd name="connsiteY90" fmla="*/ 1232548 h 2597325"/>
                  <a:gd name="connsiteX91" fmla="*/ 1171433 w 2537263"/>
                  <a:gd name="connsiteY91" fmla="*/ 1137014 h 2597325"/>
                  <a:gd name="connsiteX92" fmla="*/ 1294263 w 2537263"/>
                  <a:gd name="connsiteY92" fmla="*/ 1109719 h 2597325"/>
                  <a:gd name="connsiteX93" fmla="*/ 1307910 w 2537263"/>
                  <a:gd name="connsiteY93" fmla="*/ 1000537 h 259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7263" h="2597325">
                    <a:moveTo>
                      <a:pt x="1307910" y="1000537"/>
                    </a:moveTo>
                    <a:cubicBezTo>
                      <a:pt x="1260143" y="957319"/>
                      <a:pt x="1110018" y="884531"/>
                      <a:pt x="1007660" y="850411"/>
                    </a:cubicBezTo>
                    <a:cubicBezTo>
                      <a:pt x="905302" y="816292"/>
                      <a:pt x="798394" y="804918"/>
                      <a:pt x="693761" y="795820"/>
                    </a:cubicBezTo>
                    <a:cubicBezTo>
                      <a:pt x="589128" y="786722"/>
                      <a:pt x="489045" y="775348"/>
                      <a:pt x="379863" y="795820"/>
                    </a:cubicBezTo>
                    <a:cubicBezTo>
                      <a:pt x="270681" y="816292"/>
                      <a:pt x="77338" y="916375"/>
                      <a:pt x="38669" y="918650"/>
                    </a:cubicBezTo>
                    <a:cubicBezTo>
                      <a:pt x="0" y="920925"/>
                      <a:pt x="77338" y="841313"/>
                      <a:pt x="147851" y="809468"/>
                    </a:cubicBezTo>
                    <a:cubicBezTo>
                      <a:pt x="218364" y="777623"/>
                      <a:pt x="369492" y="742479"/>
                      <a:pt x="461749" y="727581"/>
                    </a:cubicBezTo>
                    <a:cubicBezTo>
                      <a:pt x="554006" y="712683"/>
                      <a:pt x="583407" y="762994"/>
                      <a:pt x="701393" y="720080"/>
                    </a:cubicBezTo>
                    <a:cubicBezTo>
                      <a:pt x="773719" y="650484"/>
                      <a:pt x="638507" y="386235"/>
                      <a:pt x="557377" y="216024"/>
                    </a:cubicBezTo>
                    <a:cubicBezTo>
                      <a:pt x="573764" y="112843"/>
                      <a:pt x="547762" y="112843"/>
                      <a:pt x="629385" y="0"/>
                    </a:cubicBezTo>
                    <a:cubicBezTo>
                      <a:pt x="627875" y="146318"/>
                      <a:pt x="655048" y="293459"/>
                      <a:pt x="701393" y="504056"/>
                    </a:cubicBezTo>
                    <a:cubicBezTo>
                      <a:pt x="746242" y="601317"/>
                      <a:pt x="782304" y="696847"/>
                      <a:pt x="898478" y="727581"/>
                    </a:cubicBezTo>
                    <a:cubicBezTo>
                      <a:pt x="976818" y="783032"/>
                      <a:pt x="1094096" y="800369"/>
                      <a:pt x="1171433" y="836763"/>
                    </a:cubicBezTo>
                    <a:cubicBezTo>
                      <a:pt x="1248770" y="873157"/>
                      <a:pt x="1314734" y="930024"/>
                      <a:pt x="1362501" y="945946"/>
                    </a:cubicBezTo>
                    <a:cubicBezTo>
                      <a:pt x="1410268" y="961869"/>
                      <a:pt x="1439839" y="977791"/>
                      <a:pt x="1458036" y="932298"/>
                    </a:cubicBezTo>
                    <a:cubicBezTo>
                      <a:pt x="1476233" y="886805"/>
                      <a:pt x="1471684" y="672990"/>
                      <a:pt x="1471684" y="672990"/>
                    </a:cubicBezTo>
                    <a:lnTo>
                      <a:pt x="1471684" y="672990"/>
                    </a:lnTo>
                    <a:cubicBezTo>
                      <a:pt x="1446663" y="629772"/>
                      <a:pt x="1261822" y="448201"/>
                      <a:pt x="1205448" y="360039"/>
                    </a:cubicBezTo>
                    <a:cubicBezTo>
                      <a:pt x="1149074" y="271877"/>
                      <a:pt x="1121439" y="156016"/>
                      <a:pt x="1133440" y="144015"/>
                    </a:cubicBezTo>
                    <a:cubicBezTo>
                      <a:pt x="1145441" y="132014"/>
                      <a:pt x="1241452" y="240026"/>
                      <a:pt x="1277456" y="288031"/>
                    </a:cubicBezTo>
                    <a:cubicBezTo>
                      <a:pt x="1313460" y="336036"/>
                      <a:pt x="1313461" y="384043"/>
                      <a:pt x="1349465" y="432048"/>
                    </a:cubicBezTo>
                    <a:cubicBezTo>
                      <a:pt x="1385469" y="480053"/>
                      <a:pt x="1439660" y="564894"/>
                      <a:pt x="1493481" y="576064"/>
                    </a:cubicBezTo>
                    <a:cubicBezTo>
                      <a:pt x="1538036" y="676568"/>
                      <a:pt x="1551576" y="749128"/>
                      <a:pt x="1567218" y="795820"/>
                    </a:cubicBezTo>
                    <a:cubicBezTo>
                      <a:pt x="1589964" y="759426"/>
                      <a:pt x="1617260" y="554710"/>
                      <a:pt x="1676400" y="468274"/>
                    </a:cubicBezTo>
                    <a:cubicBezTo>
                      <a:pt x="1735540" y="381838"/>
                      <a:pt x="1858371" y="306775"/>
                      <a:pt x="1922060" y="277205"/>
                    </a:cubicBezTo>
                    <a:cubicBezTo>
                      <a:pt x="1985750" y="247635"/>
                      <a:pt x="2083558" y="259008"/>
                      <a:pt x="2058537" y="290853"/>
                    </a:cubicBezTo>
                    <a:cubicBezTo>
                      <a:pt x="2033516" y="322698"/>
                      <a:pt x="1840173" y="395486"/>
                      <a:pt x="1771934" y="468274"/>
                    </a:cubicBezTo>
                    <a:cubicBezTo>
                      <a:pt x="1703695" y="541062"/>
                      <a:pt x="1676399" y="647969"/>
                      <a:pt x="1649104" y="727581"/>
                    </a:cubicBezTo>
                    <a:cubicBezTo>
                      <a:pt x="1621809" y="807193"/>
                      <a:pt x="1592239" y="898179"/>
                      <a:pt x="1608161" y="945946"/>
                    </a:cubicBezTo>
                    <a:cubicBezTo>
                      <a:pt x="1624084" y="993713"/>
                      <a:pt x="1696872" y="1002811"/>
                      <a:pt x="1744639" y="1014184"/>
                    </a:cubicBezTo>
                    <a:cubicBezTo>
                      <a:pt x="1792406" y="1025557"/>
                      <a:pt x="1833349" y="1043754"/>
                      <a:pt x="1894764" y="1014184"/>
                    </a:cubicBezTo>
                    <a:cubicBezTo>
                      <a:pt x="1956179" y="984614"/>
                      <a:pt x="2035791" y="889079"/>
                      <a:pt x="2113128" y="836763"/>
                    </a:cubicBezTo>
                    <a:cubicBezTo>
                      <a:pt x="2190465" y="784447"/>
                      <a:pt x="2306471" y="748053"/>
                      <a:pt x="2358788" y="700286"/>
                    </a:cubicBezTo>
                    <a:cubicBezTo>
                      <a:pt x="2411105" y="652519"/>
                      <a:pt x="2411105" y="568357"/>
                      <a:pt x="2427027" y="550160"/>
                    </a:cubicBezTo>
                    <a:cubicBezTo>
                      <a:pt x="2442949" y="531963"/>
                      <a:pt x="2461146" y="556985"/>
                      <a:pt x="2454322" y="591104"/>
                    </a:cubicBezTo>
                    <a:cubicBezTo>
                      <a:pt x="2447498" y="625224"/>
                      <a:pt x="2420203" y="716208"/>
                      <a:pt x="2386084" y="754877"/>
                    </a:cubicBezTo>
                    <a:cubicBezTo>
                      <a:pt x="2351965" y="793546"/>
                      <a:pt x="2313296" y="779898"/>
                      <a:pt x="2249606" y="823116"/>
                    </a:cubicBezTo>
                    <a:cubicBezTo>
                      <a:pt x="2185916" y="866334"/>
                      <a:pt x="2058537" y="973241"/>
                      <a:pt x="2003946" y="1014184"/>
                    </a:cubicBezTo>
                    <a:cubicBezTo>
                      <a:pt x="1949355" y="1055127"/>
                      <a:pt x="1960729" y="1057402"/>
                      <a:pt x="1922060" y="1068775"/>
                    </a:cubicBezTo>
                    <a:cubicBezTo>
                      <a:pt x="1883391" y="1080148"/>
                      <a:pt x="1873241" y="1073332"/>
                      <a:pt x="1771934" y="1082423"/>
                    </a:cubicBezTo>
                    <a:cubicBezTo>
                      <a:pt x="1755254" y="1155038"/>
                      <a:pt x="1756012" y="1173408"/>
                      <a:pt x="1744639" y="1205253"/>
                    </a:cubicBezTo>
                    <a:cubicBezTo>
                      <a:pt x="1733266" y="1237098"/>
                      <a:pt x="1727427" y="1247111"/>
                      <a:pt x="1703696" y="1273492"/>
                    </a:cubicBezTo>
                    <a:cubicBezTo>
                      <a:pt x="1715069" y="1300787"/>
                      <a:pt x="1760562" y="1353104"/>
                      <a:pt x="1812878" y="1369026"/>
                    </a:cubicBezTo>
                    <a:cubicBezTo>
                      <a:pt x="1865194" y="1384948"/>
                      <a:pt x="1933433" y="1384948"/>
                      <a:pt x="2017594" y="1369026"/>
                    </a:cubicBezTo>
                    <a:cubicBezTo>
                      <a:pt x="2101755" y="1353104"/>
                      <a:pt x="2249180" y="1309642"/>
                      <a:pt x="2317845" y="1273492"/>
                    </a:cubicBezTo>
                    <a:cubicBezTo>
                      <a:pt x="2386510" y="1237342"/>
                      <a:pt x="2398961" y="1196358"/>
                      <a:pt x="2429585" y="1152128"/>
                    </a:cubicBezTo>
                    <a:cubicBezTo>
                      <a:pt x="2460210" y="1107898"/>
                      <a:pt x="2414923" y="1089050"/>
                      <a:pt x="2501592" y="1008112"/>
                    </a:cubicBezTo>
                    <a:cubicBezTo>
                      <a:pt x="2514813" y="1012417"/>
                      <a:pt x="2537263" y="1122354"/>
                      <a:pt x="2508913" y="1177957"/>
                    </a:cubicBezTo>
                    <a:cubicBezTo>
                      <a:pt x="2480563" y="1233560"/>
                      <a:pt x="2386084" y="1303062"/>
                      <a:pt x="2331493" y="1341731"/>
                    </a:cubicBezTo>
                    <a:cubicBezTo>
                      <a:pt x="2276902" y="1380400"/>
                      <a:pt x="2172269" y="1389498"/>
                      <a:pt x="2181367" y="1409969"/>
                    </a:cubicBezTo>
                    <a:cubicBezTo>
                      <a:pt x="2190465" y="1430440"/>
                      <a:pt x="2347415" y="1446363"/>
                      <a:pt x="2386084" y="1464560"/>
                    </a:cubicBezTo>
                    <a:cubicBezTo>
                      <a:pt x="2424753" y="1482757"/>
                      <a:pt x="2445224" y="1519151"/>
                      <a:pt x="2413379" y="1519151"/>
                    </a:cubicBezTo>
                    <a:cubicBezTo>
                      <a:pt x="2381534" y="1519151"/>
                      <a:pt x="2245057" y="1482757"/>
                      <a:pt x="2195015" y="1464560"/>
                    </a:cubicBezTo>
                    <a:cubicBezTo>
                      <a:pt x="2144973" y="1446363"/>
                      <a:pt x="2158621" y="1414518"/>
                      <a:pt x="2113128" y="1409969"/>
                    </a:cubicBezTo>
                    <a:cubicBezTo>
                      <a:pt x="2067636" y="1405420"/>
                      <a:pt x="1983475" y="1434990"/>
                      <a:pt x="1922060" y="1437265"/>
                    </a:cubicBezTo>
                    <a:cubicBezTo>
                      <a:pt x="1860645" y="1439540"/>
                      <a:pt x="1787857" y="1448638"/>
                      <a:pt x="1744639" y="1423617"/>
                    </a:cubicBezTo>
                    <a:cubicBezTo>
                      <a:pt x="1701421" y="1398596"/>
                      <a:pt x="1692322" y="1303062"/>
                      <a:pt x="1662752" y="1287140"/>
                    </a:cubicBezTo>
                    <a:cubicBezTo>
                      <a:pt x="1604492" y="1299712"/>
                      <a:pt x="1605887" y="1314435"/>
                      <a:pt x="1567218" y="1328083"/>
                    </a:cubicBezTo>
                    <a:cubicBezTo>
                      <a:pt x="1528549" y="1341731"/>
                      <a:pt x="1448937" y="1312160"/>
                      <a:pt x="1430740" y="1369026"/>
                    </a:cubicBezTo>
                    <a:cubicBezTo>
                      <a:pt x="1412543" y="1425892"/>
                      <a:pt x="1455761" y="1571468"/>
                      <a:pt x="1458036" y="1669277"/>
                    </a:cubicBezTo>
                    <a:cubicBezTo>
                      <a:pt x="1460311" y="1767086"/>
                      <a:pt x="1478508" y="1858071"/>
                      <a:pt x="1444388" y="1955880"/>
                    </a:cubicBezTo>
                    <a:cubicBezTo>
                      <a:pt x="1410269" y="2053689"/>
                      <a:pt x="1310185" y="2192442"/>
                      <a:pt x="1253319" y="2256131"/>
                    </a:cubicBezTo>
                    <a:cubicBezTo>
                      <a:pt x="1196453" y="2319820"/>
                      <a:pt x="1114567" y="2340292"/>
                      <a:pt x="1103194" y="2338017"/>
                    </a:cubicBezTo>
                    <a:cubicBezTo>
                      <a:pt x="1091821" y="2335742"/>
                      <a:pt x="1150962" y="2276602"/>
                      <a:pt x="1185081" y="2242483"/>
                    </a:cubicBezTo>
                    <a:cubicBezTo>
                      <a:pt x="1219200" y="2208364"/>
                      <a:pt x="1303361" y="2158322"/>
                      <a:pt x="1307910" y="2133301"/>
                    </a:cubicBezTo>
                    <a:cubicBezTo>
                      <a:pt x="1312459" y="2108280"/>
                      <a:pt x="1262418" y="2067336"/>
                      <a:pt x="1212376" y="2092357"/>
                    </a:cubicBezTo>
                    <a:cubicBezTo>
                      <a:pt x="1162334" y="2117378"/>
                      <a:pt x="1044054" y="2226560"/>
                      <a:pt x="1007660" y="2283426"/>
                    </a:cubicBezTo>
                    <a:cubicBezTo>
                      <a:pt x="971266" y="2340292"/>
                      <a:pt x="1000836" y="2381234"/>
                      <a:pt x="994012" y="2433551"/>
                    </a:cubicBezTo>
                    <a:cubicBezTo>
                      <a:pt x="987188" y="2485868"/>
                      <a:pt x="975814" y="2597325"/>
                      <a:pt x="966716" y="2597325"/>
                    </a:cubicBezTo>
                    <a:cubicBezTo>
                      <a:pt x="957618" y="2597325"/>
                      <a:pt x="939421" y="2492691"/>
                      <a:pt x="939421" y="2433551"/>
                    </a:cubicBezTo>
                    <a:cubicBezTo>
                      <a:pt x="939421" y="2374411"/>
                      <a:pt x="930322" y="2303898"/>
                      <a:pt x="966716" y="2242483"/>
                    </a:cubicBezTo>
                    <a:cubicBezTo>
                      <a:pt x="1003110" y="2181068"/>
                      <a:pt x="1096370" y="2096907"/>
                      <a:pt x="1157785" y="2065062"/>
                    </a:cubicBezTo>
                    <a:cubicBezTo>
                      <a:pt x="1219200" y="2033217"/>
                      <a:pt x="1298812" y="2071886"/>
                      <a:pt x="1335206" y="2051414"/>
                    </a:cubicBezTo>
                    <a:cubicBezTo>
                      <a:pt x="1371600" y="2030942"/>
                      <a:pt x="1367051" y="1980901"/>
                      <a:pt x="1376149" y="1942232"/>
                    </a:cubicBezTo>
                    <a:cubicBezTo>
                      <a:pt x="1385247" y="1903563"/>
                      <a:pt x="1385248" y="1853521"/>
                      <a:pt x="1389797" y="1819402"/>
                    </a:cubicBezTo>
                    <a:cubicBezTo>
                      <a:pt x="1394346" y="1785283"/>
                      <a:pt x="1403445" y="1767086"/>
                      <a:pt x="1403445" y="1737516"/>
                    </a:cubicBezTo>
                    <a:cubicBezTo>
                      <a:pt x="1403445" y="1707946"/>
                      <a:pt x="1396621" y="1696572"/>
                      <a:pt x="1389797" y="1641981"/>
                    </a:cubicBezTo>
                    <a:cubicBezTo>
                      <a:pt x="1382973" y="1587390"/>
                      <a:pt x="1364776" y="1469109"/>
                      <a:pt x="1362501" y="1409969"/>
                    </a:cubicBezTo>
                    <a:cubicBezTo>
                      <a:pt x="1360226" y="1350829"/>
                      <a:pt x="1378424" y="1321259"/>
                      <a:pt x="1376149" y="1287140"/>
                    </a:cubicBezTo>
                    <a:cubicBezTo>
                      <a:pt x="1373875" y="1253021"/>
                      <a:pt x="1369326" y="1225725"/>
                      <a:pt x="1348854" y="1205253"/>
                    </a:cubicBezTo>
                    <a:cubicBezTo>
                      <a:pt x="1328382" y="1184781"/>
                      <a:pt x="1303361" y="1141564"/>
                      <a:pt x="1253319" y="1164310"/>
                    </a:cubicBezTo>
                    <a:cubicBezTo>
                      <a:pt x="1203277" y="1187056"/>
                      <a:pt x="1128215" y="1271218"/>
                      <a:pt x="1048603" y="1341731"/>
                    </a:cubicBezTo>
                    <a:cubicBezTo>
                      <a:pt x="968991" y="1412244"/>
                      <a:pt x="845518" y="1498977"/>
                      <a:pt x="775648" y="1587390"/>
                    </a:cubicBezTo>
                    <a:cubicBezTo>
                      <a:pt x="705778" y="1675803"/>
                      <a:pt x="677764" y="1824738"/>
                      <a:pt x="629384" y="1872207"/>
                    </a:cubicBezTo>
                    <a:cubicBezTo>
                      <a:pt x="581004" y="1919677"/>
                      <a:pt x="485368" y="1908211"/>
                      <a:pt x="485368" y="1872207"/>
                    </a:cubicBezTo>
                    <a:cubicBezTo>
                      <a:pt x="485368" y="1836203"/>
                      <a:pt x="506618" y="1877104"/>
                      <a:pt x="629385" y="1656184"/>
                    </a:cubicBezTo>
                    <a:cubicBezTo>
                      <a:pt x="581380" y="1572175"/>
                      <a:pt x="221340" y="1404156"/>
                      <a:pt x="197337" y="1368152"/>
                    </a:cubicBezTo>
                    <a:cubicBezTo>
                      <a:pt x="173334" y="1332148"/>
                      <a:pt x="400357" y="1410444"/>
                      <a:pt x="485369" y="1440160"/>
                    </a:cubicBezTo>
                    <a:cubicBezTo>
                      <a:pt x="570381" y="1469876"/>
                      <a:pt x="636283" y="1556028"/>
                      <a:pt x="707409" y="1546447"/>
                    </a:cubicBezTo>
                    <a:cubicBezTo>
                      <a:pt x="778535" y="1536866"/>
                      <a:pt x="850710" y="1434990"/>
                      <a:pt x="912125" y="1382674"/>
                    </a:cubicBezTo>
                    <a:cubicBezTo>
                      <a:pt x="973540" y="1330358"/>
                      <a:pt x="1032681" y="1273491"/>
                      <a:pt x="1075899" y="1232548"/>
                    </a:cubicBezTo>
                    <a:cubicBezTo>
                      <a:pt x="1119117" y="1191605"/>
                      <a:pt x="1135039" y="1157486"/>
                      <a:pt x="1171433" y="1137014"/>
                    </a:cubicBezTo>
                    <a:cubicBezTo>
                      <a:pt x="1207827" y="1116542"/>
                      <a:pt x="1271517" y="1127916"/>
                      <a:pt x="1294263" y="1109719"/>
                    </a:cubicBezTo>
                    <a:cubicBezTo>
                      <a:pt x="1317009" y="1091522"/>
                      <a:pt x="1355677" y="1043755"/>
                      <a:pt x="1307910" y="1000537"/>
                    </a:cubicBezTo>
                    <a:close/>
                  </a:path>
                </a:pathLst>
              </a:custGeom>
              <a:gradFill flip="none" rotWithShape="1">
                <a:gsLst>
                  <a:gs pos="0">
                    <a:srgbClr val="92D050"/>
                  </a:gs>
                  <a:gs pos="58000">
                    <a:srgbClr val="00B050"/>
                  </a:gs>
                  <a:gs pos="100000">
                    <a:schemeClr val="bg2">
                      <a:lumMod val="50000"/>
                    </a:schemeClr>
                  </a:gs>
                </a:gsLst>
                <a:path path="circle">
                  <a:fillToRect l="50000" t="50000" r="50000" b="50000"/>
                </a:path>
                <a:tileRect/>
              </a:gradFill>
              <a:ln w="9525" cap="flat" cmpd="sng" algn="ctr">
                <a:noFill/>
                <a:prstDash val="solid"/>
                <a:round/>
                <a:headEnd type="none" w="med" len="med"/>
                <a:tailEnd type="none" w="med" len="med"/>
              </a:ln>
              <a:effectLst>
                <a:outerShdw blurRad="88900" dist="76200" dir="13500000" algn="br" rotWithShape="0">
                  <a:prstClr val="black">
                    <a:alpha val="40000"/>
                  </a:prstClr>
                </a:outerShdw>
              </a:effectLst>
              <a:scene3d>
                <a:camera prst="orthographicFront">
                  <a:rot lat="0" lon="20999991" rev="0"/>
                </a:camera>
                <a:lightRig rig="soft" dir="t">
                  <a:rot lat="0" lon="0" rev="9600000"/>
                </a:lightRig>
              </a:scene3d>
              <a:sp3d prstMaterial="flat">
                <a:bevelT w="114300" h="101600"/>
                <a:bevelB w="114300"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2" name="Oval 51"/>
              <p:cNvSpPr/>
              <p:nvPr/>
            </p:nvSpPr>
            <p:spPr bwMode="auto">
              <a:xfrm rot="18668104">
                <a:off x="2001278" y="2306493"/>
                <a:ext cx="156303" cy="133384"/>
              </a:xfrm>
              <a:prstGeom prst="ellipse">
                <a:avLst/>
              </a:prstGeom>
              <a:solidFill>
                <a:schemeClr val="tx1">
                  <a:lumMod val="50000"/>
                  <a:alpha val="94000"/>
                </a:schemeClr>
              </a:solidFill>
              <a:ln w="9525" cap="flat" cmpd="sng" algn="ctr">
                <a:noFill/>
                <a:prstDash val="solid"/>
                <a:round/>
                <a:headEnd type="none" w="med" len="med"/>
                <a:tailEnd type="none" w="med" len="med"/>
              </a:ln>
              <a:effectLst/>
              <a:scene3d>
                <a:camera prst="orthographicFront"/>
                <a:lightRig rig="threePt" dir="t"/>
              </a:scene3d>
              <a:sp3d prstMaterial="matte">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grpSp>
        <p:nvGrpSpPr>
          <p:cNvPr id="4" name="Group 3"/>
          <p:cNvGrpSpPr/>
          <p:nvPr/>
        </p:nvGrpSpPr>
        <p:grpSpPr>
          <a:xfrm>
            <a:off x="1603084" y="4319963"/>
            <a:ext cx="2248836" cy="2007550"/>
            <a:chOff x="1603084" y="4319963"/>
            <a:chExt cx="2248836" cy="2007550"/>
          </a:xfrm>
        </p:grpSpPr>
        <p:sp>
          <p:nvSpPr>
            <p:cNvPr id="7" name="TextBox 6"/>
            <p:cNvSpPr txBox="1"/>
            <p:nvPr/>
          </p:nvSpPr>
          <p:spPr>
            <a:xfrm>
              <a:off x="1603084" y="4319963"/>
              <a:ext cx="2248836" cy="400110"/>
            </a:xfrm>
            <a:prstGeom prst="rect">
              <a:avLst/>
            </a:prstGeom>
            <a:noFill/>
          </p:spPr>
          <p:txBody>
            <a:bodyPr wrap="square" rtlCol="0">
              <a:spAutoFit/>
            </a:bodyPr>
            <a:lstStyle/>
            <a:p>
              <a:r>
                <a:rPr lang="en-GB" sz="2000" b="1" i="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rPr>
                <a:t>EPENDYMAL CELLS</a:t>
              </a:r>
              <a:endParaRPr lang="en-US" sz="20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cs typeface="Raavi" pitchFamily="2"/>
              </a:endParaRPr>
            </a:p>
          </p:txBody>
        </p:sp>
        <p:grpSp>
          <p:nvGrpSpPr>
            <p:cNvPr id="15" name="Group 14"/>
            <p:cNvGrpSpPr/>
            <p:nvPr/>
          </p:nvGrpSpPr>
          <p:grpSpPr>
            <a:xfrm>
              <a:off x="1798046" y="4914648"/>
              <a:ext cx="1672772" cy="1412865"/>
              <a:chOff x="827584" y="4581128"/>
              <a:chExt cx="2137521" cy="1881909"/>
            </a:xfrm>
            <a:effectLst>
              <a:outerShdw blurRad="50800" dist="114300" dir="13500000" algn="br" rotWithShape="0">
                <a:prstClr val="black">
                  <a:alpha val="15000"/>
                </a:prstClr>
              </a:outerShdw>
            </a:effectLst>
          </p:grpSpPr>
          <p:sp>
            <p:nvSpPr>
              <p:cNvPr id="11" name="Oval 10"/>
              <p:cNvSpPr/>
              <p:nvPr/>
            </p:nvSpPr>
            <p:spPr bwMode="auto">
              <a:xfrm rot="4174573">
                <a:off x="1312823" y="5813973"/>
                <a:ext cx="576064" cy="360040"/>
              </a:xfrm>
              <a:prstGeom prst="ellipse">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9" name="Freeform 8"/>
              <p:cNvSpPr/>
              <p:nvPr/>
            </p:nvSpPr>
            <p:spPr bwMode="auto">
              <a:xfrm>
                <a:off x="827584" y="4581128"/>
                <a:ext cx="1076036" cy="1868054"/>
              </a:xfrm>
              <a:custGeom>
                <a:avLst/>
                <a:gdLst>
                  <a:gd name="connsiteX0" fmla="*/ 140854 w 1076036"/>
                  <a:gd name="connsiteY0" fmla="*/ 505691 h 1868054"/>
                  <a:gd name="connsiteX1" fmla="*/ 140854 w 1076036"/>
                  <a:gd name="connsiteY1" fmla="*/ 1073727 h 1868054"/>
                  <a:gd name="connsiteX2" fmla="*/ 140854 w 1076036"/>
                  <a:gd name="connsiteY2" fmla="*/ 1461654 h 1868054"/>
                  <a:gd name="connsiteX3" fmla="*/ 113145 w 1076036"/>
                  <a:gd name="connsiteY3" fmla="*/ 1738745 h 1868054"/>
                  <a:gd name="connsiteX4" fmla="*/ 293254 w 1076036"/>
                  <a:gd name="connsiteY4" fmla="*/ 1835727 h 1868054"/>
                  <a:gd name="connsiteX5" fmla="*/ 320963 w 1076036"/>
                  <a:gd name="connsiteY5" fmla="*/ 1821872 h 1868054"/>
                  <a:gd name="connsiteX6" fmla="*/ 681182 w 1076036"/>
                  <a:gd name="connsiteY6" fmla="*/ 1835727 h 1868054"/>
                  <a:gd name="connsiteX7" fmla="*/ 999836 w 1076036"/>
                  <a:gd name="connsiteY7" fmla="*/ 1821872 h 1868054"/>
                  <a:gd name="connsiteX8" fmla="*/ 1069109 w 1076036"/>
                  <a:gd name="connsiteY8" fmla="*/ 1558636 h 1868054"/>
                  <a:gd name="connsiteX9" fmla="*/ 1041400 w 1076036"/>
                  <a:gd name="connsiteY9" fmla="*/ 1073727 h 1868054"/>
                  <a:gd name="connsiteX10" fmla="*/ 1055254 w 1076036"/>
                  <a:gd name="connsiteY10" fmla="*/ 588818 h 1868054"/>
                  <a:gd name="connsiteX11" fmla="*/ 1055254 w 1076036"/>
                  <a:gd name="connsiteY11" fmla="*/ 173182 h 1868054"/>
                  <a:gd name="connsiteX12" fmla="*/ 985982 w 1076036"/>
                  <a:gd name="connsiteY12" fmla="*/ 48491 h 1868054"/>
                  <a:gd name="connsiteX13" fmla="*/ 972127 w 1076036"/>
                  <a:gd name="connsiteY13" fmla="*/ 311727 h 1868054"/>
                  <a:gd name="connsiteX14" fmla="*/ 930563 w 1076036"/>
                  <a:gd name="connsiteY14" fmla="*/ 477982 h 1868054"/>
                  <a:gd name="connsiteX15" fmla="*/ 944418 w 1076036"/>
                  <a:gd name="connsiteY15" fmla="*/ 117763 h 1868054"/>
                  <a:gd name="connsiteX16" fmla="*/ 889000 w 1076036"/>
                  <a:gd name="connsiteY16" fmla="*/ 62345 h 1868054"/>
                  <a:gd name="connsiteX17" fmla="*/ 875145 w 1076036"/>
                  <a:gd name="connsiteY17" fmla="*/ 339436 h 1868054"/>
                  <a:gd name="connsiteX18" fmla="*/ 778163 w 1076036"/>
                  <a:gd name="connsiteY18" fmla="*/ 422563 h 1868054"/>
                  <a:gd name="connsiteX19" fmla="*/ 847436 w 1076036"/>
                  <a:gd name="connsiteY19" fmla="*/ 90054 h 1868054"/>
                  <a:gd name="connsiteX20" fmla="*/ 778163 w 1076036"/>
                  <a:gd name="connsiteY20" fmla="*/ 48491 h 1868054"/>
                  <a:gd name="connsiteX21" fmla="*/ 736600 w 1076036"/>
                  <a:gd name="connsiteY21" fmla="*/ 270163 h 1868054"/>
                  <a:gd name="connsiteX22" fmla="*/ 625763 w 1076036"/>
                  <a:gd name="connsiteY22" fmla="*/ 408709 h 1868054"/>
                  <a:gd name="connsiteX23" fmla="*/ 722745 w 1076036"/>
                  <a:gd name="connsiteY23" fmla="*/ 187036 h 1868054"/>
                  <a:gd name="connsiteX24" fmla="*/ 695036 w 1076036"/>
                  <a:gd name="connsiteY24" fmla="*/ 34636 h 1868054"/>
                  <a:gd name="connsiteX25" fmla="*/ 625763 w 1076036"/>
                  <a:gd name="connsiteY25" fmla="*/ 117763 h 1868054"/>
                  <a:gd name="connsiteX26" fmla="*/ 598054 w 1076036"/>
                  <a:gd name="connsiteY26" fmla="*/ 311727 h 1868054"/>
                  <a:gd name="connsiteX27" fmla="*/ 556491 w 1076036"/>
                  <a:gd name="connsiteY27" fmla="*/ 464127 h 1868054"/>
                  <a:gd name="connsiteX28" fmla="*/ 542636 w 1076036"/>
                  <a:gd name="connsiteY28" fmla="*/ 311727 h 1868054"/>
                  <a:gd name="connsiteX29" fmla="*/ 570345 w 1076036"/>
                  <a:gd name="connsiteY29" fmla="*/ 117763 h 1868054"/>
                  <a:gd name="connsiteX30" fmla="*/ 528782 w 1076036"/>
                  <a:gd name="connsiteY30" fmla="*/ 6927 h 1868054"/>
                  <a:gd name="connsiteX31" fmla="*/ 487218 w 1076036"/>
                  <a:gd name="connsiteY31" fmla="*/ 159327 h 1868054"/>
                  <a:gd name="connsiteX32" fmla="*/ 487218 w 1076036"/>
                  <a:gd name="connsiteY32" fmla="*/ 325582 h 1868054"/>
                  <a:gd name="connsiteX33" fmla="*/ 417945 w 1076036"/>
                  <a:gd name="connsiteY33" fmla="*/ 436418 h 1868054"/>
                  <a:gd name="connsiteX34" fmla="*/ 417945 w 1076036"/>
                  <a:gd name="connsiteY34" fmla="*/ 228600 h 1868054"/>
                  <a:gd name="connsiteX35" fmla="*/ 404091 w 1076036"/>
                  <a:gd name="connsiteY35" fmla="*/ 34636 h 1868054"/>
                  <a:gd name="connsiteX36" fmla="*/ 307109 w 1076036"/>
                  <a:gd name="connsiteY36" fmla="*/ 48491 h 1868054"/>
                  <a:gd name="connsiteX37" fmla="*/ 362527 w 1076036"/>
                  <a:gd name="connsiteY37" fmla="*/ 284018 h 1868054"/>
                  <a:gd name="connsiteX38" fmla="*/ 320963 w 1076036"/>
                  <a:gd name="connsiteY38" fmla="*/ 394854 h 1868054"/>
                  <a:gd name="connsiteX39" fmla="*/ 279400 w 1076036"/>
                  <a:gd name="connsiteY39" fmla="*/ 353291 h 1868054"/>
                  <a:gd name="connsiteX40" fmla="*/ 265545 w 1076036"/>
                  <a:gd name="connsiteY40" fmla="*/ 103909 h 1868054"/>
                  <a:gd name="connsiteX41" fmla="*/ 196272 w 1076036"/>
                  <a:gd name="connsiteY41" fmla="*/ 6927 h 1868054"/>
                  <a:gd name="connsiteX42" fmla="*/ 182418 w 1076036"/>
                  <a:gd name="connsiteY42" fmla="*/ 117763 h 1868054"/>
                  <a:gd name="connsiteX43" fmla="*/ 237836 w 1076036"/>
                  <a:gd name="connsiteY43" fmla="*/ 381000 h 1868054"/>
                  <a:gd name="connsiteX44" fmla="*/ 210127 w 1076036"/>
                  <a:gd name="connsiteY44" fmla="*/ 408709 h 1868054"/>
                  <a:gd name="connsiteX45" fmla="*/ 154709 w 1076036"/>
                  <a:gd name="connsiteY45" fmla="*/ 284018 h 1868054"/>
                  <a:gd name="connsiteX46" fmla="*/ 71582 w 1076036"/>
                  <a:gd name="connsiteY46" fmla="*/ 90054 h 1868054"/>
                  <a:gd name="connsiteX47" fmla="*/ 2309 w 1076036"/>
                  <a:gd name="connsiteY47" fmla="*/ 76200 h 1868054"/>
                  <a:gd name="connsiteX48" fmla="*/ 85436 w 1076036"/>
                  <a:gd name="connsiteY48" fmla="*/ 284018 h 1868054"/>
                  <a:gd name="connsiteX49" fmla="*/ 140854 w 1076036"/>
                  <a:gd name="connsiteY49" fmla="*/ 505691 h 1868054"/>
                  <a:gd name="connsiteX0" fmla="*/ 140854 w 1076036"/>
                  <a:gd name="connsiteY0" fmla="*/ 505691 h 1868054"/>
                  <a:gd name="connsiteX1" fmla="*/ 140854 w 1076036"/>
                  <a:gd name="connsiteY1" fmla="*/ 1073727 h 1868054"/>
                  <a:gd name="connsiteX2" fmla="*/ 140854 w 1076036"/>
                  <a:gd name="connsiteY2" fmla="*/ 1461654 h 1868054"/>
                  <a:gd name="connsiteX3" fmla="*/ 113145 w 1076036"/>
                  <a:gd name="connsiteY3" fmla="*/ 1738745 h 1868054"/>
                  <a:gd name="connsiteX4" fmla="*/ 293254 w 1076036"/>
                  <a:gd name="connsiteY4" fmla="*/ 1835727 h 1868054"/>
                  <a:gd name="connsiteX5" fmla="*/ 681182 w 1076036"/>
                  <a:gd name="connsiteY5" fmla="*/ 1835727 h 1868054"/>
                  <a:gd name="connsiteX6" fmla="*/ 999836 w 1076036"/>
                  <a:gd name="connsiteY6" fmla="*/ 1821872 h 1868054"/>
                  <a:gd name="connsiteX7" fmla="*/ 1069109 w 1076036"/>
                  <a:gd name="connsiteY7" fmla="*/ 1558636 h 1868054"/>
                  <a:gd name="connsiteX8" fmla="*/ 1041400 w 1076036"/>
                  <a:gd name="connsiteY8" fmla="*/ 1073727 h 1868054"/>
                  <a:gd name="connsiteX9" fmla="*/ 1055254 w 1076036"/>
                  <a:gd name="connsiteY9" fmla="*/ 588818 h 1868054"/>
                  <a:gd name="connsiteX10" fmla="*/ 1055254 w 1076036"/>
                  <a:gd name="connsiteY10" fmla="*/ 173182 h 1868054"/>
                  <a:gd name="connsiteX11" fmla="*/ 985982 w 1076036"/>
                  <a:gd name="connsiteY11" fmla="*/ 48491 h 1868054"/>
                  <a:gd name="connsiteX12" fmla="*/ 972127 w 1076036"/>
                  <a:gd name="connsiteY12" fmla="*/ 311727 h 1868054"/>
                  <a:gd name="connsiteX13" fmla="*/ 930563 w 1076036"/>
                  <a:gd name="connsiteY13" fmla="*/ 477982 h 1868054"/>
                  <a:gd name="connsiteX14" fmla="*/ 944418 w 1076036"/>
                  <a:gd name="connsiteY14" fmla="*/ 117763 h 1868054"/>
                  <a:gd name="connsiteX15" fmla="*/ 889000 w 1076036"/>
                  <a:gd name="connsiteY15" fmla="*/ 62345 h 1868054"/>
                  <a:gd name="connsiteX16" fmla="*/ 875145 w 1076036"/>
                  <a:gd name="connsiteY16" fmla="*/ 339436 h 1868054"/>
                  <a:gd name="connsiteX17" fmla="*/ 778163 w 1076036"/>
                  <a:gd name="connsiteY17" fmla="*/ 422563 h 1868054"/>
                  <a:gd name="connsiteX18" fmla="*/ 847436 w 1076036"/>
                  <a:gd name="connsiteY18" fmla="*/ 90054 h 1868054"/>
                  <a:gd name="connsiteX19" fmla="*/ 778163 w 1076036"/>
                  <a:gd name="connsiteY19" fmla="*/ 48491 h 1868054"/>
                  <a:gd name="connsiteX20" fmla="*/ 736600 w 1076036"/>
                  <a:gd name="connsiteY20" fmla="*/ 270163 h 1868054"/>
                  <a:gd name="connsiteX21" fmla="*/ 625763 w 1076036"/>
                  <a:gd name="connsiteY21" fmla="*/ 408709 h 1868054"/>
                  <a:gd name="connsiteX22" fmla="*/ 722745 w 1076036"/>
                  <a:gd name="connsiteY22" fmla="*/ 187036 h 1868054"/>
                  <a:gd name="connsiteX23" fmla="*/ 695036 w 1076036"/>
                  <a:gd name="connsiteY23" fmla="*/ 34636 h 1868054"/>
                  <a:gd name="connsiteX24" fmla="*/ 625763 w 1076036"/>
                  <a:gd name="connsiteY24" fmla="*/ 117763 h 1868054"/>
                  <a:gd name="connsiteX25" fmla="*/ 598054 w 1076036"/>
                  <a:gd name="connsiteY25" fmla="*/ 311727 h 1868054"/>
                  <a:gd name="connsiteX26" fmla="*/ 556491 w 1076036"/>
                  <a:gd name="connsiteY26" fmla="*/ 464127 h 1868054"/>
                  <a:gd name="connsiteX27" fmla="*/ 542636 w 1076036"/>
                  <a:gd name="connsiteY27" fmla="*/ 311727 h 1868054"/>
                  <a:gd name="connsiteX28" fmla="*/ 570345 w 1076036"/>
                  <a:gd name="connsiteY28" fmla="*/ 117763 h 1868054"/>
                  <a:gd name="connsiteX29" fmla="*/ 528782 w 1076036"/>
                  <a:gd name="connsiteY29" fmla="*/ 6927 h 1868054"/>
                  <a:gd name="connsiteX30" fmla="*/ 487218 w 1076036"/>
                  <a:gd name="connsiteY30" fmla="*/ 159327 h 1868054"/>
                  <a:gd name="connsiteX31" fmla="*/ 487218 w 1076036"/>
                  <a:gd name="connsiteY31" fmla="*/ 325582 h 1868054"/>
                  <a:gd name="connsiteX32" fmla="*/ 417945 w 1076036"/>
                  <a:gd name="connsiteY32" fmla="*/ 436418 h 1868054"/>
                  <a:gd name="connsiteX33" fmla="*/ 417945 w 1076036"/>
                  <a:gd name="connsiteY33" fmla="*/ 228600 h 1868054"/>
                  <a:gd name="connsiteX34" fmla="*/ 404091 w 1076036"/>
                  <a:gd name="connsiteY34" fmla="*/ 34636 h 1868054"/>
                  <a:gd name="connsiteX35" fmla="*/ 307109 w 1076036"/>
                  <a:gd name="connsiteY35" fmla="*/ 48491 h 1868054"/>
                  <a:gd name="connsiteX36" fmla="*/ 362527 w 1076036"/>
                  <a:gd name="connsiteY36" fmla="*/ 284018 h 1868054"/>
                  <a:gd name="connsiteX37" fmla="*/ 320963 w 1076036"/>
                  <a:gd name="connsiteY37" fmla="*/ 394854 h 1868054"/>
                  <a:gd name="connsiteX38" fmla="*/ 279400 w 1076036"/>
                  <a:gd name="connsiteY38" fmla="*/ 353291 h 1868054"/>
                  <a:gd name="connsiteX39" fmla="*/ 265545 w 1076036"/>
                  <a:gd name="connsiteY39" fmla="*/ 103909 h 1868054"/>
                  <a:gd name="connsiteX40" fmla="*/ 196272 w 1076036"/>
                  <a:gd name="connsiteY40" fmla="*/ 6927 h 1868054"/>
                  <a:gd name="connsiteX41" fmla="*/ 182418 w 1076036"/>
                  <a:gd name="connsiteY41" fmla="*/ 117763 h 1868054"/>
                  <a:gd name="connsiteX42" fmla="*/ 237836 w 1076036"/>
                  <a:gd name="connsiteY42" fmla="*/ 381000 h 1868054"/>
                  <a:gd name="connsiteX43" fmla="*/ 210127 w 1076036"/>
                  <a:gd name="connsiteY43" fmla="*/ 408709 h 1868054"/>
                  <a:gd name="connsiteX44" fmla="*/ 154709 w 1076036"/>
                  <a:gd name="connsiteY44" fmla="*/ 284018 h 1868054"/>
                  <a:gd name="connsiteX45" fmla="*/ 71582 w 1076036"/>
                  <a:gd name="connsiteY45" fmla="*/ 90054 h 1868054"/>
                  <a:gd name="connsiteX46" fmla="*/ 2309 w 1076036"/>
                  <a:gd name="connsiteY46" fmla="*/ 76200 h 1868054"/>
                  <a:gd name="connsiteX47" fmla="*/ 85436 w 1076036"/>
                  <a:gd name="connsiteY47" fmla="*/ 284018 h 1868054"/>
                  <a:gd name="connsiteX48" fmla="*/ 140854 w 1076036"/>
                  <a:gd name="connsiteY48" fmla="*/ 505691 h 186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6036" h="1868054">
                    <a:moveTo>
                      <a:pt x="140854" y="505691"/>
                    </a:moveTo>
                    <a:cubicBezTo>
                      <a:pt x="150090" y="637309"/>
                      <a:pt x="140854" y="1073727"/>
                      <a:pt x="140854" y="1073727"/>
                    </a:cubicBezTo>
                    <a:cubicBezTo>
                      <a:pt x="140854" y="1233054"/>
                      <a:pt x="145472" y="1350818"/>
                      <a:pt x="140854" y="1461654"/>
                    </a:cubicBezTo>
                    <a:cubicBezTo>
                      <a:pt x="136236" y="1572490"/>
                      <a:pt x="87745" y="1676400"/>
                      <a:pt x="113145" y="1738745"/>
                    </a:cubicBezTo>
                    <a:cubicBezTo>
                      <a:pt x="138545" y="1801090"/>
                      <a:pt x="198581" y="1819563"/>
                      <a:pt x="293254" y="1835727"/>
                    </a:cubicBezTo>
                    <a:cubicBezTo>
                      <a:pt x="387927" y="1851891"/>
                      <a:pt x="563418" y="1838036"/>
                      <a:pt x="681182" y="1835727"/>
                    </a:cubicBezTo>
                    <a:cubicBezTo>
                      <a:pt x="798946" y="1833418"/>
                      <a:pt x="935182" y="1868054"/>
                      <a:pt x="999836" y="1821872"/>
                    </a:cubicBezTo>
                    <a:cubicBezTo>
                      <a:pt x="1064490" y="1775690"/>
                      <a:pt x="1062182" y="1683327"/>
                      <a:pt x="1069109" y="1558636"/>
                    </a:cubicBezTo>
                    <a:cubicBezTo>
                      <a:pt x="1076036" y="1433945"/>
                      <a:pt x="1043709" y="1235363"/>
                      <a:pt x="1041400" y="1073727"/>
                    </a:cubicBezTo>
                    <a:cubicBezTo>
                      <a:pt x="1039091" y="912091"/>
                      <a:pt x="1052945" y="738909"/>
                      <a:pt x="1055254" y="588818"/>
                    </a:cubicBezTo>
                    <a:cubicBezTo>
                      <a:pt x="1057563" y="438727"/>
                      <a:pt x="1066799" y="263237"/>
                      <a:pt x="1055254" y="173182"/>
                    </a:cubicBezTo>
                    <a:cubicBezTo>
                      <a:pt x="1043709" y="83127"/>
                      <a:pt x="999837" y="25400"/>
                      <a:pt x="985982" y="48491"/>
                    </a:cubicBezTo>
                    <a:cubicBezTo>
                      <a:pt x="972128" y="71582"/>
                      <a:pt x="981363" y="240145"/>
                      <a:pt x="972127" y="311727"/>
                    </a:cubicBezTo>
                    <a:cubicBezTo>
                      <a:pt x="962891" y="383309"/>
                      <a:pt x="935181" y="510309"/>
                      <a:pt x="930563" y="477982"/>
                    </a:cubicBezTo>
                    <a:cubicBezTo>
                      <a:pt x="925945" y="445655"/>
                      <a:pt x="951345" y="187036"/>
                      <a:pt x="944418" y="117763"/>
                    </a:cubicBezTo>
                    <a:cubicBezTo>
                      <a:pt x="937491" y="48490"/>
                      <a:pt x="900546" y="25400"/>
                      <a:pt x="889000" y="62345"/>
                    </a:cubicBezTo>
                    <a:cubicBezTo>
                      <a:pt x="877455" y="99291"/>
                      <a:pt x="893618" y="279400"/>
                      <a:pt x="875145" y="339436"/>
                    </a:cubicBezTo>
                    <a:cubicBezTo>
                      <a:pt x="856672" y="399472"/>
                      <a:pt x="782781" y="464127"/>
                      <a:pt x="778163" y="422563"/>
                    </a:cubicBezTo>
                    <a:cubicBezTo>
                      <a:pt x="773545" y="380999"/>
                      <a:pt x="847436" y="152399"/>
                      <a:pt x="847436" y="90054"/>
                    </a:cubicBezTo>
                    <a:cubicBezTo>
                      <a:pt x="847436" y="27709"/>
                      <a:pt x="796636" y="18473"/>
                      <a:pt x="778163" y="48491"/>
                    </a:cubicBezTo>
                    <a:cubicBezTo>
                      <a:pt x="759690" y="78509"/>
                      <a:pt x="762000" y="210127"/>
                      <a:pt x="736600" y="270163"/>
                    </a:cubicBezTo>
                    <a:cubicBezTo>
                      <a:pt x="711200" y="330199"/>
                      <a:pt x="628072" y="422564"/>
                      <a:pt x="625763" y="408709"/>
                    </a:cubicBezTo>
                    <a:cubicBezTo>
                      <a:pt x="623454" y="394854"/>
                      <a:pt x="711200" y="249382"/>
                      <a:pt x="722745" y="187036"/>
                    </a:cubicBezTo>
                    <a:cubicBezTo>
                      <a:pt x="734291" y="124691"/>
                      <a:pt x="711200" y="46182"/>
                      <a:pt x="695036" y="34636"/>
                    </a:cubicBezTo>
                    <a:cubicBezTo>
                      <a:pt x="678872" y="23090"/>
                      <a:pt x="641927" y="71581"/>
                      <a:pt x="625763" y="117763"/>
                    </a:cubicBezTo>
                    <a:cubicBezTo>
                      <a:pt x="609599" y="163945"/>
                      <a:pt x="609599" y="254000"/>
                      <a:pt x="598054" y="311727"/>
                    </a:cubicBezTo>
                    <a:cubicBezTo>
                      <a:pt x="586509" y="369454"/>
                      <a:pt x="565727" y="464127"/>
                      <a:pt x="556491" y="464127"/>
                    </a:cubicBezTo>
                    <a:cubicBezTo>
                      <a:pt x="547255" y="464127"/>
                      <a:pt x="540327" y="369454"/>
                      <a:pt x="542636" y="311727"/>
                    </a:cubicBezTo>
                    <a:cubicBezTo>
                      <a:pt x="544945" y="254000"/>
                      <a:pt x="572654" y="168563"/>
                      <a:pt x="570345" y="117763"/>
                    </a:cubicBezTo>
                    <a:cubicBezTo>
                      <a:pt x="568036" y="66963"/>
                      <a:pt x="542636" y="0"/>
                      <a:pt x="528782" y="6927"/>
                    </a:cubicBezTo>
                    <a:cubicBezTo>
                      <a:pt x="514928" y="13854"/>
                      <a:pt x="494145" y="106218"/>
                      <a:pt x="487218" y="159327"/>
                    </a:cubicBezTo>
                    <a:cubicBezTo>
                      <a:pt x="480291" y="212436"/>
                      <a:pt x="498763" y="279400"/>
                      <a:pt x="487218" y="325582"/>
                    </a:cubicBezTo>
                    <a:cubicBezTo>
                      <a:pt x="475673" y="371764"/>
                      <a:pt x="429491" y="452582"/>
                      <a:pt x="417945" y="436418"/>
                    </a:cubicBezTo>
                    <a:cubicBezTo>
                      <a:pt x="406399" y="420254"/>
                      <a:pt x="420254" y="295564"/>
                      <a:pt x="417945" y="228600"/>
                    </a:cubicBezTo>
                    <a:cubicBezTo>
                      <a:pt x="415636" y="161636"/>
                      <a:pt x="422564" y="64654"/>
                      <a:pt x="404091" y="34636"/>
                    </a:cubicBezTo>
                    <a:cubicBezTo>
                      <a:pt x="385618" y="4618"/>
                      <a:pt x="314036" y="6927"/>
                      <a:pt x="307109" y="48491"/>
                    </a:cubicBezTo>
                    <a:cubicBezTo>
                      <a:pt x="300182" y="90055"/>
                      <a:pt x="360218" y="226291"/>
                      <a:pt x="362527" y="284018"/>
                    </a:cubicBezTo>
                    <a:cubicBezTo>
                      <a:pt x="364836" y="341745"/>
                      <a:pt x="334818" y="383309"/>
                      <a:pt x="320963" y="394854"/>
                    </a:cubicBezTo>
                    <a:cubicBezTo>
                      <a:pt x="307109" y="406400"/>
                      <a:pt x="288636" y="401782"/>
                      <a:pt x="279400" y="353291"/>
                    </a:cubicBezTo>
                    <a:cubicBezTo>
                      <a:pt x="270164" y="304800"/>
                      <a:pt x="279400" y="161636"/>
                      <a:pt x="265545" y="103909"/>
                    </a:cubicBezTo>
                    <a:cubicBezTo>
                      <a:pt x="251690" y="46182"/>
                      <a:pt x="210127" y="4618"/>
                      <a:pt x="196272" y="6927"/>
                    </a:cubicBezTo>
                    <a:cubicBezTo>
                      <a:pt x="182418" y="9236"/>
                      <a:pt x="175491" y="55418"/>
                      <a:pt x="182418" y="117763"/>
                    </a:cubicBezTo>
                    <a:cubicBezTo>
                      <a:pt x="189345" y="180108"/>
                      <a:pt x="233218" y="332509"/>
                      <a:pt x="237836" y="381000"/>
                    </a:cubicBezTo>
                    <a:cubicBezTo>
                      <a:pt x="242454" y="429491"/>
                      <a:pt x="223982" y="424873"/>
                      <a:pt x="210127" y="408709"/>
                    </a:cubicBezTo>
                    <a:cubicBezTo>
                      <a:pt x="196272" y="392545"/>
                      <a:pt x="177800" y="337127"/>
                      <a:pt x="154709" y="284018"/>
                    </a:cubicBezTo>
                    <a:cubicBezTo>
                      <a:pt x="131618" y="230909"/>
                      <a:pt x="96982" y="124690"/>
                      <a:pt x="71582" y="90054"/>
                    </a:cubicBezTo>
                    <a:cubicBezTo>
                      <a:pt x="46182" y="55418"/>
                      <a:pt x="0" y="43873"/>
                      <a:pt x="2309" y="76200"/>
                    </a:cubicBezTo>
                    <a:cubicBezTo>
                      <a:pt x="4618" y="108527"/>
                      <a:pt x="62345" y="212436"/>
                      <a:pt x="85436" y="284018"/>
                    </a:cubicBezTo>
                    <a:cubicBezTo>
                      <a:pt x="108527" y="355600"/>
                      <a:pt x="131618" y="374073"/>
                      <a:pt x="140854" y="505691"/>
                    </a:cubicBezTo>
                    <a:close/>
                  </a:path>
                </a:pathLst>
              </a:custGeom>
              <a:solidFill>
                <a:schemeClr val="bg1">
                  <a:lumMod val="85000"/>
                  <a:alpha val="60000"/>
                </a:schemeClr>
              </a:solidFill>
              <a:ln w="9525" cap="flat" cmpd="sng" algn="ctr">
                <a:noFill/>
                <a:prstDash val="solid"/>
                <a:round/>
                <a:headEnd type="none" w="med" len="med"/>
                <a:tailEnd type="none" w="med" len="med"/>
              </a:ln>
              <a:effectLst/>
              <a:scene3d>
                <a:camera prst="orthographicFront"/>
                <a:lightRig rig="sunrise" dir="t"/>
              </a:scene3d>
              <a:sp3d prstMaterial="flat">
                <a:bevelT w="127000"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3" name="Oval 12"/>
              <p:cNvSpPr/>
              <p:nvPr/>
            </p:nvSpPr>
            <p:spPr bwMode="auto">
              <a:xfrm rot="7310636">
                <a:off x="2210251" y="5882219"/>
                <a:ext cx="576064" cy="360040"/>
              </a:xfrm>
              <a:prstGeom prst="ellipse">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 name="Freeform 13"/>
              <p:cNvSpPr/>
              <p:nvPr/>
            </p:nvSpPr>
            <p:spPr bwMode="auto">
              <a:xfrm flipH="1">
                <a:off x="1877260" y="4599601"/>
                <a:ext cx="1087845" cy="1863436"/>
              </a:xfrm>
              <a:custGeom>
                <a:avLst/>
                <a:gdLst>
                  <a:gd name="connsiteX0" fmla="*/ 140854 w 1076036"/>
                  <a:gd name="connsiteY0" fmla="*/ 505691 h 1868054"/>
                  <a:gd name="connsiteX1" fmla="*/ 140854 w 1076036"/>
                  <a:gd name="connsiteY1" fmla="*/ 1073727 h 1868054"/>
                  <a:gd name="connsiteX2" fmla="*/ 140854 w 1076036"/>
                  <a:gd name="connsiteY2" fmla="*/ 1461654 h 1868054"/>
                  <a:gd name="connsiteX3" fmla="*/ 113145 w 1076036"/>
                  <a:gd name="connsiteY3" fmla="*/ 1738745 h 1868054"/>
                  <a:gd name="connsiteX4" fmla="*/ 293254 w 1076036"/>
                  <a:gd name="connsiteY4" fmla="*/ 1835727 h 1868054"/>
                  <a:gd name="connsiteX5" fmla="*/ 320963 w 1076036"/>
                  <a:gd name="connsiteY5" fmla="*/ 1821872 h 1868054"/>
                  <a:gd name="connsiteX6" fmla="*/ 681182 w 1076036"/>
                  <a:gd name="connsiteY6" fmla="*/ 1835727 h 1868054"/>
                  <a:gd name="connsiteX7" fmla="*/ 999836 w 1076036"/>
                  <a:gd name="connsiteY7" fmla="*/ 1821872 h 1868054"/>
                  <a:gd name="connsiteX8" fmla="*/ 1069109 w 1076036"/>
                  <a:gd name="connsiteY8" fmla="*/ 1558636 h 1868054"/>
                  <a:gd name="connsiteX9" fmla="*/ 1041400 w 1076036"/>
                  <a:gd name="connsiteY9" fmla="*/ 1073727 h 1868054"/>
                  <a:gd name="connsiteX10" fmla="*/ 1055254 w 1076036"/>
                  <a:gd name="connsiteY10" fmla="*/ 588818 h 1868054"/>
                  <a:gd name="connsiteX11" fmla="*/ 1055254 w 1076036"/>
                  <a:gd name="connsiteY11" fmla="*/ 173182 h 1868054"/>
                  <a:gd name="connsiteX12" fmla="*/ 985982 w 1076036"/>
                  <a:gd name="connsiteY12" fmla="*/ 48491 h 1868054"/>
                  <a:gd name="connsiteX13" fmla="*/ 972127 w 1076036"/>
                  <a:gd name="connsiteY13" fmla="*/ 311727 h 1868054"/>
                  <a:gd name="connsiteX14" fmla="*/ 930563 w 1076036"/>
                  <a:gd name="connsiteY14" fmla="*/ 477982 h 1868054"/>
                  <a:gd name="connsiteX15" fmla="*/ 944418 w 1076036"/>
                  <a:gd name="connsiteY15" fmla="*/ 117763 h 1868054"/>
                  <a:gd name="connsiteX16" fmla="*/ 889000 w 1076036"/>
                  <a:gd name="connsiteY16" fmla="*/ 62345 h 1868054"/>
                  <a:gd name="connsiteX17" fmla="*/ 875145 w 1076036"/>
                  <a:gd name="connsiteY17" fmla="*/ 339436 h 1868054"/>
                  <a:gd name="connsiteX18" fmla="*/ 778163 w 1076036"/>
                  <a:gd name="connsiteY18" fmla="*/ 422563 h 1868054"/>
                  <a:gd name="connsiteX19" fmla="*/ 847436 w 1076036"/>
                  <a:gd name="connsiteY19" fmla="*/ 90054 h 1868054"/>
                  <a:gd name="connsiteX20" fmla="*/ 778163 w 1076036"/>
                  <a:gd name="connsiteY20" fmla="*/ 48491 h 1868054"/>
                  <a:gd name="connsiteX21" fmla="*/ 736600 w 1076036"/>
                  <a:gd name="connsiteY21" fmla="*/ 270163 h 1868054"/>
                  <a:gd name="connsiteX22" fmla="*/ 625763 w 1076036"/>
                  <a:gd name="connsiteY22" fmla="*/ 408709 h 1868054"/>
                  <a:gd name="connsiteX23" fmla="*/ 722745 w 1076036"/>
                  <a:gd name="connsiteY23" fmla="*/ 187036 h 1868054"/>
                  <a:gd name="connsiteX24" fmla="*/ 695036 w 1076036"/>
                  <a:gd name="connsiteY24" fmla="*/ 34636 h 1868054"/>
                  <a:gd name="connsiteX25" fmla="*/ 625763 w 1076036"/>
                  <a:gd name="connsiteY25" fmla="*/ 117763 h 1868054"/>
                  <a:gd name="connsiteX26" fmla="*/ 598054 w 1076036"/>
                  <a:gd name="connsiteY26" fmla="*/ 311727 h 1868054"/>
                  <a:gd name="connsiteX27" fmla="*/ 556491 w 1076036"/>
                  <a:gd name="connsiteY27" fmla="*/ 464127 h 1868054"/>
                  <a:gd name="connsiteX28" fmla="*/ 542636 w 1076036"/>
                  <a:gd name="connsiteY28" fmla="*/ 311727 h 1868054"/>
                  <a:gd name="connsiteX29" fmla="*/ 570345 w 1076036"/>
                  <a:gd name="connsiteY29" fmla="*/ 117763 h 1868054"/>
                  <a:gd name="connsiteX30" fmla="*/ 528782 w 1076036"/>
                  <a:gd name="connsiteY30" fmla="*/ 6927 h 1868054"/>
                  <a:gd name="connsiteX31" fmla="*/ 487218 w 1076036"/>
                  <a:gd name="connsiteY31" fmla="*/ 159327 h 1868054"/>
                  <a:gd name="connsiteX32" fmla="*/ 487218 w 1076036"/>
                  <a:gd name="connsiteY32" fmla="*/ 325582 h 1868054"/>
                  <a:gd name="connsiteX33" fmla="*/ 417945 w 1076036"/>
                  <a:gd name="connsiteY33" fmla="*/ 436418 h 1868054"/>
                  <a:gd name="connsiteX34" fmla="*/ 417945 w 1076036"/>
                  <a:gd name="connsiteY34" fmla="*/ 228600 h 1868054"/>
                  <a:gd name="connsiteX35" fmla="*/ 404091 w 1076036"/>
                  <a:gd name="connsiteY35" fmla="*/ 34636 h 1868054"/>
                  <a:gd name="connsiteX36" fmla="*/ 307109 w 1076036"/>
                  <a:gd name="connsiteY36" fmla="*/ 48491 h 1868054"/>
                  <a:gd name="connsiteX37" fmla="*/ 362527 w 1076036"/>
                  <a:gd name="connsiteY37" fmla="*/ 284018 h 1868054"/>
                  <a:gd name="connsiteX38" fmla="*/ 320963 w 1076036"/>
                  <a:gd name="connsiteY38" fmla="*/ 394854 h 1868054"/>
                  <a:gd name="connsiteX39" fmla="*/ 279400 w 1076036"/>
                  <a:gd name="connsiteY39" fmla="*/ 353291 h 1868054"/>
                  <a:gd name="connsiteX40" fmla="*/ 265545 w 1076036"/>
                  <a:gd name="connsiteY40" fmla="*/ 103909 h 1868054"/>
                  <a:gd name="connsiteX41" fmla="*/ 196272 w 1076036"/>
                  <a:gd name="connsiteY41" fmla="*/ 6927 h 1868054"/>
                  <a:gd name="connsiteX42" fmla="*/ 182418 w 1076036"/>
                  <a:gd name="connsiteY42" fmla="*/ 117763 h 1868054"/>
                  <a:gd name="connsiteX43" fmla="*/ 237836 w 1076036"/>
                  <a:gd name="connsiteY43" fmla="*/ 381000 h 1868054"/>
                  <a:gd name="connsiteX44" fmla="*/ 210127 w 1076036"/>
                  <a:gd name="connsiteY44" fmla="*/ 408709 h 1868054"/>
                  <a:gd name="connsiteX45" fmla="*/ 154709 w 1076036"/>
                  <a:gd name="connsiteY45" fmla="*/ 284018 h 1868054"/>
                  <a:gd name="connsiteX46" fmla="*/ 71582 w 1076036"/>
                  <a:gd name="connsiteY46" fmla="*/ 90054 h 1868054"/>
                  <a:gd name="connsiteX47" fmla="*/ 2309 w 1076036"/>
                  <a:gd name="connsiteY47" fmla="*/ 76200 h 1868054"/>
                  <a:gd name="connsiteX48" fmla="*/ 85436 w 1076036"/>
                  <a:gd name="connsiteY48" fmla="*/ 284018 h 1868054"/>
                  <a:gd name="connsiteX49" fmla="*/ 140854 w 1076036"/>
                  <a:gd name="connsiteY49" fmla="*/ 505691 h 1868054"/>
                  <a:gd name="connsiteX0" fmla="*/ 140854 w 1076036"/>
                  <a:gd name="connsiteY0" fmla="*/ 505691 h 1868054"/>
                  <a:gd name="connsiteX1" fmla="*/ 140854 w 1076036"/>
                  <a:gd name="connsiteY1" fmla="*/ 1073727 h 1868054"/>
                  <a:gd name="connsiteX2" fmla="*/ 140854 w 1076036"/>
                  <a:gd name="connsiteY2" fmla="*/ 1461654 h 1868054"/>
                  <a:gd name="connsiteX3" fmla="*/ 113145 w 1076036"/>
                  <a:gd name="connsiteY3" fmla="*/ 1738745 h 1868054"/>
                  <a:gd name="connsiteX4" fmla="*/ 293254 w 1076036"/>
                  <a:gd name="connsiteY4" fmla="*/ 1835727 h 1868054"/>
                  <a:gd name="connsiteX5" fmla="*/ 681182 w 1076036"/>
                  <a:gd name="connsiteY5" fmla="*/ 1835727 h 1868054"/>
                  <a:gd name="connsiteX6" fmla="*/ 999836 w 1076036"/>
                  <a:gd name="connsiteY6" fmla="*/ 1821872 h 1868054"/>
                  <a:gd name="connsiteX7" fmla="*/ 1069109 w 1076036"/>
                  <a:gd name="connsiteY7" fmla="*/ 1558636 h 1868054"/>
                  <a:gd name="connsiteX8" fmla="*/ 1041400 w 1076036"/>
                  <a:gd name="connsiteY8" fmla="*/ 1073727 h 1868054"/>
                  <a:gd name="connsiteX9" fmla="*/ 1055254 w 1076036"/>
                  <a:gd name="connsiteY9" fmla="*/ 588818 h 1868054"/>
                  <a:gd name="connsiteX10" fmla="*/ 1055254 w 1076036"/>
                  <a:gd name="connsiteY10" fmla="*/ 173182 h 1868054"/>
                  <a:gd name="connsiteX11" fmla="*/ 985982 w 1076036"/>
                  <a:gd name="connsiteY11" fmla="*/ 48491 h 1868054"/>
                  <a:gd name="connsiteX12" fmla="*/ 972127 w 1076036"/>
                  <a:gd name="connsiteY12" fmla="*/ 311727 h 1868054"/>
                  <a:gd name="connsiteX13" fmla="*/ 930563 w 1076036"/>
                  <a:gd name="connsiteY13" fmla="*/ 477982 h 1868054"/>
                  <a:gd name="connsiteX14" fmla="*/ 944418 w 1076036"/>
                  <a:gd name="connsiteY14" fmla="*/ 117763 h 1868054"/>
                  <a:gd name="connsiteX15" fmla="*/ 889000 w 1076036"/>
                  <a:gd name="connsiteY15" fmla="*/ 62345 h 1868054"/>
                  <a:gd name="connsiteX16" fmla="*/ 875145 w 1076036"/>
                  <a:gd name="connsiteY16" fmla="*/ 339436 h 1868054"/>
                  <a:gd name="connsiteX17" fmla="*/ 778163 w 1076036"/>
                  <a:gd name="connsiteY17" fmla="*/ 422563 h 1868054"/>
                  <a:gd name="connsiteX18" fmla="*/ 847436 w 1076036"/>
                  <a:gd name="connsiteY18" fmla="*/ 90054 h 1868054"/>
                  <a:gd name="connsiteX19" fmla="*/ 778163 w 1076036"/>
                  <a:gd name="connsiteY19" fmla="*/ 48491 h 1868054"/>
                  <a:gd name="connsiteX20" fmla="*/ 736600 w 1076036"/>
                  <a:gd name="connsiteY20" fmla="*/ 270163 h 1868054"/>
                  <a:gd name="connsiteX21" fmla="*/ 625763 w 1076036"/>
                  <a:gd name="connsiteY21" fmla="*/ 408709 h 1868054"/>
                  <a:gd name="connsiteX22" fmla="*/ 722745 w 1076036"/>
                  <a:gd name="connsiteY22" fmla="*/ 187036 h 1868054"/>
                  <a:gd name="connsiteX23" fmla="*/ 695036 w 1076036"/>
                  <a:gd name="connsiteY23" fmla="*/ 34636 h 1868054"/>
                  <a:gd name="connsiteX24" fmla="*/ 625763 w 1076036"/>
                  <a:gd name="connsiteY24" fmla="*/ 117763 h 1868054"/>
                  <a:gd name="connsiteX25" fmla="*/ 598054 w 1076036"/>
                  <a:gd name="connsiteY25" fmla="*/ 311727 h 1868054"/>
                  <a:gd name="connsiteX26" fmla="*/ 556491 w 1076036"/>
                  <a:gd name="connsiteY26" fmla="*/ 464127 h 1868054"/>
                  <a:gd name="connsiteX27" fmla="*/ 542636 w 1076036"/>
                  <a:gd name="connsiteY27" fmla="*/ 311727 h 1868054"/>
                  <a:gd name="connsiteX28" fmla="*/ 570345 w 1076036"/>
                  <a:gd name="connsiteY28" fmla="*/ 117763 h 1868054"/>
                  <a:gd name="connsiteX29" fmla="*/ 528782 w 1076036"/>
                  <a:gd name="connsiteY29" fmla="*/ 6927 h 1868054"/>
                  <a:gd name="connsiteX30" fmla="*/ 487218 w 1076036"/>
                  <a:gd name="connsiteY30" fmla="*/ 159327 h 1868054"/>
                  <a:gd name="connsiteX31" fmla="*/ 487218 w 1076036"/>
                  <a:gd name="connsiteY31" fmla="*/ 325582 h 1868054"/>
                  <a:gd name="connsiteX32" fmla="*/ 417945 w 1076036"/>
                  <a:gd name="connsiteY32" fmla="*/ 436418 h 1868054"/>
                  <a:gd name="connsiteX33" fmla="*/ 417945 w 1076036"/>
                  <a:gd name="connsiteY33" fmla="*/ 228600 h 1868054"/>
                  <a:gd name="connsiteX34" fmla="*/ 404091 w 1076036"/>
                  <a:gd name="connsiteY34" fmla="*/ 34636 h 1868054"/>
                  <a:gd name="connsiteX35" fmla="*/ 307109 w 1076036"/>
                  <a:gd name="connsiteY35" fmla="*/ 48491 h 1868054"/>
                  <a:gd name="connsiteX36" fmla="*/ 362527 w 1076036"/>
                  <a:gd name="connsiteY36" fmla="*/ 284018 h 1868054"/>
                  <a:gd name="connsiteX37" fmla="*/ 320963 w 1076036"/>
                  <a:gd name="connsiteY37" fmla="*/ 394854 h 1868054"/>
                  <a:gd name="connsiteX38" fmla="*/ 279400 w 1076036"/>
                  <a:gd name="connsiteY38" fmla="*/ 353291 h 1868054"/>
                  <a:gd name="connsiteX39" fmla="*/ 265545 w 1076036"/>
                  <a:gd name="connsiteY39" fmla="*/ 103909 h 1868054"/>
                  <a:gd name="connsiteX40" fmla="*/ 196272 w 1076036"/>
                  <a:gd name="connsiteY40" fmla="*/ 6927 h 1868054"/>
                  <a:gd name="connsiteX41" fmla="*/ 182418 w 1076036"/>
                  <a:gd name="connsiteY41" fmla="*/ 117763 h 1868054"/>
                  <a:gd name="connsiteX42" fmla="*/ 237836 w 1076036"/>
                  <a:gd name="connsiteY42" fmla="*/ 381000 h 1868054"/>
                  <a:gd name="connsiteX43" fmla="*/ 210127 w 1076036"/>
                  <a:gd name="connsiteY43" fmla="*/ 408709 h 1868054"/>
                  <a:gd name="connsiteX44" fmla="*/ 154709 w 1076036"/>
                  <a:gd name="connsiteY44" fmla="*/ 284018 h 1868054"/>
                  <a:gd name="connsiteX45" fmla="*/ 71582 w 1076036"/>
                  <a:gd name="connsiteY45" fmla="*/ 90054 h 1868054"/>
                  <a:gd name="connsiteX46" fmla="*/ 2309 w 1076036"/>
                  <a:gd name="connsiteY46" fmla="*/ 76200 h 1868054"/>
                  <a:gd name="connsiteX47" fmla="*/ 85436 w 1076036"/>
                  <a:gd name="connsiteY47" fmla="*/ 284018 h 1868054"/>
                  <a:gd name="connsiteX48" fmla="*/ 140854 w 1076036"/>
                  <a:gd name="connsiteY48" fmla="*/ 505691 h 1868054"/>
                  <a:gd name="connsiteX0" fmla="*/ 140854 w 1076036"/>
                  <a:gd name="connsiteY0" fmla="*/ 505691 h 1868054"/>
                  <a:gd name="connsiteX1" fmla="*/ 140854 w 1076036"/>
                  <a:gd name="connsiteY1" fmla="*/ 1073727 h 1868054"/>
                  <a:gd name="connsiteX2" fmla="*/ 140854 w 1076036"/>
                  <a:gd name="connsiteY2" fmla="*/ 1461654 h 1868054"/>
                  <a:gd name="connsiteX3" fmla="*/ 173324 w 1076036"/>
                  <a:gd name="connsiteY3" fmla="*/ 1714337 h 1868054"/>
                  <a:gd name="connsiteX4" fmla="*/ 293254 w 1076036"/>
                  <a:gd name="connsiteY4" fmla="*/ 1835727 h 1868054"/>
                  <a:gd name="connsiteX5" fmla="*/ 681182 w 1076036"/>
                  <a:gd name="connsiteY5" fmla="*/ 1835727 h 1868054"/>
                  <a:gd name="connsiteX6" fmla="*/ 999836 w 1076036"/>
                  <a:gd name="connsiteY6" fmla="*/ 1821872 h 1868054"/>
                  <a:gd name="connsiteX7" fmla="*/ 1069109 w 1076036"/>
                  <a:gd name="connsiteY7" fmla="*/ 1558636 h 1868054"/>
                  <a:gd name="connsiteX8" fmla="*/ 1041400 w 1076036"/>
                  <a:gd name="connsiteY8" fmla="*/ 1073727 h 1868054"/>
                  <a:gd name="connsiteX9" fmla="*/ 1055254 w 1076036"/>
                  <a:gd name="connsiteY9" fmla="*/ 588818 h 1868054"/>
                  <a:gd name="connsiteX10" fmla="*/ 1055254 w 1076036"/>
                  <a:gd name="connsiteY10" fmla="*/ 173182 h 1868054"/>
                  <a:gd name="connsiteX11" fmla="*/ 985982 w 1076036"/>
                  <a:gd name="connsiteY11" fmla="*/ 48491 h 1868054"/>
                  <a:gd name="connsiteX12" fmla="*/ 972127 w 1076036"/>
                  <a:gd name="connsiteY12" fmla="*/ 311727 h 1868054"/>
                  <a:gd name="connsiteX13" fmla="*/ 930563 w 1076036"/>
                  <a:gd name="connsiteY13" fmla="*/ 477982 h 1868054"/>
                  <a:gd name="connsiteX14" fmla="*/ 944418 w 1076036"/>
                  <a:gd name="connsiteY14" fmla="*/ 117763 h 1868054"/>
                  <a:gd name="connsiteX15" fmla="*/ 889000 w 1076036"/>
                  <a:gd name="connsiteY15" fmla="*/ 62345 h 1868054"/>
                  <a:gd name="connsiteX16" fmla="*/ 875145 w 1076036"/>
                  <a:gd name="connsiteY16" fmla="*/ 339436 h 1868054"/>
                  <a:gd name="connsiteX17" fmla="*/ 778163 w 1076036"/>
                  <a:gd name="connsiteY17" fmla="*/ 422563 h 1868054"/>
                  <a:gd name="connsiteX18" fmla="*/ 847436 w 1076036"/>
                  <a:gd name="connsiteY18" fmla="*/ 90054 h 1868054"/>
                  <a:gd name="connsiteX19" fmla="*/ 778163 w 1076036"/>
                  <a:gd name="connsiteY19" fmla="*/ 48491 h 1868054"/>
                  <a:gd name="connsiteX20" fmla="*/ 736600 w 1076036"/>
                  <a:gd name="connsiteY20" fmla="*/ 270163 h 1868054"/>
                  <a:gd name="connsiteX21" fmla="*/ 625763 w 1076036"/>
                  <a:gd name="connsiteY21" fmla="*/ 408709 h 1868054"/>
                  <a:gd name="connsiteX22" fmla="*/ 722745 w 1076036"/>
                  <a:gd name="connsiteY22" fmla="*/ 187036 h 1868054"/>
                  <a:gd name="connsiteX23" fmla="*/ 695036 w 1076036"/>
                  <a:gd name="connsiteY23" fmla="*/ 34636 h 1868054"/>
                  <a:gd name="connsiteX24" fmla="*/ 625763 w 1076036"/>
                  <a:gd name="connsiteY24" fmla="*/ 117763 h 1868054"/>
                  <a:gd name="connsiteX25" fmla="*/ 598054 w 1076036"/>
                  <a:gd name="connsiteY25" fmla="*/ 311727 h 1868054"/>
                  <a:gd name="connsiteX26" fmla="*/ 556491 w 1076036"/>
                  <a:gd name="connsiteY26" fmla="*/ 464127 h 1868054"/>
                  <a:gd name="connsiteX27" fmla="*/ 542636 w 1076036"/>
                  <a:gd name="connsiteY27" fmla="*/ 311727 h 1868054"/>
                  <a:gd name="connsiteX28" fmla="*/ 570345 w 1076036"/>
                  <a:gd name="connsiteY28" fmla="*/ 117763 h 1868054"/>
                  <a:gd name="connsiteX29" fmla="*/ 528782 w 1076036"/>
                  <a:gd name="connsiteY29" fmla="*/ 6927 h 1868054"/>
                  <a:gd name="connsiteX30" fmla="*/ 487218 w 1076036"/>
                  <a:gd name="connsiteY30" fmla="*/ 159327 h 1868054"/>
                  <a:gd name="connsiteX31" fmla="*/ 487218 w 1076036"/>
                  <a:gd name="connsiteY31" fmla="*/ 325582 h 1868054"/>
                  <a:gd name="connsiteX32" fmla="*/ 417945 w 1076036"/>
                  <a:gd name="connsiteY32" fmla="*/ 436418 h 1868054"/>
                  <a:gd name="connsiteX33" fmla="*/ 417945 w 1076036"/>
                  <a:gd name="connsiteY33" fmla="*/ 228600 h 1868054"/>
                  <a:gd name="connsiteX34" fmla="*/ 404091 w 1076036"/>
                  <a:gd name="connsiteY34" fmla="*/ 34636 h 1868054"/>
                  <a:gd name="connsiteX35" fmla="*/ 307109 w 1076036"/>
                  <a:gd name="connsiteY35" fmla="*/ 48491 h 1868054"/>
                  <a:gd name="connsiteX36" fmla="*/ 362527 w 1076036"/>
                  <a:gd name="connsiteY36" fmla="*/ 284018 h 1868054"/>
                  <a:gd name="connsiteX37" fmla="*/ 320963 w 1076036"/>
                  <a:gd name="connsiteY37" fmla="*/ 394854 h 1868054"/>
                  <a:gd name="connsiteX38" fmla="*/ 279400 w 1076036"/>
                  <a:gd name="connsiteY38" fmla="*/ 353291 h 1868054"/>
                  <a:gd name="connsiteX39" fmla="*/ 265545 w 1076036"/>
                  <a:gd name="connsiteY39" fmla="*/ 103909 h 1868054"/>
                  <a:gd name="connsiteX40" fmla="*/ 196272 w 1076036"/>
                  <a:gd name="connsiteY40" fmla="*/ 6927 h 1868054"/>
                  <a:gd name="connsiteX41" fmla="*/ 182418 w 1076036"/>
                  <a:gd name="connsiteY41" fmla="*/ 117763 h 1868054"/>
                  <a:gd name="connsiteX42" fmla="*/ 237836 w 1076036"/>
                  <a:gd name="connsiteY42" fmla="*/ 381000 h 1868054"/>
                  <a:gd name="connsiteX43" fmla="*/ 210127 w 1076036"/>
                  <a:gd name="connsiteY43" fmla="*/ 408709 h 1868054"/>
                  <a:gd name="connsiteX44" fmla="*/ 154709 w 1076036"/>
                  <a:gd name="connsiteY44" fmla="*/ 284018 h 1868054"/>
                  <a:gd name="connsiteX45" fmla="*/ 71582 w 1076036"/>
                  <a:gd name="connsiteY45" fmla="*/ 90054 h 1868054"/>
                  <a:gd name="connsiteX46" fmla="*/ 2309 w 1076036"/>
                  <a:gd name="connsiteY46" fmla="*/ 76200 h 1868054"/>
                  <a:gd name="connsiteX47" fmla="*/ 85436 w 1076036"/>
                  <a:gd name="connsiteY47" fmla="*/ 284018 h 1868054"/>
                  <a:gd name="connsiteX48" fmla="*/ 140854 w 1076036"/>
                  <a:gd name="connsiteY48" fmla="*/ 505691 h 1868054"/>
                  <a:gd name="connsiteX0" fmla="*/ 80817 w 1015999"/>
                  <a:gd name="connsiteY0" fmla="*/ 505691 h 1868054"/>
                  <a:gd name="connsiteX1" fmla="*/ 80817 w 1015999"/>
                  <a:gd name="connsiteY1" fmla="*/ 1073727 h 1868054"/>
                  <a:gd name="connsiteX2" fmla="*/ 80817 w 1015999"/>
                  <a:gd name="connsiteY2" fmla="*/ 1461654 h 1868054"/>
                  <a:gd name="connsiteX3" fmla="*/ 113287 w 1015999"/>
                  <a:gd name="connsiteY3" fmla="*/ 1714337 h 1868054"/>
                  <a:gd name="connsiteX4" fmla="*/ 233217 w 1015999"/>
                  <a:gd name="connsiteY4" fmla="*/ 1835727 h 1868054"/>
                  <a:gd name="connsiteX5" fmla="*/ 621145 w 1015999"/>
                  <a:gd name="connsiteY5" fmla="*/ 1835727 h 1868054"/>
                  <a:gd name="connsiteX6" fmla="*/ 939799 w 1015999"/>
                  <a:gd name="connsiteY6" fmla="*/ 1821872 h 1868054"/>
                  <a:gd name="connsiteX7" fmla="*/ 1009072 w 1015999"/>
                  <a:gd name="connsiteY7" fmla="*/ 1558636 h 1868054"/>
                  <a:gd name="connsiteX8" fmla="*/ 981363 w 1015999"/>
                  <a:gd name="connsiteY8" fmla="*/ 1073727 h 1868054"/>
                  <a:gd name="connsiteX9" fmla="*/ 995217 w 1015999"/>
                  <a:gd name="connsiteY9" fmla="*/ 588818 h 1868054"/>
                  <a:gd name="connsiteX10" fmla="*/ 995217 w 1015999"/>
                  <a:gd name="connsiteY10" fmla="*/ 173182 h 1868054"/>
                  <a:gd name="connsiteX11" fmla="*/ 925945 w 1015999"/>
                  <a:gd name="connsiteY11" fmla="*/ 48491 h 1868054"/>
                  <a:gd name="connsiteX12" fmla="*/ 912090 w 1015999"/>
                  <a:gd name="connsiteY12" fmla="*/ 311727 h 1868054"/>
                  <a:gd name="connsiteX13" fmla="*/ 870526 w 1015999"/>
                  <a:gd name="connsiteY13" fmla="*/ 477982 h 1868054"/>
                  <a:gd name="connsiteX14" fmla="*/ 884381 w 1015999"/>
                  <a:gd name="connsiteY14" fmla="*/ 117763 h 1868054"/>
                  <a:gd name="connsiteX15" fmla="*/ 828963 w 1015999"/>
                  <a:gd name="connsiteY15" fmla="*/ 62345 h 1868054"/>
                  <a:gd name="connsiteX16" fmla="*/ 815108 w 1015999"/>
                  <a:gd name="connsiteY16" fmla="*/ 339436 h 1868054"/>
                  <a:gd name="connsiteX17" fmla="*/ 718126 w 1015999"/>
                  <a:gd name="connsiteY17" fmla="*/ 422563 h 1868054"/>
                  <a:gd name="connsiteX18" fmla="*/ 787399 w 1015999"/>
                  <a:gd name="connsiteY18" fmla="*/ 90054 h 1868054"/>
                  <a:gd name="connsiteX19" fmla="*/ 718126 w 1015999"/>
                  <a:gd name="connsiteY19" fmla="*/ 48491 h 1868054"/>
                  <a:gd name="connsiteX20" fmla="*/ 676563 w 1015999"/>
                  <a:gd name="connsiteY20" fmla="*/ 270163 h 1868054"/>
                  <a:gd name="connsiteX21" fmla="*/ 565726 w 1015999"/>
                  <a:gd name="connsiteY21" fmla="*/ 408709 h 1868054"/>
                  <a:gd name="connsiteX22" fmla="*/ 662708 w 1015999"/>
                  <a:gd name="connsiteY22" fmla="*/ 187036 h 1868054"/>
                  <a:gd name="connsiteX23" fmla="*/ 634999 w 1015999"/>
                  <a:gd name="connsiteY23" fmla="*/ 34636 h 1868054"/>
                  <a:gd name="connsiteX24" fmla="*/ 565726 w 1015999"/>
                  <a:gd name="connsiteY24" fmla="*/ 117763 h 1868054"/>
                  <a:gd name="connsiteX25" fmla="*/ 538017 w 1015999"/>
                  <a:gd name="connsiteY25" fmla="*/ 311727 h 1868054"/>
                  <a:gd name="connsiteX26" fmla="*/ 496454 w 1015999"/>
                  <a:gd name="connsiteY26" fmla="*/ 464127 h 1868054"/>
                  <a:gd name="connsiteX27" fmla="*/ 482599 w 1015999"/>
                  <a:gd name="connsiteY27" fmla="*/ 311727 h 1868054"/>
                  <a:gd name="connsiteX28" fmla="*/ 510308 w 1015999"/>
                  <a:gd name="connsiteY28" fmla="*/ 117763 h 1868054"/>
                  <a:gd name="connsiteX29" fmla="*/ 468745 w 1015999"/>
                  <a:gd name="connsiteY29" fmla="*/ 6927 h 1868054"/>
                  <a:gd name="connsiteX30" fmla="*/ 427181 w 1015999"/>
                  <a:gd name="connsiteY30" fmla="*/ 159327 h 1868054"/>
                  <a:gd name="connsiteX31" fmla="*/ 427181 w 1015999"/>
                  <a:gd name="connsiteY31" fmla="*/ 325582 h 1868054"/>
                  <a:gd name="connsiteX32" fmla="*/ 357908 w 1015999"/>
                  <a:gd name="connsiteY32" fmla="*/ 436418 h 1868054"/>
                  <a:gd name="connsiteX33" fmla="*/ 357908 w 1015999"/>
                  <a:gd name="connsiteY33" fmla="*/ 228600 h 1868054"/>
                  <a:gd name="connsiteX34" fmla="*/ 344054 w 1015999"/>
                  <a:gd name="connsiteY34" fmla="*/ 34636 h 1868054"/>
                  <a:gd name="connsiteX35" fmla="*/ 247072 w 1015999"/>
                  <a:gd name="connsiteY35" fmla="*/ 48491 h 1868054"/>
                  <a:gd name="connsiteX36" fmla="*/ 302490 w 1015999"/>
                  <a:gd name="connsiteY36" fmla="*/ 284018 h 1868054"/>
                  <a:gd name="connsiteX37" fmla="*/ 260926 w 1015999"/>
                  <a:gd name="connsiteY37" fmla="*/ 394854 h 1868054"/>
                  <a:gd name="connsiteX38" fmla="*/ 219363 w 1015999"/>
                  <a:gd name="connsiteY38" fmla="*/ 353291 h 1868054"/>
                  <a:gd name="connsiteX39" fmla="*/ 205508 w 1015999"/>
                  <a:gd name="connsiteY39" fmla="*/ 103909 h 1868054"/>
                  <a:gd name="connsiteX40" fmla="*/ 136235 w 1015999"/>
                  <a:gd name="connsiteY40" fmla="*/ 6927 h 1868054"/>
                  <a:gd name="connsiteX41" fmla="*/ 122381 w 1015999"/>
                  <a:gd name="connsiteY41" fmla="*/ 117763 h 1868054"/>
                  <a:gd name="connsiteX42" fmla="*/ 177799 w 1015999"/>
                  <a:gd name="connsiteY42" fmla="*/ 381000 h 1868054"/>
                  <a:gd name="connsiteX43" fmla="*/ 150090 w 1015999"/>
                  <a:gd name="connsiteY43" fmla="*/ 408709 h 1868054"/>
                  <a:gd name="connsiteX44" fmla="*/ 94672 w 1015999"/>
                  <a:gd name="connsiteY44" fmla="*/ 284018 h 1868054"/>
                  <a:gd name="connsiteX45" fmla="*/ 11545 w 1015999"/>
                  <a:gd name="connsiteY45" fmla="*/ 90054 h 1868054"/>
                  <a:gd name="connsiteX46" fmla="*/ 25399 w 1015999"/>
                  <a:gd name="connsiteY46" fmla="*/ 284018 h 1868054"/>
                  <a:gd name="connsiteX47" fmla="*/ 80817 w 1015999"/>
                  <a:gd name="connsiteY47" fmla="*/ 505691 h 1868054"/>
                  <a:gd name="connsiteX0" fmla="*/ 80817 w 1015999"/>
                  <a:gd name="connsiteY0" fmla="*/ 501073 h 1863436"/>
                  <a:gd name="connsiteX1" fmla="*/ 80817 w 1015999"/>
                  <a:gd name="connsiteY1" fmla="*/ 1069109 h 1863436"/>
                  <a:gd name="connsiteX2" fmla="*/ 80817 w 1015999"/>
                  <a:gd name="connsiteY2" fmla="*/ 1457036 h 1863436"/>
                  <a:gd name="connsiteX3" fmla="*/ 113287 w 1015999"/>
                  <a:gd name="connsiteY3" fmla="*/ 1709719 h 1863436"/>
                  <a:gd name="connsiteX4" fmla="*/ 233217 w 1015999"/>
                  <a:gd name="connsiteY4" fmla="*/ 1831109 h 1863436"/>
                  <a:gd name="connsiteX5" fmla="*/ 621145 w 1015999"/>
                  <a:gd name="connsiteY5" fmla="*/ 1831109 h 1863436"/>
                  <a:gd name="connsiteX6" fmla="*/ 939799 w 1015999"/>
                  <a:gd name="connsiteY6" fmla="*/ 1817254 h 1863436"/>
                  <a:gd name="connsiteX7" fmla="*/ 1009072 w 1015999"/>
                  <a:gd name="connsiteY7" fmla="*/ 1554018 h 1863436"/>
                  <a:gd name="connsiteX8" fmla="*/ 981363 w 1015999"/>
                  <a:gd name="connsiteY8" fmla="*/ 1069109 h 1863436"/>
                  <a:gd name="connsiteX9" fmla="*/ 995217 w 1015999"/>
                  <a:gd name="connsiteY9" fmla="*/ 584200 h 1863436"/>
                  <a:gd name="connsiteX10" fmla="*/ 995217 w 1015999"/>
                  <a:gd name="connsiteY10" fmla="*/ 168564 h 1863436"/>
                  <a:gd name="connsiteX11" fmla="*/ 925945 w 1015999"/>
                  <a:gd name="connsiteY11" fmla="*/ 43873 h 1863436"/>
                  <a:gd name="connsiteX12" fmla="*/ 912090 w 1015999"/>
                  <a:gd name="connsiteY12" fmla="*/ 307109 h 1863436"/>
                  <a:gd name="connsiteX13" fmla="*/ 870526 w 1015999"/>
                  <a:gd name="connsiteY13" fmla="*/ 473364 h 1863436"/>
                  <a:gd name="connsiteX14" fmla="*/ 884381 w 1015999"/>
                  <a:gd name="connsiteY14" fmla="*/ 113145 h 1863436"/>
                  <a:gd name="connsiteX15" fmla="*/ 828963 w 1015999"/>
                  <a:gd name="connsiteY15" fmla="*/ 57727 h 1863436"/>
                  <a:gd name="connsiteX16" fmla="*/ 815108 w 1015999"/>
                  <a:gd name="connsiteY16" fmla="*/ 334818 h 1863436"/>
                  <a:gd name="connsiteX17" fmla="*/ 718126 w 1015999"/>
                  <a:gd name="connsiteY17" fmla="*/ 417945 h 1863436"/>
                  <a:gd name="connsiteX18" fmla="*/ 787399 w 1015999"/>
                  <a:gd name="connsiteY18" fmla="*/ 85436 h 1863436"/>
                  <a:gd name="connsiteX19" fmla="*/ 718126 w 1015999"/>
                  <a:gd name="connsiteY19" fmla="*/ 43873 h 1863436"/>
                  <a:gd name="connsiteX20" fmla="*/ 676563 w 1015999"/>
                  <a:gd name="connsiteY20" fmla="*/ 265545 h 1863436"/>
                  <a:gd name="connsiteX21" fmla="*/ 565726 w 1015999"/>
                  <a:gd name="connsiteY21" fmla="*/ 404091 h 1863436"/>
                  <a:gd name="connsiteX22" fmla="*/ 662708 w 1015999"/>
                  <a:gd name="connsiteY22" fmla="*/ 182418 h 1863436"/>
                  <a:gd name="connsiteX23" fmla="*/ 634999 w 1015999"/>
                  <a:gd name="connsiteY23" fmla="*/ 30018 h 1863436"/>
                  <a:gd name="connsiteX24" fmla="*/ 565726 w 1015999"/>
                  <a:gd name="connsiteY24" fmla="*/ 113145 h 1863436"/>
                  <a:gd name="connsiteX25" fmla="*/ 538017 w 1015999"/>
                  <a:gd name="connsiteY25" fmla="*/ 307109 h 1863436"/>
                  <a:gd name="connsiteX26" fmla="*/ 496454 w 1015999"/>
                  <a:gd name="connsiteY26" fmla="*/ 459509 h 1863436"/>
                  <a:gd name="connsiteX27" fmla="*/ 482599 w 1015999"/>
                  <a:gd name="connsiteY27" fmla="*/ 307109 h 1863436"/>
                  <a:gd name="connsiteX28" fmla="*/ 510308 w 1015999"/>
                  <a:gd name="connsiteY28" fmla="*/ 113145 h 1863436"/>
                  <a:gd name="connsiteX29" fmla="*/ 427181 w 1015999"/>
                  <a:gd name="connsiteY29" fmla="*/ 154709 h 1863436"/>
                  <a:gd name="connsiteX30" fmla="*/ 427181 w 1015999"/>
                  <a:gd name="connsiteY30" fmla="*/ 320964 h 1863436"/>
                  <a:gd name="connsiteX31" fmla="*/ 357908 w 1015999"/>
                  <a:gd name="connsiteY31" fmla="*/ 431800 h 1863436"/>
                  <a:gd name="connsiteX32" fmla="*/ 357908 w 1015999"/>
                  <a:gd name="connsiteY32" fmla="*/ 223982 h 1863436"/>
                  <a:gd name="connsiteX33" fmla="*/ 344054 w 1015999"/>
                  <a:gd name="connsiteY33" fmla="*/ 30018 h 1863436"/>
                  <a:gd name="connsiteX34" fmla="*/ 247072 w 1015999"/>
                  <a:gd name="connsiteY34" fmla="*/ 43873 h 1863436"/>
                  <a:gd name="connsiteX35" fmla="*/ 302490 w 1015999"/>
                  <a:gd name="connsiteY35" fmla="*/ 279400 h 1863436"/>
                  <a:gd name="connsiteX36" fmla="*/ 260926 w 1015999"/>
                  <a:gd name="connsiteY36" fmla="*/ 390236 h 1863436"/>
                  <a:gd name="connsiteX37" fmla="*/ 219363 w 1015999"/>
                  <a:gd name="connsiteY37" fmla="*/ 348673 h 1863436"/>
                  <a:gd name="connsiteX38" fmla="*/ 205508 w 1015999"/>
                  <a:gd name="connsiteY38" fmla="*/ 99291 h 1863436"/>
                  <a:gd name="connsiteX39" fmla="*/ 136235 w 1015999"/>
                  <a:gd name="connsiteY39" fmla="*/ 2309 h 1863436"/>
                  <a:gd name="connsiteX40" fmla="*/ 122381 w 1015999"/>
                  <a:gd name="connsiteY40" fmla="*/ 113145 h 1863436"/>
                  <a:gd name="connsiteX41" fmla="*/ 177799 w 1015999"/>
                  <a:gd name="connsiteY41" fmla="*/ 376382 h 1863436"/>
                  <a:gd name="connsiteX42" fmla="*/ 150090 w 1015999"/>
                  <a:gd name="connsiteY42" fmla="*/ 404091 h 1863436"/>
                  <a:gd name="connsiteX43" fmla="*/ 94672 w 1015999"/>
                  <a:gd name="connsiteY43" fmla="*/ 279400 h 1863436"/>
                  <a:gd name="connsiteX44" fmla="*/ 11545 w 1015999"/>
                  <a:gd name="connsiteY44" fmla="*/ 85436 h 1863436"/>
                  <a:gd name="connsiteX45" fmla="*/ 25399 w 1015999"/>
                  <a:gd name="connsiteY45" fmla="*/ 279400 h 1863436"/>
                  <a:gd name="connsiteX46" fmla="*/ 80817 w 1015999"/>
                  <a:gd name="connsiteY46" fmla="*/ 501073 h 1863436"/>
                  <a:gd name="connsiteX0" fmla="*/ 80817 w 1015999"/>
                  <a:gd name="connsiteY0" fmla="*/ 501073 h 1863436"/>
                  <a:gd name="connsiteX1" fmla="*/ 80817 w 1015999"/>
                  <a:gd name="connsiteY1" fmla="*/ 1069109 h 1863436"/>
                  <a:gd name="connsiteX2" fmla="*/ 80817 w 1015999"/>
                  <a:gd name="connsiteY2" fmla="*/ 1457036 h 1863436"/>
                  <a:gd name="connsiteX3" fmla="*/ 113287 w 1015999"/>
                  <a:gd name="connsiteY3" fmla="*/ 1709719 h 1863436"/>
                  <a:gd name="connsiteX4" fmla="*/ 233217 w 1015999"/>
                  <a:gd name="connsiteY4" fmla="*/ 1831109 h 1863436"/>
                  <a:gd name="connsiteX5" fmla="*/ 621145 w 1015999"/>
                  <a:gd name="connsiteY5" fmla="*/ 1831109 h 1863436"/>
                  <a:gd name="connsiteX6" fmla="*/ 939799 w 1015999"/>
                  <a:gd name="connsiteY6" fmla="*/ 1817254 h 1863436"/>
                  <a:gd name="connsiteX7" fmla="*/ 1009072 w 1015999"/>
                  <a:gd name="connsiteY7" fmla="*/ 1554018 h 1863436"/>
                  <a:gd name="connsiteX8" fmla="*/ 981363 w 1015999"/>
                  <a:gd name="connsiteY8" fmla="*/ 1069109 h 1863436"/>
                  <a:gd name="connsiteX9" fmla="*/ 995217 w 1015999"/>
                  <a:gd name="connsiteY9" fmla="*/ 584200 h 1863436"/>
                  <a:gd name="connsiteX10" fmla="*/ 995217 w 1015999"/>
                  <a:gd name="connsiteY10" fmla="*/ 168564 h 1863436"/>
                  <a:gd name="connsiteX11" fmla="*/ 925945 w 1015999"/>
                  <a:gd name="connsiteY11" fmla="*/ 43873 h 1863436"/>
                  <a:gd name="connsiteX12" fmla="*/ 912090 w 1015999"/>
                  <a:gd name="connsiteY12" fmla="*/ 307109 h 1863436"/>
                  <a:gd name="connsiteX13" fmla="*/ 870526 w 1015999"/>
                  <a:gd name="connsiteY13" fmla="*/ 473364 h 1863436"/>
                  <a:gd name="connsiteX14" fmla="*/ 884381 w 1015999"/>
                  <a:gd name="connsiteY14" fmla="*/ 113145 h 1863436"/>
                  <a:gd name="connsiteX15" fmla="*/ 828963 w 1015999"/>
                  <a:gd name="connsiteY15" fmla="*/ 57727 h 1863436"/>
                  <a:gd name="connsiteX16" fmla="*/ 815108 w 1015999"/>
                  <a:gd name="connsiteY16" fmla="*/ 334818 h 1863436"/>
                  <a:gd name="connsiteX17" fmla="*/ 718126 w 1015999"/>
                  <a:gd name="connsiteY17" fmla="*/ 417945 h 1863436"/>
                  <a:gd name="connsiteX18" fmla="*/ 787399 w 1015999"/>
                  <a:gd name="connsiteY18" fmla="*/ 85436 h 1863436"/>
                  <a:gd name="connsiteX19" fmla="*/ 718126 w 1015999"/>
                  <a:gd name="connsiteY19" fmla="*/ 43873 h 1863436"/>
                  <a:gd name="connsiteX20" fmla="*/ 676563 w 1015999"/>
                  <a:gd name="connsiteY20" fmla="*/ 265545 h 1863436"/>
                  <a:gd name="connsiteX21" fmla="*/ 565726 w 1015999"/>
                  <a:gd name="connsiteY21" fmla="*/ 404091 h 1863436"/>
                  <a:gd name="connsiteX22" fmla="*/ 662708 w 1015999"/>
                  <a:gd name="connsiteY22" fmla="*/ 182418 h 1863436"/>
                  <a:gd name="connsiteX23" fmla="*/ 634999 w 1015999"/>
                  <a:gd name="connsiteY23" fmla="*/ 30018 h 1863436"/>
                  <a:gd name="connsiteX24" fmla="*/ 565726 w 1015999"/>
                  <a:gd name="connsiteY24" fmla="*/ 113145 h 1863436"/>
                  <a:gd name="connsiteX25" fmla="*/ 538017 w 1015999"/>
                  <a:gd name="connsiteY25" fmla="*/ 307109 h 1863436"/>
                  <a:gd name="connsiteX26" fmla="*/ 496454 w 1015999"/>
                  <a:gd name="connsiteY26" fmla="*/ 459509 h 1863436"/>
                  <a:gd name="connsiteX27" fmla="*/ 482599 w 1015999"/>
                  <a:gd name="connsiteY27" fmla="*/ 307109 h 1863436"/>
                  <a:gd name="connsiteX28" fmla="*/ 510308 w 1015999"/>
                  <a:gd name="connsiteY28" fmla="*/ 113145 h 1863436"/>
                  <a:gd name="connsiteX29" fmla="*/ 427181 w 1015999"/>
                  <a:gd name="connsiteY29" fmla="*/ 154709 h 1863436"/>
                  <a:gd name="connsiteX30" fmla="*/ 427181 w 1015999"/>
                  <a:gd name="connsiteY30" fmla="*/ 320964 h 1863436"/>
                  <a:gd name="connsiteX31" fmla="*/ 357908 w 1015999"/>
                  <a:gd name="connsiteY31" fmla="*/ 431800 h 1863436"/>
                  <a:gd name="connsiteX32" fmla="*/ 357908 w 1015999"/>
                  <a:gd name="connsiteY32" fmla="*/ 223982 h 1863436"/>
                  <a:gd name="connsiteX33" fmla="*/ 344054 w 1015999"/>
                  <a:gd name="connsiteY33" fmla="*/ 30018 h 1863436"/>
                  <a:gd name="connsiteX34" fmla="*/ 247072 w 1015999"/>
                  <a:gd name="connsiteY34" fmla="*/ 43873 h 1863436"/>
                  <a:gd name="connsiteX35" fmla="*/ 302490 w 1015999"/>
                  <a:gd name="connsiteY35" fmla="*/ 279400 h 1863436"/>
                  <a:gd name="connsiteX36" fmla="*/ 260926 w 1015999"/>
                  <a:gd name="connsiteY36" fmla="*/ 390236 h 1863436"/>
                  <a:gd name="connsiteX37" fmla="*/ 219363 w 1015999"/>
                  <a:gd name="connsiteY37" fmla="*/ 348673 h 1863436"/>
                  <a:gd name="connsiteX38" fmla="*/ 205508 w 1015999"/>
                  <a:gd name="connsiteY38" fmla="*/ 99291 h 1863436"/>
                  <a:gd name="connsiteX39" fmla="*/ 122381 w 1015999"/>
                  <a:gd name="connsiteY39" fmla="*/ 113145 h 1863436"/>
                  <a:gd name="connsiteX40" fmla="*/ 177799 w 1015999"/>
                  <a:gd name="connsiteY40" fmla="*/ 376382 h 1863436"/>
                  <a:gd name="connsiteX41" fmla="*/ 150090 w 1015999"/>
                  <a:gd name="connsiteY41" fmla="*/ 404091 h 1863436"/>
                  <a:gd name="connsiteX42" fmla="*/ 94672 w 1015999"/>
                  <a:gd name="connsiteY42" fmla="*/ 279400 h 1863436"/>
                  <a:gd name="connsiteX43" fmla="*/ 11545 w 1015999"/>
                  <a:gd name="connsiteY43" fmla="*/ 85436 h 1863436"/>
                  <a:gd name="connsiteX44" fmla="*/ 25399 w 1015999"/>
                  <a:gd name="connsiteY44" fmla="*/ 279400 h 1863436"/>
                  <a:gd name="connsiteX45" fmla="*/ 80817 w 1015999"/>
                  <a:gd name="connsiteY45" fmla="*/ 501073 h 18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5999" h="1863436">
                    <a:moveTo>
                      <a:pt x="80817" y="501073"/>
                    </a:moveTo>
                    <a:cubicBezTo>
                      <a:pt x="90053" y="632691"/>
                      <a:pt x="80817" y="1069109"/>
                      <a:pt x="80817" y="1069109"/>
                    </a:cubicBezTo>
                    <a:cubicBezTo>
                      <a:pt x="80817" y="1228436"/>
                      <a:pt x="75405" y="1350268"/>
                      <a:pt x="80817" y="1457036"/>
                    </a:cubicBezTo>
                    <a:cubicBezTo>
                      <a:pt x="86229" y="1563804"/>
                      <a:pt x="87887" y="1647374"/>
                      <a:pt x="113287" y="1709719"/>
                    </a:cubicBezTo>
                    <a:cubicBezTo>
                      <a:pt x="138687" y="1772064"/>
                      <a:pt x="148574" y="1810877"/>
                      <a:pt x="233217" y="1831109"/>
                    </a:cubicBezTo>
                    <a:cubicBezTo>
                      <a:pt x="317860" y="1851341"/>
                      <a:pt x="503381" y="1833418"/>
                      <a:pt x="621145" y="1831109"/>
                    </a:cubicBezTo>
                    <a:cubicBezTo>
                      <a:pt x="738909" y="1828800"/>
                      <a:pt x="875145" y="1863436"/>
                      <a:pt x="939799" y="1817254"/>
                    </a:cubicBezTo>
                    <a:cubicBezTo>
                      <a:pt x="1004453" y="1771072"/>
                      <a:pt x="1002145" y="1678709"/>
                      <a:pt x="1009072" y="1554018"/>
                    </a:cubicBezTo>
                    <a:cubicBezTo>
                      <a:pt x="1015999" y="1429327"/>
                      <a:pt x="983672" y="1230745"/>
                      <a:pt x="981363" y="1069109"/>
                    </a:cubicBezTo>
                    <a:cubicBezTo>
                      <a:pt x="979054" y="907473"/>
                      <a:pt x="992908" y="734291"/>
                      <a:pt x="995217" y="584200"/>
                    </a:cubicBezTo>
                    <a:cubicBezTo>
                      <a:pt x="997526" y="434109"/>
                      <a:pt x="1006762" y="258619"/>
                      <a:pt x="995217" y="168564"/>
                    </a:cubicBezTo>
                    <a:cubicBezTo>
                      <a:pt x="983672" y="78509"/>
                      <a:pt x="939800" y="20782"/>
                      <a:pt x="925945" y="43873"/>
                    </a:cubicBezTo>
                    <a:cubicBezTo>
                      <a:pt x="912091" y="66964"/>
                      <a:pt x="921326" y="235527"/>
                      <a:pt x="912090" y="307109"/>
                    </a:cubicBezTo>
                    <a:cubicBezTo>
                      <a:pt x="902854" y="378691"/>
                      <a:pt x="875144" y="505691"/>
                      <a:pt x="870526" y="473364"/>
                    </a:cubicBezTo>
                    <a:cubicBezTo>
                      <a:pt x="865908" y="441037"/>
                      <a:pt x="891308" y="182418"/>
                      <a:pt x="884381" y="113145"/>
                    </a:cubicBezTo>
                    <a:cubicBezTo>
                      <a:pt x="877454" y="43872"/>
                      <a:pt x="840509" y="20782"/>
                      <a:pt x="828963" y="57727"/>
                    </a:cubicBezTo>
                    <a:cubicBezTo>
                      <a:pt x="817418" y="94673"/>
                      <a:pt x="833581" y="274782"/>
                      <a:pt x="815108" y="334818"/>
                    </a:cubicBezTo>
                    <a:cubicBezTo>
                      <a:pt x="796635" y="394854"/>
                      <a:pt x="722744" y="459509"/>
                      <a:pt x="718126" y="417945"/>
                    </a:cubicBezTo>
                    <a:cubicBezTo>
                      <a:pt x="713508" y="376381"/>
                      <a:pt x="787399" y="147781"/>
                      <a:pt x="787399" y="85436"/>
                    </a:cubicBezTo>
                    <a:cubicBezTo>
                      <a:pt x="787399" y="23091"/>
                      <a:pt x="736599" y="13855"/>
                      <a:pt x="718126" y="43873"/>
                    </a:cubicBezTo>
                    <a:cubicBezTo>
                      <a:pt x="699653" y="73891"/>
                      <a:pt x="701963" y="205509"/>
                      <a:pt x="676563" y="265545"/>
                    </a:cubicBezTo>
                    <a:cubicBezTo>
                      <a:pt x="651163" y="325581"/>
                      <a:pt x="568035" y="417946"/>
                      <a:pt x="565726" y="404091"/>
                    </a:cubicBezTo>
                    <a:cubicBezTo>
                      <a:pt x="563417" y="390236"/>
                      <a:pt x="651163" y="244764"/>
                      <a:pt x="662708" y="182418"/>
                    </a:cubicBezTo>
                    <a:cubicBezTo>
                      <a:pt x="674254" y="120073"/>
                      <a:pt x="651163" y="41564"/>
                      <a:pt x="634999" y="30018"/>
                    </a:cubicBezTo>
                    <a:cubicBezTo>
                      <a:pt x="618835" y="18472"/>
                      <a:pt x="581890" y="66963"/>
                      <a:pt x="565726" y="113145"/>
                    </a:cubicBezTo>
                    <a:cubicBezTo>
                      <a:pt x="549562" y="159327"/>
                      <a:pt x="549562" y="249382"/>
                      <a:pt x="538017" y="307109"/>
                    </a:cubicBezTo>
                    <a:cubicBezTo>
                      <a:pt x="526472" y="364836"/>
                      <a:pt x="505690" y="459509"/>
                      <a:pt x="496454" y="459509"/>
                    </a:cubicBezTo>
                    <a:cubicBezTo>
                      <a:pt x="487218" y="459509"/>
                      <a:pt x="480290" y="364836"/>
                      <a:pt x="482599" y="307109"/>
                    </a:cubicBezTo>
                    <a:cubicBezTo>
                      <a:pt x="484908" y="249382"/>
                      <a:pt x="519544" y="138545"/>
                      <a:pt x="510308" y="113145"/>
                    </a:cubicBezTo>
                    <a:cubicBezTo>
                      <a:pt x="501072" y="87745"/>
                      <a:pt x="441036" y="120073"/>
                      <a:pt x="427181" y="154709"/>
                    </a:cubicBezTo>
                    <a:cubicBezTo>
                      <a:pt x="413327" y="189346"/>
                      <a:pt x="438726" y="274782"/>
                      <a:pt x="427181" y="320964"/>
                    </a:cubicBezTo>
                    <a:cubicBezTo>
                      <a:pt x="415636" y="367146"/>
                      <a:pt x="369454" y="447964"/>
                      <a:pt x="357908" y="431800"/>
                    </a:cubicBezTo>
                    <a:cubicBezTo>
                      <a:pt x="346362" y="415636"/>
                      <a:pt x="360217" y="290946"/>
                      <a:pt x="357908" y="223982"/>
                    </a:cubicBezTo>
                    <a:cubicBezTo>
                      <a:pt x="355599" y="157018"/>
                      <a:pt x="362527" y="60036"/>
                      <a:pt x="344054" y="30018"/>
                    </a:cubicBezTo>
                    <a:cubicBezTo>
                      <a:pt x="325581" y="0"/>
                      <a:pt x="253999" y="2309"/>
                      <a:pt x="247072" y="43873"/>
                    </a:cubicBezTo>
                    <a:cubicBezTo>
                      <a:pt x="240145" y="85437"/>
                      <a:pt x="300181" y="221673"/>
                      <a:pt x="302490" y="279400"/>
                    </a:cubicBezTo>
                    <a:cubicBezTo>
                      <a:pt x="304799" y="337127"/>
                      <a:pt x="274781" y="378691"/>
                      <a:pt x="260926" y="390236"/>
                    </a:cubicBezTo>
                    <a:cubicBezTo>
                      <a:pt x="247072" y="401782"/>
                      <a:pt x="228599" y="397164"/>
                      <a:pt x="219363" y="348673"/>
                    </a:cubicBezTo>
                    <a:cubicBezTo>
                      <a:pt x="210127" y="300182"/>
                      <a:pt x="221672" y="138545"/>
                      <a:pt x="205508" y="99291"/>
                    </a:cubicBezTo>
                    <a:cubicBezTo>
                      <a:pt x="189344" y="60037"/>
                      <a:pt x="126999" y="66963"/>
                      <a:pt x="122381" y="113145"/>
                    </a:cubicBezTo>
                    <a:cubicBezTo>
                      <a:pt x="117763" y="159327"/>
                      <a:pt x="173181" y="327891"/>
                      <a:pt x="177799" y="376382"/>
                    </a:cubicBezTo>
                    <a:cubicBezTo>
                      <a:pt x="182417" y="424873"/>
                      <a:pt x="163945" y="420255"/>
                      <a:pt x="150090" y="404091"/>
                    </a:cubicBezTo>
                    <a:cubicBezTo>
                      <a:pt x="136235" y="387927"/>
                      <a:pt x="117763" y="332509"/>
                      <a:pt x="94672" y="279400"/>
                    </a:cubicBezTo>
                    <a:cubicBezTo>
                      <a:pt x="71581" y="226291"/>
                      <a:pt x="23090" y="85436"/>
                      <a:pt x="11545" y="85436"/>
                    </a:cubicBezTo>
                    <a:cubicBezTo>
                      <a:pt x="0" y="85436"/>
                      <a:pt x="13854" y="210127"/>
                      <a:pt x="25399" y="279400"/>
                    </a:cubicBezTo>
                    <a:cubicBezTo>
                      <a:pt x="36944" y="348673"/>
                      <a:pt x="71581" y="369455"/>
                      <a:pt x="80817" y="501073"/>
                    </a:cubicBezTo>
                    <a:close/>
                  </a:path>
                </a:pathLst>
              </a:custGeom>
              <a:solidFill>
                <a:schemeClr val="bg1">
                  <a:lumMod val="85000"/>
                  <a:alpha val="60000"/>
                </a:schemeClr>
              </a:solidFill>
              <a:ln w="9525" cap="flat" cmpd="sng" algn="ctr">
                <a:noFill/>
                <a:prstDash val="solid"/>
                <a:round/>
                <a:headEnd type="none" w="med" len="med"/>
                <a:tailEnd type="none" w="med" len="med"/>
              </a:ln>
              <a:effectLst/>
              <a:scene3d>
                <a:camera prst="orthographicFront"/>
                <a:lightRig rig="sunrise" dir="t"/>
              </a:scene3d>
              <a:sp3d prstMaterial="flat">
                <a:bevelT w="127000" h="1016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8889</TotalTime>
  <Words>2572</Words>
  <Application>Microsoft Office PowerPoint</Application>
  <PresentationFormat>On-screen Show (4:3)</PresentationFormat>
  <Paragraphs>417</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Standarddesign</vt:lpstr>
      <vt:lpstr>MCD Tissues 6 BCT L14 Nerve</vt:lpstr>
      <vt:lpstr>Learning objectives</vt:lpstr>
      <vt:lpstr>Lecture Structure</vt:lpstr>
      <vt:lpstr>Anatomy of the CNS</vt:lpstr>
      <vt:lpstr>PowerPoint Presentation</vt:lpstr>
      <vt:lpstr>CNS Anatomy</vt:lpstr>
      <vt:lpstr>PowerPoint Presentation</vt:lpstr>
      <vt:lpstr>PowerPoint Presentation</vt:lpstr>
      <vt:lpstr>PowerPoint Presentation</vt:lpstr>
      <vt:lpstr>PowerPoint Presentation</vt:lpstr>
      <vt:lpstr>PowerPoint Presentation</vt:lpstr>
      <vt:lpstr>PowerPoint Presentation</vt:lpstr>
      <vt:lpstr>Neurotransmission: RMP</vt:lpstr>
      <vt:lpstr>Neurotransmission: Action potential</vt:lpstr>
      <vt:lpstr>Neurotransmission: Action potential</vt:lpstr>
      <vt:lpstr>PowerPoint Presentation</vt:lpstr>
      <vt:lpstr>Neurotransmission: Saltatory conduction</vt:lpstr>
      <vt:lpstr>Neurotransmission: Synapse</vt:lpstr>
      <vt:lpstr>PowerPoint Presentation</vt:lpstr>
      <vt:lpstr>PowerPoint Presentation</vt:lpstr>
      <vt:lpstr>Summary Slide 3</vt:lpstr>
      <vt:lpstr>PowerPoint Presentation</vt:lpstr>
      <vt:lpstr>PowerPoint Presentation</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Sohag</dc:creator>
  <cp:lastModifiedBy>Shiel, Nuala</cp:lastModifiedBy>
  <cp:revision>695</cp:revision>
  <dcterms:modified xsi:type="dcterms:W3CDTF">2012-11-16T13:23:13Z</dcterms:modified>
</cp:coreProperties>
</file>