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324" r:id="rId3"/>
    <p:sldId id="383" r:id="rId4"/>
    <p:sldId id="365" r:id="rId5"/>
    <p:sldId id="368" r:id="rId6"/>
    <p:sldId id="366" r:id="rId7"/>
    <p:sldId id="381" r:id="rId8"/>
    <p:sldId id="367" r:id="rId9"/>
    <p:sldId id="375" r:id="rId10"/>
    <p:sldId id="376" r:id="rId11"/>
    <p:sldId id="387" r:id="rId12"/>
    <p:sldId id="385" r:id="rId13"/>
    <p:sldId id="372" r:id="rId14"/>
    <p:sldId id="373" r:id="rId15"/>
    <p:sldId id="374" r:id="rId16"/>
    <p:sldId id="377" r:id="rId17"/>
    <p:sldId id="378" r:id="rId18"/>
    <p:sldId id="379" r:id="rId19"/>
    <p:sldId id="380" r:id="rId20"/>
    <p:sldId id="382" r:id="rId21"/>
    <p:sldId id="328" r:id="rId22"/>
    <p:sldId id="329" r:id="rId23"/>
    <p:sldId id="386" r:id="rId2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99CC"/>
    <a:srgbClr val="CC6600"/>
    <a:srgbClr val="FF9933"/>
    <a:srgbClr val="FF9900"/>
    <a:srgbClr val="080808"/>
    <a:srgbClr val="FFCC99"/>
    <a:srgbClr val="336699"/>
    <a:srgbClr val="FFCC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0560" autoAdjust="0"/>
  </p:normalViewPr>
  <p:slideViewPr>
    <p:cSldViewPr showGuides="1">
      <p:cViewPr>
        <p:scale>
          <a:sx n="50" d="100"/>
          <a:sy n="50" d="100"/>
        </p:scale>
        <p:origin x="-858" y="-372"/>
      </p:cViewPr>
      <p:guideLst>
        <p:guide orient="horz" pos="4020"/>
        <p:guide pos="5759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68" y="141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8D4355B-43B1-420B-9541-9DD6A943DAE4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34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629"/>
            <a:ext cx="4985393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A6A8592-1CFA-4C87-ACC0-15368D0C306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661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4ADB1-F9B3-49C7-8998-75578CEEA9FB}" type="slidenum">
              <a:rPr lang="da-DK"/>
              <a:pPr/>
              <a:t>1</a:t>
            </a:fld>
            <a:endParaRPr lang="da-DK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4538"/>
            <a:ext cx="3417887" cy="2563812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3640720"/>
            <a:ext cx="4985393" cy="5542848"/>
          </a:xfrm>
        </p:spPr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r>
              <a:rPr lang="da-DK"/>
              <a:t>sdfgafgafga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67BB3313-120F-45A7-9CD1-4F8227362E58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257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</p:spPr>
      </p:pic>
      <p:sp>
        <p:nvSpPr>
          <p:cNvPr id="10262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76181"/>
            <a:ext cx="625794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64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706" y="93267"/>
            <a:ext cx="1524000" cy="4000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 userDrawn="1"/>
        </p:nvSpPr>
        <p:spPr>
          <a:xfrm>
            <a:off x="-4613" y="6607264"/>
            <a:ext cx="3466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These slides are best viewed in slideshow mode</a:t>
            </a:r>
            <a:endParaRPr lang="en-GB" sz="1200" b="0" i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Bodoni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584" y="2586406"/>
            <a:ext cx="7805766" cy="2498778"/>
          </a:xfrm>
          <a:noFill/>
        </p:spPr>
        <p:txBody>
          <a:bodyPr/>
          <a:lstStyle/>
          <a:p>
            <a:r>
              <a:rPr lang="en-GB" sz="36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  <a:t>MCD Tissues 7</a:t>
            </a:r>
            <a:br>
              <a:rPr lang="en-GB" sz="36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</a:br>
            <a:r>
              <a:rPr lang="en-GB" sz="36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  <a:t>BCT L13</a:t>
            </a:r>
            <a:r>
              <a:rPr lang="en-GB" sz="54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  <a:t/>
            </a:r>
            <a:br>
              <a:rPr lang="en-GB" sz="54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</a:br>
            <a:r>
              <a:rPr lang="en-GB" sz="54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Muscle</a:t>
            </a:r>
            <a:endParaRPr lang="en-GB" sz="5400" b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73404" y="5445224"/>
            <a:ext cx="3106508" cy="66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0" normalizeH="0" baseline="0" noProof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uLnTx/>
                <a:uFillTx/>
                <a:latin typeface="+mn-lt"/>
                <a:ea typeface="+mj-ea"/>
                <a:cs typeface="+mj-cs"/>
              </a:rPr>
              <a:t>Dr Sohag Saleh</a:t>
            </a:r>
            <a:endParaRPr kumimoji="0" lang="en-GB" sz="3200" i="0" u="none" strike="noStrike" kern="0" normalizeH="0" baseline="0" noProof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6699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1691680" y="71414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sliding filament theory</a:t>
            </a:r>
            <a:endParaRPr lang="en-GB" sz="32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6086" y="1484784"/>
            <a:ext cx="4608512" cy="2447905"/>
          </a:xfrm>
          <a:prstGeom prst="rect">
            <a:avLst/>
          </a:prstGeom>
          <a:solidFill>
            <a:srgbClr val="FFCC99">
              <a:alpha val="38000"/>
            </a:srgbClr>
          </a:solidFill>
          <a:ln w="9525" cap="flat" cmpd="sng" algn="ctr">
            <a:solidFill>
              <a:srgbClr val="CC66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902545" y="4236145"/>
            <a:ext cx="3286562" cy="1661417"/>
          </a:xfrm>
          <a:prstGeom prst="rect">
            <a:avLst/>
          </a:prstGeom>
          <a:solidFill>
            <a:srgbClr val="FFCC99">
              <a:alpha val="38000"/>
            </a:srgbClr>
          </a:solidFill>
          <a:ln w="9525" cap="flat" cmpd="sng" algn="ctr">
            <a:solidFill>
              <a:srgbClr val="CC66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0" name="Rounded Rectangle 249"/>
          <p:cNvSpPr/>
          <p:nvPr/>
        </p:nvSpPr>
        <p:spPr bwMode="auto">
          <a:xfrm>
            <a:off x="1503729" y="2092530"/>
            <a:ext cx="1846522" cy="141207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1" name="Teardrop 250"/>
          <p:cNvSpPr/>
          <p:nvPr/>
        </p:nvSpPr>
        <p:spPr bwMode="auto">
          <a:xfrm rot="20472570">
            <a:off x="2645848" y="1892748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2" name="Rounded Rectangle 251"/>
          <p:cNvSpPr/>
          <p:nvPr/>
        </p:nvSpPr>
        <p:spPr bwMode="auto">
          <a:xfrm>
            <a:off x="3029038" y="2518818"/>
            <a:ext cx="1583577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7" name="Rounded Rectangle 256"/>
          <p:cNvSpPr/>
          <p:nvPr/>
        </p:nvSpPr>
        <p:spPr bwMode="auto">
          <a:xfrm>
            <a:off x="3029038" y="1748733"/>
            <a:ext cx="1578633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4" name="Teardrop 273"/>
          <p:cNvSpPr/>
          <p:nvPr/>
        </p:nvSpPr>
        <p:spPr bwMode="auto">
          <a:xfrm rot="20472570">
            <a:off x="2919283" y="189523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5" name="Teardrop 274"/>
          <p:cNvSpPr/>
          <p:nvPr/>
        </p:nvSpPr>
        <p:spPr bwMode="auto">
          <a:xfrm rot="20472570">
            <a:off x="3178174" y="190081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6" name="Teardrop 275"/>
          <p:cNvSpPr/>
          <p:nvPr/>
        </p:nvSpPr>
        <p:spPr bwMode="auto">
          <a:xfrm rot="6044995">
            <a:off x="2681903" y="2243415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7" name="Teardrop 276"/>
          <p:cNvSpPr/>
          <p:nvPr/>
        </p:nvSpPr>
        <p:spPr bwMode="auto">
          <a:xfrm rot="6044995">
            <a:off x="2947926" y="2243415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8" name="Teardrop 277"/>
          <p:cNvSpPr/>
          <p:nvPr/>
        </p:nvSpPr>
        <p:spPr bwMode="auto">
          <a:xfrm rot="6044995">
            <a:off x="3197292" y="2236500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9" name="Teardrop 278"/>
          <p:cNvSpPr/>
          <p:nvPr/>
        </p:nvSpPr>
        <p:spPr bwMode="auto">
          <a:xfrm rot="10515254">
            <a:off x="1483470" y="224556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0" name="Teardrop 279"/>
          <p:cNvSpPr/>
          <p:nvPr/>
        </p:nvSpPr>
        <p:spPr bwMode="auto">
          <a:xfrm rot="10515254">
            <a:off x="1749493" y="224556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1" name="Teardrop 280"/>
          <p:cNvSpPr/>
          <p:nvPr/>
        </p:nvSpPr>
        <p:spPr bwMode="auto">
          <a:xfrm rot="10515254">
            <a:off x="1998859" y="2238652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2" name="Teardrop 281"/>
          <p:cNvSpPr/>
          <p:nvPr/>
        </p:nvSpPr>
        <p:spPr bwMode="auto">
          <a:xfrm rot="17329191">
            <a:off x="1467031" y="1894674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3" name="Teardrop 282"/>
          <p:cNvSpPr/>
          <p:nvPr/>
        </p:nvSpPr>
        <p:spPr bwMode="auto">
          <a:xfrm rot="17329191">
            <a:off x="1740466" y="1897163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4" name="Teardrop 283"/>
          <p:cNvSpPr/>
          <p:nvPr/>
        </p:nvSpPr>
        <p:spPr bwMode="auto">
          <a:xfrm rot="17329191">
            <a:off x="1999357" y="1902743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5" name="Rounded Rectangle 284"/>
          <p:cNvSpPr/>
          <p:nvPr/>
        </p:nvSpPr>
        <p:spPr bwMode="auto">
          <a:xfrm>
            <a:off x="158303" y="2515354"/>
            <a:ext cx="1604788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6" name="Rounded Rectangle 285"/>
          <p:cNvSpPr/>
          <p:nvPr/>
        </p:nvSpPr>
        <p:spPr bwMode="auto">
          <a:xfrm>
            <a:off x="158303" y="1745269"/>
            <a:ext cx="1604788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7" name="Rounded Rectangle 286"/>
          <p:cNvSpPr/>
          <p:nvPr/>
        </p:nvSpPr>
        <p:spPr bwMode="auto">
          <a:xfrm>
            <a:off x="1513913" y="3172650"/>
            <a:ext cx="1846522" cy="146621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8" name="Teardrop 287"/>
          <p:cNvSpPr/>
          <p:nvPr/>
        </p:nvSpPr>
        <p:spPr bwMode="auto">
          <a:xfrm rot="20472570">
            <a:off x="2682298" y="2972868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9" name="Rounded Rectangle 288"/>
          <p:cNvSpPr/>
          <p:nvPr/>
        </p:nvSpPr>
        <p:spPr bwMode="auto">
          <a:xfrm>
            <a:off x="3036845" y="3598938"/>
            <a:ext cx="1585954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0" name="Rounded Rectangle 289"/>
          <p:cNvSpPr/>
          <p:nvPr/>
        </p:nvSpPr>
        <p:spPr bwMode="auto">
          <a:xfrm>
            <a:off x="3036845" y="2828853"/>
            <a:ext cx="1581010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1" name="Teardrop 290"/>
          <p:cNvSpPr/>
          <p:nvPr/>
        </p:nvSpPr>
        <p:spPr bwMode="auto">
          <a:xfrm rot="20472570">
            <a:off x="2955733" y="297535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2" name="Teardrop 291"/>
          <p:cNvSpPr/>
          <p:nvPr/>
        </p:nvSpPr>
        <p:spPr bwMode="auto">
          <a:xfrm rot="20472570">
            <a:off x="3214624" y="298093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3" name="Teardrop 292"/>
          <p:cNvSpPr/>
          <p:nvPr/>
        </p:nvSpPr>
        <p:spPr bwMode="auto">
          <a:xfrm rot="6044995">
            <a:off x="2718353" y="3323535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4" name="Teardrop 293"/>
          <p:cNvSpPr/>
          <p:nvPr/>
        </p:nvSpPr>
        <p:spPr bwMode="auto">
          <a:xfrm rot="6044995">
            <a:off x="2984376" y="3323535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5" name="Teardrop 294"/>
          <p:cNvSpPr/>
          <p:nvPr/>
        </p:nvSpPr>
        <p:spPr bwMode="auto">
          <a:xfrm rot="6044995">
            <a:off x="3233742" y="3316620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6" name="Teardrop 295"/>
          <p:cNvSpPr/>
          <p:nvPr/>
        </p:nvSpPr>
        <p:spPr bwMode="auto">
          <a:xfrm rot="10515254">
            <a:off x="1493654" y="332568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7" name="Teardrop 296"/>
          <p:cNvSpPr/>
          <p:nvPr/>
        </p:nvSpPr>
        <p:spPr bwMode="auto">
          <a:xfrm rot="10515254">
            <a:off x="1759677" y="332568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8" name="Teardrop 297"/>
          <p:cNvSpPr/>
          <p:nvPr/>
        </p:nvSpPr>
        <p:spPr bwMode="auto">
          <a:xfrm rot="10515254">
            <a:off x="2009043" y="3318772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9" name="Teardrop 298"/>
          <p:cNvSpPr/>
          <p:nvPr/>
        </p:nvSpPr>
        <p:spPr bwMode="auto">
          <a:xfrm rot="17329191">
            <a:off x="1477215" y="2974794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0" name="Teardrop 299"/>
          <p:cNvSpPr/>
          <p:nvPr/>
        </p:nvSpPr>
        <p:spPr bwMode="auto">
          <a:xfrm rot="17329191">
            <a:off x="1750650" y="2977283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1" name="Teardrop 300"/>
          <p:cNvSpPr/>
          <p:nvPr/>
        </p:nvSpPr>
        <p:spPr bwMode="auto">
          <a:xfrm rot="17329191">
            <a:off x="2009541" y="2982863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2" name="Rounded Rectangle 301"/>
          <p:cNvSpPr/>
          <p:nvPr/>
        </p:nvSpPr>
        <p:spPr bwMode="auto">
          <a:xfrm>
            <a:off x="158303" y="3595474"/>
            <a:ext cx="1594604" cy="4918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3" name="Rounded Rectangle 302"/>
          <p:cNvSpPr/>
          <p:nvPr/>
        </p:nvSpPr>
        <p:spPr bwMode="auto">
          <a:xfrm>
            <a:off x="158303" y="2825389"/>
            <a:ext cx="1604788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305" name="Group 304"/>
          <p:cNvGrpSpPr/>
          <p:nvPr/>
        </p:nvGrpSpPr>
        <p:grpSpPr>
          <a:xfrm>
            <a:off x="2339752" y="4657412"/>
            <a:ext cx="1840445" cy="339052"/>
            <a:chOff x="2206996" y="4985880"/>
            <a:chExt cx="1840445" cy="339052"/>
          </a:xfrm>
        </p:grpSpPr>
        <p:sp>
          <p:nvSpPr>
            <p:cNvPr id="306" name="Rounded Rectangle 305"/>
            <p:cNvSpPr/>
            <p:nvPr/>
          </p:nvSpPr>
          <p:spPr bwMode="auto">
            <a:xfrm>
              <a:off x="2206996" y="4985880"/>
              <a:ext cx="1840445" cy="296527"/>
            </a:xfrm>
            <a:prstGeom prst="roundRect">
              <a:avLst>
                <a:gd name="adj" fmla="val 39527"/>
              </a:avLst>
            </a:prstGeom>
            <a:noFill/>
            <a:ln w="1905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7" name="Chord 306"/>
            <p:cNvSpPr/>
            <p:nvPr/>
          </p:nvSpPr>
          <p:spPr bwMode="auto">
            <a:xfrm rot="7746863">
              <a:off x="2401124" y="5125782"/>
              <a:ext cx="195877" cy="198208"/>
            </a:xfrm>
            <a:prstGeom prst="chord">
              <a:avLst>
                <a:gd name="adj1" fmla="val 705106"/>
                <a:gd name="adj2" fmla="val 16200000"/>
              </a:avLst>
            </a:prstGeom>
            <a:noFill/>
            <a:ln w="1905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8" name="Chord 307"/>
            <p:cNvSpPr/>
            <p:nvPr/>
          </p:nvSpPr>
          <p:spPr bwMode="auto">
            <a:xfrm rot="7746863">
              <a:off x="3450069" y="5127890"/>
              <a:ext cx="195877" cy="198208"/>
            </a:xfrm>
            <a:prstGeom prst="chord">
              <a:avLst>
                <a:gd name="adj1" fmla="val 705106"/>
                <a:gd name="adj2" fmla="val 16200000"/>
              </a:avLst>
            </a:prstGeom>
            <a:noFill/>
            <a:ln w="1905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2595308" y="4540692"/>
            <a:ext cx="1268848" cy="456288"/>
            <a:chOff x="4644008" y="1008024"/>
            <a:chExt cx="1268848" cy="456288"/>
          </a:xfrm>
        </p:grpSpPr>
        <p:grpSp>
          <p:nvGrpSpPr>
            <p:cNvPr id="310" name="Group 309"/>
            <p:cNvGrpSpPr/>
            <p:nvPr/>
          </p:nvGrpSpPr>
          <p:grpSpPr>
            <a:xfrm>
              <a:off x="4644008" y="1008024"/>
              <a:ext cx="222704" cy="454186"/>
              <a:chOff x="4676521" y="971408"/>
              <a:chExt cx="222704" cy="454186"/>
            </a:xfrm>
          </p:grpSpPr>
          <p:sp>
            <p:nvSpPr>
              <p:cNvPr id="315" name="Chord 314"/>
              <p:cNvSpPr>
                <a:spLocks noChangeAspect="1"/>
              </p:cNvSpPr>
              <p:nvPr/>
            </p:nvSpPr>
            <p:spPr bwMode="auto">
              <a:xfrm rot="7792001">
                <a:off x="4740114" y="970466"/>
                <a:ext cx="158170" cy="160053"/>
              </a:xfrm>
              <a:prstGeom prst="chord">
                <a:avLst>
                  <a:gd name="adj1" fmla="val 705106"/>
                  <a:gd name="adj2" fmla="val 16200000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16" name="Straight Connector 315"/>
              <p:cNvCxnSpPr>
                <a:endCxn id="315" idx="2"/>
              </p:cNvCxnSpPr>
              <p:nvPr/>
            </p:nvCxnSpPr>
            <p:spPr bwMode="auto">
              <a:xfrm flipV="1">
                <a:off x="4676521" y="1100704"/>
                <a:ext cx="142378" cy="3248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</a:sp3d>
            </p:spPr>
          </p:cxnSp>
        </p:grpSp>
        <p:grpSp>
          <p:nvGrpSpPr>
            <p:cNvPr id="311" name="Group 310"/>
            <p:cNvGrpSpPr/>
            <p:nvPr/>
          </p:nvGrpSpPr>
          <p:grpSpPr>
            <a:xfrm>
              <a:off x="5690152" y="1010126"/>
              <a:ext cx="222704" cy="454186"/>
              <a:chOff x="4676521" y="971408"/>
              <a:chExt cx="222704" cy="454186"/>
            </a:xfrm>
          </p:grpSpPr>
          <p:sp>
            <p:nvSpPr>
              <p:cNvPr id="313" name="Chord 312"/>
              <p:cNvSpPr>
                <a:spLocks noChangeAspect="1"/>
              </p:cNvSpPr>
              <p:nvPr/>
            </p:nvSpPr>
            <p:spPr bwMode="auto">
              <a:xfrm rot="7792001">
                <a:off x="4740114" y="970466"/>
                <a:ext cx="158170" cy="160053"/>
              </a:xfrm>
              <a:prstGeom prst="chord">
                <a:avLst>
                  <a:gd name="adj1" fmla="val 705106"/>
                  <a:gd name="adj2" fmla="val 16200000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14" name="Straight Connector 313"/>
              <p:cNvCxnSpPr>
                <a:endCxn id="313" idx="2"/>
              </p:cNvCxnSpPr>
              <p:nvPr/>
            </p:nvCxnSpPr>
            <p:spPr bwMode="auto">
              <a:xfrm flipV="1">
                <a:off x="4676521" y="1100704"/>
                <a:ext cx="142378" cy="3248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</a:sp3d>
            </p:spPr>
          </p:cxnSp>
        </p:grpSp>
        <p:cxnSp>
          <p:nvCxnSpPr>
            <p:cNvPr id="312" name="Straight Connector 311"/>
            <p:cNvCxnSpPr/>
            <p:nvPr/>
          </p:nvCxnSpPr>
          <p:spPr bwMode="auto">
            <a:xfrm flipV="1">
              <a:off x="5179128" y="1125774"/>
              <a:ext cx="142378" cy="3248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0"/>
            </a:sp3d>
          </p:spPr>
        </p:cxnSp>
      </p:grpSp>
      <p:sp>
        <p:nvSpPr>
          <p:cNvPr id="317" name="Teardrop 316"/>
          <p:cNvSpPr/>
          <p:nvPr/>
        </p:nvSpPr>
        <p:spPr bwMode="auto">
          <a:xfrm rot="20472570">
            <a:off x="2190720" y="5220710"/>
            <a:ext cx="454121" cy="478762"/>
          </a:xfrm>
          <a:prstGeom prst="teardrop">
            <a:avLst>
              <a:gd name="adj" fmla="val 133682"/>
            </a:avLst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19" name="Oval 318"/>
          <p:cNvSpPr/>
          <p:nvPr/>
        </p:nvSpPr>
        <p:spPr bwMode="auto">
          <a:xfrm>
            <a:off x="2589052" y="5034930"/>
            <a:ext cx="245450" cy="288032"/>
          </a:xfrm>
          <a:prstGeom prst="ellipse">
            <a:avLst/>
          </a:prstGeom>
          <a:solidFill>
            <a:srgbClr val="CC66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h="57150"/>
          </a:sp3d>
        </p:spPr>
        <p:txBody>
          <a:bodyPr vert="horz" wrap="none" lIns="18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i="0" u="none" strike="noStrike" normalizeH="0" baseline="0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ADP</a:t>
            </a:r>
          </a:p>
        </p:txBody>
      </p:sp>
      <p:sp>
        <p:nvSpPr>
          <p:cNvPr id="321" name="Oval 320"/>
          <p:cNvSpPr/>
          <p:nvPr/>
        </p:nvSpPr>
        <p:spPr bwMode="auto">
          <a:xfrm>
            <a:off x="2461447" y="4927236"/>
            <a:ext cx="245450" cy="288032"/>
          </a:xfrm>
          <a:prstGeom prst="ellipse">
            <a:avLst/>
          </a:prstGeom>
          <a:solidFill>
            <a:srgbClr val="C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h="57150"/>
          </a:sp3d>
        </p:spPr>
        <p:txBody>
          <a:bodyPr vert="horz" wrap="none" lIns="18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i="0" u="none" strike="noStrike" normalizeH="0" baseline="0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ATP</a:t>
            </a:r>
          </a:p>
        </p:txBody>
      </p:sp>
      <p:sp>
        <p:nvSpPr>
          <p:cNvPr id="322" name="Rectangle 321"/>
          <p:cNvSpPr/>
          <p:nvPr/>
        </p:nvSpPr>
        <p:spPr bwMode="auto">
          <a:xfrm>
            <a:off x="4622799" y="1484784"/>
            <a:ext cx="72008" cy="2447905"/>
          </a:xfrm>
          <a:prstGeom prst="rect">
            <a:avLst/>
          </a:prstGeom>
          <a:solidFill>
            <a:srgbClr val="CC66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23" name="Rectangle 322"/>
          <p:cNvSpPr/>
          <p:nvPr/>
        </p:nvSpPr>
        <p:spPr bwMode="auto">
          <a:xfrm>
            <a:off x="86295" y="1487085"/>
            <a:ext cx="72008" cy="2447905"/>
          </a:xfrm>
          <a:prstGeom prst="rect">
            <a:avLst/>
          </a:prstGeom>
          <a:solidFill>
            <a:srgbClr val="CC66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2346838" y="427692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4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4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3388678" y="427692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4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4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326" name="Group 325"/>
          <p:cNvGrpSpPr/>
          <p:nvPr/>
        </p:nvGrpSpPr>
        <p:grpSpPr>
          <a:xfrm>
            <a:off x="917740" y="2782862"/>
            <a:ext cx="3271367" cy="1431389"/>
            <a:chOff x="868585" y="3149739"/>
            <a:chExt cx="3271367" cy="1431389"/>
          </a:xfrm>
        </p:grpSpPr>
        <p:cxnSp>
          <p:nvCxnSpPr>
            <p:cNvPr id="327" name="Straight Connector 326"/>
            <p:cNvCxnSpPr/>
            <p:nvPr/>
          </p:nvCxnSpPr>
          <p:spPr bwMode="auto">
            <a:xfrm flipH="1">
              <a:off x="868585" y="3606652"/>
              <a:ext cx="1792106" cy="974476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8" name="Rectangle 327"/>
            <p:cNvSpPr/>
            <p:nvPr/>
          </p:nvSpPr>
          <p:spPr bwMode="auto">
            <a:xfrm>
              <a:off x="2660691" y="3149739"/>
              <a:ext cx="623751" cy="454959"/>
            </a:xfrm>
            <a:prstGeom prst="rect">
              <a:avLst/>
            </a:prstGeom>
            <a:solidFill>
              <a:srgbClr val="FFCC99">
                <a:alpha val="38000"/>
              </a:srgbClr>
            </a:solidFill>
            <a:ln w="9525" cap="flat" cmpd="sng" algn="ctr">
              <a:solidFill>
                <a:srgbClr val="CC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329" name="Straight Connector 328"/>
            <p:cNvCxnSpPr/>
            <p:nvPr/>
          </p:nvCxnSpPr>
          <p:spPr bwMode="auto">
            <a:xfrm>
              <a:off x="3284443" y="3597445"/>
              <a:ext cx="855509" cy="983683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0" name="Group 329"/>
          <p:cNvGrpSpPr/>
          <p:nvPr/>
        </p:nvGrpSpPr>
        <p:grpSpPr>
          <a:xfrm>
            <a:off x="3327905" y="2110785"/>
            <a:ext cx="1314813" cy="133199"/>
            <a:chOff x="3622288" y="2542833"/>
            <a:chExt cx="1314813" cy="133199"/>
          </a:xfrm>
        </p:grpSpPr>
        <p:sp>
          <p:nvSpPr>
            <p:cNvPr id="331" name="Freeform 330"/>
            <p:cNvSpPr/>
            <p:nvPr/>
          </p:nvSpPr>
          <p:spPr bwMode="auto">
            <a:xfrm rot="5400000">
              <a:off x="3891164" y="2275289"/>
              <a:ext cx="131867" cy="6696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 rot="5400000">
              <a:off x="4536357" y="2273957"/>
              <a:ext cx="131867" cy="6696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333" name="Rounded Rectangle 332"/>
          <p:cNvSpPr/>
          <p:nvPr/>
        </p:nvSpPr>
        <p:spPr bwMode="auto">
          <a:xfrm>
            <a:off x="2466769" y="2134283"/>
            <a:ext cx="887801" cy="23277"/>
          </a:xfrm>
          <a:prstGeom prst="roundRect">
            <a:avLst/>
          </a:prstGeom>
          <a:solidFill>
            <a:srgbClr val="CC66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morning" dir="t"/>
          </a:scene3d>
          <a:sp3d>
            <a:bevelT w="19050" h="31750"/>
            <a:bevelB w="19050" h="317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147742" y="2113535"/>
            <a:ext cx="1370435" cy="132337"/>
            <a:chOff x="442125" y="2545583"/>
            <a:chExt cx="1370435" cy="132337"/>
          </a:xfrm>
        </p:grpSpPr>
        <p:sp>
          <p:nvSpPr>
            <p:cNvPr id="335" name="Freeform 334"/>
            <p:cNvSpPr/>
            <p:nvPr/>
          </p:nvSpPr>
          <p:spPr bwMode="auto">
            <a:xfrm rot="16200000" flipH="1">
              <a:off x="1398079" y="2263439"/>
              <a:ext cx="131014" cy="697948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6" name="Freeform 335"/>
            <p:cNvSpPr/>
            <p:nvPr/>
          </p:nvSpPr>
          <p:spPr bwMode="auto">
            <a:xfrm rot="16200000" flipH="1">
              <a:off x="725592" y="2262116"/>
              <a:ext cx="131014" cy="697948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337" name="Rounded Rectangle 336"/>
          <p:cNvSpPr/>
          <p:nvPr/>
        </p:nvSpPr>
        <p:spPr bwMode="auto">
          <a:xfrm flipH="1">
            <a:off x="1490384" y="2129388"/>
            <a:ext cx="925358" cy="23126"/>
          </a:xfrm>
          <a:prstGeom prst="roundRect">
            <a:avLst/>
          </a:prstGeom>
          <a:solidFill>
            <a:srgbClr val="CC66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morning" dir="t"/>
          </a:scene3d>
          <a:sp3d>
            <a:bevelT w="19050" h="31750"/>
            <a:bevelB w="19050" h="317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338" name="Group 337"/>
          <p:cNvGrpSpPr/>
          <p:nvPr/>
        </p:nvGrpSpPr>
        <p:grpSpPr>
          <a:xfrm>
            <a:off x="3322844" y="3193926"/>
            <a:ext cx="1314813" cy="133199"/>
            <a:chOff x="3617227" y="3625974"/>
            <a:chExt cx="1314813" cy="133199"/>
          </a:xfrm>
        </p:grpSpPr>
        <p:sp>
          <p:nvSpPr>
            <p:cNvPr id="339" name="Freeform 338"/>
            <p:cNvSpPr/>
            <p:nvPr/>
          </p:nvSpPr>
          <p:spPr bwMode="auto">
            <a:xfrm rot="5400000">
              <a:off x="3886103" y="3358430"/>
              <a:ext cx="131867" cy="6696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 rot="5400000">
              <a:off x="4531296" y="3357098"/>
              <a:ext cx="131867" cy="6696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341" name="Rounded Rectangle 340"/>
          <p:cNvSpPr/>
          <p:nvPr/>
        </p:nvSpPr>
        <p:spPr bwMode="auto">
          <a:xfrm>
            <a:off x="2461708" y="3217424"/>
            <a:ext cx="887801" cy="23277"/>
          </a:xfrm>
          <a:prstGeom prst="roundRect">
            <a:avLst/>
          </a:prstGeom>
          <a:solidFill>
            <a:srgbClr val="CC66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morning" dir="t"/>
          </a:scene3d>
          <a:sp3d>
            <a:bevelT w="19050" h="31750"/>
            <a:bevelB w="19050" h="317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342" name="Group 341"/>
          <p:cNvGrpSpPr/>
          <p:nvPr/>
        </p:nvGrpSpPr>
        <p:grpSpPr>
          <a:xfrm>
            <a:off x="142681" y="3196676"/>
            <a:ext cx="1370435" cy="132337"/>
            <a:chOff x="437064" y="3628724"/>
            <a:chExt cx="1370435" cy="132337"/>
          </a:xfrm>
        </p:grpSpPr>
        <p:sp>
          <p:nvSpPr>
            <p:cNvPr id="343" name="Freeform 342"/>
            <p:cNvSpPr/>
            <p:nvPr/>
          </p:nvSpPr>
          <p:spPr bwMode="auto">
            <a:xfrm rot="16200000" flipH="1">
              <a:off x="1393018" y="3346580"/>
              <a:ext cx="131014" cy="697948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4" name="Freeform 343"/>
            <p:cNvSpPr/>
            <p:nvPr/>
          </p:nvSpPr>
          <p:spPr bwMode="auto">
            <a:xfrm rot="16200000" flipH="1">
              <a:off x="720531" y="3345257"/>
              <a:ext cx="131014" cy="697948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345" name="Rounded Rectangle 344"/>
          <p:cNvSpPr/>
          <p:nvPr/>
        </p:nvSpPr>
        <p:spPr bwMode="auto">
          <a:xfrm flipH="1">
            <a:off x="1485323" y="3212529"/>
            <a:ext cx="925358" cy="23126"/>
          </a:xfrm>
          <a:prstGeom prst="roundRect">
            <a:avLst/>
          </a:prstGeom>
          <a:solidFill>
            <a:srgbClr val="CC66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morning" dir="t"/>
          </a:scene3d>
          <a:sp3d>
            <a:bevelT w="19050" h="31750"/>
            <a:bevelB w="19050" h="317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1842690" y="155209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2631172" y="156031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2700054" y="272083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1793083" y="265428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3018666" y="255554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1041514" y="182351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2401599" y="346952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2141819" y="279887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752644" y="899667"/>
            <a:ext cx="4346474" cy="58682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The sliding filament theory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the presence of 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, there is a slight movement of the troponin molecule from the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chain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movement exposes a myosin binding site on the surface of the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chain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‘charged’ myosin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heads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bind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to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on the actin filament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This binding and subsequent discharge of ADP causes the myosin head to pivot (the ‘power stroke’),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pulling a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ctin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filament towards the centre of the sarcomere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Binding of ATP then releases the myosin head from the actin filament 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Hydrolysis of the ATP molecule provides the energy to ‘recharge’ the myosin head</a:t>
            </a:r>
          </a:p>
        </p:txBody>
      </p:sp>
      <p:sp>
        <p:nvSpPr>
          <p:cNvPr id="358" name="Freeform 357"/>
          <p:cNvSpPr/>
          <p:nvPr/>
        </p:nvSpPr>
        <p:spPr bwMode="auto">
          <a:xfrm>
            <a:off x="915336" y="5713582"/>
            <a:ext cx="1794510" cy="183980"/>
          </a:xfrm>
          <a:custGeom>
            <a:avLst/>
            <a:gdLst>
              <a:gd name="connsiteX0" fmla="*/ 1794510 w 1794510"/>
              <a:gd name="connsiteY0" fmla="*/ 183980 h 183980"/>
              <a:gd name="connsiteX1" fmla="*/ 1645920 w 1794510"/>
              <a:gd name="connsiteY1" fmla="*/ 35390 h 183980"/>
              <a:gd name="connsiteX2" fmla="*/ 1062990 w 1794510"/>
              <a:gd name="connsiteY2" fmla="*/ 12530 h 183980"/>
              <a:gd name="connsiteX3" fmla="*/ 240030 w 1794510"/>
              <a:gd name="connsiteY3" fmla="*/ 1100 h 183980"/>
              <a:gd name="connsiteX4" fmla="*/ 0 w 1794510"/>
              <a:gd name="connsiteY4" fmla="*/ 1100 h 18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510" h="183980">
                <a:moveTo>
                  <a:pt x="1794510" y="183980"/>
                </a:moveTo>
                <a:cubicBezTo>
                  <a:pt x="1781175" y="123972"/>
                  <a:pt x="1767840" y="63965"/>
                  <a:pt x="1645920" y="35390"/>
                </a:cubicBezTo>
                <a:cubicBezTo>
                  <a:pt x="1524000" y="6815"/>
                  <a:pt x="1297305" y="18245"/>
                  <a:pt x="1062990" y="12530"/>
                </a:cubicBezTo>
                <a:cubicBezTo>
                  <a:pt x="828675" y="6815"/>
                  <a:pt x="417195" y="3005"/>
                  <a:pt x="240030" y="1100"/>
                </a:cubicBezTo>
                <a:cubicBezTo>
                  <a:pt x="62865" y="-805"/>
                  <a:pt x="31432" y="147"/>
                  <a:pt x="0" y="1100"/>
                </a:cubicBezTo>
              </a:path>
            </a:pathLst>
          </a:cu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359" name="Group 358"/>
          <p:cNvGrpSpPr/>
          <p:nvPr/>
        </p:nvGrpSpPr>
        <p:grpSpPr>
          <a:xfrm>
            <a:off x="1314311" y="5021085"/>
            <a:ext cx="896948" cy="461665"/>
            <a:chOff x="290303" y="3734817"/>
            <a:chExt cx="896948" cy="461665"/>
          </a:xfrm>
        </p:grpSpPr>
        <p:sp>
          <p:nvSpPr>
            <p:cNvPr id="360" name="Rectangle 359"/>
            <p:cNvSpPr/>
            <p:nvPr/>
          </p:nvSpPr>
          <p:spPr>
            <a:xfrm>
              <a:off x="290303" y="3734817"/>
              <a:ext cx="76026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Myosin head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361" name="Straight Arrow Connector 360"/>
            <p:cNvCxnSpPr/>
            <p:nvPr/>
          </p:nvCxnSpPr>
          <p:spPr bwMode="auto">
            <a:xfrm>
              <a:off x="789785" y="4036694"/>
              <a:ext cx="397466" cy="638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118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6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35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1.05507E-6 L -0.06962 0.00231 " pathEditMode="relative" rAng="0" ptsTypes="AA">
                                      <p:cBhvr>
                                        <p:cTn id="169" dur="4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1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5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3.7037E-6 L -0.06945 0.00023 " pathEditMode="relative" rAng="0" ptsTypes="AA">
                                      <p:cBhvr>
                                        <p:cTn id="171" dur="4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73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7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77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7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8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8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87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9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91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9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63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43452E-6 L 0.06146 0.00393 " pathEditMode="relative" rAng="0" ptsTypes="AA">
                                      <p:cBhvr>
                                        <p:cTn id="195" dur="4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85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63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4.86812E-6 L 0.06146 0.0007 " pathEditMode="relative" rAng="0" ptsTypes="AA">
                                      <p:cBhvr>
                                        <p:cTn id="197" dur="47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2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9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35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1.24942E-6 L -0.07066 0.00347 " pathEditMode="relative" rAng="0" ptsTypes="AA">
                                      <p:cBhvr>
                                        <p:cTn id="201" dur="4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6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35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2.18417E-6 L -0.07049 0.00023 " pathEditMode="relative" rAng="0" ptsTypes="AA">
                                      <p:cBhvr>
                                        <p:cTn id="203" dur="4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05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07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0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11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13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1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17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1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21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2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25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63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62379E-6 L 0.06076 0.0037 " pathEditMode="relative" rAng="0" ptsTypes="AA">
                                      <p:cBhvr>
                                        <p:cTn id="227" dur="47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185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63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5.64553E-7 L 0.06024 0.00069 " pathEditMode="relative" rAng="0" ptsTypes="AA">
                                      <p:cBhvr>
                                        <p:cTn id="229" dur="47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23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35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87 0.00023 L -0.06597 0.00046 " pathEditMode="relative" rAng="0" ptsTypes="AA">
                                      <p:cBhvr>
                                        <p:cTn id="231" dur="4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0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3" dur="4750" fill="hold"/>
                                        <p:tgtEl>
                                          <p:spTgt spid="33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35" presetClass="pat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3 -0.00301 L -0.0316 0.00092 " pathEditMode="relative" rAng="0" ptsTypes="AA">
                                      <p:cBhvr>
                                        <p:cTn id="235" dur="4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18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3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73282E-6 L 0.0592 -0.00024 " pathEditMode="relative" rAng="0" ptsTypes="AA">
                                      <p:cBhvr>
                                        <p:cTn id="237" dur="4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23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9" dur="4750" fill="hold"/>
                                        <p:tgtEl>
                                          <p:spTgt spid="334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3" presetClass="pat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2.96296E-6 L 0.03021 0.0037 " pathEditMode="relative" rAng="0" ptsTypes="AA">
                                      <p:cBhvr>
                                        <p:cTn id="241" dur="4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85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3" dur="4750" fill="hold"/>
                                        <p:tgtEl>
                                          <p:spTgt spid="342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63" presetClass="pat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2.22222E-6 L 0.03073 0.00162 " pathEditMode="relative" rAng="0" ptsTypes="AA">
                                      <p:cBhvr>
                                        <p:cTn id="245" dur="47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69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7" dur="4750" fill="hold"/>
                                        <p:tgtEl>
                                          <p:spTgt spid="33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35" presetClass="pat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4 0.00046 L -0.02864 0.00393 " pathEditMode="relative" rAng="0" ptsTypes="AA">
                                      <p:cBhvr>
                                        <p:cTn id="249" dur="47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62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1.11111E-6 C 5E-6 -0.00995 0.00018 -0.0162 0.00018 -0.02616 " pathEditMode="relative" rAng="0" ptsTypes="ff">
                                      <p:cBhvr>
                                        <p:cTn id="309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9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C -0.00086 0.0213 -0.00052 0.00834 -0.00052 0.01644 " pathEditMode="relative" rAng="0" ptsTypes="ff">
                                      <p:cBhvr>
                                        <p:cTn id="31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5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32" dur="2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35 0.01621 C -0.0118 0.01667 -0.01944 0.01713 -0.03159 0.01713 " pathEditMode="relative" rAng="0" ptsTypes="ff">
                                      <p:cBhvr>
                                        <p:cTn id="334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46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902 0 -0.01823 0 -0.02725 0 " pathEditMode="relative" ptsTypes="fA">
                                      <p:cBhvr>
                                        <p:cTn id="336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902 0 -0.01823 0 -0.02725 0 " pathEditMode="relative" ptsTypes="fA">
                                      <p:cBhvr>
                                        <p:cTn id="338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0.02662 C -0.00902 -0.02662 -0.01822 -0.02662 -0.02725 -0.02662 " pathEditMode="relative" rAng="0" ptsTypes="fA">
                                      <p:cBhvr>
                                        <p:cTn id="340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142 0.01667 C -0.03246 0.01227 -0.03402 0.00764 -0.03402 0.00278 " pathEditMode="relative" rAng="0" ptsTypes="fA">
                                      <p:cBhvr>
                                        <p:cTn id="34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694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3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1.85185E-6 C 0.01007 -1.85185E-6 0.00729 0.01459 0.01476 0.01459 " pathEditMode="relative" rAng="0" ptsTypes="ff">
                                      <p:cBhvr>
                                        <p:cTn id="355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211" grpId="0" animBg="1"/>
      <p:bldP spid="250" grpId="0" animBg="1"/>
      <p:bldP spid="251" grpId="0" animBg="1"/>
      <p:bldP spid="251" grpId="1" animBg="1"/>
      <p:bldP spid="252" grpId="0" animBg="1"/>
      <p:bldP spid="252" grpId="1" animBg="1"/>
      <p:bldP spid="257" grpId="0" animBg="1"/>
      <p:bldP spid="257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17" grpId="0" animBg="1"/>
      <p:bldP spid="317" grpId="1" animBg="1"/>
      <p:bldP spid="317" grpId="2" animBg="1"/>
      <p:bldP spid="319" grpId="0" animBg="1"/>
      <p:bldP spid="319" grpId="1" animBg="1"/>
      <p:bldP spid="319" grpId="2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/>
      <p:bldP spid="324" grpId="1"/>
      <p:bldP spid="325" grpId="0"/>
      <p:bldP spid="325" grpId="1"/>
      <p:bldP spid="333" grpId="0" animBg="1"/>
      <p:bldP spid="337" grpId="0" animBg="1"/>
      <p:bldP spid="341" grpId="0" animBg="1"/>
      <p:bldP spid="345" grpId="0" animBg="1"/>
      <p:bldP spid="346" grpId="0"/>
      <p:bldP spid="346" grpId="1"/>
      <p:bldP spid="347" grpId="0"/>
      <p:bldP spid="347" grpId="1"/>
      <p:bldP spid="348" grpId="0"/>
      <p:bldP spid="348" grpId="1"/>
      <p:bldP spid="349" grpId="0"/>
      <p:bldP spid="349" grpId="1"/>
      <p:bldP spid="350" grpId="0"/>
      <p:bldP spid="350" grpId="1"/>
      <p:bldP spid="351" grpId="0"/>
      <p:bldP spid="351" grpId="1"/>
      <p:bldP spid="352" grpId="0"/>
      <p:bldP spid="352" grpId="1"/>
      <p:bldP spid="353" grpId="0"/>
      <p:bldP spid="353" grpId="1"/>
      <p:bldP spid="3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1691680" y="71414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Excitation-contraction coupling</a:t>
            </a:r>
            <a:endParaRPr lang="en-GB" sz="32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67544" y="899667"/>
            <a:ext cx="8415550" cy="56220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Excitation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An action potential (AP) propagates along the muscle membrane and through the T-tubule system of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myofibres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Dihydropyridine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receptors located on the T-tubule membrane are activated by the AP and bring about the opening of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ryanodine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receptors (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RyRs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RyRs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are located on the membrane of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sarcoplasmic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reticulum (SR) and opening allows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efflux from the SR into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myofibre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Contraction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rise in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within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myofibre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initiates contraction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At the sub-cellular level the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binds 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troponin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located on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fibres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binding 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troponin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allows the myosin heads to bind 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tropomysin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(also bound to the filaments)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ADP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phosphorylation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and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dephosphorylation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subsequently allows the myosin heads to pivot and pull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filaments towards the centre of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sarcomere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This sliding of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along myosin is known as the sliding filament theory</a:t>
            </a:r>
          </a:p>
          <a:p>
            <a:pPr lvl="0">
              <a:spcAft>
                <a:spcPts val="600"/>
              </a:spcAft>
            </a:pPr>
            <a:r>
              <a:rPr lang="en-GB" sz="1800" b="1" i="0" dirty="0" smtClean="0">
                <a:solidFill>
                  <a:srgbClr val="C00000"/>
                </a:solidFill>
                <a:latin typeface="+mn-lt"/>
              </a:rPr>
              <a:t>IN ISOMETRIC CONTRACTION THERE IS NO MUSCLE SHORTENING, HOW DOES THIS FIT IN WITH THE SLIDING FILAMENT THEORY?</a:t>
            </a:r>
            <a:endParaRPr lang="en-GB" sz="1800" i="0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18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spect="1"/>
          </p:cNvSpPr>
          <p:nvPr/>
        </p:nvSpPr>
        <p:spPr bwMode="auto">
          <a:xfrm>
            <a:off x="827590" y="2004530"/>
            <a:ext cx="2316483" cy="389035"/>
          </a:xfrm>
          <a:custGeom>
            <a:avLst/>
            <a:gdLst>
              <a:gd name="connsiteX0" fmla="*/ 0 w 2895600"/>
              <a:gd name="connsiteY0" fmla="*/ 695036 h 1459345"/>
              <a:gd name="connsiteX1" fmla="*/ 1440872 w 2895600"/>
              <a:gd name="connsiteY1" fmla="*/ 2309 h 1459345"/>
              <a:gd name="connsiteX2" fmla="*/ 2895600 w 2895600"/>
              <a:gd name="connsiteY2" fmla="*/ 708891 h 1459345"/>
              <a:gd name="connsiteX3" fmla="*/ 1440872 w 2895600"/>
              <a:gd name="connsiteY3" fmla="*/ 1457036 h 1459345"/>
              <a:gd name="connsiteX4" fmla="*/ 0 w 2895600"/>
              <a:gd name="connsiteY4" fmla="*/ 695036 h 14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1459345">
                <a:moveTo>
                  <a:pt x="0" y="695036"/>
                </a:moveTo>
                <a:cubicBezTo>
                  <a:pt x="0" y="452582"/>
                  <a:pt x="958272" y="0"/>
                  <a:pt x="1440872" y="2309"/>
                </a:cubicBezTo>
                <a:cubicBezTo>
                  <a:pt x="1923472" y="4618"/>
                  <a:pt x="2895600" y="466437"/>
                  <a:pt x="2895600" y="708891"/>
                </a:cubicBezTo>
                <a:cubicBezTo>
                  <a:pt x="2895600" y="951345"/>
                  <a:pt x="1923472" y="1459345"/>
                  <a:pt x="1440872" y="1457036"/>
                </a:cubicBezTo>
                <a:cubicBezTo>
                  <a:pt x="958272" y="1454727"/>
                  <a:pt x="0" y="937490"/>
                  <a:pt x="0" y="695036"/>
                </a:cubicBezTo>
                <a:close/>
              </a:path>
            </a:pathLst>
          </a:custGeom>
          <a:solidFill>
            <a:srgbClr val="CC6600">
              <a:alpha val="66000"/>
            </a:srgbClr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 bwMode="auto">
          <a:xfrm flipV="1">
            <a:off x="2329414" y="1501021"/>
            <a:ext cx="403245" cy="63367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6600"/>
            </a:solidFill>
            <a:prstDash val="solid"/>
            <a:round/>
            <a:headEnd type="none" w="med" len="med"/>
            <a:tailEnd type="diamond" w="lg" len="lg"/>
          </a:ln>
          <a:effectLst/>
        </p:spPr>
      </p:cxnSp>
      <p:cxnSp>
        <p:nvCxnSpPr>
          <p:cNvPr id="5" name="Straight Connector 4"/>
          <p:cNvCxnSpPr>
            <a:cxnSpLocks noChangeAspect="1"/>
          </p:cNvCxnSpPr>
          <p:nvPr/>
        </p:nvCxnSpPr>
        <p:spPr bwMode="auto">
          <a:xfrm>
            <a:off x="2333814" y="2278707"/>
            <a:ext cx="403245" cy="6336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6600"/>
            </a:solidFill>
            <a:prstDash val="solid"/>
            <a:round/>
            <a:headEnd type="none" w="med" len="med"/>
            <a:tailEnd type="diamond" w="lg" len="lg"/>
          </a:ln>
          <a:effectLst/>
        </p:spPr>
      </p:cxnSp>
      <p:sp>
        <p:nvSpPr>
          <p:cNvPr id="10" name="Rounded Rectangle 9"/>
          <p:cNvSpPr>
            <a:spLocks noChangeAspect="1"/>
          </p:cNvSpPr>
          <p:nvPr/>
        </p:nvSpPr>
        <p:spPr bwMode="auto">
          <a:xfrm>
            <a:off x="2743503" y="3187101"/>
            <a:ext cx="2592002" cy="115216"/>
          </a:xfrm>
          <a:prstGeom prst="roundRect">
            <a:avLst>
              <a:gd name="adj" fmla="val 50000"/>
            </a:avLst>
          </a:prstGeom>
          <a:solidFill>
            <a:srgbClr val="006699">
              <a:alpha val="53000"/>
            </a:srgbClr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 bwMode="auto">
          <a:xfrm>
            <a:off x="2740770" y="1154289"/>
            <a:ext cx="2592002" cy="115216"/>
          </a:xfrm>
          <a:prstGeom prst="roundRect">
            <a:avLst>
              <a:gd name="adj" fmla="val 50000"/>
            </a:avLst>
          </a:prstGeom>
          <a:solidFill>
            <a:srgbClr val="006699">
              <a:alpha val="53000"/>
            </a:srgbClr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829056" y="5136147"/>
            <a:ext cx="2316483" cy="389035"/>
          </a:xfrm>
          <a:custGeom>
            <a:avLst/>
            <a:gdLst>
              <a:gd name="connsiteX0" fmla="*/ 0 w 2895600"/>
              <a:gd name="connsiteY0" fmla="*/ 695036 h 1459345"/>
              <a:gd name="connsiteX1" fmla="*/ 1440872 w 2895600"/>
              <a:gd name="connsiteY1" fmla="*/ 2309 h 1459345"/>
              <a:gd name="connsiteX2" fmla="*/ 2895600 w 2895600"/>
              <a:gd name="connsiteY2" fmla="*/ 708891 h 1459345"/>
              <a:gd name="connsiteX3" fmla="*/ 1440872 w 2895600"/>
              <a:gd name="connsiteY3" fmla="*/ 1457036 h 1459345"/>
              <a:gd name="connsiteX4" fmla="*/ 0 w 2895600"/>
              <a:gd name="connsiteY4" fmla="*/ 695036 h 14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1459345">
                <a:moveTo>
                  <a:pt x="0" y="695036"/>
                </a:moveTo>
                <a:cubicBezTo>
                  <a:pt x="0" y="452582"/>
                  <a:pt x="958272" y="0"/>
                  <a:pt x="1440872" y="2309"/>
                </a:cubicBezTo>
                <a:cubicBezTo>
                  <a:pt x="1923472" y="4618"/>
                  <a:pt x="2895600" y="466437"/>
                  <a:pt x="2895600" y="708891"/>
                </a:cubicBezTo>
                <a:cubicBezTo>
                  <a:pt x="2895600" y="951345"/>
                  <a:pt x="1923472" y="1459345"/>
                  <a:pt x="1440872" y="1457036"/>
                </a:cubicBezTo>
                <a:cubicBezTo>
                  <a:pt x="958272" y="1454727"/>
                  <a:pt x="0" y="937490"/>
                  <a:pt x="0" y="695036"/>
                </a:cubicBezTo>
                <a:close/>
              </a:path>
            </a:pathLst>
          </a:custGeom>
          <a:solidFill>
            <a:srgbClr val="CC6600">
              <a:alpha val="66000"/>
            </a:srgbClr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cxnSpLocks noChangeAspect="1"/>
          </p:cNvCxnSpPr>
          <p:nvPr/>
        </p:nvCxnSpPr>
        <p:spPr bwMode="auto">
          <a:xfrm flipV="1">
            <a:off x="2317025" y="4630652"/>
            <a:ext cx="403245" cy="63367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6600"/>
            </a:solidFill>
            <a:prstDash val="solid"/>
            <a:round/>
            <a:headEnd type="none" w="med" len="med"/>
            <a:tailEnd type="diamond" w="lg" len="lg"/>
          </a:ln>
          <a:effectLst/>
        </p:spPr>
      </p:cxnSp>
      <p:cxnSp>
        <p:nvCxnSpPr>
          <p:cNvPr id="14" name="Straight Connector 13"/>
          <p:cNvCxnSpPr>
            <a:cxnSpLocks noChangeAspect="1"/>
          </p:cNvCxnSpPr>
          <p:nvPr/>
        </p:nvCxnSpPr>
        <p:spPr bwMode="auto">
          <a:xfrm>
            <a:off x="2321425" y="5408876"/>
            <a:ext cx="403245" cy="6336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6600"/>
            </a:solidFill>
            <a:prstDash val="solid"/>
            <a:round/>
            <a:headEnd type="none" w="med" len="med"/>
            <a:tailEnd type="diamond" w="lg" len="lg"/>
          </a:ln>
          <a:effectLst/>
        </p:spPr>
      </p:cxnSp>
      <p:sp>
        <p:nvSpPr>
          <p:cNvPr id="15" name="Rounded Rectangle 14"/>
          <p:cNvSpPr>
            <a:spLocks noChangeAspect="1"/>
          </p:cNvSpPr>
          <p:nvPr/>
        </p:nvSpPr>
        <p:spPr bwMode="auto">
          <a:xfrm>
            <a:off x="2717259" y="6292293"/>
            <a:ext cx="2592002" cy="115216"/>
          </a:xfrm>
          <a:prstGeom prst="roundRect">
            <a:avLst>
              <a:gd name="adj" fmla="val 50000"/>
            </a:avLst>
          </a:prstGeom>
          <a:solidFill>
            <a:srgbClr val="006699">
              <a:alpha val="53000"/>
            </a:srgbClr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>
            <a:spLocks noChangeAspect="1"/>
          </p:cNvSpPr>
          <p:nvPr/>
        </p:nvSpPr>
        <p:spPr bwMode="auto">
          <a:xfrm>
            <a:off x="2686816" y="4284458"/>
            <a:ext cx="2592002" cy="115216"/>
          </a:xfrm>
          <a:prstGeom prst="roundRect">
            <a:avLst>
              <a:gd name="adj" fmla="val 50000"/>
            </a:avLst>
          </a:prstGeom>
          <a:solidFill>
            <a:srgbClr val="006699">
              <a:alpha val="53000"/>
            </a:srgbClr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6096" y="1126579"/>
            <a:ext cx="3591014" cy="25904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Isotonic contraction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Muscle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tension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greater than the force exerted by the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load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Muscle contracts, fibres shortens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Energy expenditure (ATP) during the ‘recharging’ of myosin heads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36096" y="4216826"/>
            <a:ext cx="3591014" cy="22365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Isometric contraction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Muscle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tension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equal to the force exerted by the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load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Muscle does not contract but myosin heads reattach to the same point on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filament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558627"/>
            <a:ext cx="9829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i="0" dirty="0" smtClean="0">
                <a:ln w="11430"/>
                <a:solidFill>
                  <a:srgbClr val="0099CC"/>
                </a:solidFill>
                <a:latin typeface="+mn-lt"/>
              </a:rPr>
              <a:t>TENSION</a:t>
            </a:r>
            <a:endParaRPr lang="en-US" sz="1400" b="1" i="0" dirty="0">
              <a:ln w="11430"/>
              <a:solidFill>
                <a:srgbClr val="0099CC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50884" y="4805102"/>
            <a:ext cx="9829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i="0" dirty="0" smtClean="0">
                <a:ln w="11430"/>
                <a:solidFill>
                  <a:srgbClr val="0099CC"/>
                </a:solidFill>
                <a:latin typeface="+mn-lt"/>
              </a:rPr>
              <a:t>TENSION</a:t>
            </a:r>
            <a:endParaRPr lang="en-US" sz="1400" b="1" i="0" dirty="0">
              <a:ln w="11430"/>
              <a:solidFill>
                <a:srgbClr val="0099CC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4982" y="2258962"/>
            <a:ext cx="69281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i="0" dirty="0" smtClean="0">
                <a:ln w="11430"/>
                <a:solidFill>
                  <a:srgbClr val="0099CC"/>
                </a:solidFill>
                <a:latin typeface="+mn-lt"/>
              </a:rPr>
              <a:t>LOAD</a:t>
            </a:r>
            <a:endParaRPr lang="en-US" sz="1400" b="1" i="0" dirty="0">
              <a:ln w="11430"/>
              <a:solidFill>
                <a:srgbClr val="0099CC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94900" y="5453174"/>
            <a:ext cx="69281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i="0" dirty="0" smtClean="0">
                <a:ln w="11430"/>
                <a:solidFill>
                  <a:srgbClr val="0099CC"/>
                </a:solidFill>
                <a:latin typeface="+mn-lt"/>
              </a:rPr>
              <a:t>LOAD</a:t>
            </a:r>
            <a:endParaRPr lang="en-US" sz="1400" b="1" i="0" dirty="0">
              <a:ln w="11430"/>
              <a:solidFill>
                <a:srgbClr val="0099CC"/>
              </a:solidFill>
              <a:latin typeface="+mn-lt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3694049" y="2539029"/>
            <a:ext cx="1224136" cy="216024"/>
          </a:xfrm>
          <a:prstGeom prst="rightArrow">
            <a:avLst>
              <a:gd name="adj1" fmla="val 50000"/>
              <a:gd name="adj2" fmla="val 90635"/>
            </a:avLst>
          </a:prstGeom>
          <a:noFill/>
          <a:ln w="158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0800000">
            <a:off x="3635896" y="1846659"/>
            <a:ext cx="1224136" cy="216024"/>
          </a:xfrm>
          <a:prstGeom prst="rightArrow">
            <a:avLst>
              <a:gd name="adj1" fmla="val 50000"/>
              <a:gd name="adj2" fmla="val 90635"/>
            </a:avLst>
          </a:prstGeom>
          <a:noFill/>
          <a:ln w="158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3678876" y="5760951"/>
            <a:ext cx="1224136" cy="216024"/>
          </a:xfrm>
          <a:prstGeom prst="rightArrow">
            <a:avLst>
              <a:gd name="adj1" fmla="val 50000"/>
              <a:gd name="adj2" fmla="val 90635"/>
            </a:avLst>
          </a:prstGeom>
          <a:noFill/>
          <a:ln w="158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0800000">
            <a:off x="3606868" y="5040871"/>
            <a:ext cx="1224136" cy="216024"/>
          </a:xfrm>
          <a:prstGeom prst="rightArrow">
            <a:avLst>
              <a:gd name="adj1" fmla="val 50000"/>
              <a:gd name="adj2" fmla="val 90635"/>
            </a:avLst>
          </a:prstGeom>
          <a:noFill/>
          <a:ln w="158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1680" y="71414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Tension- load relationship</a:t>
            </a:r>
            <a:endParaRPr lang="en-GB" sz="32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209 C 0.00017 -0.0088 0.00052 -0.01528 -0.01511 -0.01829 C -0.03073 -0.0213 -0.07882 -0.02338 -0.09393 -0.02037 C -0.10903 -0.01736 -0.1007 -0.00023 -0.10608 3.33333E-6 C -0.11146 0.00023 -0.11198 -0.01482 -0.12587 -0.01829 C -0.13976 -0.02176 -0.17657 -0.02315 -0.18941 -0.02037 C -0.20226 -0.0176 -0.19809 -0.00232 -0.20313 -0.00209 C -0.20816 -0.00186 -0.20643 -0.01528 -0.2198 -0.01829 C -0.23316 -0.0213 -0.27049 -0.02315 -0.28334 -0.02037 C -0.29618 -0.0176 -0.29671 -0.00996 -0.29705 -0.00209 " pathEditMode="relative" rAng="0" ptsTypes="aaaaaaaaaA">
                                      <p:cBhvr>
                                        <p:cTn id="9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9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209 C 0.00017 0.0081 0.00052 0.01389 -0.01511 0.01644 C -0.03073 0.01922 -0.07882 0.02107 -0.09393 0.01829 C -0.10903 0.01574 -0.1007 0.00047 -0.10608 0.00023 C -0.11146 0.00023 -0.11198 0.01343 -0.12587 0.01644 C -0.13976 0.01945 -0.17657 0.02084 -0.18941 0.01829 C -0.20226 0.01574 -0.19809 0.00232 -0.20313 0.00209 C -0.20816 0.00185 -0.20643 0.01389 -0.21979 0.01644 C -0.23316 0.01922 -0.27049 0.02084 -0.28334 0.01829 C -0.29618 0.01574 -0.2967 0.00903 -0.29705 0.00209 " pathEditMode="relative" rAng="0" ptsTypes="aaaaaaaaaA">
                                      <p:cBhvr>
                                        <p:cTn id="11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203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5" dur="203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208 C 0.00018 -0.0088 -0.01267 -0.01551 -0.0151 -0.018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8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209 C 0.00017 0.0081 -0.0125 0.01412 -0.01511 0.0164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7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5" dur="203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7" dur="203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20" grpId="0"/>
      <p:bldP spid="22" grpId="0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Practice SBAs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557947"/>
            <a:ext cx="8424936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i="0" dirty="0">
                <a:solidFill>
                  <a:srgbClr val="006699"/>
                </a:solidFill>
                <a:latin typeface="+mn-lt"/>
              </a:rPr>
              <a:t>Which one of the following  proteins is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a spring like filament connecting myosin to the Z-line?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Tropomyosin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Tropomodulin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Titin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Nebulin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CapZ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/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In the sliding filament model of muscle contraction what causes the myosin head to pivot and bring about the ‘power stroke’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binding to troponin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ADP dissociating from the myosin head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ATP binding to the myosin head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Hydrolysis of the bound ATP molecule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Movement of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chain </a:t>
            </a:r>
          </a:p>
        </p:txBody>
      </p:sp>
    </p:spTree>
    <p:extLst>
      <p:ext uri="{BB962C8B-B14F-4D97-AF65-F5344CB8AC3E}">
        <p14:creationId xmlns:p14="http://schemas.microsoft.com/office/powerpoint/2010/main" val="25638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Summary slide 2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7880" y="1141443"/>
            <a:ext cx="2808312" cy="15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Function &amp; structure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Excitation contraction coupling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4168" y="4221088"/>
            <a:ext cx="2808312" cy="15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Smooth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Function &amp; structure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Excitation contraction coupling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980728"/>
            <a:ext cx="5688632" cy="5642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Function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Interaction with external environment. Force generation, isometric &amp; isotonic contraction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Microscopic structure</a:t>
            </a:r>
          </a:p>
          <a:p>
            <a:pPr lvl="0">
              <a:spcAft>
                <a:spcPts val="0"/>
              </a:spcAft>
            </a:pP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Myofibres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: long, multinucleate cells, T-tubules, extensive SR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Myofibrils: A-band, I-band, Z-line, H-zone </a:t>
            </a:r>
          </a:p>
          <a:p>
            <a:pPr lvl="0">
              <a:spcAft>
                <a:spcPts val="0"/>
              </a:spcAft>
            </a:pPr>
            <a:endParaRPr lang="en-GB" i="0" dirty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Excitation contraction coupling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AP propagates along T-tubules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 change in conformation of DHPR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  <a:sym typeface="Symbol"/>
              </a:rPr>
              <a:t>RyR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 opening</a:t>
            </a:r>
            <a:r>
              <a:rPr lang="en-GB" i="0" dirty="0">
                <a:solidFill>
                  <a:srgbClr val="006699"/>
                </a:solidFill>
                <a:latin typeface="+mn-lt"/>
                <a:sym typeface="Symbol"/>
              </a:rPr>
              <a:t>  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Ca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  <a:sym typeface="Symbol"/>
              </a:rPr>
              <a:t>2+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 efflux from SR into cytoplasm</a:t>
            </a:r>
          </a:p>
          <a:p>
            <a:pPr lvl="0">
              <a:spcAft>
                <a:spcPts val="0"/>
              </a:spcAft>
            </a:pP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sarcomere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Z-line defining boundaries.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(thin filaments) associated with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nebulin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tropomodulin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&amp;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CapZ</a:t>
            </a: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Sliding filament theory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Ca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allows myosin head to bind to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 ADP removal allows head to pivot</a:t>
            </a:r>
            <a:r>
              <a:rPr lang="en-GB" i="0" dirty="0" smtClean="0">
                <a:solidFill>
                  <a:srgbClr val="006699"/>
                </a:solidFill>
                <a:sym typeface="Symbol"/>
              </a:rPr>
              <a:t> 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ATP mediates dissociation of myosin head from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  <a:sym typeface="Symbol"/>
              </a:rPr>
              <a:t>actin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 filament</a:t>
            </a:r>
            <a:endParaRPr lang="en-GB" i="0" dirty="0" smtClean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1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87"/>
          <p:cNvSpPr/>
          <p:nvPr/>
        </p:nvSpPr>
        <p:spPr>
          <a:xfrm>
            <a:off x="685307" y="1147596"/>
            <a:ext cx="1928826" cy="5146681"/>
          </a:xfrm>
          <a:custGeom>
            <a:avLst/>
            <a:gdLst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263900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840033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550987" h="4289425">
                <a:moveTo>
                  <a:pt x="671512" y="4283075"/>
                </a:moveTo>
                <a:cubicBezTo>
                  <a:pt x="635000" y="4279900"/>
                  <a:pt x="533400" y="4257675"/>
                  <a:pt x="500062" y="4244975"/>
                </a:cubicBezTo>
                <a:cubicBezTo>
                  <a:pt x="466725" y="4232275"/>
                  <a:pt x="460375" y="4243387"/>
                  <a:pt x="471487" y="4206875"/>
                </a:cubicBezTo>
                <a:cubicBezTo>
                  <a:pt x="482599" y="4170363"/>
                  <a:pt x="554037" y="4086225"/>
                  <a:pt x="566737" y="4025900"/>
                </a:cubicBezTo>
                <a:cubicBezTo>
                  <a:pt x="579437" y="3965575"/>
                  <a:pt x="568324" y="3938587"/>
                  <a:pt x="547687" y="3844925"/>
                </a:cubicBezTo>
                <a:cubicBezTo>
                  <a:pt x="527050" y="3751263"/>
                  <a:pt x="465137" y="3568700"/>
                  <a:pt x="442912" y="3463925"/>
                </a:cubicBezTo>
                <a:cubicBezTo>
                  <a:pt x="420687" y="3359150"/>
                  <a:pt x="414337" y="3290887"/>
                  <a:pt x="414337" y="3216275"/>
                </a:cubicBezTo>
                <a:cubicBezTo>
                  <a:pt x="414337" y="3141663"/>
                  <a:pt x="438150" y="3097212"/>
                  <a:pt x="442912" y="3016250"/>
                </a:cubicBezTo>
                <a:cubicBezTo>
                  <a:pt x="447674" y="2935288"/>
                  <a:pt x="450850" y="2820988"/>
                  <a:pt x="442912" y="2730500"/>
                </a:cubicBezTo>
                <a:cubicBezTo>
                  <a:pt x="434975" y="2640013"/>
                  <a:pt x="411162" y="2549525"/>
                  <a:pt x="395287" y="2473325"/>
                </a:cubicBezTo>
                <a:cubicBezTo>
                  <a:pt x="379412" y="2397125"/>
                  <a:pt x="346075" y="2381250"/>
                  <a:pt x="347662" y="2273300"/>
                </a:cubicBezTo>
                <a:cubicBezTo>
                  <a:pt x="349250" y="2165350"/>
                  <a:pt x="392112" y="1955800"/>
                  <a:pt x="404812" y="1825625"/>
                </a:cubicBezTo>
                <a:cubicBezTo>
                  <a:pt x="417512" y="1695450"/>
                  <a:pt x="422275" y="1597025"/>
                  <a:pt x="423862" y="1492250"/>
                </a:cubicBezTo>
                <a:cubicBezTo>
                  <a:pt x="425450" y="1387475"/>
                  <a:pt x="415924" y="1262062"/>
                  <a:pt x="414337" y="1196975"/>
                </a:cubicBezTo>
                <a:cubicBezTo>
                  <a:pt x="412750" y="1131888"/>
                  <a:pt x="430212" y="1076325"/>
                  <a:pt x="414337" y="1101725"/>
                </a:cubicBezTo>
                <a:cubicBezTo>
                  <a:pt x="398462" y="1127125"/>
                  <a:pt x="341312" y="1282700"/>
                  <a:pt x="319087" y="1349375"/>
                </a:cubicBezTo>
                <a:cubicBezTo>
                  <a:pt x="296862" y="1416050"/>
                  <a:pt x="288925" y="1450975"/>
                  <a:pt x="280987" y="1501775"/>
                </a:cubicBezTo>
                <a:cubicBezTo>
                  <a:pt x="273049" y="1552575"/>
                  <a:pt x="292099" y="1582738"/>
                  <a:pt x="271462" y="1654175"/>
                </a:cubicBezTo>
                <a:cubicBezTo>
                  <a:pt x="250825" y="1725612"/>
                  <a:pt x="180974" y="1866900"/>
                  <a:pt x="157162" y="1930400"/>
                </a:cubicBezTo>
                <a:cubicBezTo>
                  <a:pt x="133350" y="1993900"/>
                  <a:pt x="122237" y="2006600"/>
                  <a:pt x="128587" y="2035175"/>
                </a:cubicBezTo>
                <a:cubicBezTo>
                  <a:pt x="134937" y="2063750"/>
                  <a:pt x="176212" y="2068513"/>
                  <a:pt x="195262" y="2101850"/>
                </a:cubicBezTo>
                <a:cubicBezTo>
                  <a:pt x="214312" y="2135188"/>
                  <a:pt x="231775" y="2203450"/>
                  <a:pt x="242887" y="2235200"/>
                </a:cubicBezTo>
                <a:cubicBezTo>
                  <a:pt x="253999" y="2266950"/>
                  <a:pt x="268287" y="2287588"/>
                  <a:pt x="261937" y="2292350"/>
                </a:cubicBezTo>
                <a:cubicBezTo>
                  <a:pt x="255587" y="2297112"/>
                  <a:pt x="223837" y="2276475"/>
                  <a:pt x="204787" y="2263775"/>
                </a:cubicBezTo>
                <a:cubicBezTo>
                  <a:pt x="185737" y="2251075"/>
                  <a:pt x="157162" y="2211387"/>
                  <a:pt x="147637" y="2216150"/>
                </a:cubicBezTo>
                <a:cubicBezTo>
                  <a:pt x="138112" y="2220913"/>
                  <a:pt x="141287" y="2270125"/>
                  <a:pt x="147637" y="2292350"/>
                </a:cubicBezTo>
                <a:cubicBezTo>
                  <a:pt x="153987" y="2314575"/>
                  <a:pt x="179387" y="2332038"/>
                  <a:pt x="185737" y="2349500"/>
                </a:cubicBezTo>
                <a:cubicBezTo>
                  <a:pt x="192087" y="2366962"/>
                  <a:pt x="198437" y="2389188"/>
                  <a:pt x="185737" y="2397125"/>
                </a:cubicBezTo>
                <a:cubicBezTo>
                  <a:pt x="173037" y="2405062"/>
                  <a:pt x="138112" y="2417762"/>
                  <a:pt x="109537" y="2397125"/>
                </a:cubicBezTo>
                <a:cubicBezTo>
                  <a:pt x="80962" y="2376488"/>
                  <a:pt x="28575" y="2322513"/>
                  <a:pt x="14287" y="2273300"/>
                </a:cubicBezTo>
                <a:cubicBezTo>
                  <a:pt x="0" y="2224088"/>
                  <a:pt x="23812" y="2143125"/>
                  <a:pt x="23812" y="2101850"/>
                </a:cubicBezTo>
                <a:cubicBezTo>
                  <a:pt x="23812" y="2060575"/>
                  <a:pt x="7937" y="2097087"/>
                  <a:pt x="14287" y="2025650"/>
                </a:cubicBezTo>
                <a:cubicBezTo>
                  <a:pt x="20637" y="1954213"/>
                  <a:pt x="49212" y="1770063"/>
                  <a:pt x="61912" y="1673225"/>
                </a:cubicBezTo>
                <a:cubicBezTo>
                  <a:pt x="74612" y="1576388"/>
                  <a:pt x="79375" y="1536700"/>
                  <a:pt x="90487" y="1444625"/>
                </a:cubicBezTo>
                <a:cubicBezTo>
                  <a:pt x="101599" y="1352550"/>
                  <a:pt x="111125" y="1222375"/>
                  <a:pt x="128587" y="1120775"/>
                </a:cubicBezTo>
                <a:cubicBezTo>
                  <a:pt x="146049" y="1019175"/>
                  <a:pt x="157162" y="903288"/>
                  <a:pt x="195262" y="835025"/>
                </a:cubicBezTo>
                <a:cubicBezTo>
                  <a:pt x="233362" y="766763"/>
                  <a:pt x="288925" y="757237"/>
                  <a:pt x="357187" y="711200"/>
                </a:cubicBezTo>
                <a:cubicBezTo>
                  <a:pt x="425449" y="665163"/>
                  <a:pt x="555625" y="595313"/>
                  <a:pt x="604837" y="558800"/>
                </a:cubicBezTo>
                <a:cubicBezTo>
                  <a:pt x="654050" y="522288"/>
                  <a:pt x="649287" y="512763"/>
                  <a:pt x="652462" y="492125"/>
                </a:cubicBezTo>
                <a:cubicBezTo>
                  <a:pt x="655637" y="471488"/>
                  <a:pt x="636587" y="476250"/>
                  <a:pt x="623887" y="434975"/>
                </a:cubicBezTo>
                <a:cubicBezTo>
                  <a:pt x="611187" y="393700"/>
                  <a:pt x="579437" y="303213"/>
                  <a:pt x="576262" y="244475"/>
                </a:cubicBezTo>
                <a:cubicBezTo>
                  <a:pt x="573087" y="185738"/>
                  <a:pt x="587375" y="120650"/>
                  <a:pt x="604837" y="82550"/>
                </a:cubicBezTo>
                <a:cubicBezTo>
                  <a:pt x="622299" y="44450"/>
                  <a:pt x="636587" y="26988"/>
                  <a:pt x="681037" y="15875"/>
                </a:cubicBezTo>
                <a:cubicBezTo>
                  <a:pt x="725487" y="4762"/>
                  <a:pt x="825500" y="0"/>
                  <a:pt x="871537" y="15875"/>
                </a:cubicBezTo>
                <a:cubicBezTo>
                  <a:pt x="917575" y="31750"/>
                  <a:pt x="938212" y="68263"/>
                  <a:pt x="957262" y="111125"/>
                </a:cubicBezTo>
                <a:cubicBezTo>
                  <a:pt x="976312" y="153988"/>
                  <a:pt x="987424" y="223838"/>
                  <a:pt x="985837" y="273050"/>
                </a:cubicBezTo>
                <a:cubicBezTo>
                  <a:pt x="984250" y="322262"/>
                  <a:pt x="958849" y="373063"/>
                  <a:pt x="947737" y="406400"/>
                </a:cubicBezTo>
                <a:cubicBezTo>
                  <a:pt x="936625" y="439737"/>
                  <a:pt x="920749" y="450850"/>
                  <a:pt x="919162" y="473075"/>
                </a:cubicBezTo>
                <a:cubicBezTo>
                  <a:pt x="917575" y="495300"/>
                  <a:pt x="922337" y="515938"/>
                  <a:pt x="938212" y="539750"/>
                </a:cubicBezTo>
                <a:cubicBezTo>
                  <a:pt x="954087" y="563563"/>
                  <a:pt x="974725" y="590550"/>
                  <a:pt x="1014412" y="615950"/>
                </a:cubicBezTo>
                <a:cubicBezTo>
                  <a:pt x="1054100" y="641350"/>
                  <a:pt x="1131887" y="673100"/>
                  <a:pt x="1176337" y="692150"/>
                </a:cubicBezTo>
                <a:cubicBezTo>
                  <a:pt x="1220787" y="711200"/>
                  <a:pt x="1249362" y="706438"/>
                  <a:pt x="1281112" y="730250"/>
                </a:cubicBezTo>
                <a:cubicBezTo>
                  <a:pt x="1312862" y="754062"/>
                  <a:pt x="1343025" y="762000"/>
                  <a:pt x="1366837" y="835025"/>
                </a:cubicBezTo>
                <a:cubicBezTo>
                  <a:pt x="1390650" y="908050"/>
                  <a:pt x="1406525" y="1065213"/>
                  <a:pt x="1423987" y="1168400"/>
                </a:cubicBezTo>
                <a:cubicBezTo>
                  <a:pt x="1441449" y="1271587"/>
                  <a:pt x="1460500" y="1368425"/>
                  <a:pt x="1471612" y="1454150"/>
                </a:cubicBezTo>
                <a:cubicBezTo>
                  <a:pt x="1482724" y="1539875"/>
                  <a:pt x="1484312" y="1609725"/>
                  <a:pt x="1490662" y="1682750"/>
                </a:cubicBezTo>
                <a:cubicBezTo>
                  <a:pt x="1497012" y="1755775"/>
                  <a:pt x="1501775" y="1835150"/>
                  <a:pt x="1509712" y="1892300"/>
                </a:cubicBezTo>
                <a:cubicBezTo>
                  <a:pt x="1517649" y="1949450"/>
                  <a:pt x="1533525" y="1990725"/>
                  <a:pt x="1538287" y="2025650"/>
                </a:cubicBezTo>
                <a:cubicBezTo>
                  <a:pt x="1543050" y="2060575"/>
                  <a:pt x="1536700" y="2073275"/>
                  <a:pt x="1538287" y="2101850"/>
                </a:cubicBezTo>
                <a:cubicBezTo>
                  <a:pt x="1539875" y="2130425"/>
                  <a:pt x="1550987" y="2157413"/>
                  <a:pt x="1547812" y="2197100"/>
                </a:cubicBezTo>
                <a:cubicBezTo>
                  <a:pt x="1544637" y="2236787"/>
                  <a:pt x="1538287" y="2306638"/>
                  <a:pt x="1519237" y="2339975"/>
                </a:cubicBezTo>
                <a:cubicBezTo>
                  <a:pt x="1500187" y="2373313"/>
                  <a:pt x="1458912" y="2387600"/>
                  <a:pt x="1433512" y="2397125"/>
                </a:cubicBezTo>
                <a:cubicBezTo>
                  <a:pt x="1408112" y="2406650"/>
                  <a:pt x="1377949" y="2401887"/>
                  <a:pt x="1366837" y="2397125"/>
                </a:cubicBezTo>
                <a:cubicBezTo>
                  <a:pt x="1355725" y="2392363"/>
                  <a:pt x="1360487" y="2386012"/>
                  <a:pt x="1366837" y="2368550"/>
                </a:cubicBezTo>
                <a:cubicBezTo>
                  <a:pt x="1373187" y="2351088"/>
                  <a:pt x="1398587" y="2319337"/>
                  <a:pt x="1404937" y="2292350"/>
                </a:cubicBezTo>
                <a:cubicBezTo>
                  <a:pt x="1411287" y="2265363"/>
                  <a:pt x="1414462" y="2209800"/>
                  <a:pt x="1404937" y="2206625"/>
                </a:cubicBezTo>
                <a:cubicBezTo>
                  <a:pt x="1395412" y="2203450"/>
                  <a:pt x="1368424" y="2260600"/>
                  <a:pt x="1347787" y="2273300"/>
                </a:cubicBezTo>
                <a:cubicBezTo>
                  <a:pt x="1327150" y="2286000"/>
                  <a:pt x="1293812" y="2286000"/>
                  <a:pt x="1281112" y="2282825"/>
                </a:cubicBezTo>
                <a:cubicBezTo>
                  <a:pt x="1268412" y="2279650"/>
                  <a:pt x="1258887" y="2278063"/>
                  <a:pt x="1271587" y="2254250"/>
                </a:cubicBezTo>
                <a:cubicBezTo>
                  <a:pt x="1284287" y="2230438"/>
                  <a:pt x="1331912" y="2179638"/>
                  <a:pt x="1357312" y="2139950"/>
                </a:cubicBezTo>
                <a:cubicBezTo>
                  <a:pt x="1382712" y="2100263"/>
                  <a:pt x="1425575" y="2073275"/>
                  <a:pt x="1423987" y="2016125"/>
                </a:cubicBezTo>
                <a:cubicBezTo>
                  <a:pt x="1422400" y="1958975"/>
                  <a:pt x="1368424" y="1868487"/>
                  <a:pt x="1347787" y="1797050"/>
                </a:cubicBezTo>
                <a:cubicBezTo>
                  <a:pt x="1327150" y="1725613"/>
                  <a:pt x="1312862" y="1649413"/>
                  <a:pt x="1300162" y="1587500"/>
                </a:cubicBezTo>
                <a:cubicBezTo>
                  <a:pt x="1287462" y="1525588"/>
                  <a:pt x="1281112" y="1474788"/>
                  <a:pt x="1271587" y="1425575"/>
                </a:cubicBezTo>
                <a:cubicBezTo>
                  <a:pt x="1262062" y="1376362"/>
                  <a:pt x="1262062" y="1346200"/>
                  <a:pt x="1243012" y="1292225"/>
                </a:cubicBezTo>
                <a:cubicBezTo>
                  <a:pt x="1223962" y="1238250"/>
                  <a:pt x="1173162" y="1049338"/>
                  <a:pt x="1157287" y="1101725"/>
                </a:cubicBezTo>
                <a:cubicBezTo>
                  <a:pt x="1141412" y="1154112"/>
                  <a:pt x="1149350" y="1492250"/>
                  <a:pt x="1147762" y="1606550"/>
                </a:cubicBezTo>
                <a:cubicBezTo>
                  <a:pt x="1146175" y="1720850"/>
                  <a:pt x="1141412" y="1717675"/>
                  <a:pt x="1147762" y="1787525"/>
                </a:cubicBezTo>
                <a:cubicBezTo>
                  <a:pt x="1154112" y="1857375"/>
                  <a:pt x="1176337" y="1966913"/>
                  <a:pt x="1185862" y="2025650"/>
                </a:cubicBezTo>
                <a:cubicBezTo>
                  <a:pt x="1195387" y="2084388"/>
                  <a:pt x="1200150" y="2092325"/>
                  <a:pt x="1204912" y="2139950"/>
                </a:cubicBezTo>
                <a:cubicBezTo>
                  <a:pt x="1209674" y="2187575"/>
                  <a:pt x="1216024" y="2243138"/>
                  <a:pt x="1214437" y="2311400"/>
                </a:cubicBezTo>
                <a:cubicBezTo>
                  <a:pt x="1212850" y="2379662"/>
                  <a:pt x="1208087" y="2461420"/>
                  <a:pt x="1195387" y="2549525"/>
                </a:cubicBezTo>
                <a:cubicBezTo>
                  <a:pt x="1182687" y="2637630"/>
                  <a:pt x="1149349" y="2747958"/>
                  <a:pt x="1138237" y="2840033"/>
                </a:cubicBezTo>
                <a:cubicBezTo>
                  <a:pt x="1127125" y="2932108"/>
                  <a:pt x="1127125" y="3018631"/>
                  <a:pt x="1128712" y="3101975"/>
                </a:cubicBezTo>
                <a:cubicBezTo>
                  <a:pt x="1130299" y="3185319"/>
                  <a:pt x="1155699" y="3251200"/>
                  <a:pt x="1147762" y="3340100"/>
                </a:cubicBezTo>
                <a:cubicBezTo>
                  <a:pt x="1139825" y="3429000"/>
                  <a:pt x="1104899" y="3519488"/>
                  <a:pt x="1081087" y="3635375"/>
                </a:cubicBezTo>
                <a:cubicBezTo>
                  <a:pt x="1057275" y="3751262"/>
                  <a:pt x="1006475" y="3943350"/>
                  <a:pt x="1004887" y="4035425"/>
                </a:cubicBezTo>
                <a:cubicBezTo>
                  <a:pt x="1003300" y="4127500"/>
                  <a:pt x="1073149" y="4148138"/>
                  <a:pt x="1071562" y="4187825"/>
                </a:cubicBezTo>
                <a:cubicBezTo>
                  <a:pt x="1069975" y="4227512"/>
                  <a:pt x="1027112" y="4257675"/>
                  <a:pt x="995362" y="4273550"/>
                </a:cubicBezTo>
                <a:cubicBezTo>
                  <a:pt x="963612" y="4289425"/>
                  <a:pt x="906462" y="4287837"/>
                  <a:pt x="881062" y="4283075"/>
                </a:cubicBezTo>
                <a:cubicBezTo>
                  <a:pt x="855662" y="4278313"/>
                  <a:pt x="849312" y="4259263"/>
                  <a:pt x="842962" y="4244975"/>
                </a:cubicBezTo>
                <a:cubicBezTo>
                  <a:pt x="836612" y="4230687"/>
                  <a:pt x="842962" y="4197350"/>
                  <a:pt x="842962" y="4197350"/>
                </a:cubicBezTo>
                <a:cubicBezTo>
                  <a:pt x="842962" y="4178300"/>
                  <a:pt x="838200" y="4159250"/>
                  <a:pt x="842962" y="4130675"/>
                </a:cubicBezTo>
                <a:cubicBezTo>
                  <a:pt x="847724" y="4102100"/>
                  <a:pt x="873124" y="4059237"/>
                  <a:pt x="871537" y="4025900"/>
                </a:cubicBezTo>
                <a:cubicBezTo>
                  <a:pt x="869950" y="3992563"/>
                  <a:pt x="833437" y="3971925"/>
                  <a:pt x="833437" y="3930650"/>
                </a:cubicBezTo>
                <a:cubicBezTo>
                  <a:pt x="833437" y="3889375"/>
                  <a:pt x="869950" y="3889375"/>
                  <a:pt x="871537" y="3778250"/>
                </a:cubicBezTo>
                <a:cubicBezTo>
                  <a:pt x="873125" y="3667125"/>
                  <a:pt x="839787" y="3494083"/>
                  <a:pt x="842962" y="3382958"/>
                </a:cubicBezTo>
                <a:cubicBezTo>
                  <a:pt x="869145" y="3251952"/>
                  <a:pt x="900112" y="3296443"/>
                  <a:pt x="890587" y="3111500"/>
                </a:cubicBezTo>
                <a:cubicBezTo>
                  <a:pt x="881062" y="2926557"/>
                  <a:pt x="817562" y="2314575"/>
                  <a:pt x="785812" y="2273300"/>
                </a:cubicBezTo>
                <a:cubicBezTo>
                  <a:pt x="754062" y="2232025"/>
                  <a:pt x="715962" y="2722563"/>
                  <a:pt x="700087" y="2863850"/>
                </a:cubicBezTo>
                <a:cubicBezTo>
                  <a:pt x="684212" y="3005137"/>
                  <a:pt x="688975" y="3040063"/>
                  <a:pt x="690562" y="3121025"/>
                </a:cubicBezTo>
                <a:cubicBezTo>
                  <a:pt x="692149" y="3201987"/>
                  <a:pt x="711199" y="3260725"/>
                  <a:pt x="709612" y="3349625"/>
                </a:cubicBezTo>
                <a:cubicBezTo>
                  <a:pt x="708025" y="3438525"/>
                  <a:pt x="684212" y="3575050"/>
                  <a:pt x="681037" y="3654425"/>
                </a:cubicBezTo>
                <a:cubicBezTo>
                  <a:pt x="677862" y="3733800"/>
                  <a:pt x="685800" y="3775075"/>
                  <a:pt x="690562" y="3825875"/>
                </a:cubicBezTo>
                <a:cubicBezTo>
                  <a:pt x="695324" y="3876675"/>
                  <a:pt x="706437" y="3922713"/>
                  <a:pt x="709612" y="3959225"/>
                </a:cubicBezTo>
                <a:cubicBezTo>
                  <a:pt x="712787" y="3995737"/>
                  <a:pt x="709612" y="4044950"/>
                  <a:pt x="709612" y="4044950"/>
                </a:cubicBezTo>
                <a:lnTo>
                  <a:pt x="709612" y="4092575"/>
                </a:lnTo>
                <a:cubicBezTo>
                  <a:pt x="709612" y="4113212"/>
                  <a:pt x="708025" y="4140200"/>
                  <a:pt x="709612" y="4168775"/>
                </a:cubicBezTo>
                <a:cubicBezTo>
                  <a:pt x="711200" y="4197350"/>
                  <a:pt x="723899" y="4243388"/>
                  <a:pt x="719137" y="4264025"/>
                </a:cubicBezTo>
                <a:cubicBezTo>
                  <a:pt x="714375" y="4284662"/>
                  <a:pt x="708024" y="4286250"/>
                  <a:pt x="671512" y="4283075"/>
                </a:cubicBezTo>
                <a:close/>
              </a:path>
            </a:pathLst>
          </a:custGeom>
          <a:solidFill>
            <a:srgbClr val="FFCC99">
              <a:alpha val="66000"/>
            </a:srgbClr>
          </a:solidFill>
          <a:ln w="25400">
            <a:noFill/>
          </a:ln>
          <a:effectLst>
            <a:outerShdw blurRad="44450" dist="114300" dir="9600000" sx="99000" sy="99000" algn="ctr">
              <a:srgbClr val="000000">
                <a:alpha val="1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flat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23" y="2250605"/>
            <a:ext cx="377730" cy="4255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Cardiac muscle: background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157812" y="2067063"/>
            <a:ext cx="353936" cy="855033"/>
            <a:chOff x="2157812" y="2067063"/>
            <a:chExt cx="353936" cy="855033"/>
          </a:xfrm>
        </p:grpSpPr>
        <p:grpSp>
          <p:nvGrpSpPr>
            <p:cNvPr id="70" name="Group 69"/>
            <p:cNvGrpSpPr/>
            <p:nvPr/>
          </p:nvGrpSpPr>
          <p:grpSpPr>
            <a:xfrm rot="15309185">
              <a:off x="2068784" y="2430602"/>
              <a:ext cx="589826" cy="127953"/>
              <a:chOff x="5622582" y="4888995"/>
              <a:chExt cx="2317643" cy="592949"/>
            </a:xfrm>
          </p:grpSpPr>
          <p:sp>
            <p:nvSpPr>
              <p:cNvPr id="82" name="Freeform 81"/>
              <p:cNvSpPr/>
              <p:nvPr/>
            </p:nvSpPr>
            <p:spPr bwMode="auto">
              <a:xfrm>
                <a:off x="5622582" y="4888995"/>
                <a:ext cx="2309286" cy="59294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14 w 2124654"/>
                  <a:gd name="connsiteY0" fmla="*/ 772797 h 1606769"/>
                  <a:gd name="connsiteX1" fmla="*/ 717191 w 2124654"/>
                  <a:gd name="connsiteY1" fmla="*/ 91480 h 1606769"/>
                  <a:gd name="connsiteX2" fmla="*/ 1443332 w 2124654"/>
                  <a:gd name="connsiteY2" fmla="*/ 82515 h 1606769"/>
                  <a:gd name="connsiteX3" fmla="*/ 2124650 w 2124654"/>
                  <a:gd name="connsiteY3" fmla="*/ 790727 h 1606769"/>
                  <a:gd name="connsiteX4" fmla="*/ 1452297 w 2124654"/>
                  <a:gd name="connsiteY4" fmla="*/ 1498939 h 1606769"/>
                  <a:gd name="connsiteX5" fmla="*/ 699896 w 2124654"/>
                  <a:gd name="connsiteY5" fmla="*/ 1534260 h 1606769"/>
                  <a:gd name="connsiteX6" fmla="*/ 14 w 2124654"/>
                  <a:gd name="connsiteY6" fmla="*/ 772797 h 1606769"/>
                  <a:gd name="connsiteX0" fmla="*/ 283 w 2124922"/>
                  <a:gd name="connsiteY0" fmla="*/ 695962 h 1529934"/>
                  <a:gd name="connsiteX1" fmla="*/ 625820 w 2124922"/>
                  <a:gd name="connsiteY1" fmla="*/ 397295 h 1529934"/>
                  <a:gd name="connsiteX2" fmla="*/ 1443601 w 2124922"/>
                  <a:gd name="connsiteY2" fmla="*/ 5680 h 1529934"/>
                  <a:gd name="connsiteX3" fmla="*/ 2124919 w 2124922"/>
                  <a:gd name="connsiteY3" fmla="*/ 713892 h 1529934"/>
                  <a:gd name="connsiteX4" fmla="*/ 1452566 w 2124922"/>
                  <a:gd name="connsiteY4" fmla="*/ 1422104 h 1529934"/>
                  <a:gd name="connsiteX5" fmla="*/ 700165 w 2124922"/>
                  <a:gd name="connsiteY5" fmla="*/ 1457425 h 1529934"/>
                  <a:gd name="connsiteX6" fmla="*/ 283 w 2124922"/>
                  <a:gd name="connsiteY6" fmla="*/ 695962 h 1529934"/>
                  <a:gd name="connsiteX0" fmla="*/ 283 w 2124933"/>
                  <a:gd name="connsiteY0" fmla="*/ 324433 h 1158405"/>
                  <a:gd name="connsiteX1" fmla="*/ 625820 w 2124933"/>
                  <a:gd name="connsiteY1" fmla="*/ 25766 h 1158405"/>
                  <a:gd name="connsiteX2" fmla="*/ 1435270 w 2124933"/>
                  <a:gd name="connsiteY2" fmla="*/ 51589 h 1158405"/>
                  <a:gd name="connsiteX3" fmla="*/ 2124919 w 2124933"/>
                  <a:gd name="connsiteY3" fmla="*/ 342363 h 1158405"/>
                  <a:gd name="connsiteX4" fmla="*/ 1452566 w 2124933"/>
                  <a:gd name="connsiteY4" fmla="*/ 1050575 h 1158405"/>
                  <a:gd name="connsiteX5" fmla="*/ 700165 w 2124933"/>
                  <a:gd name="connsiteY5" fmla="*/ 1085896 h 1158405"/>
                  <a:gd name="connsiteX6" fmla="*/ 283 w 2124933"/>
                  <a:gd name="connsiteY6" fmla="*/ 324433 h 1158405"/>
                  <a:gd name="connsiteX0" fmla="*/ 283 w 2124933"/>
                  <a:gd name="connsiteY0" fmla="*/ 308970 h 1142942"/>
                  <a:gd name="connsiteX1" fmla="*/ 625820 w 2124933"/>
                  <a:gd name="connsiteY1" fmla="*/ 10303 h 1142942"/>
                  <a:gd name="connsiteX2" fmla="*/ 1435270 w 2124933"/>
                  <a:gd name="connsiteY2" fmla="*/ 36126 h 1142942"/>
                  <a:gd name="connsiteX3" fmla="*/ 2124919 w 2124933"/>
                  <a:gd name="connsiteY3" fmla="*/ 326900 h 1142942"/>
                  <a:gd name="connsiteX4" fmla="*/ 1452566 w 2124933"/>
                  <a:gd name="connsiteY4" fmla="*/ 1035112 h 1142942"/>
                  <a:gd name="connsiteX5" fmla="*/ 700165 w 2124933"/>
                  <a:gd name="connsiteY5" fmla="*/ 1070433 h 1142942"/>
                  <a:gd name="connsiteX6" fmla="*/ 283 w 2124933"/>
                  <a:gd name="connsiteY6" fmla="*/ 308970 h 1142942"/>
                  <a:gd name="connsiteX0" fmla="*/ 320 w 2124970"/>
                  <a:gd name="connsiteY0" fmla="*/ 305181 h 1139153"/>
                  <a:gd name="connsiteX1" fmla="*/ 625857 w 2124970"/>
                  <a:gd name="connsiteY1" fmla="*/ 6514 h 1139153"/>
                  <a:gd name="connsiteX2" fmla="*/ 1435307 w 2124970"/>
                  <a:gd name="connsiteY2" fmla="*/ 32337 h 1139153"/>
                  <a:gd name="connsiteX3" fmla="*/ 2124956 w 2124970"/>
                  <a:gd name="connsiteY3" fmla="*/ 323111 h 1139153"/>
                  <a:gd name="connsiteX4" fmla="*/ 1452603 w 2124970"/>
                  <a:gd name="connsiteY4" fmla="*/ 1031323 h 1139153"/>
                  <a:gd name="connsiteX5" fmla="*/ 700202 w 2124970"/>
                  <a:gd name="connsiteY5" fmla="*/ 1066644 h 1139153"/>
                  <a:gd name="connsiteX6" fmla="*/ 320 w 2124970"/>
                  <a:gd name="connsiteY6" fmla="*/ 305181 h 113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970" h="1139153">
                    <a:moveTo>
                      <a:pt x="320" y="305181"/>
                    </a:moveTo>
                    <a:cubicBezTo>
                      <a:pt x="-12071" y="128493"/>
                      <a:pt x="336707" y="-34980"/>
                      <a:pt x="625857" y="6514"/>
                    </a:cubicBezTo>
                    <a:cubicBezTo>
                      <a:pt x="915007" y="48008"/>
                      <a:pt x="1152133" y="83930"/>
                      <a:pt x="1435307" y="32337"/>
                    </a:cubicBezTo>
                    <a:cubicBezTo>
                      <a:pt x="1718481" y="-19256"/>
                      <a:pt x="2122073" y="156613"/>
                      <a:pt x="2124956" y="323111"/>
                    </a:cubicBezTo>
                    <a:cubicBezTo>
                      <a:pt x="2127839" y="489609"/>
                      <a:pt x="1688673" y="910300"/>
                      <a:pt x="1452603" y="1031323"/>
                    </a:cubicBezTo>
                    <a:cubicBezTo>
                      <a:pt x="1216533" y="1152346"/>
                      <a:pt x="945237" y="1181691"/>
                      <a:pt x="700202" y="1066644"/>
                    </a:cubicBezTo>
                    <a:cubicBezTo>
                      <a:pt x="455167" y="951597"/>
                      <a:pt x="12711" y="481869"/>
                      <a:pt x="320" y="305181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5629673" y="4901037"/>
                <a:ext cx="2308937" cy="49794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8"/>
                  <a:gd name="connsiteY0" fmla="*/ 683809 h 1507795"/>
                  <a:gd name="connsiteX1" fmla="*/ 717181 w 2124648"/>
                  <a:gd name="connsiteY1" fmla="*/ 2492 h 1507795"/>
                  <a:gd name="connsiteX2" fmla="*/ 1465272 w 2124648"/>
                  <a:gd name="connsiteY2" fmla="*/ 463159 h 1507795"/>
                  <a:gd name="connsiteX3" fmla="*/ 2124640 w 2124648"/>
                  <a:gd name="connsiteY3" fmla="*/ 701739 h 1507795"/>
                  <a:gd name="connsiteX4" fmla="*/ 1452287 w 2124648"/>
                  <a:gd name="connsiteY4" fmla="*/ 1409951 h 1507795"/>
                  <a:gd name="connsiteX5" fmla="*/ 708216 w 2124648"/>
                  <a:gd name="connsiteY5" fmla="*/ 1427880 h 1507795"/>
                  <a:gd name="connsiteX6" fmla="*/ 4 w 2124648"/>
                  <a:gd name="connsiteY6" fmla="*/ 683809 h 1507795"/>
                  <a:gd name="connsiteX0" fmla="*/ 4 w 2124648"/>
                  <a:gd name="connsiteY0" fmla="*/ 279624 h 1103610"/>
                  <a:gd name="connsiteX1" fmla="*/ 717181 w 2124648"/>
                  <a:gd name="connsiteY1" fmla="*/ 15759 h 1103610"/>
                  <a:gd name="connsiteX2" fmla="*/ 1465272 w 2124648"/>
                  <a:gd name="connsiteY2" fmla="*/ 58974 h 1103610"/>
                  <a:gd name="connsiteX3" fmla="*/ 2124640 w 2124648"/>
                  <a:gd name="connsiteY3" fmla="*/ 297554 h 1103610"/>
                  <a:gd name="connsiteX4" fmla="*/ 1452287 w 2124648"/>
                  <a:gd name="connsiteY4" fmla="*/ 1005766 h 1103610"/>
                  <a:gd name="connsiteX5" fmla="*/ 708216 w 2124648"/>
                  <a:gd name="connsiteY5" fmla="*/ 1023695 h 1103610"/>
                  <a:gd name="connsiteX6" fmla="*/ 4 w 2124648"/>
                  <a:gd name="connsiteY6" fmla="*/ 279624 h 1103610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8" h="1089273">
                    <a:moveTo>
                      <a:pt x="4" y="265287"/>
                    </a:moveTo>
                    <a:cubicBezTo>
                      <a:pt x="1498" y="97298"/>
                      <a:pt x="465653" y="-13983"/>
                      <a:pt x="717181" y="1422"/>
                    </a:cubicBezTo>
                    <a:cubicBezTo>
                      <a:pt x="968709" y="16827"/>
                      <a:pt x="1230696" y="49852"/>
                      <a:pt x="1465272" y="44637"/>
                    </a:cubicBezTo>
                    <a:cubicBezTo>
                      <a:pt x="1699848" y="39422"/>
                      <a:pt x="2126804" y="125418"/>
                      <a:pt x="2124640" y="283217"/>
                    </a:cubicBezTo>
                    <a:cubicBezTo>
                      <a:pt x="2122476" y="441016"/>
                      <a:pt x="1688357" y="870406"/>
                      <a:pt x="1452287" y="991429"/>
                    </a:cubicBezTo>
                    <a:cubicBezTo>
                      <a:pt x="1216217" y="1112452"/>
                      <a:pt x="953251" y="1124405"/>
                      <a:pt x="708216" y="1009358"/>
                    </a:cubicBezTo>
                    <a:cubicBezTo>
                      <a:pt x="463181" y="894311"/>
                      <a:pt x="-1490" y="433276"/>
                      <a:pt x="4" y="26528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5629631" y="4948039"/>
                <a:ext cx="2308997" cy="416580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67"/>
                  <a:gd name="connsiteY0" fmla="*/ 684860 h 1508847"/>
                  <a:gd name="connsiteX1" fmla="*/ 717181 w 2124667"/>
                  <a:gd name="connsiteY1" fmla="*/ 3543 h 1508847"/>
                  <a:gd name="connsiteX2" fmla="*/ 1428688 w 2124667"/>
                  <a:gd name="connsiteY2" fmla="*/ 429656 h 1508847"/>
                  <a:gd name="connsiteX3" fmla="*/ 2124640 w 2124667"/>
                  <a:gd name="connsiteY3" fmla="*/ 702790 h 1508847"/>
                  <a:gd name="connsiteX4" fmla="*/ 1452287 w 2124667"/>
                  <a:gd name="connsiteY4" fmla="*/ 1411002 h 1508847"/>
                  <a:gd name="connsiteX5" fmla="*/ 708216 w 2124667"/>
                  <a:gd name="connsiteY5" fmla="*/ 1428931 h 1508847"/>
                  <a:gd name="connsiteX6" fmla="*/ 4 w 2124667"/>
                  <a:gd name="connsiteY6" fmla="*/ 684860 h 1508847"/>
                  <a:gd name="connsiteX0" fmla="*/ 42 w 2124704"/>
                  <a:gd name="connsiteY0" fmla="*/ 283589 h 1107576"/>
                  <a:gd name="connsiteX1" fmla="*/ 739169 w 2124704"/>
                  <a:gd name="connsiteY1" fmla="*/ 37348 h 1107576"/>
                  <a:gd name="connsiteX2" fmla="*/ 1428726 w 2124704"/>
                  <a:gd name="connsiteY2" fmla="*/ 28385 h 1107576"/>
                  <a:gd name="connsiteX3" fmla="*/ 2124678 w 2124704"/>
                  <a:gd name="connsiteY3" fmla="*/ 301519 h 1107576"/>
                  <a:gd name="connsiteX4" fmla="*/ 1452325 w 2124704"/>
                  <a:gd name="connsiteY4" fmla="*/ 1009731 h 1107576"/>
                  <a:gd name="connsiteX5" fmla="*/ 708254 w 2124704"/>
                  <a:gd name="connsiteY5" fmla="*/ 1027660 h 1107576"/>
                  <a:gd name="connsiteX6" fmla="*/ 42 w 2124704"/>
                  <a:gd name="connsiteY6" fmla="*/ 283589 h 1107576"/>
                  <a:gd name="connsiteX0" fmla="*/ 42 w 2124704"/>
                  <a:gd name="connsiteY0" fmla="*/ 261454 h 1085441"/>
                  <a:gd name="connsiteX1" fmla="*/ 739169 w 2124704"/>
                  <a:gd name="connsiteY1" fmla="*/ 15213 h 1085441"/>
                  <a:gd name="connsiteX2" fmla="*/ 1428726 w 2124704"/>
                  <a:gd name="connsiteY2" fmla="*/ 6250 h 1085441"/>
                  <a:gd name="connsiteX3" fmla="*/ 2124678 w 2124704"/>
                  <a:gd name="connsiteY3" fmla="*/ 279384 h 1085441"/>
                  <a:gd name="connsiteX4" fmla="*/ 1452325 w 2124704"/>
                  <a:gd name="connsiteY4" fmla="*/ 987596 h 1085441"/>
                  <a:gd name="connsiteX5" fmla="*/ 708254 w 2124704"/>
                  <a:gd name="connsiteY5" fmla="*/ 1005525 h 1085441"/>
                  <a:gd name="connsiteX6" fmla="*/ 42 w 2124704"/>
                  <a:gd name="connsiteY6" fmla="*/ 261454 h 10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704" h="1085441">
                    <a:moveTo>
                      <a:pt x="42" y="261454"/>
                    </a:moveTo>
                    <a:cubicBezTo>
                      <a:pt x="5195" y="96402"/>
                      <a:pt x="501055" y="57747"/>
                      <a:pt x="739169" y="15213"/>
                    </a:cubicBezTo>
                    <a:cubicBezTo>
                      <a:pt x="977283" y="-27321"/>
                      <a:pt x="1197808" y="45092"/>
                      <a:pt x="1428726" y="6250"/>
                    </a:cubicBezTo>
                    <a:cubicBezTo>
                      <a:pt x="1659644" y="-32592"/>
                      <a:pt x="2120745" y="115826"/>
                      <a:pt x="2124678" y="279384"/>
                    </a:cubicBezTo>
                    <a:cubicBezTo>
                      <a:pt x="2128611" y="442942"/>
                      <a:pt x="1688395" y="866573"/>
                      <a:pt x="1452325" y="987596"/>
                    </a:cubicBezTo>
                    <a:cubicBezTo>
                      <a:pt x="1216255" y="1108619"/>
                      <a:pt x="953289" y="1120572"/>
                      <a:pt x="708254" y="1005525"/>
                    </a:cubicBezTo>
                    <a:cubicBezTo>
                      <a:pt x="463219" y="890478"/>
                      <a:pt x="-5111" y="426506"/>
                      <a:pt x="42" y="261454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5629673" y="4970699"/>
                <a:ext cx="2308931" cy="31136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1949 h 1505934"/>
                  <a:gd name="connsiteX1" fmla="*/ 717181 w 2124644"/>
                  <a:gd name="connsiteY1" fmla="*/ 632 h 1505934"/>
                  <a:gd name="connsiteX2" fmla="*/ 1443322 w 2124644"/>
                  <a:gd name="connsiteY2" fmla="*/ 561409 h 1505934"/>
                  <a:gd name="connsiteX3" fmla="*/ 2124640 w 2124644"/>
                  <a:gd name="connsiteY3" fmla="*/ 699879 h 1505934"/>
                  <a:gd name="connsiteX4" fmla="*/ 1452287 w 2124644"/>
                  <a:gd name="connsiteY4" fmla="*/ 1408091 h 1505934"/>
                  <a:gd name="connsiteX5" fmla="*/ 708216 w 2124644"/>
                  <a:gd name="connsiteY5" fmla="*/ 1426020 h 1505934"/>
                  <a:gd name="connsiteX6" fmla="*/ 4 w 2124644"/>
                  <a:gd name="connsiteY6" fmla="*/ 681949 h 1505934"/>
                  <a:gd name="connsiteX0" fmla="*/ 4 w 2124643"/>
                  <a:gd name="connsiteY0" fmla="*/ 132502 h 956487"/>
                  <a:gd name="connsiteX1" fmla="*/ 717181 w 2124643"/>
                  <a:gd name="connsiteY1" fmla="*/ 20929 h 956487"/>
                  <a:gd name="connsiteX2" fmla="*/ 1443322 w 2124643"/>
                  <a:gd name="connsiteY2" fmla="*/ 11962 h 956487"/>
                  <a:gd name="connsiteX3" fmla="*/ 2124640 w 2124643"/>
                  <a:gd name="connsiteY3" fmla="*/ 150432 h 956487"/>
                  <a:gd name="connsiteX4" fmla="*/ 1452287 w 2124643"/>
                  <a:gd name="connsiteY4" fmla="*/ 858644 h 956487"/>
                  <a:gd name="connsiteX5" fmla="*/ 708216 w 2124643"/>
                  <a:gd name="connsiteY5" fmla="*/ 876573 h 956487"/>
                  <a:gd name="connsiteX6" fmla="*/ 4 w 2124643"/>
                  <a:gd name="connsiteY6" fmla="*/ 132502 h 956487"/>
                  <a:gd name="connsiteX0" fmla="*/ 4 w 2124643"/>
                  <a:gd name="connsiteY0" fmla="*/ 163189 h 987174"/>
                  <a:gd name="connsiteX1" fmla="*/ 717181 w 2124643"/>
                  <a:gd name="connsiteY1" fmla="*/ 51616 h 987174"/>
                  <a:gd name="connsiteX2" fmla="*/ 1443322 w 2124643"/>
                  <a:gd name="connsiteY2" fmla="*/ 42649 h 987174"/>
                  <a:gd name="connsiteX3" fmla="*/ 2124640 w 2124643"/>
                  <a:gd name="connsiteY3" fmla="*/ 181119 h 987174"/>
                  <a:gd name="connsiteX4" fmla="*/ 1452287 w 2124643"/>
                  <a:gd name="connsiteY4" fmla="*/ 889331 h 987174"/>
                  <a:gd name="connsiteX5" fmla="*/ 708216 w 2124643"/>
                  <a:gd name="connsiteY5" fmla="*/ 907260 h 987174"/>
                  <a:gd name="connsiteX6" fmla="*/ 4 w 2124643"/>
                  <a:gd name="connsiteY6" fmla="*/ 163189 h 987174"/>
                  <a:gd name="connsiteX0" fmla="*/ 4 w 2124643"/>
                  <a:gd name="connsiteY0" fmla="*/ 190131 h 1014116"/>
                  <a:gd name="connsiteX1" fmla="*/ 717181 w 2124643"/>
                  <a:gd name="connsiteY1" fmla="*/ 78558 h 1014116"/>
                  <a:gd name="connsiteX2" fmla="*/ 1443322 w 2124643"/>
                  <a:gd name="connsiteY2" fmla="*/ 69591 h 1014116"/>
                  <a:gd name="connsiteX3" fmla="*/ 2124640 w 2124643"/>
                  <a:gd name="connsiteY3" fmla="*/ 208061 h 1014116"/>
                  <a:gd name="connsiteX4" fmla="*/ 1452287 w 2124643"/>
                  <a:gd name="connsiteY4" fmla="*/ 916273 h 1014116"/>
                  <a:gd name="connsiteX5" fmla="*/ 708216 w 2124643"/>
                  <a:gd name="connsiteY5" fmla="*/ 934202 h 1014116"/>
                  <a:gd name="connsiteX6" fmla="*/ 4 w 2124643"/>
                  <a:gd name="connsiteY6" fmla="*/ 190131 h 10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3" h="1014116">
                    <a:moveTo>
                      <a:pt x="4" y="190131"/>
                    </a:moveTo>
                    <a:cubicBezTo>
                      <a:pt x="1498" y="47524"/>
                      <a:pt x="476628" y="176339"/>
                      <a:pt x="717181" y="78558"/>
                    </a:cubicBezTo>
                    <a:cubicBezTo>
                      <a:pt x="957734" y="-19223"/>
                      <a:pt x="1201430" y="-29684"/>
                      <a:pt x="1443322" y="69591"/>
                    </a:cubicBezTo>
                    <a:cubicBezTo>
                      <a:pt x="1685214" y="168866"/>
                      <a:pt x="2123146" y="66947"/>
                      <a:pt x="2124640" y="208061"/>
                    </a:cubicBezTo>
                    <a:cubicBezTo>
                      <a:pt x="2126134" y="349175"/>
                      <a:pt x="1688357" y="795250"/>
                      <a:pt x="1452287" y="916273"/>
                    </a:cubicBezTo>
                    <a:cubicBezTo>
                      <a:pt x="1216217" y="1037296"/>
                      <a:pt x="953251" y="1049249"/>
                      <a:pt x="708216" y="934202"/>
                    </a:cubicBezTo>
                    <a:cubicBezTo>
                      <a:pt x="463181" y="819155"/>
                      <a:pt x="-1490" y="332738"/>
                      <a:pt x="4" y="19013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5629675" y="5025114"/>
                <a:ext cx="2308939" cy="17529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2971 h 1506957"/>
                  <a:gd name="connsiteX1" fmla="*/ 717181 w 2124644"/>
                  <a:gd name="connsiteY1" fmla="*/ 1654 h 1506957"/>
                  <a:gd name="connsiteX2" fmla="*/ 1443322 w 2124644"/>
                  <a:gd name="connsiteY2" fmla="*/ 497686 h 1506957"/>
                  <a:gd name="connsiteX3" fmla="*/ 2124640 w 2124644"/>
                  <a:gd name="connsiteY3" fmla="*/ 700901 h 1506957"/>
                  <a:gd name="connsiteX4" fmla="*/ 1452287 w 2124644"/>
                  <a:gd name="connsiteY4" fmla="*/ 1409113 h 1506957"/>
                  <a:gd name="connsiteX5" fmla="*/ 708216 w 2124644"/>
                  <a:gd name="connsiteY5" fmla="*/ 1427042 h 1506957"/>
                  <a:gd name="connsiteX6" fmla="*/ 4 w 2124644"/>
                  <a:gd name="connsiteY6" fmla="*/ 682971 h 1506957"/>
                  <a:gd name="connsiteX0" fmla="*/ 2 w 2124641"/>
                  <a:gd name="connsiteY0" fmla="*/ 188446 h 1012432"/>
                  <a:gd name="connsiteX1" fmla="*/ 702545 w 2124641"/>
                  <a:gd name="connsiteY1" fmla="*/ 89820 h 1012432"/>
                  <a:gd name="connsiteX2" fmla="*/ 1443320 w 2124641"/>
                  <a:gd name="connsiteY2" fmla="*/ 3161 h 1012432"/>
                  <a:gd name="connsiteX3" fmla="*/ 2124638 w 2124641"/>
                  <a:gd name="connsiteY3" fmla="*/ 206376 h 1012432"/>
                  <a:gd name="connsiteX4" fmla="*/ 1452285 w 2124641"/>
                  <a:gd name="connsiteY4" fmla="*/ 914588 h 1012432"/>
                  <a:gd name="connsiteX5" fmla="*/ 708214 w 2124641"/>
                  <a:gd name="connsiteY5" fmla="*/ 932517 h 1012432"/>
                  <a:gd name="connsiteX6" fmla="*/ 2 w 2124641"/>
                  <a:gd name="connsiteY6" fmla="*/ 188446 h 1012432"/>
                  <a:gd name="connsiteX0" fmla="*/ 2 w 2124650"/>
                  <a:gd name="connsiteY0" fmla="*/ 110820 h 934806"/>
                  <a:gd name="connsiteX1" fmla="*/ 702545 w 2124650"/>
                  <a:gd name="connsiteY1" fmla="*/ 12194 h 934806"/>
                  <a:gd name="connsiteX2" fmla="*/ 1436003 w 2124650"/>
                  <a:gd name="connsiteY2" fmla="*/ 197457 h 934806"/>
                  <a:gd name="connsiteX3" fmla="*/ 2124638 w 2124650"/>
                  <a:gd name="connsiteY3" fmla="*/ 128750 h 934806"/>
                  <a:gd name="connsiteX4" fmla="*/ 1452285 w 2124650"/>
                  <a:gd name="connsiteY4" fmla="*/ 836962 h 934806"/>
                  <a:gd name="connsiteX5" fmla="*/ 708214 w 2124650"/>
                  <a:gd name="connsiteY5" fmla="*/ 854891 h 934806"/>
                  <a:gd name="connsiteX6" fmla="*/ 2 w 2124650"/>
                  <a:gd name="connsiteY6" fmla="*/ 110820 h 934806"/>
                  <a:gd name="connsiteX0" fmla="*/ 2 w 2124650"/>
                  <a:gd name="connsiteY0" fmla="*/ 26560 h 850546"/>
                  <a:gd name="connsiteX1" fmla="*/ 702545 w 2124650"/>
                  <a:gd name="connsiteY1" fmla="*/ 161012 h 850546"/>
                  <a:gd name="connsiteX2" fmla="*/ 1436003 w 2124650"/>
                  <a:gd name="connsiteY2" fmla="*/ 113197 h 850546"/>
                  <a:gd name="connsiteX3" fmla="*/ 2124638 w 2124650"/>
                  <a:gd name="connsiteY3" fmla="*/ 44490 h 850546"/>
                  <a:gd name="connsiteX4" fmla="*/ 1452285 w 2124650"/>
                  <a:gd name="connsiteY4" fmla="*/ 752702 h 850546"/>
                  <a:gd name="connsiteX5" fmla="*/ 708214 w 2124650"/>
                  <a:gd name="connsiteY5" fmla="*/ 770631 h 850546"/>
                  <a:gd name="connsiteX6" fmla="*/ 2 w 2124650"/>
                  <a:gd name="connsiteY6" fmla="*/ 26560 h 850546"/>
                  <a:gd name="connsiteX0" fmla="*/ 2 w 2124650"/>
                  <a:gd name="connsiteY0" fmla="*/ 19031 h 843017"/>
                  <a:gd name="connsiteX1" fmla="*/ 702545 w 2124650"/>
                  <a:gd name="connsiteY1" fmla="*/ 153483 h 843017"/>
                  <a:gd name="connsiteX2" fmla="*/ 1436003 w 2124650"/>
                  <a:gd name="connsiteY2" fmla="*/ 105668 h 843017"/>
                  <a:gd name="connsiteX3" fmla="*/ 2124638 w 2124650"/>
                  <a:gd name="connsiteY3" fmla="*/ 36961 h 843017"/>
                  <a:gd name="connsiteX4" fmla="*/ 1452285 w 2124650"/>
                  <a:gd name="connsiteY4" fmla="*/ 745173 h 843017"/>
                  <a:gd name="connsiteX5" fmla="*/ 708214 w 2124650"/>
                  <a:gd name="connsiteY5" fmla="*/ 763102 h 843017"/>
                  <a:gd name="connsiteX6" fmla="*/ 2 w 2124650"/>
                  <a:gd name="connsiteY6" fmla="*/ 19031 h 843017"/>
                  <a:gd name="connsiteX0" fmla="*/ 2 w 2124650"/>
                  <a:gd name="connsiteY0" fmla="*/ 16515 h 840501"/>
                  <a:gd name="connsiteX1" fmla="*/ 702545 w 2124650"/>
                  <a:gd name="connsiteY1" fmla="*/ 150967 h 840501"/>
                  <a:gd name="connsiteX2" fmla="*/ 1436003 w 2124650"/>
                  <a:gd name="connsiteY2" fmla="*/ 103152 h 840501"/>
                  <a:gd name="connsiteX3" fmla="*/ 2124638 w 2124650"/>
                  <a:gd name="connsiteY3" fmla="*/ 34445 h 840501"/>
                  <a:gd name="connsiteX4" fmla="*/ 1452285 w 2124650"/>
                  <a:gd name="connsiteY4" fmla="*/ 742657 h 840501"/>
                  <a:gd name="connsiteX5" fmla="*/ 708214 w 2124650"/>
                  <a:gd name="connsiteY5" fmla="*/ 760586 h 840501"/>
                  <a:gd name="connsiteX6" fmla="*/ 2 w 2124650"/>
                  <a:gd name="connsiteY6" fmla="*/ 16515 h 840501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50" h="856423">
                    <a:moveTo>
                      <a:pt x="2" y="32437"/>
                    </a:moveTo>
                    <a:cubicBezTo>
                      <a:pt x="-943" y="-69166"/>
                      <a:pt x="436109" y="105132"/>
                      <a:pt x="702545" y="166889"/>
                    </a:cubicBezTo>
                    <a:cubicBezTo>
                      <a:pt x="968981" y="228646"/>
                      <a:pt x="1191517" y="212705"/>
                      <a:pt x="1436003" y="119074"/>
                    </a:cubicBezTo>
                    <a:cubicBezTo>
                      <a:pt x="1680489" y="25443"/>
                      <a:pt x="2121924" y="-56217"/>
                      <a:pt x="2124638" y="50367"/>
                    </a:cubicBezTo>
                    <a:cubicBezTo>
                      <a:pt x="2127352" y="156951"/>
                      <a:pt x="1688355" y="637556"/>
                      <a:pt x="1452285" y="758579"/>
                    </a:cubicBezTo>
                    <a:cubicBezTo>
                      <a:pt x="1216215" y="879602"/>
                      <a:pt x="953249" y="891555"/>
                      <a:pt x="708214" y="776508"/>
                    </a:cubicBezTo>
                    <a:cubicBezTo>
                      <a:pt x="463179" y="661461"/>
                      <a:pt x="947" y="134040"/>
                      <a:pt x="2" y="3243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5628054" y="4951855"/>
                <a:ext cx="2312171" cy="170498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1" name="Freeform 70"/>
            <p:cNvSpPr/>
            <p:nvPr/>
          </p:nvSpPr>
          <p:spPr bwMode="auto">
            <a:xfrm rot="20993064">
              <a:off x="2193506" y="2067063"/>
              <a:ext cx="197820" cy="855033"/>
            </a:xfrm>
            <a:custGeom>
              <a:avLst/>
              <a:gdLst>
                <a:gd name="connsiteX0" fmla="*/ 411414 w 716683"/>
                <a:gd name="connsiteY0" fmla="*/ 44590 h 2710672"/>
                <a:gd name="connsiteX1" fmla="*/ 477515 w 716683"/>
                <a:gd name="connsiteY1" fmla="*/ 99675 h 2710672"/>
                <a:gd name="connsiteX2" fmla="*/ 488532 w 716683"/>
                <a:gd name="connsiteY2" fmla="*/ 286962 h 2710672"/>
                <a:gd name="connsiteX3" fmla="*/ 411414 w 716683"/>
                <a:gd name="connsiteY3" fmla="*/ 639501 h 2710672"/>
                <a:gd name="connsiteX4" fmla="*/ 444464 w 716683"/>
                <a:gd name="connsiteY4" fmla="*/ 1146277 h 2710672"/>
                <a:gd name="connsiteX5" fmla="*/ 477515 w 716683"/>
                <a:gd name="connsiteY5" fmla="*/ 1708137 h 2710672"/>
                <a:gd name="connsiteX6" fmla="*/ 609717 w 716683"/>
                <a:gd name="connsiteY6" fmla="*/ 2314065 h 2710672"/>
                <a:gd name="connsiteX7" fmla="*/ 708869 w 716683"/>
                <a:gd name="connsiteY7" fmla="*/ 2512369 h 2710672"/>
                <a:gd name="connsiteX8" fmla="*/ 697852 w 716683"/>
                <a:gd name="connsiteY8" fmla="*/ 2666605 h 2710672"/>
                <a:gd name="connsiteX9" fmla="*/ 598700 w 716683"/>
                <a:gd name="connsiteY9" fmla="*/ 2710672 h 2710672"/>
                <a:gd name="connsiteX10" fmla="*/ 466498 w 716683"/>
                <a:gd name="connsiteY10" fmla="*/ 2666605 h 2710672"/>
                <a:gd name="connsiteX11" fmla="*/ 345312 w 716683"/>
                <a:gd name="connsiteY11" fmla="*/ 2666605 h 2710672"/>
                <a:gd name="connsiteX12" fmla="*/ 257178 w 716683"/>
                <a:gd name="connsiteY12" fmla="*/ 2666605 h 2710672"/>
                <a:gd name="connsiteX13" fmla="*/ 235144 w 716683"/>
                <a:gd name="connsiteY13" fmla="*/ 2556436 h 2710672"/>
                <a:gd name="connsiteX14" fmla="*/ 334296 w 716683"/>
                <a:gd name="connsiteY14" fmla="*/ 2391183 h 2710672"/>
                <a:gd name="connsiteX15" fmla="*/ 345312 w 716683"/>
                <a:gd name="connsiteY15" fmla="*/ 2016610 h 2710672"/>
                <a:gd name="connsiteX16" fmla="*/ 301245 w 716683"/>
                <a:gd name="connsiteY16" fmla="*/ 1553901 h 2710672"/>
                <a:gd name="connsiteX17" fmla="*/ 257178 w 716683"/>
                <a:gd name="connsiteY17" fmla="*/ 992041 h 2710672"/>
                <a:gd name="connsiteX18" fmla="*/ 213110 w 716683"/>
                <a:gd name="connsiteY18" fmla="*/ 595434 h 2710672"/>
                <a:gd name="connsiteX19" fmla="*/ 158026 w 716683"/>
                <a:gd name="connsiteY19" fmla="*/ 430181 h 2710672"/>
                <a:gd name="connsiteX20" fmla="*/ 47857 w 716683"/>
                <a:gd name="connsiteY20" fmla="*/ 342046 h 2710672"/>
                <a:gd name="connsiteX21" fmla="*/ 3790 w 716683"/>
                <a:gd name="connsiteY21" fmla="*/ 297978 h 2710672"/>
                <a:gd name="connsiteX22" fmla="*/ 14806 w 716683"/>
                <a:gd name="connsiteY22" fmla="*/ 165776 h 2710672"/>
                <a:gd name="connsiteX23" fmla="*/ 113958 w 716683"/>
                <a:gd name="connsiteY23" fmla="*/ 44590 h 2710672"/>
                <a:gd name="connsiteX24" fmla="*/ 224127 w 716683"/>
                <a:gd name="connsiteY24" fmla="*/ 523 h 2710672"/>
                <a:gd name="connsiteX25" fmla="*/ 345312 w 716683"/>
                <a:gd name="connsiteY25" fmla="*/ 22557 h 2710672"/>
                <a:gd name="connsiteX26" fmla="*/ 411414 w 716683"/>
                <a:gd name="connsiteY26" fmla="*/ 44590 h 271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6683" h="2710672">
                  <a:moveTo>
                    <a:pt x="411414" y="44590"/>
                  </a:moveTo>
                  <a:cubicBezTo>
                    <a:pt x="433448" y="57443"/>
                    <a:pt x="464662" y="59280"/>
                    <a:pt x="477515" y="99675"/>
                  </a:cubicBezTo>
                  <a:cubicBezTo>
                    <a:pt x="490368" y="140070"/>
                    <a:pt x="499549" y="196991"/>
                    <a:pt x="488532" y="286962"/>
                  </a:cubicBezTo>
                  <a:cubicBezTo>
                    <a:pt x="477515" y="376933"/>
                    <a:pt x="418759" y="496282"/>
                    <a:pt x="411414" y="639501"/>
                  </a:cubicBezTo>
                  <a:cubicBezTo>
                    <a:pt x="404069" y="782720"/>
                    <a:pt x="433447" y="968171"/>
                    <a:pt x="444464" y="1146277"/>
                  </a:cubicBezTo>
                  <a:cubicBezTo>
                    <a:pt x="455481" y="1324383"/>
                    <a:pt x="449973" y="1513506"/>
                    <a:pt x="477515" y="1708137"/>
                  </a:cubicBezTo>
                  <a:cubicBezTo>
                    <a:pt x="505057" y="1902768"/>
                    <a:pt x="571158" y="2180027"/>
                    <a:pt x="609717" y="2314065"/>
                  </a:cubicBezTo>
                  <a:cubicBezTo>
                    <a:pt x="648276" y="2448103"/>
                    <a:pt x="694180" y="2453612"/>
                    <a:pt x="708869" y="2512369"/>
                  </a:cubicBezTo>
                  <a:cubicBezTo>
                    <a:pt x="723558" y="2571126"/>
                    <a:pt x="716213" y="2633555"/>
                    <a:pt x="697852" y="2666605"/>
                  </a:cubicBezTo>
                  <a:cubicBezTo>
                    <a:pt x="679491" y="2699655"/>
                    <a:pt x="637259" y="2710672"/>
                    <a:pt x="598700" y="2710672"/>
                  </a:cubicBezTo>
                  <a:cubicBezTo>
                    <a:pt x="560141" y="2710672"/>
                    <a:pt x="508729" y="2673950"/>
                    <a:pt x="466498" y="2666605"/>
                  </a:cubicBezTo>
                  <a:cubicBezTo>
                    <a:pt x="424267" y="2659260"/>
                    <a:pt x="345312" y="2666605"/>
                    <a:pt x="345312" y="2666605"/>
                  </a:cubicBezTo>
                  <a:cubicBezTo>
                    <a:pt x="310425" y="2666605"/>
                    <a:pt x="275539" y="2684966"/>
                    <a:pt x="257178" y="2666605"/>
                  </a:cubicBezTo>
                  <a:cubicBezTo>
                    <a:pt x="238817" y="2648244"/>
                    <a:pt x="222291" y="2602340"/>
                    <a:pt x="235144" y="2556436"/>
                  </a:cubicBezTo>
                  <a:cubicBezTo>
                    <a:pt x="247997" y="2510532"/>
                    <a:pt x="315935" y="2481154"/>
                    <a:pt x="334296" y="2391183"/>
                  </a:cubicBezTo>
                  <a:cubicBezTo>
                    <a:pt x="352657" y="2301212"/>
                    <a:pt x="350821" y="2156157"/>
                    <a:pt x="345312" y="2016610"/>
                  </a:cubicBezTo>
                  <a:cubicBezTo>
                    <a:pt x="339803" y="1877063"/>
                    <a:pt x="315934" y="1724663"/>
                    <a:pt x="301245" y="1553901"/>
                  </a:cubicBezTo>
                  <a:cubicBezTo>
                    <a:pt x="286556" y="1383140"/>
                    <a:pt x="271867" y="1151785"/>
                    <a:pt x="257178" y="992041"/>
                  </a:cubicBezTo>
                  <a:cubicBezTo>
                    <a:pt x="242489" y="832297"/>
                    <a:pt x="229635" y="689077"/>
                    <a:pt x="213110" y="595434"/>
                  </a:cubicBezTo>
                  <a:cubicBezTo>
                    <a:pt x="196585" y="501791"/>
                    <a:pt x="185568" y="472412"/>
                    <a:pt x="158026" y="430181"/>
                  </a:cubicBezTo>
                  <a:cubicBezTo>
                    <a:pt x="130484" y="387950"/>
                    <a:pt x="73563" y="364080"/>
                    <a:pt x="47857" y="342046"/>
                  </a:cubicBezTo>
                  <a:cubicBezTo>
                    <a:pt x="22151" y="320012"/>
                    <a:pt x="9299" y="327356"/>
                    <a:pt x="3790" y="297978"/>
                  </a:cubicBezTo>
                  <a:cubicBezTo>
                    <a:pt x="-1719" y="268600"/>
                    <a:pt x="-3555" y="208007"/>
                    <a:pt x="14806" y="165776"/>
                  </a:cubicBezTo>
                  <a:cubicBezTo>
                    <a:pt x="33167" y="123545"/>
                    <a:pt x="79071" y="72132"/>
                    <a:pt x="113958" y="44590"/>
                  </a:cubicBezTo>
                  <a:cubicBezTo>
                    <a:pt x="148845" y="17048"/>
                    <a:pt x="185568" y="4195"/>
                    <a:pt x="224127" y="523"/>
                  </a:cubicBezTo>
                  <a:cubicBezTo>
                    <a:pt x="262686" y="-3149"/>
                    <a:pt x="310425" y="13376"/>
                    <a:pt x="345312" y="22557"/>
                  </a:cubicBezTo>
                  <a:cubicBezTo>
                    <a:pt x="380199" y="31738"/>
                    <a:pt x="389380" y="31737"/>
                    <a:pt x="411414" y="44590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50800" h="444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 rot="4356999">
              <a:off x="2073910" y="2465816"/>
              <a:ext cx="483385" cy="201096"/>
              <a:chOff x="3443196" y="4187282"/>
              <a:chExt cx="2640972" cy="1124616"/>
            </a:xfrm>
          </p:grpSpPr>
          <p:sp>
            <p:nvSpPr>
              <p:cNvPr id="75" name="Freeform 74"/>
              <p:cNvSpPr/>
              <p:nvPr/>
            </p:nvSpPr>
            <p:spPr bwMode="auto">
              <a:xfrm>
                <a:off x="3443196" y="4187282"/>
                <a:ext cx="2640972" cy="1124616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3443196" y="4241526"/>
                <a:ext cx="2640972" cy="987674"/>
                <a:chOff x="3443196" y="3106033"/>
                <a:chExt cx="2640972" cy="987674"/>
              </a:xfrm>
            </p:grpSpPr>
            <p:sp>
              <p:nvSpPr>
                <p:cNvPr id="77" name="Freeform 76"/>
                <p:cNvSpPr/>
                <p:nvPr/>
              </p:nvSpPr>
              <p:spPr bwMode="auto">
                <a:xfrm>
                  <a:off x="3443196" y="3106033"/>
                  <a:ext cx="2640972" cy="987674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8" name="Freeform 77"/>
                <p:cNvSpPr/>
                <p:nvPr/>
              </p:nvSpPr>
              <p:spPr bwMode="auto">
                <a:xfrm>
                  <a:off x="3443196" y="3216594"/>
                  <a:ext cx="2640972" cy="829203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9" name="Freeform 78"/>
                <p:cNvSpPr/>
                <p:nvPr/>
              </p:nvSpPr>
              <p:spPr bwMode="auto">
                <a:xfrm>
                  <a:off x="3443196" y="3271874"/>
                  <a:ext cx="2640972" cy="66336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0" name="Freeform 79"/>
                <p:cNvSpPr/>
                <p:nvPr/>
              </p:nvSpPr>
              <p:spPr bwMode="auto">
                <a:xfrm>
                  <a:off x="3443196" y="3382434"/>
                  <a:ext cx="2640972" cy="44224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1" name="Freeform 80"/>
                <p:cNvSpPr/>
                <p:nvPr/>
              </p:nvSpPr>
              <p:spPr bwMode="auto">
                <a:xfrm>
                  <a:off x="3443196" y="3492995"/>
                  <a:ext cx="2640972" cy="221121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73" name="Freeform 72"/>
            <p:cNvSpPr/>
            <p:nvPr/>
          </p:nvSpPr>
          <p:spPr bwMode="auto">
            <a:xfrm rot="14159812">
              <a:off x="2126321" y="2289325"/>
              <a:ext cx="182219" cy="119237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 rot="2800934">
              <a:off x="2359659" y="2660662"/>
              <a:ext cx="137300" cy="166878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" y="1286269"/>
            <a:ext cx="1399054" cy="1576244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5417840" y="900419"/>
            <a:ext cx="3572642" cy="5791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walls of the heart (myocardium) are primarily made up cardiac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muscle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cardiomyocytes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are also striated muscle. 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Individual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cardiomyocytes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are connected to each other at specialised regions known as intercalated disks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At these disks numerous gap junctions allow action potentials to spread rapidly from cell to cell.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contractile units of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cardiomyocytes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are also sarcomeres and the mechanism of contraction is the same as skeletal muscle.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47901" y="918457"/>
            <a:ext cx="4440465" cy="2664296"/>
            <a:chOff x="747901" y="918457"/>
            <a:chExt cx="4440465" cy="2664296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1443950" y="918457"/>
              <a:ext cx="3744416" cy="266429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8000"/>
              </a:schemeClr>
            </a:solidFill>
            <a:ln w="9525" cap="flat" cmpd="sng" algn="ctr">
              <a:solidFill>
                <a:srgbClr val="00669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 rot="20437530">
              <a:off x="4020255" y="1644655"/>
              <a:ext cx="243486" cy="160875"/>
            </a:xfrm>
            <a:prstGeom prst="ellipse">
              <a:avLst/>
            </a:prstGeom>
            <a:solidFill>
              <a:srgbClr val="080808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 rot="20437530">
              <a:off x="2936910" y="2161910"/>
              <a:ext cx="243486" cy="160875"/>
            </a:xfrm>
            <a:prstGeom prst="ellipse">
              <a:avLst/>
            </a:prstGeom>
            <a:solidFill>
              <a:srgbClr val="080808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rot="20437530">
              <a:off x="1799727" y="2348309"/>
              <a:ext cx="243486" cy="160875"/>
            </a:xfrm>
            <a:prstGeom prst="ellipse">
              <a:avLst/>
            </a:prstGeom>
            <a:solidFill>
              <a:srgbClr val="080808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rot="20437530">
              <a:off x="2509445" y="2529126"/>
              <a:ext cx="243486" cy="160875"/>
            </a:xfrm>
            <a:prstGeom prst="ellipse">
              <a:avLst/>
            </a:prstGeom>
            <a:solidFill>
              <a:srgbClr val="080808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rot="20437530">
              <a:off x="3000138" y="1699252"/>
              <a:ext cx="243486" cy="160875"/>
            </a:xfrm>
            <a:prstGeom prst="ellipse">
              <a:avLst/>
            </a:prstGeom>
            <a:solidFill>
              <a:srgbClr val="080808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 rot="20437530">
              <a:off x="3669282" y="2227143"/>
              <a:ext cx="243486" cy="160875"/>
            </a:xfrm>
            <a:prstGeom prst="ellipse">
              <a:avLst/>
            </a:prstGeom>
            <a:solidFill>
              <a:srgbClr val="080808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 rot="20437530">
              <a:off x="3107589" y="2944024"/>
              <a:ext cx="243486" cy="160875"/>
            </a:xfrm>
            <a:prstGeom prst="ellipse">
              <a:avLst/>
            </a:prstGeom>
            <a:solidFill>
              <a:srgbClr val="080808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" name="Can 2"/>
            <p:cNvSpPr/>
            <p:nvPr/>
          </p:nvSpPr>
          <p:spPr bwMode="auto">
            <a:xfrm rot="4461456">
              <a:off x="3133381" y="1474667"/>
              <a:ext cx="412632" cy="1189958"/>
            </a:xfrm>
            <a:prstGeom prst="can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7" name="Can 26"/>
            <p:cNvSpPr/>
            <p:nvPr/>
          </p:nvSpPr>
          <p:spPr bwMode="auto">
            <a:xfrm rot="4461456">
              <a:off x="3402605" y="1828872"/>
              <a:ext cx="412632" cy="1189958"/>
            </a:xfrm>
            <a:prstGeom prst="can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8" name="Can 27"/>
            <p:cNvSpPr/>
            <p:nvPr/>
          </p:nvSpPr>
          <p:spPr bwMode="auto">
            <a:xfrm rot="4461456">
              <a:off x="4193923" y="1175657"/>
              <a:ext cx="412632" cy="1189958"/>
            </a:xfrm>
            <a:prstGeom prst="can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" name="Can 28"/>
            <p:cNvSpPr/>
            <p:nvPr/>
          </p:nvSpPr>
          <p:spPr bwMode="auto">
            <a:xfrm rot="4461456">
              <a:off x="2634803" y="1184711"/>
              <a:ext cx="412632" cy="1189958"/>
            </a:xfrm>
            <a:prstGeom prst="can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" name="Can 30"/>
            <p:cNvSpPr/>
            <p:nvPr/>
          </p:nvSpPr>
          <p:spPr bwMode="auto">
            <a:xfrm rot="4461456">
              <a:off x="2082231" y="1771752"/>
              <a:ext cx="412632" cy="1189958"/>
            </a:xfrm>
            <a:prstGeom prst="can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" name="Can 31"/>
            <p:cNvSpPr/>
            <p:nvPr/>
          </p:nvSpPr>
          <p:spPr bwMode="auto">
            <a:xfrm rot="4461456">
              <a:off x="3205954" y="2313213"/>
              <a:ext cx="412632" cy="1189958"/>
            </a:xfrm>
            <a:prstGeom prst="can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" name="Can 32"/>
            <p:cNvSpPr/>
            <p:nvPr/>
          </p:nvSpPr>
          <p:spPr bwMode="auto">
            <a:xfrm rot="4461456">
              <a:off x="2343727" y="2130852"/>
              <a:ext cx="412632" cy="1189958"/>
            </a:xfrm>
            <a:prstGeom prst="can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 rot="457379">
              <a:off x="2334455" y="1796106"/>
              <a:ext cx="464107" cy="273254"/>
              <a:chOff x="4355976" y="2914754"/>
              <a:chExt cx="1684862" cy="759444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 flipV="1">
                <a:off x="4355976" y="3196477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4390687" y="323108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4427984" y="3266878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4455143" y="331266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4508376" y="3348877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4552140" y="339320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4593336" y="344167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5155406" y="291475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V="1">
                <a:off x="5190117" y="2949359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5227414" y="298515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flipV="1">
                <a:off x="5254573" y="303094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5307806" y="306715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5351570" y="3111481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V="1">
                <a:off x="5392766" y="315995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4779179" y="3074986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4823498" y="310953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4860795" y="3145330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4887954" y="3191117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4946473" y="323261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4990237" y="327694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2299159" y="1624498"/>
              <a:ext cx="430891" cy="263971"/>
              <a:chOff x="4769543" y="1702808"/>
              <a:chExt cx="1916670" cy="1363438"/>
            </a:xfrm>
          </p:grpSpPr>
          <p:cxnSp>
            <p:nvCxnSpPr>
              <p:cNvPr id="66" name="Straight Connector 65"/>
              <p:cNvCxnSpPr/>
              <p:nvPr/>
            </p:nvCxnSpPr>
            <p:spPr bwMode="auto">
              <a:xfrm rot="381862" flipV="1">
                <a:off x="4771066" y="208650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rot="381862" flipV="1">
                <a:off x="4790116" y="217686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rot="381862" flipV="1">
                <a:off x="4781855" y="2269870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rot="381862" flipV="1">
                <a:off x="4787771" y="235494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381862" flipV="1">
                <a:off x="4780631" y="246477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381862" flipV="1">
                <a:off x="4769543" y="2559104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381862" flipV="1">
                <a:off x="4782993" y="265090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381862" flipV="1">
                <a:off x="5822151" y="170280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381862" flipV="1">
                <a:off x="5836597" y="178454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381862" flipV="1">
                <a:off x="5832136" y="1879309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381862" flipV="1">
                <a:off x="5841661" y="196084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381862" flipV="1">
                <a:off x="5847683" y="205733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381862" flipV="1">
                <a:off x="5855646" y="2161193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381862" flipV="1">
                <a:off x="5869095" y="2252997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381862" flipV="1">
                <a:off x="5336124" y="1930681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381862" flipV="1">
                <a:off x="5342938" y="201799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381862" flipV="1">
                <a:off x="5347130" y="210485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381862" flipV="1">
                <a:off x="5335132" y="219966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381862" flipV="1">
                <a:off x="5343094" y="2300563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rot="381862" flipV="1">
                <a:off x="5332007" y="2404420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8" name="Group 107"/>
            <p:cNvGrpSpPr/>
            <p:nvPr/>
          </p:nvGrpSpPr>
          <p:grpSpPr>
            <a:xfrm>
              <a:off x="3585933" y="3084933"/>
              <a:ext cx="1526694" cy="485664"/>
              <a:chOff x="1652432" y="4586921"/>
              <a:chExt cx="1526694" cy="485664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652432" y="4764808"/>
                <a:ext cx="1526694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14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Cardiomyocyte</a:t>
                </a:r>
                <a:endParaRPr lang="en-US" sz="14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12" name="Straight Arrow Connector 111"/>
              <p:cNvCxnSpPr/>
              <p:nvPr/>
            </p:nvCxnSpPr>
            <p:spPr bwMode="auto">
              <a:xfrm flipH="1" flipV="1">
                <a:off x="1801055" y="4586921"/>
                <a:ext cx="306287" cy="18236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113" name="Rectangle 112"/>
            <p:cNvSpPr/>
            <p:nvPr/>
          </p:nvSpPr>
          <p:spPr bwMode="auto">
            <a:xfrm>
              <a:off x="751369" y="2099062"/>
              <a:ext cx="183586" cy="21541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 cap="flat" cmpd="sng" algn="ctr">
              <a:solidFill>
                <a:srgbClr val="00669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flipV="1">
              <a:off x="764038" y="918457"/>
              <a:ext cx="679912" cy="1195266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00669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747901" y="2317426"/>
              <a:ext cx="696049" cy="1265327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00669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0" name="Group 129"/>
            <p:cNvGrpSpPr/>
            <p:nvPr/>
          </p:nvGrpSpPr>
          <p:grpSpPr>
            <a:xfrm>
              <a:off x="3502118" y="993707"/>
              <a:ext cx="1526694" cy="681879"/>
              <a:chOff x="1657353" y="1286685"/>
              <a:chExt cx="1526694" cy="681879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1657353" y="1286685"/>
                <a:ext cx="1526694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14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Nucleus</a:t>
                </a:r>
                <a:endParaRPr lang="en-US" sz="14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62516" y="1594462"/>
                <a:ext cx="134717" cy="37410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139" name="Group 138"/>
            <p:cNvGrpSpPr/>
            <p:nvPr/>
          </p:nvGrpSpPr>
          <p:grpSpPr>
            <a:xfrm>
              <a:off x="1908765" y="1020696"/>
              <a:ext cx="1213116" cy="681879"/>
              <a:chOff x="1657353" y="1286685"/>
              <a:chExt cx="1213116" cy="681879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1657353" y="1286685"/>
                <a:ext cx="1213116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14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Sarcomere</a:t>
                </a:r>
                <a:endParaRPr lang="en-US" sz="14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41" name="Straight Arrow Connector 140"/>
              <p:cNvCxnSpPr/>
              <p:nvPr/>
            </p:nvCxnSpPr>
            <p:spPr bwMode="auto">
              <a:xfrm>
                <a:off x="2162516" y="1594462"/>
                <a:ext cx="134717" cy="37410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25" name="Group 24"/>
          <p:cNvGrpSpPr/>
          <p:nvPr/>
        </p:nvGrpSpPr>
        <p:grpSpPr>
          <a:xfrm>
            <a:off x="764038" y="2545017"/>
            <a:ext cx="4010057" cy="3967929"/>
            <a:chOff x="764038" y="2545017"/>
            <a:chExt cx="4010057" cy="3967929"/>
          </a:xfrm>
        </p:grpSpPr>
        <p:sp>
          <p:nvSpPr>
            <p:cNvPr id="116" name="Rectangle 115"/>
            <p:cNvSpPr/>
            <p:nvPr/>
          </p:nvSpPr>
          <p:spPr bwMode="auto">
            <a:xfrm>
              <a:off x="764038" y="4149080"/>
              <a:ext cx="4010057" cy="2361221"/>
            </a:xfrm>
            <a:prstGeom prst="rect">
              <a:avLst/>
            </a:prstGeom>
            <a:solidFill>
              <a:schemeClr val="accent1">
                <a:lumMod val="75000"/>
                <a:alpha val="30000"/>
              </a:schemeClr>
            </a:solidFill>
            <a:ln w="9525" cap="flat" cmpd="sng" algn="ctr">
              <a:solidFill>
                <a:srgbClr val="00669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534587" y="4149080"/>
              <a:ext cx="306531" cy="2363866"/>
            </a:xfrm>
            <a:custGeom>
              <a:avLst/>
              <a:gdLst>
                <a:gd name="connsiteX0" fmla="*/ 21 w 155296"/>
                <a:gd name="connsiteY0" fmla="*/ 0 h 2363637"/>
                <a:gd name="connsiteX1" fmla="*/ 146670 w 155296"/>
                <a:gd name="connsiteY1" fmla="*/ 69011 h 2363637"/>
                <a:gd name="connsiteX2" fmla="*/ 8647 w 155296"/>
                <a:gd name="connsiteY2" fmla="*/ 138022 h 2363637"/>
                <a:gd name="connsiteX3" fmla="*/ 146670 w 155296"/>
                <a:gd name="connsiteY3" fmla="*/ 215660 h 2363637"/>
                <a:gd name="connsiteX4" fmla="*/ 17274 w 155296"/>
                <a:gd name="connsiteY4" fmla="*/ 276045 h 2363637"/>
                <a:gd name="connsiteX5" fmla="*/ 155296 w 155296"/>
                <a:gd name="connsiteY5" fmla="*/ 362309 h 2363637"/>
                <a:gd name="connsiteX6" fmla="*/ 17274 w 155296"/>
                <a:gd name="connsiteY6" fmla="*/ 422694 h 2363637"/>
                <a:gd name="connsiteX7" fmla="*/ 146670 w 155296"/>
                <a:gd name="connsiteY7" fmla="*/ 500332 h 2363637"/>
                <a:gd name="connsiteX8" fmla="*/ 8647 w 155296"/>
                <a:gd name="connsiteY8" fmla="*/ 560717 h 2363637"/>
                <a:gd name="connsiteX9" fmla="*/ 146670 w 155296"/>
                <a:gd name="connsiteY9" fmla="*/ 638354 h 2363637"/>
                <a:gd name="connsiteX10" fmla="*/ 8647 w 155296"/>
                <a:gd name="connsiteY10" fmla="*/ 707366 h 2363637"/>
                <a:gd name="connsiteX11" fmla="*/ 146670 w 155296"/>
                <a:gd name="connsiteY11" fmla="*/ 793630 h 2363637"/>
                <a:gd name="connsiteX12" fmla="*/ 21 w 155296"/>
                <a:gd name="connsiteY12" fmla="*/ 854015 h 2363637"/>
                <a:gd name="connsiteX13" fmla="*/ 146670 w 155296"/>
                <a:gd name="connsiteY13" fmla="*/ 931652 h 2363637"/>
                <a:gd name="connsiteX14" fmla="*/ 21 w 155296"/>
                <a:gd name="connsiteY14" fmla="*/ 1000664 h 2363637"/>
                <a:gd name="connsiteX15" fmla="*/ 146670 w 155296"/>
                <a:gd name="connsiteY15" fmla="*/ 1078302 h 2363637"/>
                <a:gd name="connsiteX16" fmla="*/ 8647 w 155296"/>
                <a:gd name="connsiteY16" fmla="*/ 1147313 h 2363637"/>
                <a:gd name="connsiteX17" fmla="*/ 146670 w 155296"/>
                <a:gd name="connsiteY17" fmla="*/ 1224951 h 2363637"/>
                <a:gd name="connsiteX18" fmla="*/ 8647 w 155296"/>
                <a:gd name="connsiteY18" fmla="*/ 1285336 h 2363637"/>
                <a:gd name="connsiteX19" fmla="*/ 146670 w 155296"/>
                <a:gd name="connsiteY19" fmla="*/ 1371600 h 2363637"/>
                <a:gd name="connsiteX20" fmla="*/ 21 w 155296"/>
                <a:gd name="connsiteY20" fmla="*/ 1431985 h 2363637"/>
                <a:gd name="connsiteX21" fmla="*/ 146670 w 155296"/>
                <a:gd name="connsiteY21" fmla="*/ 1509622 h 2363637"/>
                <a:gd name="connsiteX22" fmla="*/ 21 w 155296"/>
                <a:gd name="connsiteY22" fmla="*/ 1578634 h 2363637"/>
                <a:gd name="connsiteX23" fmla="*/ 146670 w 155296"/>
                <a:gd name="connsiteY23" fmla="*/ 1656271 h 2363637"/>
                <a:gd name="connsiteX24" fmla="*/ 8647 w 155296"/>
                <a:gd name="connsiteY24" fmla="*/ 1716656 h 2363637"/>
                <a:gd name="connsiteX25" fmla="*/ 146670 w 155296"/>
                <a:gd name="connsiteY25" fmla="*/ 1802920 h 2363637"/>
                <a:gd name="connsiteX26" fmla="*/ 8647 w 155296"/>
                <a:gd name="connsiteY26" fmla="*/ 1863305 h 2363637"/>
                <a:gd name="connsiteX27" fmla="*/ 146670 w 155296"/>
                <a:gd name="connsiteY27" fmla="*/ 1940943 h 2363637"/>
                <a:gd name="connsiteX28" fmla="*/ 8647 w 155296"/>
                <a:gd name="connsiteY28" fmla="*/ 2001328 h 2363637"/>
                <a:gd name="connsiteX29" fmla="*/ 146670 w 155296"/>
                <a:gd name="connsiteY29" fmla="*/ 2087592 h 2363637"/>
                <a:gd name="connsiteX30" fmla="*/ 21 w 155296"/>
                <a:gd name="connsiteY30" fmla="*/ 2147977 h 2363637"/>
                <a:gd name="connsiteX31" fmla="*/ 146670 w 155296"/>
                <a:gd name="connsiteY31" fmla="*/ 2225615 h 2363637"/>
                <a:gd name="connsiteX32" fmla="*/ 21 w 155296"/>
                <a:gd name="connsiteY32" fmla="*/ 2294626 h 2363637"/>
                <a:gd name="connsiteX33" fmla="*/ 138043 w 155296"/>
                <a:gd name="connsiteY33" fmla="*/ 2363637 h 2363637"/>
                <a:gd name="connsiteX0" fmla="*/ 21 w 164466"/>
                <a:gd name="connsiteY0" fmla="*/ 0 h 2363637"/>
                <a:gd name="connsiteX1" fmla="*/ 146670 w 164466"/>
                <a:gd name="connsiteY1" fmla="*/ 69011 h 2363637"/>
                <a:gd name="connsiteX2" fmla="*/ 8647 w 164466"/>
                <a:gd name="connsiteY2" fmla="*/ 138022 h 2363637"/>
                <a:gd name="connsiteX3" fmla="*/ 146670 w 164466"/>
                <a:gd name="connsiteY3" fmla="*/ 215660 h 2363637"/>
                <a:gd name="connsiteX4" fmla="*/ 17274 w 164466"/>
                <a:gd name="connsiteY4" fmla="*/ 276045 h 2363637"/>
                <a:gd name="connsiteX5" fmla="*/ 155296 w 164466"/>
                <a:gd name="connsiteY5" fmla="*/ 362309 h 2363637"/>
                <a:gd name="connsiteX6" fmla="*/ 17274 w 164466"/>
                <a:gd name="connsiteY6" fmla="*/ 422694 h 2363637"/>
                <a:gd name="connsiteX7" fmla="*/ 146670 w 164466"/>
                <a:gd name="connsiteY7" fmla="*/ 500332 h 2363637"/>
                <a:gd name="connsiteX8" fmla="*/ 8647 w 164466"/>
                <a:gd name="connsiteY8" fmla="*/ 560717 h 2363637"/>
                <a:gd name="connsiteX9" fmla="*/ 146670 w 164466"/>
                <a:gd name="connsiteY9" fmla="*/ 638354 h 2363637"/>
                <a:gd name="connsiteX10" fmla="*/ 146670 w 164466"/>
                <a:gd name="connsiteY10" fmla="*/ 793630 h 2363637"/>
                <a:gd name="connsiteX11" fmla="*/ 21 w 164466"/>
                <a:gd name="connsiteY11" fmla="*/ 854015 h 2363637"/>
                <a:gd name="connsiteX12" fmla="*/ 146670 w 164466"/>
                <a:gd name="connsiteY12" fmla="*/ 931652 h 2363637"/>
                <a:gd name="connsiteX13" fmla="*/ 21 w 164466"/>
                <a:gd name="connsiteY13" fmla="*/ 1000664 h 2363637"/>
                <a:gd name="connsiteX14" fmla="*/ 146670 w 164466"/>
                <a:gd name="connsiteY14" fmla="*/ 1078302 h 2363637"/>
                <a:gd name="connsiteX15" fmla="*/ 8647 w 164466"/>
                <a:gd name="connsiteY15" fmla="*/ 1147313 h 2363637"/>
                <a:gd name="connsiteX16" fmla="*/ 146670 w 164466"/>
                <a:gd name="connsiteY16" fmla="*/ 1224951 h 2363637"/>
                <a:gd name="connsiteX17" fmla="*/ 8647 w 164466"/>
                <a:gd name="connsiteY17" fmla="*/ 1285336 h 2363637"/>
                <a:gd name="connsiteX18" fmla="*/ 146670 w 164466"/>
                <a:gd name="connsiteY18" fmla="*/ 1371600 h 2363637"/>
                <a:gd name="connsiteX19" fmla="*/ 21 w 164466"/>
                <a:gd name="connsiteY19" fmla="*/ 1431985 h 2363637"/>
                <a:gd name="connsiteX20" fmla="*/ 146670 w 164466"/>
                <a:gd name="connsiteY20" fmla="*/ 1509622 h 2363637"/>
                <a:gd name="connsiteX21" fmla="*/ 21 w 164466"/>
                <a:gd name="connsiteY21" fmla="*/ 1578634 h 2363637"/>
                <a:gd name="connsiteX22" fmla="*/ 146670 w 164466"/>
                <a:gd name="connsiteY22" fmla="*/ 1656271 h 2363637"/>
                <a:gd name="connsiteX23" fmla="*/ 8647 w 164466"/>
                <a:gd name="connsiteY23" fmla="*/ 1716656 h 2363637"/>
                <a:gd name="connsiteX24" fmla="*/ 146670 w 164466"/>
                <a:gd name="connsiteY24" fmla="*/ 1802920 h 2363637"/>
                <a:gd name="connsiteX25" fmla="*/ 8647 w 164466"/>
                <a:gd name="connsiteY25" fmla="*/ 1863305 h 2363637"/>
                <a:gd name="connsiteX26" fmla="*/ 146670 w 164466"/>
                <a:gd name="connsiteY26" fmla="*/ 1940943 h 2363637"/>
                <a:gd name="connsiteX27" fmla="*/ 8647 w 164466"/>
                <a:gd name="connsiteY27" fmla="*/ 2001328 h 2363637"/>
                <a:gd name="connsiteX28" fmla="*/ 146670 w 164466"/>
                <a:gd name="connsiteY28" fmla="*/ 2087592 h 2363637"/>
                <a:gd name="connsiteX29" fmla="*/ 21 w 164466"/>
                <a:gd name="connsiteY29" fmla="*/ 2147977 h 2363637"/>
                <a:gd name="connsiteX30" fmla="*/ 146670 w 164466"/>
                <a:gd name="connsiteY30" fmla="*/ 2225615 h 2363637"/>
                <a:gd name="connsiteX31" fmla="*/ 21 w 164466"/>
                <a:gd name="connsiteY31" fmla="*/ 2294626 h 2363637"/>
                <a:gd name="connsiteX32" fmla="*/ 138043 w 164466"/>
                <a:gd name="connsiteY32" fmla="*/ 2363637 h 2363637"/>
                <a:gd name="connsiteX0" fmla="*/ 21 w 155296"/>
                <a:gd name="connsiteY0" fmla="*/ 0 h 2363637"/>
                <a:gd name="connsiteX1" fmla="*/ 146670 w 155296"/>
                <a:gd name="connsiteY1" fmla="*/ 69011 h 2363637"/>
                <a:gd name="connsiteX2" fmla="*/ 8647 w 155296"/>
                <a:gd name="connsiteY2" fmla="*/ 138022 h 2363637"/>
                <a:gd name="connsiteX3" fmla="*/ 146670 w 155296"/>
                <a:gd name="connsiteY3" fmla="*/ 215660 h 2363637"/>
                <a:gd name="connsiteX4" fmla="*/ 17274 w 155296"/>
                <a:gd name="connsiteY4" fmla="*/ 276045 h 2363637"/>
                <a:gd name="connsiteX5" fmla="*/ 155296 w 155296"/>
                <a:gd name="connsiteY5" fmla="*/ 362309 h 2363637"/>
                <a:gd name="connsiteX6" fmla="*/ 17274 w 155296"/>
                <a:gd name="connsiteY6" fmla="*/ 422694 h 2363637"/>
                <a:gd name="connsiteX7" fmla="*/ 146670 w 155296"/>
                <a:gd name="connsiteY7" fmla="*/ 500332 h 2363637"/>
                <a:gd name="connsiteX8" fmla="*/ 8647 w 155296"/>
                <a:gd name="connsiteY8" fmla="*/ 560717 h 2363637"/>
                <a:gd name="connsiteX9" fmla="*/ 146670 w 155296"/>
                <a:gd name="connsiteY9" fmla="*/ 793630 h 2363637"/>
                <a:gd name="connsiteX10" fmla="*/ 21 w 155296"/>
                <a:gd name="connsiteY10" fmla="*/ 854015 h 2363637"/>
                <a:gd name="connsiteX11" fmla="*/ 146670 w 155296"/>
                <a:gd name="connsiteY11" fmla="*/ 931652 h 2363637"/>
                <a:gd name="connsiteX12" fmla="*/ 21 w 155296"/>
                <a:gd name="connsiteY12" fmla="*/ 1000664 h 2363637"/>
                <a:gd name="connsiteX13" fmla="*/ 146670 w 155296"/>
                <a:gd name="connsiteY13" fmla="*/ 1078302 h 2363637"/>
                <a:gd name="connsiteX14" fmla="*/ 8647 w 155296"/>
                <a:gd name="connsiteY14" fmla="*/ 1147313 h 2363637"/>
                <a:gd name="connsiteX15" fmla="*/ 146670 w 155296"/>
                <a:gd name="connsiteY15" fmla="*/ 1224951 h 2363637"/>
                <a:gd name="connsiteX16" fmla="*/ 8647 w 155296"/>
                <a:gd name="connsiteY16" fmla="*/ 1285336 h 2363637"/>
                <a:gd name="connsiteX17" fmla="*/ 146670 w 155296"/>
                <a:gd name="connsiteY17" fmla="*/ 1371600 h 2363637"/>
                <a:gd name="connsiteX18" fmla="*/ 21 w 155296"/>
                <a:gd name="connsiteY18" fmla="*/ 1431985 h 2363637"/>
                <a:gd name="connsiteX19" fmla="*/ 146670 w 155296"/>
                <a:gd name="connsiteY19" fmla="*/ 1509622 h 2363637"/>
                <a:gd name="connsiteX20" fmla="*/ 21 w 155296"/>
                <a:gd name="connsiteY20" fmla="*/ 1578634 h 2363637"/>
                <a:gd name="connsiteX21" fmla="*/ 146670 w 155296"/>
                <a:gd name="connsiteY21" fmla="*/ 1656271 h 2363637"/>
                <a:gd name="connsiteX22" fmla="*/ 8647 w 155296"/>
                <a:gd name="connsiteY22" fmla="*/ 1716656 h 2363637"/>
                <a:gd name="connsiteX23" fmla="*/ 146670 w 155296"/>
                <a:gd name="connsiteY23" fmla="*/ 1802920 h 2363637"/>
                <a:gd name="connsiteX24" fmla="*/ 8647 w 155296"/>
                <a:gd name="connsiteY24" fmla="*/ 1863305 h 2363637"/>
                <a:gd name="connsiteX25" fmla="*/ 146670 w 155296"/>
                <a:gd name="connsiteY25" fmla="*/ 1940943 h 2363637"/>
                <a:gd name="connsiteX26" fmla="*/ 8647 w 155296"/>
                <a:gd name="connsiteY26" fmla="*/ 2001328 h 2363637"/>
                <a:gd name="connsiteX27" fmla="*/ 146670 w 155296"/>
                <a:gd name="connsiteY27" fmla="*/ 2087592 h 2363637"/>
                <a:gd name="connsiteX28" fmla="*/ 21 w 155296"/>
                <a:gd name="connsiteY28" fmla="*/ 2147977 h 2363637"/>
                <a:gd name="connsiteX29" fmla="*/ 146670 w 155296"/>
                <a:gd name="connsiteY29" fmla="*/ 2225615 h 2363637"/>
                <a:gd name="connsiteX30" fmla="*/ 21 w 155296"/>
                <a:gd name="connsiteY30" fmla="*/ 2294626 h 2363637"/>
                <a:gd name="connsiteX31" fmla="*/ 138043 w 155296"/>
                <a:gd name="connsiteY31" fmla="*/ 2363637 h 2363637"/>
                <a:gd name="connsiteX0" fmla="*/ 21 w 163939"/>
                <a:gd name="connsiteY0" fmla="*/ 0 h 2363637"/>
                <a:gd name="connsiteX1" fmla="*/ 146670 w 163939"/>
                <a:gd name="connsiteY1" fmla="*/ 69011 h 2363637"/>
                <a:gd name="connsiteX2" fmla="*/ 8647 w 163939"/>
                <a:gd name="connsiteY2" fmla="*/ 138022 h 2363637"/>
                <a:gd name="connsiteX3" fmla="*/ 146670 w 163939"/>
                <a:gd name="connsiteY3" fmla="*/ 215660 h 2363637"/>
                <a:gd name="connsiteX4" fmla="*/ 17274 w 163939"/>
                <a:gd name="connsiteY4" fmla="*/ 276045 h 2363637"/>
                <a:gd name="connsiteX5" fmla="*/ 155296 w 163939"/>
                <a:gd name="connsiteY5" fmla="*/ 362309 h 2363637"/>
                <a:gd name="connsiteX6" fmla="*/ 17274 w 163939"/>
                <a:gd name="connsiteY6" fmla="*/ 422694 h 2363637"/>
                <a:gd name="connsiteX7" fmla="*/ 146670 w 163939"/>
                <a:gd name="connsiteY7" fmla="*/ 500332 h 2363637"/>
                <a:gd name="connsiteX8" fmla="*/ 146670 w 163939"/>
                <a:gd name="connsiteY8" fmla="*/ 793630 h 2363637"/>
                <a:gd name="connsiteX9" fmla="*/ 21 w 163939"/>
                <a:gd name="connsiteY9" fmla="*/ 854015 h 2363637"/>
                <a:gd name="connsiteX10" fmla="*/ 146670 w 163939"/>
                <a:gd name="connsiteY10" fmla="*/ 931652 h 2363637"/>
                <a:gd name="connsiteX11" fmla="*/ 21 w 163939"/>
                <a:gd name="connsiteY11" fmla="*/ 1000664 h 2363637"/>
                <a:gd name="connsiteX12" fmla="*/ 146670 w 163939"/>
                <a:gd name="connsiteY12" fmla="*/ 1078302 h 2363637"/>
                <a:gd name="connsiteX13" fmla="*/ 8647 w 163939"/>
                <a:gd name="connsiteY13" fmla="*/ 1147313 h 2363637"/>
                <a:gd name="connsiteX14" fmla="*/ 146670 w 163939"/>
                <a:gd name="connsiteY14" fmla="*/ 1224951 h 2363637"/>
                <a:gd name="connsiteX15" fmla="*/ 8647 w 163939"/>
                <a:gd name="connsiteY15" fmla="*/ 1285336 h 2363637"/>
                <a:gd name="connsiteX16" fmla="*/ 146670 w 163939"/>
                <a:gd name="connsiteY16" fmla="*/ 1371600 h 2363637"/>
                <a:gd name="connsiteX17" fmla="*/ 21 w 163939"/>
                <a:gd name="connsiteY17" fmla="*/ 1431985 h 2363637"/>
                <a:gd name="connsiteX18" fmla="*/ 146670 w 163939"/>
                <a:gd name="connsiteY18" fmla="*/ 1509622 h 2363637"/>
                <a:gd name="connsiteX19" fmla="*/ 21 w 163939"/>
                <a:gd name="connsiteY19" fmla="*/ 1578634 h 2363637"/>
                <a:gd name="connsiteX20" fmla="*/ 146670 w 163939"/>
                <a:gd name="connsiteY20" fmla="*/ 1656271 h 2363637"/>
                <a:gd name="connsiteX21" fmla="*/ 8647 w 163939"/>
                <a:gd name="connsiteY21" fmla="*/ 1716656 h 2363637"/>
                <a:gd name="connsiteX22" fmla="*/ 146670 w 163939"/>
                <a:gd name="connsiteY22" fmla="*/ 1802920 h 2363637"/>
                <a:gd name="connsiteX23" fmla="*/ 8647 w 163939"/>
                <a:gd name="connsiteY23" fmla="*/ 1863305 h 2363637"/>
                <a:gd name="connsiteX24" fmla="*/ 146670 w 163939"/>
                <a:gd name="connsiteY24" fmla="*/ 1940943 h 2363637"/>
                <a:gd name="connsiteX25" fmla="*/ 8647 w 163939"/>
                <a:gd name="connsiteY25" fmla="*/ 2001328 h 2363637"/>
                <a:gd name="connsiteX26" fmla="*/ 146670 w 163939"/>
                <a:gd name="connsiteY26" fmla="*/ 2087592 h 2363637"/>
                <a:gd name="connsiteX27" fmla="*/ 21 w 163939"/>
                <a:gd name="connsiteY27" fmla="*/ 2147977 h 2363637"/>
                <a:gd name="connsiteX28" fmla="*/ 146670 w 163939"/>
                <a:gd name="connsiteY28" fmla="*/ 2225615 h 2363637"/>
                <a:gd name="connsiteX29" fmla="*/ 21 w 163939"/>
                <a:gd name="connsiteY29" fmla="*/ 2294626 h 2363637"/>
                <a:gd name="connsiteX30" fmla="*/ 138043 w 163939"/>
                <a:gd name="connsiteY30" fmla="*/ 2363637 h 2363637"/>
                <a:gd name="connsiteX0" fmla="*/ 21 w 155296"/>
                <a:gd name="connsiteY0" fmla="*/ 0 h 2363637"/>
                <a:gd name="connsiteX1" fmla="*/ 146670 w 155296"/>
                <a:gd name="connsiteY1" fmla="*/ 69011 h 2363637"/>
                <a:gd name="connsiteX2" fmla="*/ 8647 w 155296"/>
                <a:gd name="connsiteY2" fmla="*/ 138022 h 2363637"/>
                <a:gd name="connsiteX3" fmla="*/ 146670 w 155296"/>
                <a:gd name="connsiteY3" fmla="*/ 215660 h 2363637"/>
                <a:gd name="connsiteX4" fmla="*/ 17274 w 155296"/>
                <a:gd name="connsiteY4" fmla="*/ 276045 h 2363637"/>
                <a:gd name="connsiteX5" fmla="*/ 155296 w 155296"/>
                <a:gd name="connsiteY5" fmla="*/ 362309 h 2363637"/>
                <a:gd name="connsiteX6" fmla="*/ 17274 w 155296"/>
                <a:gd name="connsiteY6" fmla="*/ 422694 h 2363637"/>
                <a:gd name="connsiteX7" fmla="*/ 146670 w 155296"/>
                <a:gd name="connsiteY7" fmla="*/ 793630 h 2363637"/>
                <a:gd name="connsiteX8" fmla="*/ 21 w 155296"/>
                <a:gd name="connsiteY8" fmla="*/ 854015 h 2363637"/>
                <a:gd name="connsiteX9" fmla="*/ 146670 w 155296"/>
                <a:gd name="connsiteY9" fmla="*/ 931652 h 2363637"/>
                <a:gd name="connsiteX10" fmla="*/ 21 w 155296"/>
                <a:gd name="connsiteY10" fmla="*/ 1000664 h 2363637"/>
                <a:gd name="connsiteX11" fmla="*/ 146670 w 155296"/>
                <a:gd name="connsiteY11" fmla="*/ 1078302 h 2363637"/>
                <a:gd name="connsiteX12" fmla="*/ 8647 w 155296"/>
                <a:gd name="connsiteY12" fmla="*/ 1147313 h 2363637"/>
                <a:gd name="connsiteX13" fmla="*/ 146670 w 155296"/>
                <a:gd name="connsiteY13" fmla="*/ 1224951 h 2363637"/>
                <a:gd name="connsiteX14" fmla="*/ 8647 w 155296"/>
                <a:gd name="connsiteY14" fmla="*/ 1285336 h 2363637"/>
                <a:gd name="connsiteX15" fmla="*/ 146670 w 155296"/>
                <a:gd name="connsiteY15" fmla="*/ 1371600 h 2363637"/>
                <a:gd name="connsiteX16" fmla="*/ 21 w 155296"/>
                <a:gd name="connsiteY16" fmla="*/ 1431985 h 2363637"/>
                <a:gd name="connsiteX17" fmla="*/ 146670 w 155296"/>
                <a:gd name="connsiteY17" fmla="*/ 1509622 h 2363637"/>
                <a:gd name="connsiteX18" fmla="*/ 21 w 155296"/>
                <a:gd name="connsiteY18" fmla="*/ 1578634 h 2363637"/>
                <a:gd name="connsiteX19" fmla="*/ 146670 w 155296"/>
                <a:gd name="connsiteY19" fmla="*/ 1656271 h 2363637"/>
                <a:gd name="connsiteX20" fmla="*/ 8647 w 155296"/>
                <a:gd name="connsiteY20" fmla="*/ 1716656 h 2363637"/>
                <a:gd name="connsiteX21" fmla="*/ 146670 w 155296"/>
                <a:gd name="connsiteY21" fmla="*/ 1802920 h 2363637"/>
                <a:gd name="connsiteX22" fmla="*/ 8647 w 155296"/>
                <a:gd name="connsiteY22" fmla="*/ 1863305 h 2363637"/>
                <a:gd name="connsiteX23" fmla="*/ 146670 w 155296"/>
                <a:gd name="connsiteY23" fmla="*/ 1940943 h 2363637"/>
                <a:gd name="connsiteX24" fmla="*/ 8647 w 155296"/>
                <a:gd name="connsiteY24" fmla="*/ 2001328 h 2363637"/>
                <a:gd name="connsiteX25" fmla="*/ 146670 w 155296"/>
                <a:gd name="connsiteY25" fmla="*/ 2087592 h 2363637"/>
                <a:gd name="connsiteX26" fmla="*/ 21 w 155296"/>
                <a:gd name="connsiteY26" fmla="*/ 2147977 h 2363637"/>
                <a:gd name="connsiteX27" fmla="*/ 146670 w 155296"/>
                <a:gd name="connsiteY27" fmla="*/ 2225615 h 2363637"/>
                <a:gd name="connsiteX28" fmla="*/ 21 w 155296"/>
                <a:gd name="connsiteY28" fmla="*/ 2294626 h 2363637"/>
                <a:gd name="connsiteX29" fmla="*/ 138043 w 155296"/>
                <a:gd name="connsiteY29" fmla="*/ 2363637 h 2363637"/>
                <a:gd name="connsiteX0" fmla="*/ 21 w 169104"/>
                <a:gd name="connsiteY0" fmla="*/ 0 h 2363637"/>
                <a:gd name="connsiteX1" fmla="*/ 146670 w 169104"/>
                <a:gd name="connsiteY1" fmla="*/ 69011 h 2363637"/>
                <a:gd name="connsiteX2" fmla="*/ 8647 w 169104"/>
                <a:gd name="connsiteY2" fmla="*/ 138022 h 2363637"/>
                <a:gd name="connsiteX3" fmla="*/ 146670 w 169104"/>
                <a:gd name="connsiteY3" fmla="*/ 215660 h 2363637"/>
                <a:gd name="connsiteX4" fmla="*/ 17274 w 169104"/>
                <a:gd name="connsiteY4" fmla="*/ 276045 h 2363637"/>
                <a:gd name="connsiteX5" fmla="*/ 155296 w 169104"/>
                <a:gd name="connsiteY5" fmla="*/ 362309 h 2363637"/>
                <a:gd name="connsiteX6" fmla="*/ 146670 w 169104"/>
                <a:gd name="connsiteY6" fmla="*/ 793630 h 2363637"/>
                <a:gd name="connsiteX7" fmla="*/ 21 w 169104"/>
                <a:gd name="connsiteY7" fmla="*/ 854015 h 2363637"/>
                <a:gd name="connsiteX8" fmla="*/ 146670 w 169104"/>
                <a:gd name="connsiteY8" fmla="*/ 931652 h 2363637"/>
                <a:gd name="connsiteX9" fmla="*/ 21 w 169104"/>
                <a:gd name="connsiteY9" fmla="*/ 1000664 h 2363637"/>
                <a:gd name="connsiteX10" fmla="*/ 146670 w 169104"/>
                <a:gd name="connsiteY10" fmla="*/ 1078302 h 2363637"/>
                <a:gd name="connsiteX11" fmla="*/ 8647 w 169104"/>
                <a:gd name="connsiteY11" fmla="*/ 1147313 h 2363637"/>
                <a:gd name="connsiteX12" fmla="*/ 146670 w 169104"/>
                <a:gd name="connsiteY12" fmla="*/ 1224951 h 2363637"/>
                <a:gd name="connsiteX13" fmla="*/ 8647 w 169104"/>
                <a:gd name="connsiteY13" fmla="*/ 1285336 h 2363637"/>
                <a:gd name="connsiteX14" fmla="*/ 146670 w 169104"/>
                <a:gd name="connsiteY14" fmla="*/ 1371600 h 2363637"/>
                <a:gd name="connsiteX15" fmla="*/ 21 w 169104"/>
                <a:gd name="connsiteY15" fmla="*/ 1431985 h 2363637"/>
                <a:gd name="connsiteX16" fmla="*/ 146670 w 169104"/>
                <a:gd name="connsiteY16" fmla="*/ 1509622 h 2363637"/>
                <a:gd name="connsiteX17" fmla="*/ 21 w 169104"/>
                <a:gd name="connsiteY17" fmla="*/ 1578634 h 2363637"/>
                <a:gd name="connsiteX18" fmla="*/ 146670 w 169104"/>
                <a:gd name="connsiteY18" fmla="*/ 1656271 h 2363637"/>
                <a:gd name="connsiteX19" fmla="*/ 8647 w 169104"/>
                <a:gd name="connsiteY19" fmla="*/ 1716656 h 2363637"/>
                <a:gd name="connsiteX20" fmla="*/ 146670 w 169104"/>
                <a:gd name="connsiteY20" fmla="*/ 1802920 h 2363637"/>
                <a:gd name="connsiteX21" fmla="*/ 8647 w 169104"/>
                <a:gd name="connsiteY21" fmla="*/ 1863305 h 2363637"/>
                <a:gd name="connsiteX22" fmla="*/ 146670 w 169104"/>
                <a:gd name="connsiteY22" fmla="*/ 1940943 h 2363637"/>
                <a:gd name="connsiteX23" fmla="*/ 8647 w 169104"/>
                <a:gd name="connsiteY23" fmla="*/ 2001328 h 2363637"/>
                <a:gd name="connsiteX24" fmla="*/ 146670 w 169104"/>
                <a:gd name="connsiteY24" fmla="*/ 2087592 h 2363637"/>
                <a:gd name="connsiteX25" fmla="*/ 21 w 169104"/>
                <a:gd name="connsiteY25" fmla="*/ 2147977 h 2363637"/>
                <a:gd name="connsiteX26" fmla="*/ 146670 w 169104"/>
                <a:gd name="connsiteY26" fmla="*/ 2225615 h 2363637"/>
                <a:gd name="connsiteX27" fmla="*/ 21 w 169104"/>
                <a:gd name="connsiteY27" fmla="*/ 2294626 h 2363637"/>
                <a:gd name="connsiteX28" fmla="*/ 138043 w 169104"/>
                <a:gd name="connsiteY28" fmla="*/ 2363637 h 2363637"/>
                <a:gd name="connsiteX0" fmla="*/ 21 w 146716"/>
                <a:gd name="connsiteY0" fmla="*/ 0 h 2363637"/>
                <a:gd name="connsiteX1" fmla="*/ 146670 w 146716"/>
                <a:gd name="connsiteY1" fmla="*/ 69011 h 2363637"/>
                <a:gd name="connsiteX2" fmla="*/ 8647 w 146716"/>
                <a:gd name="connsiteY2" fmla="*/ 138022 h 2363637"/>
                <a:gd name="connsiteX3" fmla="*/ 146670 w 146716"/>
                <a:gd name="connsiteY3" fmla="*/ 215660 h 2363637"/>
                <a:gd name="connsiteX4" fmla="*/ 17274 w 146716"/>
                <a:gd name="connsiteY4" fmla="*/ 276045 h 2363637"/>
                <a:gd name="connsiteX5" fmla="*/ 146670 w 146716"/>
                <a:gd name="connsiteY5" fmla="*/ 793630 h 2363637"/>
                <a:gd name="connsiteX6" fmla="*/ 21 w 146716"/>
                <a:gd name="connsiteY6" fmla="*/ 854015 h 2363637"/>
                <a:gd name="connsiteX7" fmla="*/ 146670 w 146716"/>
                <a:gd name="connsiteY7" fmla="*/ 931652 h 2363637"/>
                <a:gd name="connsiteX8" fmla="*/ 21 w 146716"/>
                <a:gd name="connsiteY8" fmla="*/ 1000664 h 2363637"/>
                <a:gd name="connsiteX9" fmla="*/ 146670 w 146716"/>
                <a:gd name="connsiteY9" fmla="*/ 1078302 h 2363637"/>
                <a:gd name="connsiteX10" fmla="*/ 8647 w 146716"/>
                <a:gd name="connsiteY10" fmla="*/ 1147313 h 2363637"/>
                <a:gd name="connsiteX11" fmla="*/ 146670 w 146716"/>
                <a:gd name="connsiteY11" fmla="*/ 1224951 h 2363637"/>
                <a:gd name="connsiteX12" fmla="*/ 8647 w 146716"/>
                <a:gd name="connsiteY12" fmla="*/ 1285336 h 2363637"/>
                <a:gd name="connsiteX13" fmla="*/ 146670 w 146716"/>
                <a:gd name="connsiteY13" fmla="*/ 1371600 h 2363637"/>
                <a:gd name="connsiteX14" fmla="*/ 21 w 146716"/>
                <a:gd name="connsiteY14" fmla="*/ 1431985 h 2363637"/>
                <a:gd name="connsiteX15" fmla="*/ 146670 w 146716"/>
                <a:gd name="connsiteY15" fmla="*/ 1509622 h 2363637"/>
                <a:gd name="connsiteX16" fmla="*/ 21 w 146716"/>
                <a:gd name="connsiteY16" fmla="*/ 1578634 h 2363637"/>
                <a:gd name="connsiteX17" fmla="*/ 146670 w 146716"/>
                <a:gd name="connsiteY17" fmla="*/ 1656271 h 2363637"/>
                <a:gd name="connsiteX18" fmla="*/ 8647 w 146716"/>
                <a:gd name="connsiteY18" fmla="*/ 1716656 h 2363637"/>
                <a:gd name="connsiteX19" fmla="*/ 146670 w 146716"/>
                <a:gd name="connsiteY19" fmla="*/ 1802920 h 2363637"/>
                <a:gd name="connsiteX20" fmla="*/ 8647 w 146716"/>
                <a:gd name="connsiteY20" fmla="*/ 1863305 h 2363637"/>
                <a:gd name="connsiteX21" fmla="*/ 146670 w 146716"/>
                <a:gd name="connsiteY21" fmla="*/ 1940943 h 2363637"/>
                <a:gd name="connsiteX22" fmla="*/ 8647 w 146716"/>
                <a:gd name="connsiteY22" fmla="*/ 2001328 h 2363637"/>
                <a:gd name="connsiteX23" fmla="*/ 146670 w 146716"/>
                <a:gd name="connsiteY23" fmla="*/ 2087592 h 2363637"/>
                <a:gd name="connsiteX24" fmla="*/ 21 w 146716"/>
                <a:gd name="connsiteY24" fmla="*/ 2147977 h 2363637"/>
                <a:gd name="connsiteX25" fmla="*/ 146670 w 146716"/>
                <a:gd name="connsiteY25" fmla="*/ 2225615 h 2363637"/>
                <a:gd name="connsiteX26" fmla="*/ 21 w 146716"/>
                <a:gd name="connsiteY26" fmla="*/ 2294626 h 2363637"/>
                <a:gd name="connsiteX27" fmla="*/ 138043 w 146716"/>
                <a:gd name="connsiteY27" fmla="*/ 2363637 h 2363637"/>
                <a:gd name="connsiteX0" fmla="*/ 21 w 164466"/>
                <a:gd name="connsiteY0" fmla="*/ 0 h 2363637"/>
                <a:gd name="connsiteX1" fmla="*/ 146670 w 164466"/>
                <a:gd name="connsiteY1" fmla="*/ 69011 h 2363637"/>
                <a:gd name="connsiteX2" fmla="*/ 8647 w 164466"/>
                <a:gd name="connsiteY2" fmla="*/ 138022 h 2363637"/>
                <a:gd name="connsiteX3" fmla="*/ 146670 w 164466"/>
                <a:gd name="connsiteY3" fmla="*/ 215660 h 2363637"/>
                <a:gd name="connsiteX4" fmla="*/ 146670 w 164466"/>
                <a:gd name="connsiteY4" fmla="*/ 793630 h 2363637"/>
                <a:gd name="connsiteX5" fmla="*/ 21 w 164466"/>
                <a:gd name="connsiteY5" fmla="*/ 854015 h 2363637"/>
                <a:gd name="connsiteX6" fmla="*/ 146670 w 164466"/>
                <a:gd name="connsiteY6" fmla="*/ 931652 h 2363637"/>
                <a:gd name="connsiteX7" fmla="*/ 21 w 164466"/>
                <a:gd name="connsiteY7" fmla="*/ 1000664 h 2363637"/>
                <a:gd name="connsiteX8" fmla="*/ 146670 w 164466"/>
                <a:gd name="connsiteY8" fmla="*/ 1078302 h 2363637"/>
                <a:gd name="connsiteX9" fmla="*/ 8647 w 164466"/>
                <a:gd name="connsiteY9" fmla="*/ 1147313 h 2363637"/>
                <a:gd name="connsiteX10" fmla="*/ 146670 w 164466"/>
                <a:gd name="connsiteY10" fmla="*/ 1224951 h 2363637"/>
                <a:gd name="connsiteX11" fmla="*/ 8647 w 164466"/>
                <a:gd name="connsiteY11" fmla="*/ 1285336 h 2363637"/>
                <a:gd name="connsiteX12" fmla="*/ 146670 w 164466"/>
                <a:gd name="connsiteY12" fmla="*/ 1371600 h 2363637"/>
                <a:gd name="connsiteX13" fmla="*/ 21 w 164466"/>
                <a:gd name="connsiteY13" fmla="*/ 1431985 h 2363637"/>
                <a:gd name="connsiteX14" fmla="*/ 146670 w 164466"/>
                <a:gd name="connsiteY14" fmla="*/ 1509622 h 2363637"/>
                <a:gd name="connsiteX15" fmla="*/ 21 w 164466"/>
                <a:gd name="connsiteY15" fmla="*/ 1578634 h 2363637"/>
                <a:gd name="connsiteX16" fmla="*/ 146670 w 164466"/>
                <a:gd name="connsiteY16" fmla="*/ 1656271 h 2363637"/>
                <a:gd name="connsiteX17" fmla="*/ 8647 w 164466"/>
                <a:gd name="connsiteY17" fmla="*/ 1716656 h 2363637"/>
                <a:gd name="connsiteX18" fmla="*/ 146670 w 164466"/>
                <a:gd name="connsiteY18" fmla="*/ 1802920 h 2363637"/>
                <a:gd name="connsiteX19" fmla="*/ 8647 w 164466"/>
                <a:gd name="connsiteY19" fmla="*/ 1863305 h 2363637"/>
                <a:gd name="connsiteX20" fmla="*/ 146670 w 164466"/>
                <a:gd name="connsiteY20" fmla="*/ 1940943 h 2363637"/>
                <a:gd name="connsiteX21" fmla="*/ 8647 w 164466"/>
                <a:gd name="connsiteY21" fmla="*/ 2001328 h 2363637"/>
                <a:gd name="connsiteX22" fmla="*/ 146670 w 164466"/>
                <a:gd name="connsiteY22" fmla="*/ 2087592 h 2363637"/>
                <a:gd name="connsiteX23" fmla="*/ 21 w 164466"/>
                <a:gd name="connsiteY23" fmla="*/ 2147977 h 2363637"/>
                <a:gd name="connsiteX24" fmla="*/ 146670 w 164466"/>
                <a:gd name="connsiteY24" fmla="*/ 2225615 h 2363637"/>
                <a:gd name="connsiteX25" fmla="*/ 21 w 164466"/>
                <a:gd name="connsiteY25" fmla="*/ 2294626 h 2363637"/>
                <a:gd name="connsiteX26" fmla="*/ 138043 w 164466"/>
                <a:gd name="connsiteY26" fmla="*/ 2363637 h 2363637"/>
                <a:gd name="connsiteX0" fmla="*/ 21 w 146681"/>
                <a:gd name="connsiteY0" fmla="*/ 0 h 2363637"/>
                <a:gd name="connsiteX1" fmla="*/ 146670 w 146681"/>
                <a:gd name="connsiteY1" fmla="*/ 69011 h 2363637"/>
                <a:gd name="connsiteX2" fmla="*/ 8647 w 146681"/>
                <a:gd name="connsiteY2" fmla="*/ 138022 h 2363637"/>
                <a:gd name="connsiteX3" fmla="*/ 146670 w 146681"/>
                <a:gd name="connsiteY3" fmla="*/ 793630 h 2363637"/>
                <a:gd name="connsiteX4" fmla="*/ 21 w 146681"/>
                <a:gd name="connsiteY4" fmla="*/ 854015 h 2363637"/>
                <a:gd name="connsiteX5" fmla="*/ 146670 w 146681"/>
                <a:gd name="connsiteY5" fmla="*/ 931652 h 2363637"/>
                <a:gd name="connsiteX6" fmla="*/ 21 w 146681"/>
                <a:gd name="connsiteY6" fmla="*/ 1000664 h 2363637"/>
                <a:gd name="connsiteX7" fmla="*/ 146670 w 146681"/>
                <a:gd name="connsiteY7" fmla="*/ 1078302 h 2363637"/>
                <a:gd name="connsiteX8" fmla="*/ 8647 w 146681"/>
                <a:gd name="connsiteY8" fmla="*/ 1147313 h 2363637"/>
                <a:gd name="connsiteX9" fmla="*/ 146670 w 146681"/>
                <a:gd name="connsiteY9" fmla="*/ 1224951 h 2363637"/>
                <a:gd name="connsiteX10" fmla="*/ 8647 w 146681"/>
                <a:gd name="connsiteY10" fmla="*/ 1285336 h 2363637"/>
                <a:gd name="connsiteX11" fmla="*/ 146670 w 146681"/>
                <a:gd name="connsiteY11" fmla="*/ 1371600 h 2363637"/>
                <a:gd name="connsiteX12" fmla="*/ 21 w 146681"/>
                <a:gd name="connsiteY12" fmla="*/ 1431985 h 2363637"/>
                <a:gd name="connsiteX13" fmla="*/ 146670 w 146681"/>
                <a:gd name="connsiteY13" fmla="*/ 1509622 h 2363637"/>
                <a:gd name="connsiteX14" fmla="*/ 21 w 146681"/>
                <a:gd name="connsiteY14" fmla="*/ 1578634 h 2363637"/>
                <a:gd name="connsiteX15" fmla="*/ 146670 w 146681"/>
                <a:gd name="connsiteY15" fmla="*/ 1656271 h 2363637"/>
                <a:gd name="connsiteX16" fmla="*/ 8647 w 146681"/>
                <a:gd name="connsiteY16" fmla="*/ 1716656 h 2363637"/>
                <a:gd name="connsiteX17" fmla="*/ 146670 w 146681"/>
                <a:gd name="connsiteY17" fmla="*/ 1802920 h 2363637"/>
                <a:gd name="connsiteX18" fmla="*/ 8647 w 146681"/>
                <a:gd name="connsiteY18" fmla="*/ 1863305 h 2363637"/>
                <a:gd name="connsiteX19" fmla="*/ 146670 w 146681"/>
                <a:gd name="connsiteY19" fmla="*/ 1940943 h 2363637"/>
                <a:gd name="connsiteX20" fmla="*/ 8647 w 146681"/>
                <a:gd name="connsiteY20" fmla="*/ 2001328 h 2363637"/>
                <a:gd name="connsiteX21" fmla="*/ 146670 w 146681"/>
                <a:gd name="connsiteY21" fmla="*/ 2087592 h 2363637"/>
                <a:gd name="connsiteX22" fmla="*/ 21 w 146681"/>
                <a:gd name="connsiteY22" fmla="*/ 2147977 h 2363637"/>
                <a:gd name="connsiteX23" fmla="*/ 146670 w 146681"/>
                <a:gd name="connsiteY23" fmla="*/ 2225615 h 2363637"/>
                <a:gd name="connsiteX24" fmla="*/ 21 w 146681"/>
                <a:gd name="connsiteY24" fmla="*/ 2294626 h 2363637"/>
                <a:gd name="connsiteX25" fmla="*/ 138043 w 146681"/>
                <a:gd name="connsiteY25" fmla="*/ 2363637 h 2363637"/>
                <a:gd name="connsiteX0" fmla="*/ 21 w 146681"/>
                <a:gd name="connsiteY0" fmla="*/ 6708 h 2370345"/>
                <a:gd name="connsiteX1" fmla="*/ 146670 w 146681"/>
                <a:gd name="connsiteY1" fmla="*/ 75719 h 2370345"/>
                <a:gd name="connsiteX2" fmla="*/ 146670 w 146681"/>
                <a:gd name="connsiteY2" fmla="*/ 800338 h 2370345"/>
                <a:gd name="connsiteX3" fmla="*/ 21 w 146681"/>
                <a:gd name="connsiteY3" fmla="*/ 860723 h 2370345"/>
                <a:gd name="connsiteX4" fmla="*/ 146670 w 146681"/>
                <a:gd name="connsiteY4" fmla="*/ 938360 h 2370345"/>
                <a:gd name="connsiteX5" fmla="*/ 21 w 146681"/>
                <a:gd name="connsiteY5" fmla="*/ 1007372 h 2370345"/>
                <a:gd name="connsiteX6" fmla="*/ 146670 w 146681"/>
                <a:gd name="connsiteY6" fmla="*/ 1085010 h 2370345"/>
                <a:gd name="connsiteX7" fmla="*/ 8647 w 146681"/>
                <a:gd name="connsiteY7" fmla="*/ 1154021 h 2370345"/>
                <a:gd name="connsiteX8" fmla="*/ 146670 w 146681"/>
                <a:gd name="connsiteY8" fmla="*/ 1231659 h 2370345"/>
                <a:gd name="connsiteX9" fmla="*/ 8647 w 146681"/>
                <a:gd name="connsiteY9" fmla="*/ 1292044 h 2370345"/>
                <a:gd name="connsiteX10" fmla="*/ 146670 w 146681"/>
                <a:gd name="connsiteY10" fmla="*/ 1378308 h 2370345"/>
                <a:gd name="connsiteX11" fmla="*/ 21 w 146681"/>
                <a:gd name="connsiteY11" fmla="*/ 1438693 h 2370345"/>
                <a:gd name="connsiteX12" fmla="*/ 146670 w 146681"/>
                <a:gd name="connsiteY12" fmla="*/ 1516330 h 2370345"/>
                <a:gd name="connsiteX13" fmla="*/ 21 w 146681"/>
                <a:gd name="connsiteY13" fmla="*/ 1585342 h 2370345"/>
                <a:gd name="connsiteX14" fmla="*/ 146670 w 146681"/>
                <a:gd name="connsiteY14" fmla="*/ 1662979 h 2370345"/>
                <a:gd name="connsiteX15" fmla="*/ 8647 w 146681"/>
                <a:gd name="connsiteY15" fmla="*/ 1723364 h 2370345"/>
                <a:gd name="connsiteX16" fmla="*/ 146670 w 146681"/>
                <a:gd name="connsiteY16" fmla="*/ 1809628 h 2370345"/>
                <a:gd name="connsiteX17" fmla="*/ 8647 w 146681"/>
                <a:gd name="connsiteY17" fmla="*/ 1870013 h 2370345"/>
                <a:gd name="connsiteX18" fmla="*/ 146670 w 146681"/>
                <a:gd name="connsiteY18" fmla="*/ 1947651 h 2370345"/>
                <a:gd name="connsiteX19" fmla="*/ 8647 w 146681"/>
                <a:gd name="connsiteY19" fmla="*/ 2008036 h 2370345"/>
                <a:gd name="connsiteX20" fmla="*/ 146670 w 146681"/>
                <a:gd name="connsiteY20" fmla="*/ 2094300 h 2370345"/>
                <a:gd name="connsiteX21" fmla="*/ 21 w 146681"/>
                <a:gd name="connsiteY21" fmla="*/ 2154685 h 2370345"/>
                <a:gd name="connsiteX22" fmla="*/ 146670 w 146681"/>
                <a:gd name="connsiteY22" fmla="*/ 2232323 h 2370345"/>
                <a:gd name="connsiteX23" fmla="*/ 21 w 146681"/>
                <a:gd name="connsiteY23" fmla="*/ 2301334 h 2370345"/>
                <a:gd name="connsiteX24" fmla="*/ 138043 w 146681"/>
                <a:gd name="connsiteY24" fmla="*/ 2370345 h 2370345"/>
                <a:gd name="connsiteX0" fmla="*/ 21 w 146681"/>
                <a:gd name="connsiteY0" fmla="*/ 0 h 2363637"/>
                <a:gd name="connsiteX1" fmla="*/ 146670 w 146681"/>
                <a:gd name="connsiteY1" fmla="*/ 793630 h 2363637"/>
                <a:gd name="connsiteX2" fmla="*/ 21 w 146681"/>
                <a:gd name="connsiteY2" fmla="*/ 854015 h 2363637"/>
                <a:gd name="connsiteX3" fmla="*/ 146670 w 146681"/>
                <a:gd name="connsiteY3" fmla="*/ 931652 h 2363637"/>
                <a:gd name="connsiteX4" fmla="*/ 21 w 146681"/>
                <a:gd name="connsiteY4" fmla="*/ 1000664 h 2363637"/>
                <a:gd name="connsiteX5" fmla="*/ 146670 w 146681"/>
                <a:gd name="connsiteY5" fmla="*/ 1078302 h 2363637"/>
                <a:gd name="connsiteX6" fmla="*/ 8647 w 146681"/>
                <a:gd name="connsiteY6" fmla="*/ 1147313 h 2363637"/>
                <a:gd name="connsiteX7" fmla="*/ 146670 w 146681"/>
                <a:gd name="connsiteY7" fmla="*/ 1224951 h 2363637"/>
                <a:gd name="connsiteX8" fmla="*/ 8647 w 146681"/>
                <a:gd name="connsiteY8" fmla="*/ 1285336 h 2363637"/>
                <a:gd name="connsiteX9" fmla="*/ 146670 w 146681"/>
                <a:gd name="connsiteY9" fmla="*/ 1371600 h 2363637"/>
                <a:gd name="connsiteX10" fmla="*/ 21 w 146681"/>
                <a:gd name="connsiteY10" fmla="*/ 1431985 h 2363637"/>
                <a:gd name="connsiteX11" fmla="*/ 146670 w 146681"/>
                <a:gd name="connsiteY11" fmla="*/ 1509622 h 2363637"/>
                <a:gd name="connsiteX12" fmla="*/ 21 w 146681"/>
                <a:gd name="connsiteY12" fmla="*/ 1578634 h 2363637"/>
                <a:gd name="connsiteX13" fmla="*/ 146670 w 146681"/>
                <a:gd name="connsiteY13" fmla="*/ 1656271 h 2363637"/>
                <a:gd name="connsiteX14" fmla="*/ 8647 w 146681"/>
                <a:gd name="connsiteY14" fmla="*/ 1716656 h 2363637"/>
                <a:gd name="connsiteX15" fmla="*/ 146670 w 146681"/>
                <a:gd name="connsiteY15" fmla="*/ 1802920 h 2363637"/>
                <a:gd name="connsiteX16" fmla="*/ 8647 w 146681"/>
                <a:gd name="connsiteY16" fmla="*/ 1863305 h 2363637"/>
                <a:gd name="connsiteX17" fmla="*/ 146670 w 146681"/>
                <a:gd name="connsiteY17" fmla="*/ 1940943 h 2363637"/>
                <a:gd name="connsiteX18" fmla="*/ 8647 w 146681"/>
                <a:gd name="connsiteY18" fmla="*/ 2001328 h 2363637"/>
                <a:gd name="connsiteX19" fmla="*/ 146670 w 146681"/>
                <a:gd name="connsiteY19" fmla="*/ 2087592 h 2363637"/>
                <a:gd name="connsiteX20" fmla="*/ 21 w 146681"/>
                <a:gd name="connsiteY20" fmla="*/ 2147977 h 2363637"/>
                <a:gd name="connsiteX21" fmla="*/ 146670 w 146681"/>
                <a:gd name="connsiteY21" fmla="*/ 2225615 h 2363637"/>
                <a:gd name="connsiteX22" fmla="*/ 21 w 146681"/>
                <a:gd name="connsiteY22" fmla="*/ 2294626 h 2363637"/>
                <a:gd name="connsiteX23" fmla="*/ 138043 w 146681"/>
                <a:gd name="connsiteY23" fmla="*/ 2363637 h 2363637"/>
                <a:gd name="connsiteX0" fmla="*/ 146670 w 146681"/>
                <a:gd name="connsiteY0" fmla="*/ 0 h 1570007"/>
                <a:gd name="connsiteX1" fmla="*/ 21 w 146681"/>
                <a:gd name="connsiteY1" fmla="*/ 60385 h 1570007"/>
                <a:gd name="connsiteX2" fmla="*/ 146670 w 146681"/>
                <a:gd name="connsiteY2" fmla="*/ 138022 h 1570007"/>
                <a:gd name="connsiteX3" fmla="*/ 21 w 146681"/>
                <a:gd name="connsiteY3" fmla="*/ 207034 h 1570007"/>
                <a:gd name="connsiteX4" fmla="*/ 146670 w 146681"/>
                <a:gd name="connsiteY4" fmla="*/ 284672 h 1570007"/>
                <a:gd name="connsiteX5" fmla="*/ 8647 w 146681"/>
                <a:gd name="connsiteY5" fmla="*/ 353683 h 1570007"/>
                <a:gd name="connsiteX6" fmla="*/ 146670 w 146681"/>
                <a:gd name="connsiteY6" fmla="*/ 431321 h 1570007"/>
                <a:gd name="connsiteX7" fmla="*/ 8647 w 146681"/>
                <a:gd name="connsiteY7" fmla="*/ 491706 h 1570007"/>
                <a:gd name="connsiteX8" fmla="*/ 146670 w 146681"/>
                <a:gd name="connsiteY8" fmla="*/ 577970 h 1570007"/>
                <a:gd name="connsiteX9" fmla="*/ 21 w 146681"/>
                <a:gd name="connsiteY9" fmla="*/ 638355 h 1570007"/>
                <a:gd name="connsiteX10" fmla="*/ 146670 w 146681"/>
                <a:gd name="connsiteY10" fmla="*/ 715992 h 1570007"/>
                <a:gd name="connsiteX11" fmla="*/ 21 w 146681"/>
                <a:gd name="connsiteY11" fmla="*/ 785004 h 1570007"/>
                <a:gd name="connsiteX12" fmla="*/ 146670 w 146681"/>
                <a:gd name="connsiteY12" fmla="*/ 862641 h 1570007"/>
                <a:gd name="connsiteX13" fmla="*/ 8647 w 146681"/>
                <a:gd name="connsiteY13" fmla="*/ 923026 h 1570007"/>
                <a:gd name="connsiteX14" fmla="*/ 146670 w 146681"/>
                <a:gd name="connsiteY14" fmla="*/ 1009290 h 1570007"/>
                <a:gd name="connsiteX15" fmla="*/ 8647 w 146681"/>
                <a:gd name="connsiteY15" fmla="*/ 1069675 h 1570007"/>
                <a:gd name="connsiteX16" fmla="*/ 146670 w 146681"/>
                <a:gd name="connsiteY16" fmla="*/ 1147313 h 1570007"/>
                <a:gd name="connsiteX17" fmla="*/ 8647 w 146681"/>
                <a:gd name="connsiteY17" fmla="*/ 1207698 h 1570007"/>
                <a:gd name="connsiteX18" fmla="*/ 146670 w 146681"/>
                <a:gd name="connsiteY18" fmla="*/ 1293962 h 1570007"/>
                <a:gd name="connsiteX19" fmla="*/ 21 w 146681"/>
                <a:gd name="connsiteY19" fmla="*/ 1354347 h 1570007"/>
                <a:gd name="connsiteX20" fmla="*/ 146670 w 146681"/>
                <a:gd name="connsiteY20" fmla="*/ 1431985 h 1570007"/>
                <a:gd name="connsiteX21" fmla="*/ 21 w 146681"/>
                <a:gd name="connsiteY21" fmla="*/ 1500996 h 1570007"/>
                <a:gd name="connsiteX22" fmla="*/ 138043 w 146681"/>
                <a:gd name="connsiteY22" fmla="*/ 1570007 h 1570007"/>
                <a:gd name="connsiteX0" fmla="*/ 146670 w 146681"/>
                <a:gd name="connsiteY0" fmla="*/ 0 h 1570007"/>
                <a:gd name="connsiteX1" fmla="*/ 21 w 146681"/>
                <a:gd name="connsiteY1" fmla="*/ 60385 h 1570007"/>
                <a:gd name="connsiteX2" fmla="*/ 146670 w 146681"/>
                <a:gd name="connsiteY2" fmla="*/ 195251 h 1570007"/>
                <a:gd name="connsiteX3" fmla="*/ 21 w 146681"/>
                <a:gd name="connsiteY3" fmla="*/ 207034 h 1570007"/>
                <a:gd name="connsiteX4" fmla="*/ 146670 w 146681"/>
                <a:gd name="connsiteY4" fmla="*/ 284672 h 1570007"/>
                <a:gd name="connsiteX5" fmla="*/ 8647 w 146681"/>
                <a:gd name="connsiteY5" fmla="*/ 353683 h 1570007"/>
                <a:gd name="connsiteX6" fmla="*/ 146670 w 146681"/>
                <a:gd name="connsiteY6" fmla="*/ 431321 h 1570007"/>
                <a:gd name="connsiteX7" fmla="*/ 8647 w 146681"/>
                <a:gd name="connsiteY7" fmla="*/ 491706 h 1570007"/>
                <a:gd name="connsiteX8" fmla="*/ 146670 w 146681"/>
                <a:gd name="connsiteY8" fmla="*/ 577970 h 1570007"/>
                <a:gd name="connsiteX9" fmla="*/ 21 w 146681"/>
                <a:gd name="connsiteY9" fmla="*/ 638355 h 1570007"/>
                <a:gd name="connsiteX10" fmla="*/ 146670 w 146681"/>
                <a:gd name="connsiteY10" fmla="*/ 715992 h 1570007"/>
                <a:gd name="connsiteX11" fmla="*/ 21 w 146681"/>
                <a:gd name="connsiteY11" fmla="*/ 785004 h 1570007"/>
                <a:gd name="connsiteX12" fmla="*/ 146670 w 146681"/>
                <a:gd name="connsiteY12" fmla="*/ 862641 h 1570007"/>
                <a:gd name="connsiteX13" fmla="*/ 8647 w 146681"/>
                <a:gd name="connsiteY13" fmla="*/ 923026 h 1570007"/>
                <a:gd name="connsiteX14" fmla="*/ 146670 w 146681"/>
                <a:gd name="connsiteY14" fmla="*/ 1009290 h 1570007"/>
                <a:gd name="connsiteX15" fmla="*/ 8647 w 146681"/>
                <a:gd name="connsiteY15" fmla="*/ 1069675 h 1570007"/>
                <a:gd name="connsiteX16" fmla="*/ 146670 w 146681"/>
                <a:gd name="connsiteY16" fmla="*/ 1147313 h 1570007"/>
                <a:gd name="connsiteX17" fmla="*/ 8647 w 146681"/>
                <a:gd name="connsiteY17" fmla="*/ 1207698 h 1570007"/>
                <a:gd name="connsiteX18" fmla="*/ 146670 w 146681"/>
                <a:gd name="connsiteY18" fmla="*/ 1293962 h 1570007"/>
                <a:gd name="connsiteX19" fmla="*/ 21 w 146681"/>
                <a:gd name="connsiteY19" fmla="*/ 1354347 h 1570007"/>
                <a:gd name="connsiteX20" fmla="*/ 146670 w 146681"/>
                <a:gd name="connsiteY20" fmla="*/ 1431985 h 1570007"/>
                <a:gd name="connsiteX21" fmla="*/ 21 w 146681"/>
                <a:gd name="connsiteY21" fmla="*/ 1500996 h 1570007"/>
                <a:gd name="connsiteX22" fmla="*/ 138043 w 146681"/>
                <a:gd name="connsiteY22" fmla="*/ 1570007 h 1570007"/>
                <a:gd name="connsiteX0" fmla="*/ 146670 w 146681"/>
                <a:gd name="connsiteY0" fmla="*/ 0 h 1570007"/>
                <a:gd name="connsiteX1" fmla="*/ 21 w 146681"/>
                <a:gd name="connsiteY1" fmla="*/ 60385 h 1570007"/>
                <a:gd name="connsiteX2" fmla="*/ 146670 w 146681"/>
                <a:gd name="connsiteY2" fmla="*/ 195251 h 1570007"/>
                <a:gd name="connsiteX3" fmla="*/ 21 w 146681"/>
                <a:gd name="connsiteY3" fmla="*/ 207034 h 1570007"/>
                <a:gd name="connsiteX4" fmla="*/ 146670 w 146681"/>
                <a:gd name="connsiteY4" fmla="*/ 284672 h 1570007"/>
                <a:gd name="connsiteX5" fmla="*/ 8647 w 146681"/>
                <a:gd name="connsiteY5" fmla="*/ 353683 h 1570007"/>
                <a:gd name="connsiteX6" fmla="*/ 146670 w 146681"/>
                <a:gd name="connsiteY6" fmla="*/ 431321 h 1570007"/>
                <a:gd name="connsiteX7" fmla="*/ 8647 w 146681"/>
                <a:gd name="connsiteY7" fmla="*/ 491706 h 1570007"/>
                <a:gd name="connsiteX8" fmla="*/ 146670 w 146681"/>
                <a:gd name="connsiteY8" fmla="*/ 577970 h 1570007"/>
                <a:gd name="connsiteX9" fmla="*/ 21 w 146681"/>
                <a:gd name="connsiteY9" fmla="*/ 638355 h 1570007"/>
                <a:gd name="connsiteX10" fmla="*/ 146670 w 146681"/>
                <a:gd name="connsiteY10" fmla="*/ 715992 h 1570007"/>
                <a:gd name="connsiteX11" fmla="*/ 21 w 146681"/>
                <a:gd name="connsiteY11" fmla="*/ 785004 h 1570007"/>
                <a:gd name="connsiteX12" fmla="*/ 146670 w 146681"/>
                <a:gd name="connsiteY12" fmla="*/ 862641 h 1570007"/>
                <a:gd name="connsiteX13" fmla="*/ 8647 w 146681"/>
                <a:gd name="connsiteY13" fmla="*/ 923026 h 1570007"/>
                <a:gd name="connsiteX14" fmla="*/ 146670 w 146681"/>
                <a:gd name="connsiteY14" fmla="*/ 1009290 h 1570007"/>
                <a:gd name="connsiteX15" fmla="*/ 8647 w 146681"/>
                <a:gd name="connsiteY15" fmla="*/ 1069675 h 1570007"/>
                <a:gd name="connsiteX16" fmla="*/ 146670 w 146681"/>
                <a:gd name="connsiteY16" fmla="*/ 1147313 h 1570007"/>
                <a:gd name="connsiteX17" fmla="*/ 8647 w 146681"/>
                <a:gd name="connsiteY17" fmla="*/ 1207698 h 1570007"/>
                <a:gd name="connsiteX18" fmla="*/ 146670 w 146681"/>
                <a:gd name="connsiteY18" fmla="*/ 1293962 h 1570007"/>
                <a:gd name="connsiteX19" fmla="*/ 21 w 146681"/>
                <a:gd name="connsiteY19" fmla="*/ 1354347 h 1570007"/>
                <a:gd name="connsiteX20" fmla="*/ 146670 w 146681"/>
                <a:gd name="connsiteY20" fmla="*/ 1431985 h 1570007"/>
                <a:gd name="connsiteX21" fmla="*/ 21 w 146681"/>
                <a:gd name="connsiteY21" fmla="*/ 1500996 h 1570007"/>
                <a:gd name="connsiteX22" fmla="*/ 138043 w 146681"/>
                <a:gd name="connsiteY22" fmla="*/ 1570007 h 1570007"/>
                <a:gd name="connsiteX0" fmla="*/ 146670 w 146681"/>
                <a:gd name="connsiteY0" fmla="*/ 0 h 1570007"/>
                <a:gd name="connsiteX1" fmla="*/ 21 w 146681"/>
                <a:gd name="connsiteY1" fmla="*/ 60385 h 1570007"/>
                <a:gd name="connsiteX2" fmla="*/ 141465 w 146681"/>
                <a:gd name="connsiteY2" fmla="*/ 149468 h 1570007"/>
                <a:gd name="connsiteX3" fmla="*/ 21 w 146681"/>
                <a:gd name="connsiteY3" fmla="*/ 207034 h 1570007"/>
                <a:gd name="connsiteX4" fmla="*/ 146670 w 146681"/>
                <a:gd name="connsiteY4" fmla="*/ 284672 h 1570007"/>
                <a:gd name="connsiteX5" fmla="*/ 8647 w 146681"/>
                <a:gd name="connsiteY5" fmla="*/ 353683 h 1570007"/>
                <a:gd name="connsiteX6" fmla="*/ 146670 w 146681"/>
                <a:gd name="connsiteY6" fmla="*/ 431321 h 1570007"/>
                <a:gd name="connsiteX7" fmla="*/ 8647 w 146681"/>
                <a:gd name="connsiteY7" fmla="*/ 491706 h 1570007"/>
                <a:gd name="connsiteX8" fmla="*/ 146670 w 146681"/>
                <a:gd name="connsiteY8" fmla="*/ 577970 h 1570007"/>
                <a:gd name="connsiteX9" fmla="*/ 21 w 146681"/>
                <a:gd name="connsiteY9" fmla="*/ 638355 h 1570007"/>
                <a:gd name="connsiteX10" fmla="*/ 146670 w 146681"/>
                <a:gd name="connsiteY10" fmla="*/ 715992 h 1570007"/>
                <a:gd name="connsiteX11" fmla="*/ 21 w 146681"/>
                <a:gd name="connsiteY11" fmla="*/ 785004 h 1570007"/>
                <a:gd name="connsiteX12" fmla="*/ 146670 w 146681"/>
                <a:gd name="connsiteY12" fmla="*/ 862641 h 1570007"/>
                <a:gd name="connsiteX13" fmla="*/ 8647 w 146681"/>
                <a:gd name="connsiteY13" fmla="*/ 923026 h 1570007"/>
                <a:gd name="connsiteX14" fmla="*/ 146670 w 146681"/>
                <a:gd name="connsiteY14" fmla="*/ 1009290 h 1570007"/>
                <a:gd name="connsiteX15" fmla="*/ 8647 w 146681"/>
                <a:gd name="connsiteY15" fmla="*/ 1069675 h 1570007"/>
                <a:gd name="connsiteX16" fmla="*/ 146670 w 146681"/>
                <a:gd name="connsiteY16" fmla="*/ 1147313 h 1570007"/>
                <a:gd name="connsiteX17" fmla="*/ 8647 w 146681"/>
                <a:gd name="connsiteY17" fmla="*/ 1207698 h 1570007"/>
                <a:gd name="connsiteX18" fmla="*/ 146670 w 146681"/>
                <a:gd name="connsiteY18" fmla="*/ 1293962 h 1570007"/>
                <a:gd name="connsiteX19" fmla="*/ 21 w 146681"/>
                <a:gd name="connsiteY19" fmla="*/ 1354347 h 1570007"/>
                <a:gd name="connsiteX20" fmla="*/ 146670 w 146681"/>
                <a:gd name="connsiteY20" fmla="*/ 1431985 h 1570007"/>
                <a:gd name="connsiteX21" fmla="*/ 21 w 146681"/>
                <a:gd name="connsiteY21" fmla="*/ 1500996 h 1570007"/>
                <a:gd name="connsiteX22" fmla="*/ 138043 w 146681"/>
                <a:gd name="connsiteY22" fmla="*/ 1570007 h 1570007"/>
                <a:gd name="connsiteX0" fmla="*/ 146670 w 146681"/>
                <a:gd name="connsiteY0" fmla="*/ 0 h 1570007"/>
                <a:gd name="connsiteX1" fmla="*/ 21 w 146681"/>
                <a:gd name="connsiteY1" fmla="*/ 60385 h 1570007"/>
                <a:gd name="connsiteX2" fmla="*/ 141465 w 146681"/>
                <a:gd name="connsiteY2" fmla="*/ 143745 h 1570007"/>
                <a:gd name="connsiteX3" fmla="*/ 21 w 146681"/>
                <a:gd name="connsiteY3" fmla="*/ 207034 h 1570007"/>
                <a:gd name="connsiteX4" fmla="*/ 146670 w 146681"/>
                <a:gd name="connsiteY4" fmla="*/ 284672 h 1570007"/>
                <a:gd name="connsiteX5" fmla="*/ 8647 w 146681"/>
                <a:gd name="connsiteY5" fmla="*/ 353683 h 1570007"/>
                <a:gd name="connsiteX6" fmla="*/ 146670 w 146681"/>
                <a:gd name="connsiteY6" fmla="*/ 431321 h 1570007"/>
                <a:gd name="connsiteX7" fmla="*/ 8647 w 146681"/>
                <a:gd name="connsiteY7" fmla="*/ 491706 h 1570007"/>
                <a:gd name="connsiteX8" fmla="*/ 146670 w 146681"/>
                <a:gd name="connsiteY8" fmla="*/ 577970 h 1570007"/>
                <a:gd name="connsiteX9" fmla="*/ 21 w 146681"/>
                <a:gd name="connsiteY9" fmla="*/ 638355 h 1570007"/>
                <a:gd name="connsiteX10" fmla="*/ 146670 w 146681"/>
                <a:gd name="connsiteY10" fmla="*/ 715992 h 1570007"/>
                <a:gd name="connsiteX11" fmla="*/ 21 w 146681"/>
                <a:gd name="connsiteY11" fmla="*/ 785004 h 1570007"/>
                <a:gd name="connsiteX12" fmla="*/ 146670 w 146681"/>
                <a:gd name="connsiteY12" fmla="*/ 862641 h 1570007"/>
                <a:gd name="connsiteX13" fmla="*/ 8647 w 146681"/>
                <a:gd name="connsiteY13" fmla="*/ 923026 h 1570007"/>
                <a:gd name="connsiteX14" fmla="*/ 146670 w 146681"/>
                <a:gd name="connsiteY14" fmla="*/ 1009290 h 1570007"/>
                <a:gd name="connsiteX15" fmla="*/ 8647 w 146681"/>
                <a:gd name="connsiteY15" fmla="*/ 1069675 h 1570007"/>
                <a:gd name="connsiteX16" fmla="*/ 146670 w 146681"/>
                <a:gd name="connsiteY16" fmla="*/ 1147313 h 1570007"/>
                <a:gd name="connsiteX17" fmla="*/ 8647 w 146681"/>
                <a:gd name="connsiteY17" fmla="*/ 1207698 h 1570007"/>
                <a:gd name="connsiteX18" fmla="*/ 146670 w 146681"/>
                <a:gd name="connsiteY18" fmla="*/ 1293962 h 1570007"/>
                <a:gd name="connsiteX19" fmla="*/ 21 w 146681"/>
                <a:gd name="connsiteY19" fmla="*/ 1354347 h 1570007"/>
                <a:gd name="connsiteX20" fmla="*/ 146670 w 146681"/>
                <a:gd name="connsiteY20" fmla="*/ 1431985 h 1570007"/>
                <a:gd name="connsiteX21" fmla="*/ 21 w 146681"/>
                <a:gd name="connsiteY21" fmla="*/ 1500996 h 1570007"/>
                <a:gd name="connsiteX22" fmla="*/ 138043 w 146681"/>
                <a:gd name="connsiteY22" fmla="*/ 1570007 h 1570007"/>
                <a:gd name="connsiteX0" fmla="*/ 21 w 146681"/>
                <a:gd name="connsiteY0" fmla="*/ 0 h 1509622"/>
                <a:gd name="connsiteX1" fmla="*/ 141465 w 146681"/>
                <a:gd name="connsiteY1" fmla="*/ 83360 h 1509622"/>
                <a:gd name="connsiteX2" fmla="*/ 21 w 146681"/>
                <a:gd name="connsiteY2" fmla="*/ 146649 h 1509622"/>
                <a:gd name="connsiteX3" fmla="*/ 146670 w 146681"/>
                <a:gd name="connsiteY3" fmla="*/ 224287 h 1509622"/>
                <a:gd name="connsiteX4" fmla="*/ 8647 w 146681"/>
                <a:gd name="connsiteY4" fmla="*/ 293298 h 1509622"/>
                <a:gd name="connsiteX5" fmla="*/ 146670 w 146681"/>
                <a:gd name="connsiteY5" fmla="*/ 370936 h 1509622"/>
                <a:gd name="connsiteX6" fmla="*/ 8647 w 146681"/>
                <a:gd name="connsiteY6" fmla="*/ 431321 h 1509622"/>
                <a:gd name="connsiteX7" fmla="*/ 146670 w 146681"/>
                <a:gd name="connsiteY7" fmla="*/ 517585 h 1509622"/>
                <a:gd name="connsiteX8" fmla="*/ 21 w 146681"/>
                <a:gd name="connsiteY8" fmla="*/ 577970 h 1509622"/>
                <a:gd name="connsiteX9" fmla="*/ 146670 w 146681"/>
                <a:gd name="connsiteY9" fmla="*/ 655607 h 1509622"/>
                <a:gd name="connsiteX10" fmla="*/ 21 w 146681"/>
                <a:gd name="connsiteY10" fmla="*/ 724619 h 1509622"/>
                <a:gd name="connsiteX11" fmla="*/ 146670 w 146681"/>
                <a:gd name="connsiteY11" fmla="*/ 802256 h 1509622"/>
                <a:gd name="connsiteX12" fmla="*/ 8647 w 146681"/>
                <a:gd name="connsiteY12" fmla="*/ 862641 h 1509622"/>
                <a:gd name="connsiteX13" fmla="*/ 146670 w 146681"/>
                <a:gd name="connsiteY13" fmla="*/ 948905 h 1509622"/>
                <a:gd name="connsiteX14" fmla="*/ 8647 w 146681"/>
                <a:gd name="connsiteY14" fmla="*/ 1009290 h 1509622"/>
                <a:gd name="connsiteX15" fmla="*/ 146670 w 146681"/>
                <a:gd name="connsiteY15" fmla="*/ 1086928 h 1509622"/>
                <a:gd name="connsiteX16" fmla="*/ 8647 w 146681"/>
                <a:gd name="connsiteY16" fmla="*/ 1147313 h 1509622"/>
                <a:gd name="connsiteX17" fmla="*/ 146670 w 146681"/>
                <a:gd name="connsiteY17" fmla="*/ 1233577 h 1509622"/>
                <a:gd name="connsiteX18" fmla="*/ 21 w 146681"/>
                <a:gd name="connsiteY18" fmla="*/ 1293962 h 1509622"/>
                <a:gd name="connsiteX19" fmla="*/ 146670 w 146681"/>
                <a:gd name="connsiteY19" fmla="*/ 1371600 h 1509622"/>
                <a:gd name="connsiteX20" fmla="*/ 21 w 146681"/>
                <a:gd name="connsiteY20" fmla="*/ 1440611 h 1509622"/>
                <a:gd name="connsiteX21" fmla="*/ 138043 w 146681"/>
                <a:gd name="connsiteY21" fmla="*/ 1509622 h 1509622"/>
                <a:gd name="connsiteX0" fmla="*/ 141465 w 146681"/>
                <a:gd name="connsiteY0" fmla="*/ 0 h 1426262"/>
                <a:gd name="connsiteX1" fmla="*/ 21 w 146681"/>
                <a:gd name="connsiteY1" fmla="*/ 63289 h 1426262"/>
                <a:gd name="connsiteX2" fmla="*/ 146670 w 146681"/>
                <a:gd name="connsiteY2" fmla="*/ 140927 h 1426262"/>
                <a:gd name="connsiteX3" fmla="*/ 8647 w 146681"/>
                <a:gd name="connsiteY3" fmla="*/ 209938 h 1426262"/>
                <a:gd name="connsiteX4" fmla="*/ 146670 w 146681"/>
                <a:gd name="connsiteY4" fmla="*/ 287576 h 1426262"/>
                <a:gd name="connsiteX5" fmla="*/ 8647 w 146681"/>
                <a:gd name="connsiteY5" fmla="*/ 347961 h 1426262"/>
                <a:gd name="connsiteX6" fmla="*/ 146670 w 146681"/>
                <a:gd name="connsiteY6" fmla="*/ 434225 h 1426262"/>
                <a:gd name="connsiteX7" fmla="*/ 21 w 146681"/>
                <a:gd name="connsiteY7" fmla="*/ 494610 h 1426262"/>
                <a:gd name="connsiteX8" fmla="*/ 146670 w 146681"/>
                <a:gd name="connsiteY8" fmla="*/ 572247 h 1426262"/>
                <a:gd name="connsiteX9" fmla="*/ 21 w 146681"/>
                <a:gd name="connsiteY9" fmla="*/ 641259 h 1426262"/>
                <a:gd name="connsiteX10" fmla="*/ 146670 w 146681"/>
                <a:gd name="connsiteY10" fmla="*/ 718896 h 1426262"/>
                <a:gd name="connsiteX11" fmla="*/ 8647 w 146681"/>
                <a:gd name="connsiteY11" fmla="*/ 779281 h 1426262"/>
                <a:gd name="connsiteX12" fmla="*/ 146670 w 146681"/>
                <a:gd name="connsiteY12" fmla="*/ 865545 h 1426262"/>
                <a:gd name="connsiteX13" fmla="*/ 8647 w 146681"/>
                <a:gd name="connsiteY13" fmla="*/ 925930 h 1426262"/>
                <a:gd name="connsiteX14" fmla="*/ 146670 w 146681"/>
                <a:gd name="connsiteY14" fmla="*/ 1003568 h 1426262"/>
                <a:gd name="connsiteX15" fmla="*/ 8647 w 146681"/>
                <a:gd name="connsiteY15" fmla="*/ 1063953 h 1426262"/>
                <a:gd name="connsiteX16" fmla="*/ 146670 w 146681"/>
                <a:gd name="connsiteY16" fmla="*/ 1150217 h 1426262"/>
                <a:gd name="connsiteX17" fmla="*/ 21 w 146681"/>
                <a:gd name="connsiteY17" fmla="*/ 1210602 h 1426262"/>
                <a:gd name="connsiteX18" fmla="*/ 146670 w 146681"/>
                <a:gd name="connsiteY18" fmla="*/ 1288240 h 1426262"/>
                <a:gd name="connsiteX19" fmla="*/ 21 w 146681"/>
                <a:gd name="connsiteY19" fmla="*/ 1357251 h 1426262"/>
                <a:gd name="connsiteX20" fmla="*/ 138043 w 146681"/>
                <a:gd name="connsiteY20" fmla="*/ 1426262 h 1426262"/>
                <a:gd name="connsiteX0" fmla="*/ 21 w 146681"/>
                <a:gd name="connsiteY0" fmla="*/ 0 h 1362973"/>
                <a:gd name="connsiteX1" fmla="*/ 146670 w 146681"/>
                <a:gd name="connsiteY1" fmla="*/ 77638 h 1362973"/>
                <a:gd name="connsiteX2" fmla="*/ 8647 w 146681"/>
                <a:gd name="connsiteY2" fmla="*/ 146649 h 1362973"/>
                <a:gd name="connsiteX3" fmla="*/ 146670 w 146681"/>
                <a:gd name="connsiteY3" fmla="*/ 224287 h 1362973"/>
                <a:gd name="connsiteX4" fmla="*/ 8647 w 146681"/>
                <a:gd name="connsiteY4" fmla="*/ 284672 h 1362973"/>
                <a:gd name="connsiteX5" fmla="*/ 146670 w 146681"/>
                <a:gd name="connsiteY5" fmla="*/ 370936 h 1362973"/>
                <a:gd name="connsiteX6" fmla="*/ 21 w 146681"/>
                <a:gd name="connsiteY6" fmla="*/ 431321 h 1362973"/>
                <a:gd name="connsiteX7" fmla="*/ 146670 w 146681"/>
                <a:gd name="connsiteY7" fmla="*/ 508958 h 1362973"/>
                <a:gd name="connsiteX8" fmla="*/ 21 w 146681"/>
                <a:gd name="connsiteY8" fmla="*/ 577970 h 1362973"/>
                <a:gd name="connsiteX9" fmla="*/ 146670 w 146681"/>
                <a:gd name="connsiteY9" fmla="*/ 655607 h 1362973"/>
                <a:gd name="connsiteX10" fmla="*/ 8647 w 146681"/>
                <a:gd name="connsiteY10" fmla="*/ 715992 h 1362973"/>
                <a:gd name="connsiteX11" fmla="*/ 146670 w 146681"/>
                <a:gd name="connsiteY11" fmla="*/ 802256 h 1362973"/>
                <a:gd name="connsiteX12" fmla="*/ 8647 w 146681"/>
                <a:gd name="connsiteY12" fmla="*/ 862641 h 1362973"/>
                <a:gd name="connsiteX13" fmla="*/ 146670 w 146681"/>
                <a:gd name="connsiteY13" fmla="*/ 940279 h 1362973"/>
                <a:gd name="connsiteX14" fmla="*/ 8647 w 146681"/>
                <a:gd name="connsiteY14" fmla="*/ 1000664 h 1362973"/>
                <a:gd name="connsiteX15" fmla="*/ 146670 w 146681"/>
                <a:gd name="connsiteY15" fmla="*/ 1086928 h 1362973"/>
                <a:gd name="connsiteX16" fmla="*/ 21 w 146681"/>
                <a:gd name="connsiteY16" fmla="*/ 1147313 h 1362973"/>
                <a:gd name="connsiteX17" fmla="*/ 146670 w 146681"/>
                <a:gd name="connsiteY17" fmla="*/ 1224951 h 1362973"/>
                <a:gd name="connsiteX18" fmla="*/ 21 w 146681"/>
                <a:gd name="connsiteY18" fmla="*/ 1293962 h 1362973"/>
                <a:gd name="connsiteX19" fmla="*/ 138043 w 146681"/>
                <a:gd name="connsiteY19" fmla="*/ 1362973 h 1362973"/>
                <a:gd name="connsiteX0" fmla="*/ 146670 w 146681"/>
                <a:gd name="connsiteY0" fmla="*/ 0 h 1285335"/>
                <a:gd name="connsiteX1" fmla="*/ 8647 w 146681"/>
                <a:gd name="connsiteY1" fmla="*/ 69011 h 1285335"/>
                <a:gd name="connsiteX2" fmla="*/ 146670 w 146681"/>
                <a:gd name="connsiteY2" fmla="*/ 146649 h 1285335"/>
                <a:gd name="connsiteX3" fmla="*/ 8647 w 146681"/>
                <a:gd name="connsiteY3" fmla="*/ 207034 h 1285335"/>
                <a:gd name="connsiteX4" fmla="*/ 146670 w 146681"/>
                <a:gd name="connsiteY4" fmla="*/ 293298 h 1285335"/>
                <a:gd name="connsiteX5" fmla="*/ 21 w 146681"/>
                <a:gd name="connsiteY5" fmla="*/ 353683 h 1285335"/>
                <a:gd name="connsiteX6" fmla="*/ 146670 w 146681"/>
                <a:gd name="connsiteY6" fmla="*/ 431320 h 1285335"/>
                <a:gd name="connsiteX7" fmla="*/ 21 w 146681"/>
                <a:gd name="connsiteY7" fmla="*/ 500332 h 1285335"/>
                <a:gd name="connsiteX8" fmla="*/ 146670 w 146681"/>
                <a:gd name="connsiteY8" fmla="*/ 577969 h 1285335"/>
                <a:gd name="connsiteX9" fmla="*/ 8647 w 146681"/>
                <a:gd name="connsiteY9" fmla="*/ 638354 h 1285335"/>
                <a:gd name="connsiteX10" fmla="*/ 146670 w 146681"/>
                <a:gd name="connsiteY10" fmla="*/ 724618 h 1285335"/>
                <a:gd name="connsiteX11" fmla="*/ 8647 w 146681"/>
                <a:gd name="connsiteY11" fmla="*/ 785003 h 1285335"/>
                <a:gd name="connsiteX12" fmla="*/ 146670 w 146681"/>
                <a:gd name="connsiteY12" fmla="*/ 862641 h 1285335"/>
                <a:gd name="connsiteX13" fmla="*/ 8647 w 146681"/>
                <a:gd name="connsiteY13" fmla="*/ 923026 h 1285335"/>
                <a:gd name="connsiteX14" fmla="*/ 146670 w 146681"/>
                <a:gd name="connsiteY14" fmla="*/ 1009290 h 1285335"/>
                <a:gd name="connsiteX15" fmla="*/ 21 w 146681"/>
                <a:gd name="connsiteY15" fmla="*/ 1069675 h 1285335"/>
                <a:gd name="connsiteX16" fmla="*/ 146670 w 146681"/>
                <a:gd name="connsiteY16" fmla="*/ 1147313 h 1285335"/>
                <a:gd name="connsiteX17" fmla="*/ 21 w 146681"/>
                <a:gd name="connsiteY17" fmla="*/ 1216324 h 1285335"/>
                <a:gd name="connsiteX18" fmla="*/ 138043 w 146681"/>
                <a:gd name="connsiteY18" fmla="*/ 1285335 h 1285335"/>
                <a:gd name="connsiteX0" fmla="*/ 8647 w 146681"/>
                <a:gd name="connsiteY0" fmla="*/ 0 h 1216324"/>
                <a:gd name="connsiteX1" fmla="*/ 146670 w 146681"/>
                <a:gd name="connsiteY1" fmla="*/ 77638 h 1216324"/>
                <a:gd name="connsiteX2" fmla="*/ 8647 w 146681"/>
                <a:gd name="connsiteY2" fmla="*/ 138023 h 1216324"/>
                <a:gd name="connsiteX3" fmla="*/ 146670 w 146681"/>
                <a:gd name="connsiteY3" fmla="*/ 224287 h 1216324"/>
                <a:gd name="connsiteX4" fmla="*/ 21 w 146681"/>
                <a:gd name="connsiteY4" fmla="*/ 284672 h 1216324"/>
                <a:gd name="connsiteX5" fmla="*/ 146670 w 146681"/>
                <a:gd name="connsiteY5" fmla="*/ 362309 h 1216324"/>
                <a:gd name="connsiteX6" fmla="*/ 21 w 146681"/>
                <a:gd name="connsiteY6" fmla="*/ 431321 h 1216324"/>
                <a:gd name="connsiteX7" fmla="*/ 146670 w 146681"/>
                <a:gd name="connsiteY7" fmla="*/ 508958 h 1216324"/>
                <a:gd name="connsiteX8" fmla="*/ 8647 w 146681"/>
                <a:gd name="connsiteY8" fmla="*/ 569343 h 1216324"/>
                <a:gd name="connsiteX9" fmla="*/ 146670 w 146681"/>
                <a:gd name="connsiteY9" fmla="*/ 655607 h 1216324"/>
                <a:gd name="connsiteX10" fmla="*/ 8647 w 146681"/>
                <a:gd name="connsiteY10" fmla="*/ 715992 h 1216324"/>
                <a:gd name="connsiteX11" fmla="*/ 146670 w 146681"/>
                <a:gd name="connsiteY11" fmla="*/ 793630 h 1216324"/>
                <a:gd name="connsiteX12" fmla="*/ 8647 w 146681"/>
                <a:gd name="connsiteY12" fmla="*/ 854015 h 1216324"/>
                <a:gd name="connsiteX13" fmla="*/ 146670 w 146681"/>
                <a:gd name="connsiteY13" fmla="*/ 940279 h 1216324"/>
                <a:gd name="connsiteX14" fmla="*/ 21 w 146681"/>
                <a:gd name="connsiteY14" fmla="*/ 1000664 h 1216324"/>
                <a:gd name="connsiteX15" fmla="*/ 146670 w 146681"/>
                <a:gd name="connsiteY15" fmla="*/ 1078302 h 1216324"/>
                <a:gd name="connsiteX16" fmla="*/ 21 w 146681"/>
                <a:gd name="connsiteY16" fmla="*/ 1147313 h 1216324"/>
                <a:gd name="connsiteX17" fmla="*/ 138043 w 146681"/>
                <a:gd name="connsiteY17" fmla="*/ 1216324 h 1216324"/>
                <a:gd name="connsiteX0" fmla="*/ 146670 w 146681"/>
                <a:gd name="connsiteY0" fmla="*/ 0 h 1138686"/>
                <a:gd name="connsiteX1" fmla="*/ 8647 w 146681"/>
                <a:gd name="connsiteY1" fmla="*/ 60385 h 1138686"/>
                <a:gd name="connsiteX2" fmla="*/ 146670 w 146681"/>
                <a:gd name="connsiteY2" fmla="*/ 146649 h 1138686"/>
                <a:gd name="connsiteX3" fmla="*/ 21 w 146681"/>
                <a:gd name="connsiteY3" fmla="*/ 207034 h 1138686"/>
                <a:gd name="connsiteX4" fmla="*/ 146670 w 146681"/>
                <a:gd name="connsiteY4" fmla="*/ 284671 h 1138686"/>
                <a:gd name="connsiteX5" fmla="*/ 21 w 146681"/>
                <a:gd name="connsiteY5" fmla="*/ 353683 h 1138686"/>
                <a:gd name="connsiteX6" fmla="*/ 146670 w 146681"/>
                <a:gd name="connsiteY6" fmla="*/ 431320 h 1138686"/>
                <a:gd name="connsiteX7" fmla="*/ 8647 w 146681"/>
                <a:gd name="connsiteY7" fmla="*/ 491705 h 1138686"/>
                <a:gd name="connsiteX8" fmla="*/ 146670 w 146681"/>
                <a:gd name="connsiteY8" fmla="*/ 577969 h 1138686"/>
                <a:gd name="connsiteX9" fmla="*/ 8647 w 146681"/>
                <a:gd name="connsiteY9" fmla="*/ 638354 h 1138686"/>
                <a:gd name="connsiteX10" fmla="*/ 146670 w 146681"/>
                <a:gd name="connsiteY10" fmla="*/ 715992 h 1138686"/>
                <a:gd name="connsiteX11" fmla="*/ 8647 w 146681"/>
                <a:gd name="connsiteY11" fmla="*/ 776377 h 1138686"/>
                <a:gd name="connsiteX12" fmla="*/ 146670 w 146681"/>
                <a:gd name="connsiteY12" fmla="*/ 862641 h 1138686"/>
                <a:gd name="connsiteX13" fmla="*/ 21 w 146681"/>
                <a:gd name="connsiteY13" fmla="*/ 923026 h 1138686"/>
                <a:gd name="connsiteX14" fmla="*/ 146670 w 146681"/>
                <a:gd name="connsiteY14" fmla="*/ 1000664 h 1138686"/>
                <a:gd name="connsiteX15" fmla="*/ 21 w 146681"/>
                <a:gd name="connsiteY15" fmla="*/ 1069675 h 1138686"/>
                <a:gd name="connsiteX16" fmla="*/ 138043 w 146681"/>
                <a:gd name="connsiteY16" fmla="*/ 1138686 h 1138686"/>
                <a:gd name="connsiteX0" fmla="*/ 8647 w 146681"/>
                <a:gd name="connsiteY0" fmla="*/ 0 h 1078301"/>
                <a:gd name="connsiteX1" fmla="*/ 146670 w 146681"/>
                <a:gd name="connsiteY1" fmla="*/ 86264 h 1078301"/>
                <a:gd name="connsiteX2" fmla="*/ 21 w 146681"/>
                <a:gd name="connsiteY2" fmla="*/ 146649 h 1078301"/>
                <a:gd name="connsiteX3" fmla="*/ 146670 w 146681"/>
                <a:gd name="connsiteY3" fmla="*/ 224286 h 1078301"/>
                <a:gd name="connsiteX4" fmla="*/ 21 w 146681"/>
                <a:gd name="connsiteY4" fmla="*/ 293298 h 1078301"/>
                <a:gd name="connsiteX5" fmla="*/ 146670 w 146681"/>
                <a:gd name="connsiteY5" fmla="*/ 370935 h 1078301"/>
                <a:gd name="connsiteX6" fmla="*/ 8647 w 146681"/>
                <a:gd name="connsiteY6" fmla="*/ 431320 h 1078301"/>
                <a:gd name="connsiteX7" fmla="*/ 146670 w 146681"/>
                <a:gd name="connsiteY7" fmla="*/ 517584 h 1078301"/>
                <a:gd name="connsiteX8" fmla="*/ 8647 w 146681"/>
                <a:gd name="connsiteY8" fmla="*/ 577969 h 1078301"/>
                <a:gd name="connsiteX9" fmla="*/ 146670 w 146681"/>
                <a:gd name="connsiteY9" fmla="*/ 655607 h 1078301"/>
                <a:gd name="connsiteX10" fmla="*/ 8647 w 146681"/>
                <a:gd name="connsiteY10" fmla="*/ 715992 h 1078301"/>
                <a:gd name="connsiteX11" fmla="*/ 146670 w 146681"/>
                <a:gd name="connsiteY11" fmla="*/ 802256 h 1078301"/>
                <a:gd name="connsiteX12" fmla="*/ 21 w 146681"/>
                <a:gd name="connsiteY12" fmla="*/ 862641 h 1078301"/>
                <a:gd name="connsiteX13" fmla="*/ 146670 w 146681"/>
                <a:gd name="connsiteY13" fmla="*/ 940279 h 1078301"/>
                <a:gd name="connsiteX14" fmla="*/ 21 w 146681"/>
                <a:gd name="connsiteY14" fmla="*/ 1009290 h 1078301"/>
                <a:gd name="connsiteX15" fmla="*/ 138043 w 146681"/>
                <a:gd name="connsiteY15" fmla="*/ 1078301 h 1078301"/>
                <a:gd name="connsiteX0" fmla="*/ 146670 w 146681"/>
                <a:gd name="connsiteY0" fmla="*/ 0 h 992037"/>
                <a:gd name="connsiteX1" fmla="*/ 21 w 146681"/>
                <a:gd name="connsiteY1" fmla="*/ 60385 h 992037"/>
                <a:gd name="connsiteX2" fmla="*/ 146670 w 146681"/>
                <a:gd name="connsiteY2" fmla="*/ 138022 h 992037"/>
                <a:gd name="connsiteX3" fmla="*/ 21 w 146681"/>
                <a:gd name="connsiteY3" fmla="*/ 207034 h 992037"/>
                <a:gd name="connsiteX4" fmla="*/ 146670 w 146681"/>
                <a:gd name="connsiteY4" fmla="*/ 284671 h 992037"/>
                <a:gd name="connsiteX5" fmla="*/ 8647 w 146681"/>
                <a:gd name="connsiteY5" fmla="*/ 345056 h 992037"/>
                <a:gd name="connsiteX6" fmla="*/ 146670 w 146681"/>
                <a:gd name="connsiteY6" fmla="*/ 431320 h 992037"/>
                <a:gd name="connsiteX7" fmla="*/ 8647 w 146681"/>
                <a:gd name="connsiteY7" fmla="*/ 491705 h 992037"/>
                <a:gd name="connsiteX8" fmla="*/ 146670 w 146681"/>
                <a:gd name="connsiteY8" fmla="*/ 569343 h 992037"/>
                <a:gd name="connsiteX9" fmla="*/ 8647 w 146681"/>
                <a:gd name="connsiteY9" fmla="*/ 629728 h 992037"/>
                <a:gd name="connsiteX10" fmla="*/ 146670 w 146681"/>
                <a:gd name="connsiteY10" fmla="*/ 715992 h 992037"/>
                <a:gd name="connsiteX11" fmla="*/ 21 w 146681"/>
                <a:gd name="connsiteY11" fmla="*/ 776377 h 992037"/>
                <a:gd name="connsiteX12" fmla="*/ 146670 w 146681"/>
                <a:gd name="connsiteY12" fmla="*/ 854015 h 992037"/>
                <a:gd name="connsiteX13" fmla="*/ 21 w 146681"/>
                <a:gd name="connsiteY13" fmla="*/ 923026 h 992037"/>
                <a:gd name="connsiteX14" fmla="*/ 138043 w 146681"/>
                <a:gd name="connsiteY14" fmla="*/ 992037 h 99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81" h="992037">
                  <a:moveTo>
                    <a:pt x="146670" y="0"/>
                  </a:moveTo>
                  <a:cubicBezTo>
                    <a:pt x="145232" y="24441"/>
                    <a:pt x="21" y="37381"/>
                    <a:pt x="21" y="60385"/>
                  </a:cubicBezTo>
                  <a:cubicBezTo>
                    <a:pt x="21" y="83389"/>
                    <a:pt x="146670" y="113581"/>
                    <a:pt x="146670" y="138022"/>
                  </a:cubicBezTo>
                  <a:cubicBezTo>
                    <a:pt x="146670" y="162463"/>
                    <a:pt x="21" y="182593"/>
                    <a:pt x="21" y="207034"/>
                  </a:cubicBezTo>
                  <a:cubicBezTo>
                    <a:pt x="21" y="231475"/>
                    <a:pt x="145232" y="261667"/>
                    <a:pt x="146670" y="284671"/>
                  </a:cubicBezTo>
                  <a:cubicBezTo>
                    <a:pt x="148108" y="307675"/>
                    <a:pt x="8647" y="320615"/>
                    <a:pt x="8647" y="345056"/>
                  </a:cubicBezTo>
                  <a:cubicBezTo>
                    <a:pt x="8647" y="369497"/>
                    <a:pt x="146670" y="406879"/>
                    <a:pt x="146670" y="431320"/>
                  </a:cubicBezTo>
                  <a:cubicBezTo>
                    <a:pt x="146670" y="455761"/>
                    <a:pt x="8647" y="468701"/>
                    <a:pt x="8647" y="491705"/>
                  </a:cubicBezTo>
                  <a:cubicBezTo>
                    <a:pt x="8647" y="514709"/>
                    <a:pt x="146670" y="546339"/>
                    <a:pt x="146670" y="569343"/>
                  </a:cubicBezTo>
                  <a:cubicBezTo>
                    <a:pt x="146670" y="592347"/>
                    <a:pt x="8647" y="605287"/>
                    <a:pt x="8647" y="629728"/>
                  </a:cubicBezTo>
                  <a:cubicBezTo>
                    <a:pt x="8647" y="654169"/>
                    <a:pt x="148108" y="691551"/>
                    <a:pt x="146670" y="715992"/>
                  </a:cubicBezTo>
                  <a:cubicBezTo>
                    <a:pt x="145232" y="740433"/>
                    <a:pt x="21" y="753373"/>
                    <a:pt x="21" y="776377"/>
                  </a:cubicBezTo>
                  <a:cubicBezTo>
                    <a:pt x="21" y="799381"/>
                    <a:pt x="146670" y="829574"/>
                    <a:pt x="146670" y="854015"/>
                  </a:cubicBezTo>
                  <a:cubicBezTo>
                    <a:pt x="146670" y="878456"/>
                    <a:pt x="1459" y="900022"/>
                    <a:pt x="21" y="923026"/>
                  </a:cubicBezTo>
                  <a:cubicBezTo>
                    <a:pt x="-1417" y="946030"/>
                    <a:pt x="68313" y="969033"/>
                    <a:pt x="138043" y="992037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2661109" y="4149080"/>
              <a:ext cx="306531" cy="2363866"/>
            </a:xfrm>
            <a:custGeom>
              <a:avLst/>
              <a:gdLst>
                <a:gd name="connsiteX0" fmla="*/ 21 w 155296"/>
                <a:gd name="connsiteY0" fmla="*/ 0 h 2363637"/>
                <a:gd name="connsiteX1" fmla="*/ 146670 w 155296"/>
                <a:gd name="connsiteY1" fmla="*/ 69011 h 2363637"/>
                <a:gd name="connsiteX2" fmla="*/ 8647 w 155296"/>
                <a:gd name="connsiteY2" fmla="*/ 138022 h 2363637"/>
                <a:gd name="connsiteX3" fmla="*/ 146670 w 155296"/>
                <a:gd name="connsiteY3" fmla="*/ 215660 h 2363637"/>
                <a:gd name="connsiteX4" fmla="*/ 17274 w 155296"/>
                <a:gd name="connsiteY4" fmla="*/ 276045 h 2363637"/>
                <a:gd name="connsiteX5" fmla="*/ 155296 w 155296"/>
                <a:gd name="connsiteY5" fmla="*/ 362309 h 2363637"/>
                <a:gd name="connsiteX6" fmla="*/ 17274 w 155296"/>
                <a:gd name="connsiteY6" fmla="*/ 422694 h 2363637"/>
                <a:gd name="connsiteX7" fmla="*/ 146670 w 155296"/>
                <a:gd name="connsiteY7" fmla="*/ 500332 h 2363637"/>
                <a:gd name="connsiteX8" fmla="*/ 8647 w 155296"/>
                <a:gd name="connsiteY8" fmla="*/ 560717 h 2363637"/>
                <a:gd name="connsiteX9" fmla="*/ 146670 w 155296"/>
                <a:gd name="connsiteY9" fmla="*/ 638354 h 2363637"/>
                <a:gd name="connsiteX10" fmla="*/ 8647 w 155296"/>
                <a:gd name="connsiteY10" fmla="*/ 707366 h 2363637"/>
                <a:gd name="connsiteX11" fmla="*/ 146670 w 155296"/>
                <a:gd name="connsiteY11" fmla="*/ 793630 h 2363637"/>
                <a:gd name="connsiteX12" fmla="*/ 21 w 155296"/>
                <a:gd name="connsiteY12" fmla="*/ 854015 h 2363637"/>
                <a:gd name="connsiteX13" fmla="*/ 146670 w 155296"/>
                <a:gd name="connsiteY13" fmla="*/ 931652 h 2363637"/>
                <a:gd name="connsiteX14" fmla="*/ 21 w 155296"/>
                <a:gd name="connsiteY14" fmla="*/ 1000664 h 2363637"/>
                <a:gd name="connsiteX15" fmla="*/ 146670 w 155296"/>
                <a:gd name="connsiteY15" fmla="*/ 1078302 h 2363637"/>
                <a:gd name="connsiteX16" fmla="*/ 8647 w 155296"/>
                <a:gd name="connsiteY16" fmla="*/ 1147313 h 2363637"/>
                <a:gd name="connsiteX17" fmla="*/ 146670 w 155296"/>
                <a:gd name="connsiteY17" fmla="*/ 1224951 h 2363637"/>
                <a:gd name="connsiteX18" fmla="*/ 8647 w 155296"/>
                <a:gd name="connsiteY18" fmla="*/ 1285336 h 2363637"/>
                <a:gd name="connsiteX19" fmla="*/ 146670 w 155296"/>
                <a:gd name="connsiteY19" fmla="*/ 1371600 h 2363637"/>
                <a:gd name="connsiteX20" fmla="*/ 21 w 155296"/>
                <a:gd name="connsiteY20" fmla="*/ 1431985 h 2363637"/>
                <a:gd name="connsiteX21" fmla="*/ 146670 w 155296"/>
                <a:gd name="connsiteY21" fmla="*/ 1509622 h 2363637"/>
                <a:gd name="connsiteX22" fmla="*/ 21 w 155296"/>
                <a:gd name="connsiteY22" fmla="*/ 1578634 h 2363637"/>
                <a:gd name="connsiteX23" fmla="*/ 146670 w 155296"/>
                <a:gd name="connsiteY23" fmla="*/ 1656271 h 2363637"/>
                <a:gd name="connsiteX24" fmla="*/ 8647 w 155296"/>
                <a:gd name="connsiteY24" fmla="*/ 1716656 h 2363637"/>
                <a:gd name="connsiteX25" fmla="*/ 146670 w 155296"/>
                <a:gd name="connsiteY25" fmla="*/ 1802920 h 2363637"/>
                <a:gd name="connsiteX26" fmla="*/ 8647 w 155296"/>
                <a:gd name="connsiteY26" fmla="*/ 1863305 h 2363637"/>
                <a:gd name="connsiteX27" fmla="*/ 146670 w 155296"/>
                <a:gd name="connsiteY27" fmla="*/ 1940943 h 2363637"/>
                <a:gd name="connsiteX28" fmla="*/ 8647 w 155296"/>
                <a:gd name="connsiteY28" fmla="*/ 2001328 h 2363637"/>
                <a:gd name="connsiteX29" fmla="*/ 146670 w 155296"/>
                <a:gd name="connsiteY29" fmla="*/ 2087592 h 2363637"/>
                <a:gd name="connsiteX30" fmla="*/ 21 w 155296"/>
                <a:gd name="connsiteY30" fmla="*/ 2147977 h 2363637"/>
                <a:gd name="connsiteX31" fmla="*/ 146670 w 155296"/>
                <a:gd name="connsiteY31" fmla="*/ 2225615 h 2363637"/>
                <a:gd name="connsiteX32" fmla="*/ 21 w 155296"/>
                <a:gd name="connsiteY32" fmla="*/ 2294626 h 2363637"/>
                <a:gd name="connsiteX33" fmla="*/ 138043 w 155296"/>
                <a:gd name="connsiteY33" fmla="*/ 2363637 h 2363637"/>
                <a:gd name="connsiteX0" fmla="*/ 21 w 164466"/>
                <a:gd name="connsiteY0" fmla="*/ 0 h 2363637"/>
                <a:gd name="connsiteX1" fmla="*/ 146670 w 164466"/>
                <a:gd name="connsiteY1" fmla="*/ 69011 h 2363637"/>
                <a:gd name="connsiteX2" fmla="*/ 8647 w 164466"/>
                <a:gd name="connsiteY2" fmla="*/ 138022 h 2363637"/>
                <a:gd name="connsiteX3" fmla="*/ 146670 w 164466"/>
                <a:gd name="connsiteY3" fmla="*/ 215660 h 2363637"/>
                <a:gd name="connsiteX4" fmla="*/ 17274 w 164466"/>
                <a:gd name="connsiteY4" fmla="*/ 276045 h 2363637"/>
                <a:gd name="connsiteX5" fmla="*/ 155296 w 164466"/>
                <a:gd name="connsiteY5" fmla="*/ 362309 h 2363637"/>
                <a:gd name="connsiteX6" fmla="*/ 17274 w 164466"/>
                <a:gd name="connsiteY6" fmla="*/ 422694 h 2363637"/>
                <a:gd name="connsiteX7" fmla="*/ 146670 w 164466"/>
                <a:gd name="connsiteY7" fmla="*/ 500332 h 2363637"/>
                <a:gd name="connsiteX8" fmla="*/ 8647 w 164466"/>
                <a:gd name="connsiteY8" fmla="*/ 560717 h 2363637"/>
                <a:gd name="connsiteX9" fmla="*/ 146670 w 164466"/>
                <a:gd name="connsiteY9" fmla="*/ 638354 h 2363637"/>
                <a:gd name="connsiteX10" fmla="*/ 146670 w 164466"/>
                <a:gd name="connsiteY10" fmla="*/ 793630 h 2363637"/>
                <a:gd name="connsiteX11" fmla="*/ 21 w 164466"/>
                <a:gd name="connsiteY11" fmla="*/ 854015 h 2363637"/>
                <a:gd name="connsiteX12" fmla="*/ 146670 w 164466"/>
                <a:gd name="connsiteY12" fmla="*/ 931652 h 2363637"/>
                <a:gd name="connsiteX13" fmla="*/ 21 w 164466"/>
                <a:gd name="connsiteY13" fmla="*/ 1000664 h 2363637"/>
                <a:gd name="connsiteX14" fmla="*/ 146670 w 164466"/>
                <a:gd name="connsiteY14" fmla="*/ 1078302 h 2363637"/>
                <a:gd name="connsiteX15" fmla="*/ 8647 w 164466"/>
                <a:gd name="connsiteY15" fmla="*/ 1147313 h 2363637"/>
                <a:gd name="connsiteX16" fmla="*/ 146670 w 164466"/>
                <a:gd name="connsiteY16" fmla="*/ 1224951 h 2363637"/>
                <a:gd name="connsiteX17" fmla="*/ 8647 w 164466"/>
                <a:gd name="connsiteY17" fmla="*/ 1285336 h 2363637"/>
                <a:gd name="connsiteX18" fmla="*/ 146670 w 164466"/>
                <a:gd name="connsiteY18" fmla="*/ 1371600 h 2363637"/>
                <a:gd name="connsiteX19" fmla="*/ 21 w 164466"/>
                <a:gd name="connsiteY19" fmla="*/ 1431985 h 2363637"/>
                <a:gd name="connsiteX20" fmla="*/ 146670 w 164466"/>
                <a:gd name="connsiteY20" fmla="*/ 1509622 h 2363637"/>
                <a:gd name="connsiteX21" fmla="*/ 21 w 164466"/>
                <a:gd name="connsiteY21" fmla="*/ 1578634 h 2363637"/>
                <a:gd name="connsiteX22" fmla="*/ 146670 w 164466"/>
                <a:gd name="connsiteY22" fmla="*/ 1656271 h 2363637"/>
                <a:gd name="connsiteX23" fmla="*/ 8647 w 164466"/>
                <a:gd name="connsiteY23" fmla="*/ 1716656 h 2363637"/>
                <a:gd name="connsiteX24" fmla="*/ 146670 w 164466"/>
                <a:gd name="connsiteY24" fmla="*/ 1802920 h 2363637"/>
                <a:gd name="connsiteX25" fmla="*/ 8647 w 164466"/>
                <a:gd name="connsiteY25" fmla="*/ 1863305 h 2363637"/>
                <a:gd name="connsiteX26" fmla="*/ 146670 w 164466"/>
                <a:gd name="connsiteY26" fmla="*/ 1940943 h 2363637"/>
                <a:gd name="connsiteX27" fmla="*/ 8647 w 164466"/>
                <a:gd name="connsiteY27" fmla="*/ 2001328 h 2363637"/>
                <a:gd name="connsiteX28" fmla="*/ 146670 w 164466"/>
                <a:gd name="connsiteY28" fmla="*/ 2087592 h 2363637"/>
                <a:gd name="connsiteX29" fmla="*/ 21 w 164466"/>
                <a:gd name="connsiteY29" fmla="*/ 2147977 h 2363637"/>
                <a:gd name="connsiteX30" fmla="*/ 146670 w 164466"/>
                <a:gd name="connsiteY30" fmla="*/ 2225615 h 2363637"/>
                <a:gd name="connsiteX31" fmla="*/ 21 w 164466"/>
                <a:gd name="connsiteY31" fmla="*/ 2294626 h 2363637"/>
                <a:gd name="connsiteX32" fmla="*/ 138043 w 164466"/>
                <a:gd name="connsiteY32" fmla="*/ 2363637 h 2363637"/>
                <a:gd name="connsiteX0" fmla="*/ 21 w 155296"/>
                <a:gd name="connsiteY0" fmla="*/ 0 h 2363637"/>
                <a:gd name="connsiteX1" fmla="*/ 146670 w 155296"/>
                <a:gd name="connsiteY1" fmla="*/ 69011 h 2363637"/>
                <a:gd name="connsiteX2" fmla="*/ 8647 w 155296"/>
                <a:gd name="connsiteY2" fmla="*/ 138022 h 2363637"/>
                <a:gd name="connsiteX3" fmla="*/ 146670 w 155296"/>
                <a:gd name="connsiteY3" fmla="*/ 215660 h 2363637"/>
                <a:gd name="connsiteX4" fmla="*/ 17274 w 155296"/>
                <a:gd name="connsiteY4" fmla="*/ 276045 h 2363637"/>
                <a:gd name="connsiteX5" fmla="*/ 155296 w 155296"/>
                <a:gd name="connsiteY5" fmla="*/ 362309 h 2363637"/>
                <a:gd name="connsiteX6" fmla="*/ 17274 w 155296"/>
                <a:gd name="connsiteY6" fmla="*/ 422694 h 2363637"/>
                <a:gd name="connsiteX7" fmla="*/ 146670 w 155296"/>
                <a:gd name="connsiteY7" fmla="*/ 500332 h 2363637"/>
                <a:gd name="connsiteX8" fmla="*/ 8647 w 155296"/>
                <a:gd name="connsiteY8" fmla="*/ 560717 h 2363637"/>
                <a:gd name="connsiteX9" fmla="*/ 146670 w 155296"/>
                <a:gd name="connsiteY9" fmla="*/ 793630 h 2363637"/>
                <a:gd name="connsiteX10" fmla="*/ 21 w 155296"/>
                <a:gd name="connsiteY10" fmla="*/ 854015 h 2363637"/>
                <a:gd name="connsiteX11" fmla="*/ 146670 w 155296"/>
                <a:gd name="connsiteY11" fmla="*/ 931652 h 2363637"/>
                <a:gd name="connsiteX12" fmla="*/ 21 w 155296"/>
                <a:gd name="connsiteY12" fmla="*/ 1000664 h 2363637"/>
                <a:gd name="connsiteX13" fmla="*/ 146670 w 155296"/>
                <a:gd name="connsiteY13" fmla="*/ 1078302 h 2363637"/>
                <a:gd name="connsiteX14" fmla="*/ 8647 w 155296"/>
                <a:gd name="connsiteY14" fmla="*/ 1147313 h 2363637"/>
                <a:gd name="connsiteX15" fmla="*/ 146670 w 155296"/>
                <a:gd name="connsiteY15" fmla="*/ 1224951 h 2363637"/>
                <a:gd name="connsiteX16" fmla="*/ 8647 w 155296"/>
                <a:gd name="connsiteY16" fmla="*/ 1285336 h 2363637"/>
                <a:gd name="connsiteX17" fmla="*/ 146670 w 155296"/>
                <a:gd name="connsiteY17" fmla="*/ 1371600 h 2363637"/>
                <a:gd name="connsiteX18" fmla="*/ 21 w 155296"/>
                <a:gd name="connsiteY18" fmla="*/ 1431985 h 2363637"/>
                <a:gd name="connsiteX19" fmla="*/ 146670 w 155296"/>
                <a:gd name="connsiteY19" fmla="*/ 1509622 h 2363637"/>
                <a:gd name="connsiteX20" fmla="*/ 21 w 155296"/>
                <a:gd name="connsiteY20" fmla="*/ 1578634 h 2363637"/>
                <a:gd name="connsiteX21" fmla="*/ 146670 w 155296"/>
                <a:gd name="connsiteY21" fmla="*/ 1656271 h 2363637"/>
                <a:gd name="connsiteX22" fmla="*/ 8647 w 155296"/>
                <a:gd name="connsiteY22" fmla="*/ 1716656 h 2363637"/>
                <a:gd name="connsiteX23" fmla="*/ 146670 w 155296"/>
                <a:gd name="connsiteY23" fmla="*/ 1802920 h 2363637"/>
                <a:gd name="connsiteX24" fmla="*/ 8647 w 155296"/>
                <a:gd name="connsiteY24" fmla="*/ 1863305 h 2363637"/>
                <a:gd name="connsiteX25" fmla="*/ 146670 w 155296"/>
                <a:gd name="connsiteY25" fmla="*/ 1940943 h 2363637"/>
                <a:gd name="connsiteX26" fmla="*/ 8647 w 155296"/>
                <a:gd name="connsiteY26" fmla="*/ 2001328 h 2363637"/>
                <a:gd name="connsiteX27" fmla="*/ 146670 w 155296"/>
                <a:gd name="connsiteY27" fmla="*/ 2087592 h 2363637"/>
                <a:gd name="connsiteX28" fmla="*/ 21 w 155296"/>
                <a:gd name="connsiteY28" fmla="*/ 2147977 h 2363637"/>
                <a:gd name="connsiteX29" fmla="*/ 146670 w 155296"/>
                <a:gd name="connsiteY29" fmla="*/ 2225615 h 2363637"/>
                <a:gd name="connsiteX30" fmla="*/ 21 w 155296"/>
                <a:gd name="connsiteY30" fmla="*/ 2294626 h 2363637"/>
                <a:gd name="connsiteX31" fmla="*/ 138043 w 155296"/>
                <a:gd name="connsiteY31" fmla="*/ 2363637 h 2363637"/>
                <a:gd name="connsiteX0" fmla="*/ 21 w 163939"/>
                <a:gd name="connsiteY0" fmla="*/ 0 h 2363637"/>
                <a:gd name="connsiteX1" fmla="*/ 146670 w 163939"/>
                <a:gd name="connsiteY1" fmla="*/ 69011 h 2363637"/>
                <a:gd name="connsiteX2" fmla="*/ 8647 w 163939"/>
                <a:gd name="connsiteY2" fmla="*/ 138022 h 2363637"/>
                <a:gd name="connsiteX3" fmla="*/ 146670 w 163939"/>
                <a:gd name="connsiteY3" fmla="*/ 215660 h 2363637"/>
                <a:gd name="connsiteX4" fmla="*/ 17274 w 163939"/>
                <a:gd name="connsiteY4" fmla="*/ 276045 h 2363637"/>
                <a:gd name="connsiteX5" fmla="*/ 155296 w 163939"/>
                <a:gd name="connsiteY5" fmla="*/ 362309 h 2363637"/>
                <a:gd name="connsiteX6" fmla="*/ 17274 w 163939"/>
                <a:gd name="connsiteY6" fmla="*/ 422694 h 2363637"/>
                <a:gd name="connsiteX7" fmla="*/ 146670 w 163939"/>
                <a:gd name="connsiteY7" fmla="*/ 500332 h 2363637"/>
                <a:gd name="connsiteX8" fmla="*/ 146670 w 163939"/>
                <a:gd name="connsiteY8" fmla="*/ 793630 h 2363637"/>
                <a:gd name="connsiteX9" fmla="*/ 21 w 163939"/>
                <a:gd name="connsiteY9" fmla="*/ 854015 h 2363637"/>
                <a:gd name="connsiteX10" fmla="*/ 146670 w 163939"/>
                <a:gd name="connsiteY10" fmla="*/ 931652 h 2363637"/>
                <a:gd name="connsiteX11" fmla="*/ 21 w 163939"/>
                <a:gd name="connsiteY11" fmla="*/ 1000664 h 2363637"/>
                <a:gd name="connsiteX12" fmla="*/ 146670 w 163939"/>
                <a:gd name="connsiteY12" fmla="*/ 1078302 h 2363637"/>
                <a:gd name="connsiteX13" fmla="*/ 8647 w 163939"/>
                <a:gd name="connsiteY13" fmla="*/ 1147313 h 2363637"/>
                <a:gd name="connsiteX14" fmla="*/ 146670 w 163939"/>
                <a:gd name="connsiteY14" fmla="*/ 1224951 h 2363637"/>
                <a:gd name="connsiteX15" fmla="*/ 8647 w 163939"/>
                <a:gd name="connsiteY15" fmla="*/ 1285336 h 2363637"/>
                <a:gd name="connsiteX16" fmla="*/ 146670 w 163939"/>
                <a:gd name="connsiteY16" fmla="*/ 1371600 h 2363637"/>
                <a:gd name="connsiteX17" fmla="*/ 21 w 163939"/>
                <a:gd name="connsiteY17" fmla="*/ 1431985 h 2363637"/>
                <a:gd name="connsiteX18" fmla="*/ 146670 w 163939"/>
                <a:gd name="connsiteY18" fmla="*/ 1509622 h 2363637"/>
                <a:gd name="connsiteX19" fmla="*/ 21 w 163939"/>
                <a:gd name="connsiteY19" fmla="*/ 1578634 h 2363637"/>
                <a:gd name="connsiteX20" fmla="*/ 146670 w 163939"/>
                <a:gd name="connsiteY20" fmla="*/ 1656271 h 2363637"/>
                <a:gd name="connsiteX21" fmla="*/ 8647 w 163939"/>
                <a:gd name="connsiteY21" fmla="*/ 1716656 h 2363637"/>
                <a:gd name="connsiteX22" fmla="*/ 146670 w 163939"/>
                <a:gd name="connsiteY22" fmla="*/ 1802920 h 2363637"/>
                <a:gd name="connsiteX23" fmla="*/ 8647 w 163939"/>
                <a:gd name="connsiteY23" fmla="*/ 1863305 h 2363637"/>
                <a:gd name="connsiteX24" fmla="*/ 146670 w 163939"/>
                <a:gd name="connsiteY24" fmla="*/ 1940943 h 2363637"/>
                <a:gd name="connsiteX25" fmla="*/ 8647 w 163939"/>
                <a:gd name="connsiteY25" fmla="*/ 2001328 h 2363637"/>
                <a:gd name="connsiteX26" fmla="*/ 146670 w 163939"/>
                <a:gd name="connsiteY26" fmla="*/ 2087592 h 2363637"/>
                <a:gd name="connsiteX27" fmla="*/ 21 w 163939"/>
                <a:gd name="connsiteY27" fmla="*/ 2147977 h 2363637"/>
                <a:gd name="connsiteX28" fmla="*/ 146670 w 163939"/>
                <a:gd name="connsiteY28" fmla="*/ 2225615 h 2363637"/>
                <a:gd name="connsiteX29" fmla="*/ 21 w 163939"/>
                <a:gd name="connsiteY29" fmla="*/ 2294626 h 2363637"/>
                <a:gd name="connsiteX30" fmla="*/ 138043 w 163939"/>
                <a:gd name="connsiteY30" fmla="*/ 2363637 h 2363637"/>
                <a:gd name="connsiteX0" fmla="*/ 21 w 155296"/>
                <a:gd name="connsiteY0" fmla="*/ 0 h 2363637"/>
                <a:gd name="connsiteX1" fmla="*/ 146670 w 155296"/>
                <a:gd name="connsiteY1" fmla="*/ 69011 h 2363637"/>
                <a:gd name="connsiteX2" fmla="*/ 8647 w 155296"/>
                <a:gd name="connsiteY2" fmla="*/ 138022 h 2363637"/>
                <a:gd name="connsiteX3" fmla="*/ 146670 w 155296"/>
                <a:gd name="connsiteY3" fmla="*/ 215660 h 2363637"/>
                <a:gd name="connsiteX4" fmla="*/ 17274 w 155296"/>
                <a:gd name="connsiteY4" fmla="*/ 276045 h 2363637"/>
                <a:gd name="connsiteX5" fmla="*/ 155296 w 155296"/>
                <a:gd name="connsiteY5" fmla="*/ 362309 h 2363637"/>
                <a:gd name="connsiteX6" fmla="*/ 17274 w 155296"/>
                <a:gd name="connsiteY6" fmla="*/ 422694 h 2363637"/>
                <a:gd name="connsiteX7" fmla="*/ 146670 w 155296"/>
                <a:gd name="connsiteY7" fmla="*/ 793630 h 2363637"/>
                <a:gd name="connsiteX8" fmla="*/ 21 w 155296"/>
                <a:gd name="connsiteY8" fmla="*/ 854015 h 2363637"/>
                <a:gd name="connsiteX9" fmla="*/ 146670 w 155296"/>
                <a:gd name="connsiteY9" fmla="*/ 931652 h 2363637"/>
                <a:gd name="connsiteX10" fmla="*/ 21 w 155296"/>
                <a:gd name="connsiteY10" fmla="*/ 1000664 h 2363637"/>
                <a:gd name="connsiteX11" fmla="*/ 146670 w 155296"/>
                <a:gd name="connsiteY11" fmla="*/ 1078302 h 2363637"/>
                <a:gd name="connsiteX12" fmla="*/ 8647 w 155296"/>
                <a:gd name="connsiteY12" fmla="*/ 1147313 h 2363637"/>
                <a:gd name="connsiteX13" fmla="*/ 146670 w 155296"/>
                <a:gd name="connsiteY13" fmla="*/ 1224951 h 2363637"/>
                <a:gd name="connsiteX14" fmla="*/ 8647 w 155296"/>
                <a:gd name="connsiteY14" fmla="*/ 1285336 h 2363637"/>
                <a:gd name="connsiteX15" fmla="*/ 146670 w 155296"/>
                <a:gd name="connsiteY15" fmla="*/ 1371600 h 2363637"/>
                <a:gd name="connsiteX16" fmla="*/ 21 w 155296"/>
                <a:gd name="connsiteY16" fmla="*/ 1431985 h 2363637"/>
                <a:gd name="connsiteX17" fmla="*/ 146670 w 155296"/>
                <a:gd name="connsiteY17" fmla="*/ 1509622 h 2363637"/>
                <a:gd name="connsiteX18" fmla="*/ 21 w 155296"/>
                <a:gd name="connsiteY18" fmla="*/ 1578634 h 2363637"/>
                <a:gd name="connsiteX19" fmla="*/ 146670 w 155296"/>
                <a:gd name="connsiteY19" fmla="*/ 1656271 h 2363637"/>
                <a:gd name="connsiteX20" fmla="*/ 8647 w 155296"/>
                <a:gd name="connsiteY20" fmla="*/ 1716656 h 2363637"/>
                <a:gd name="connsiteX21" fmla="*/ 146670 w 155296"/>
                <a:gd name="connsiteY21" fmla="*/ 1802920 h 2363637"/>
                <a:gd name="connsiteX22" fmla="*/ 8647 w 155296"/>
                <a:gd name="connsiteY22" fmla="*/ 1863305 h 2363637"/>
                <a:gd name="connsiteX23" fmla="*/ 146670 w 155296"/>
                <a:gd name="connsiteY23" fmla="*/ 1940943 h 2363637"/>
                <a:gd name="connsiteX24" fmla="*/ 8647 w 155296"/>
                <a:gd name="connsiteY24" fmla="*/ 2001328 h 2363637"/>
                <a:gd name="connsiteX25" fmla="*/ 146670 w 155296"/>
                <a:gd name="connsiteY25" fmla="*/ 2087592 h 2363637"/>
                <a:gd name="connsiteX26" fmla="*/ 21 w 155296"/>
                <a:gd name="connsiteY26" fmla="*/ 2147977 h 2363637"/>
                <a:gd name="connsiteX27" fmla="*/ 146670 w 155296"/>
                <a:gd name="connsiteY27" fmla="*/ 2225615 h 2363637"/>
                <a:gd name="connsiteX28" fmla="*/ 21 w 155296"/>
                <a:gd name="connsiteY28" fmla="*/ 2294626 h 2363637"/>
                <a:gd name="connsiteX29" fmla="*/ 138043 w 155296"/>
                <a:gd name="connsiteY29" fmla="*/ 2363637 h 2363637"/>
                <a:gd name="connsiteX0" fmla="*/ 21 w 169104"/>
                <a:gd name="connsiteY0" fmla="*/ 0 h 2363637"/>
                <a:gd name="connsiteX1" fmla="*/ 146670 w 169104"/>
                <a:gd name="connsiteY1" fmla="*/ 69011 h 2363637"/>
                <a:gd name="connsiteX2" fmla="*/ 8647 w 169104"/>
                <a:gd name="connsiteY2" fmla="*/ 138022 h 2363637"/>
                <a:gd name="connsiteX3" fmla="*/ 146670 w 169104"/>
                <a:gd name="connsiteY3" fmla="*/ 215660 h 2363637"/>
                <a:gd name="connsiteX4" fmla="*/ 17274 w 169104"/>
                <a:gd name="connsiteY4" fmla="*/ 276045 h 2363637"/>
                <a:gd name="connsiteX5" fmla="*/ 155296 w 169104"/>
                <a:gd name="connsiteY5" fmla="*/ 362309 h 2363637"/>
                <a:gd name="connsiteX6" fmla="*/ 146670 w 169104"/>
                <a:gd name="connsiteY6" fmla="*/ 793630 h 2363637"/>
                <a:gd name="connsiteX7" fmla="*/ 21 w 169104"/>
                <a:gd name="connsiteY7" fmla="*/ 854015 h 2363637"/>
                <a:gd name="connsiteX8" fmla="*/ 146670 w 169104"/>
                <a:gd name="connsiteY8" fmla="*/ 931652 h 2363637"/>
                <a:gd name="connsiteX9" fmla="*/ 21 w 169104"/>
                <a:gd name="connsiteY9" fmla="*/ 1000664 h 2363637"/>
                <a:gd name="connsiteX10" fmla="*/ 146670 w 169104"/>
                <a:gd name="connsiteY10" fmla="*/ 1078302 h 2363637"/>
                <a:gd name="connsiteX11" fmla="*/ 8647 w 169104"/>
                <a:gd name="connsiteY11" fmla="*/ 1147313 h 2363637"/>
                <a:gd name="connsiteX12" fmla="*/ 146670 w 169104"/>
                <a:gd name="connsiteY12" fmla="*/ 1224951 h 2363637"/>
                <a:gd name="connsiteX13" fmla="*/ 8647 w 169104"/>
                <a:gd name="connsiteY13" fmla="*/ 1285336 h 2363637"/>
                <a:gd name="connsiteX14" fmla="*/ 146670 w 169104"/>
                <a:gd name="connsiteY14" fmla="*/ 1371600 h 2363637"/>
                <a:gd name="connsiteX15" fmla="*/ 21 w 169104"/>
                <a:gd name="connsiteY15" fmla="*/ 1431985 h 2363637"/>
                <a:gd name="connsiteX16" fmla="*/ 146670 w 169104"/>
                <a:gd name="connsiteY16" fmla="*/ 1509622 h 2363637"/>
                <a:gd name="connsiteX17" fmla="*/ 21 w 169104"/>
                <a:gd name="connsiteY17" fmla="*/ 1578634 h 2363637"/>
                <a:gd name="connsiteX18" fmla="*/ 146670 w 169104"/>
                <a:gd name="connsiteY18" fmla="*/ 1656271 h 2363637"/>
                <a:gd name="connsiteX19" fmla="*/ 8647 w 169104"/>
                <a:gd name="connsiteY19" fmla="*/ 1716656 h 2363637"/>
                <a:gd name="connsiteX20" fmla="*/ 146670 w 169104"/>
                <a:gd name="connsiteY20" fmla="*/ 1802920 h 2363637"/>
                <a:gd name="connsiteX21" fmla="*/ 8647 w 169104"/>
                <a:gd name="connsiteY21" fmla="*/ 1863305 h 2363637"/>
                <a:gd name="connsiteX22" fmla="*/ 146670 w 169104"/>
                <a:gd name="connsiteY22" fmla="*/ 1940943 h 2363637"/>
                <a:gd name="connsiteX23" fmla="*/ 8647 w 169104"/>
                <a:gd name="connsiteY23" fmla="*/ 2001328 h 2363637"/>
                <a:gd name="connsiteX24" fmla="*/ 146670 w 169104"/>
                <a:gd name="connsiteY24" fmla="*/ 2087592 h 2363637"/>
                <a:gd name="connsiteX25" fmla="*/ 21 w 169104"/>
                <a:gd name="connsiteY25" fmla="*/ 2147977 h 2363637"/>
                <a:gd name="connsiteX26" fmla="*/ 146670 w 169104"/>
                <a:gd name="connsiteY26" fmla="*/ 2225615 h 2363637"/>
                <a:gd name="connsiteX27" fmla="*/ 21 w 169104"/>
                <a:gd name="connsiteY27" fmla="*/ 2294626 h 2363637"/>
                <a:gd name="connsiteX28" fmla="*/ 138043 w 169104"/>
                <a:gd name="connsiteY28" fmla="*/ 2363637 h 2363637"/>
                <a:gd name="connsiteX0" fmla="*/ 21 w 146716"/>
                <a:gd name="connsiteY0" fmla="*/ 0 h 2363637"/>
                <a:gd name="connsiteX1" fmla="*/ 146670 w 146716"/>
                <a:gd name="connsiteY1" fmla="*/ 69011 h 2363637"/>
                <a:gd name="connsiteX2" fmla="*/ 8647 w 146716"/>
                <a:gd name="connsiteY2" fmla="*/ 138022 h 2363637"/>
                <a:gd name="connsiteX3" fmla="*/ 146670 w 146716"/>
                <a:gd name="connsiteY3" fmla="*/ 215660 h 2363637"/>
                <a:gd name="connsiteX4" fmla="*/ 17274 w 146716"/>
                <a:gd name="connsiteY4" fmla="*/ 276045 h 2363637"/>
                <a:gd name="connsiteX5" fmla="*/ 146670 w 146716"/>
                <a:gd name="connsiteY5" fmla="*/ 793630 h 2363637"/>
                <a:gd name="connsiteX6" fmla="*/ 21 w 146716"/>
                <a:gd name="connsiteY6" fmla="*/ 854015 h 2363637"/>
                <a:gd name="connsiteX7" fmla="*/ 146670 w 146716"/>
                <a:gd name="connsiteY7" fmla="*/ 931652 h 2363637"/>
                <a:gd name="connsiteX8" fmla="*/ 21 w 146716"/>
                <a:gd name="connsiteY8" fmla="*/ 1000664 h 2363637"/>
                <a:gd name="connsiteX9" fmla="*/ 146670 w 146716"/>
                <a:gd name="connsiteY9" fmla="*/ 1078302 h 2363637"/>
                <a:gd name="connsiteX10" fmla="*/ 8647 w 146716"/>
                <a:gd name="connsiteY10" fmla="*/ 1147313 h 2363637"/>
                <a:gd name="connsiteX11" fmla="*/ 146670 w 146716"/>
                <a:gd name="connsiteY11" fmla="*/ 1224951 h 2363637"/>
                <a:gd name="connsiteX12" fmla="*/ 8647 w 146716"/>
                <a:gd name="connsiteY12" fmla="*/ 1285336 h 2363637"/>
                <a:gd name="connsiteX13" fmla="*/ 146670 w 146716"/>
                <a:gd name="connsiteY13" fmla="*/ 1371600 h 2363637"/>
                <a:gd name="connsiteX14" fmla="*/ 21 w 146716"/>
                <a:gd name="connsiteY14" fmla="*/ 1431985 h 2363637"/>
                <a:gd name="connsiteX15" fmla="*/ 146670 w 146716"/>
                <a:gd name="connsiteY15" fmla="*/ 1509622 h 2363637"/>
                <a:gd name="connsiteX16" fmla="*/ 21 w 146716"/>
                <a:gd name="connsiteY16" fmla="*/ 1578634 h 2363637"/>
                <a:gd name="connsiteX17" fmla="*/ 146670 w 146716"/>
                <a:gd name="connsiteY17" fmla="*/ 1656271 h 2363637"/>
                <a:gd name="connsiteX18" fmla="*/ 8647 w 146716"/>
                <a:gd name="connsiteY18" fmla="*/ 1716656 h 2363637"/>
                <a:gd name="connsiteX19" fmla="*/ 146670 w 146716"/>
                <a:gd name="connsiteY19" fmla="*/ 1802920 h 2363637"/>
                <a:gd name="connsiteX20" fmla="*/ 8647 w 146716"/>
                <a:gd name="connsiteY20" fmla="*/ 1863305 h 2363637"/>
                <a:gd name="connsiteX21" fmla="*/ 146670 w 146716"/>
                <a:gd name="connsiteY21" fmla="*/ 1940943 h 2363637"/>
                <a:gd name="connsiteX22" fmla="*/ 8647 w 146716"/>
                <a:gd name="connsiteY22" fmla="*/ 2001328 h 2363637"/>
                <a:gd name="connsiteX23" fmla="*/ 146670 w 146716"/>
                <a:gd name="connsiteY23" fmla="*/ 2087592 h 2363637"/>
                <a:gd name="connsiteX24" fmla="*/ 21 w 146716"/>
                <a:gd name="connsiteY24" fmla="*/ 2147977 h 2363637"/>
                <a:gd name="connsiteX25" fmla="*/ 146670 w 146716"/>
                <a:gd name="connsiteY25" fmla="*/ 2225615 h 2363637"/>
                <a:gd name="connsiteX26" fmla="*/ 21 w 146716"/>
                <a:gd name="connsiteY26" fmla="*/ 2294626 h 2363637"/>
                <a:gd name="connsiteX27" fmla="*/ 138043 w 146716"/>
                <a:gd name="connsiteY27" fmla="*/ 2363637 h 2363637"/>
                <a:gd name="connsiteX0" fmla="*/ 21 w 164466"/>
                <a:gd name="connsiteY0" fmla="*/ 0 h 2363637"/>
                <a:gd name="connsiteX1" fmla="*/ 146670 w 164466"/>
                <a:gd name="connsiteY1" fmla="*/ 69011 h 2363637"/>
                <a:gd name="connsiteX2" fmla="*/ 8647 w 164466"/>
                <a:gd name="connsiteY2" fmla="*/ 138022 h 2363637"/>
                <a:gd name="connsiteX3" fmla="*/ 146670 w 164466"/>
                <a:gd name="connsiteY3" fmla="*/ 215660 h 2363637"/>
                <a:gd name="connsiteX4" fmla="*/ 146670 w 164466"/>
                <a:gd name="connsiteY4" fmla="*/ 793630 h 2363637"/>
                <a:gd name="connsiteX5" fmla="*/ 21 w 164466"/>
                <a:gd name="connsiteY5" fmla="*/ 854015 h 2363637"/>
                <a:gd name="connsiteX6" fmla="*/ 146670 w 164466"/>
                <a:gd name="connsiteY6" fmla="*/ 931652 h 2363637"/>
                <a:gd name="connsiteX7" fmla="*/ 21 w 164466"/>
                <a:gd name="connsiteY7" fmla="*/ 1000664 h 2363637"/>
                <a:gd name="connsiteX8" fmla="*/ 146670 w 164466"/>
                <a:gd name="connsiteY8" fmla="*/ 1078302 h 2363637"/>
                <a:gd name="connsiteX9" fmla="*/ 8647 w 164466"/>
                <a:gd name="connsiteY9" fmla="*/ 1147313 h 2363637"/>
                <a:gd name="connsiteX10" fmla="*/ 146670 w 164466"/>
                <a:gd name="connsiteY10" fmla="*/ 1224951 h 2363637"/>
                <a:gd name="connsiteX11" fmla="*/ 8647 w 164466"/>
                <a:gd name="connsiteY11" fmla="*/ 1285336 h 2363637"/>
                <a:gd name="connsiteX12" fmla="*/ 146670 w 164466"/>
                <a:gd name="connsiteY12" fmla="*/ 1371600 h 2363637"/>
                <a:gd name="connsiteX13" fmla="*/ 21 w 164466"/>
                <a:gd name="connsiteY13" fmla="*/ 1431985 h 2363637"/>
                <a:gd name="connsiteX14" fmla="*/ 146670 w 164466"/>
                <a:gd name="connsiteY14" fmla="*/ 1509622 h 2363637"/>
                <a:gd name="connsiteX15" fmla="*/ 21 w 164466"/>
                <a:gd name="connsiteY15" fmla="*/ 1578634 h 2363637"/>
                <a:gd name="connsiteX16" fmla="*/ 146670 w 164466"/>
                <a:gd name="connsiteY16" fmla="*/ 1656271 h 2363637"/>
                <a:gd name="connsiteX17" fmla="*/ 8647 w 164466"/>
                <a:gd name="connsiteY17" fmla="*/ 1716656 h 2363637"/>
                <a:gd name="connsiteX18" fmla="*/ 146670 w 164466"/>
                <a:gd name="connsiteY18" fmla="*/ 1802920 h 2363637"/>
                <a:gd name="connsiteX19" fmla="*/ 8647 w 164466"/>
                <a:gd name="connsiteY19" fmla="*/ 1863305 h 2363637"/>
                <a:gd name="connsiteX20" fmla="*/ 146670 w 164466"/>
                <a:gd name="connsiteY20" fmla="*/ 1940943 h 2363637"/>
                <a:gd name="connsiteX21" fmla="*/ 8647 w 164466"/>
                <a:gd name="connsiteY21" fmla="*/ 2001328 h 2363637"/>
                <a:gd name="connsiteX22" fmla="*/ 146670 w 164466"/>
                <a:gd name="connsiteY22" fmla="*/ 2087592 h 2363637"/>
                <a:gd name="connsiteX23" fmla="*/ 21 w 164466"/>
                <a:gd name="connsiteY23" fmla="*/ 2147977 h 2363637"/>
                <a:gd name="connsiteX24" fmla="*/ 146670 w 164466"/>
                <a:gd name="connsiteY24" fmla="*/ 2225615 h 2363637"/>
                <a:gd name="connsiteX25" fmla="*/ 21 w 164466"/>
                <a:gd name="connsiteY25" fmla="*/ 2294626 h 2363637"/>
                <a:gd name="connsiteX26" fmla="*/ 138043 w 164466"/>
                <a:gd name="connsiteY26" fmla="*/ 2363637 h 2363637"/>
                <a:gd name="connsiteX0" fmla="*/ 21 w 146681"/>
                <a:gd name="connsiteY0" fmla="*/ 0 h 2363637"/>
                <a:gd name="connsiteX1" fmla="*/ 146670 w 146681"/>
                <a:gd name="connsiteY1" fmla="*/ 69011 h 2363637"/>
                <a:gd name="connsiteX2" fmla="*/ 8647 w 146681"/>
                <a:gd name="connsiteY2" fmla="*/ 138022 h 2363637"/>
                <a:gd name="connsiteX3" fmla="*/ 146670 w 146681"/>
                <a:gd name="connsiteY3" fmla="*/ 793630 h 2363637"/>
                <a:gd name="connsiteX4" fmla="*/ 21 w 146681"/>
                <a:gd name="connsiteY4" fmla="*/ 854015 h 2363637"/>
                <a:gd name="connsiteX5" fmla="*/ 146670 w 146681"/>
                <a:gd name="connsiteY5" fmla="*/ 931652 h 2363637"/>
                <a:gd name="connsiteX6" fmla="*/ 21 w 146681"/>
                <a:gd name="connsiteY6" fmla="*/ 1000664 h 2363637"/>
                <a:gd name="connsiteX7" fmla="*/ 146670 w 146681"/>
                <a:gd name="connsiteY7" fmla="*/ 1078302 h 2363637"/>
                <a:gd name="connsiteX8" fmla="*/ 8647 w 146681"/>
                <a:gd name="connsiteY8" fmla="*/ 1147313 h 2363637"/>
                <a:gd name="connsiteX9" fmla="*/ 146670 w 146681"/>
                <a:gd name="connsiteY9" fmla="*/ 1224951 h 2363637"/>
                <a:gd name="connsiteX10" fmla="*/ 8647 w 146681"/>
                <a:gd name="connsiteY10" fmla="*/ 1285336 h 2363637"/>
                <a:gd name="connsiteX11" fmla="*/ 146670 w 146681"/>
                <a:gd name="connsiteY11" fmla="*/ 1371600 h 2363637"/>
                <a:gd name="connsiteX12" fmla="*/ 21 w 146681"/>
                <a:gd name="connsiteY12" fmla="*/ 1431985 h 2363637"/>
                <a:gd name="connsiteX13" fmla="*/ 146670 w 146681"/>
                <a:gd name="connsiteY13" fmla="*/ 1509622 h 2363637"/>
                <a:gd name="connsiteX14" fmla="*/ 21 w 146681"/>
                <a:gd name="connsiteY14" fmla="*/ 1578634 h 2363637"/>
                <a:gd name="connsiteX15" fmla="*/ 146670 w 146681"/>
                <a:gd name="connsiteY15" fmla="*/ 1656271 h 2363637"/>
                <a:gd name="connsiteX16" fmla="*/ 8647 w 146681"/>
                <a:gd name="connsiteY16" fmla="*/ 1716656 h 2363637"/>
                <a:gd name="connsiteX17" fmla="*/ 146670 w 146681"/>
                <a:gd name="connsiteY17" fmla="*/ 1802920 h 2363637"/>
                <a:gd name="connsiteX18" fmla="*/ 8647 w 146681"/>
                <a:gd name="connsiteY18" fmla="*/ 1863305 h 2363637"/>
                <a:gd name="connsiteX19" fmla="*/ 146670 w 146681"/>
                <a:gd name="connsiteY19" fmla="*/ 1940943 h 2363637"/>
                <a:gd name="connsiteX20" fmla="*/ 8647 w 146681"/>
                <a:gd name="connsiteY20" fmla="*/ 2001328 h 2363637"/>
                <a:gd name="connsiteX21" fmla="*/ 146670 w 146681"/>
                <a:gd name="connsiteY21" fmla="*/ 2087592 h 2363637"/>
                <a:gd name="connsiteX22" fmla="*/ 21 w 146681"/>
                <a:gd name="connsiteY22" fmla="*/ 2147977 h 2363637"/>
                <a:gd name="connsiteX23" fmla="*/ 146670 w 146681"/>
                <a:gd name="connsiteY23" fmla="*/ 2225615 h 2363637"/>
                <a:gd name="connsiteX24" fmla="*/ 21 w 146681"/>
                <a:gd name="connsiteY24" fmla="*/ 2294626 h 2363637"/>
                <a:gd name="connsiteX25" fmla="*/ 138043 w 146681"/>
                <a:gd name="connsiteY25" fmla="*/ 2363637 h 2363637"/>
                <a:gd name="connsiteX0" fmla="*/ 21 w 146681"/>
                <a:gd name="connsiteY0" fmla="*/ 6708 h 2370345"/>
                <a:gd name="connsiteX1" fmla="*/ 146670 w 146681"/>
                <a:gd name="connsiteY1" fmla="*/ 75719 h 2370345"/>
                <a:gd name="connsiteX2" fmla="*/ 146670 w 146681"/>
                <a:gd name="connsiteY2" fmla="*/ 800338 h 2370345"/>
                <a:gd name="connsiteX3" fmla="*/ 21 w 146681"/>
                <a:gd name="connsiteY3" fmla="*/ 860723 h 2370345"/>
                <a:gd name="connsiteX4" fmla="*/ 146670 w 146681"/>
                <a:gd name="connsiteY4" fmla="*/ 938360 h 2370345"/>
                <a:gd name="connsiteX5" fmla="*/ 21 w 146681"/>
                <a:gd name="connsiteY5" fmla="*/ 1007372 h 2370345"/>
                <a:gd name="connsiteX6" fmla="*/ 146670 w 146681"/>
                <a:gd name="connsiteY6" fmla="*/ 1085010 h 2370345"/>
                <a:gd name="connsiteX7" fmla="*/ 8647 w 146681"/>
                <a:gd name="connsiteY7" fmla="*/ 1154021 h 2370345"/>
                <a:gd name="connsiteX8" fmla="*/ 146670 w 146681"/>
                <a:gd name="connsiteY8" fmla="*/ 1231659 h 2370345"/>
                <a:gd name="connsiteX9" fmla="*/ 8647 w 146681"/>
                <a:gd name="connsiteY9" fmla="*/ 1292044 h 2370345"/>
                <a:gd name="connsiteX10" fmla="*/ 146670 w 146681"/>
                <a:gd name="connsiteY10" fmla="*/ 1378308 h 2370345"/>
                <a:gd name="connsiteX11" fmla="*/ 21 w 146681"/>
                <a:gd name="connsiteY11" fmla="*/ 1438693 h 2370345"/>
                <a:gd name="connsiteX12" fmla="*/ 146670 w 146681"/>
                <a:gd name="connsiteY12" fmla="*/ 1516330 h 2370345"/>
                <a:gd name="connsiteX13" fmla="*/ 21 w 146681"/>
                <a:gd name="connsiteY13" fmla="*/ 1585342 h 2370345"/>
                <a:gd name="connsiteX14" fmla="*/ 146670 w 146681"/>
                <a:gd name="connsiteY14" fmla="*/ 1662979 h 2370345"/>
                <a:gd name="connsiteX15" fmla="*/ 8647 w 146681"/>
                <a:gd name="connsiteY15" fmla="*/ 1723364 h 2370345"/>
                <a:gd name="connsiteX16" fmla="*/ 146670 w 146681"/>
                <a:gd name="connsiteY16" fmla="*/ 1809628 h 2370345"/>
                <a:gd name="connsiteX17" fmla="*/ 8647 w 146681"/>
                <a:gd name="connsiteY17" fmla="*/ 1870013 h 2370345"/>
                <a:gd name="connsiteX18" fmla="*/ 146670 w 146681"/>
                <a:gd name="connsiteY18" fmla="*/ 1947651 h 2370345"/>
                <a:gd name="connsiteX19" fmla="*/ 8647 w 146681"/>
                <a:gd name="connsiteY19" fmla="*/ 2008036 h 2370345"/>
                <a:gd name="connsiteX20" fmla="*/ 146670 w 146681"/>
                <a:gd name="connsiteY20" fmla="*/ 2094300 h 2370345"/>
                <a:gd name="connsiteX21" fmla="*/ 21 w 146681"/>
                <a:gd name="connsiteY21" fmla="*/ 2154685 h 2370345"/>
                <a:gd name="connsiteX22" fmla="*/ 146670 w 146681"/>
                <a:gd name="connsiteY22" fmla="*/ 2232323 h 2370345"/>
                <a:gd name="connsiteX23" fmla="*/ 21 w 146681"/>
                <a:gd name="connsiteY23" fmla="*/ 2301334 h 2370345"/>
                <a:gd name="connsiteX24" fmla="*/ 138043 w 146681"/>
                <a:gd name="connsiteY24" fmla="*/ 2370345 h 2370345"/>
                <a:gd name="connsiteX0" fmla="*/ 21 w 146681"/>
                <a:gd name="connsiteY0" fmla="*/ 0 h 2363637"/>
                <a:gd name="connsiteX1" fmla="*/ 146670 w 146681"/>
                <a:gd name="connsiteY1" fmla="*/ 793630 h 2363637"/>
                <a:gd name="connsiteX2" fmla="*/ 21 w 146681"/>
                <a:gd name="connsiteY2" fmla="*/ 854015 h 2363637"/>
                <a:gd name="connsiteX3" fmla="*/ 146670 w 146681"/>
                <a:gd name="connsiteY3" fmla="*/ 931652 h 2363637"/>
                <a:gd name="connsiteX4" fmla="*/ 21 w 146681"/>
                <a:gd name="connsiteY4" fmla="*/ 1000664 h 2363637"/>
                <a:gd name="connsiteX5" fmla="*/ 146670 w 146681"/>
                <a:gd name="connsiteY5" fmla="*/ 1078302 h 2363637"/>
                <a:gd name="connsiteX6" fmla="*/ 8647 w 146681"/>
                <a:gd name="connsiteY6" fmla="*/ 1147313 h 2363637"/>
                <a:gd name="connsiteX7" fmla="*/ 146670 w 146681"/>
                <a:gd name="connsiteY7" fmla="*/ 1224951 h 2363637"/>
                <a:gd name="connsiteX8" fmla="*/ 8647 w 146681"/>
                <a:gd name="connsiteY8" fmla="*/ 1285336 h 2363637"/>
                <a:gd name="connsiteX9" fmla="*/ 146670 w 146681"/>
                <a:gd name="connsiteY9" fmla="*/ 1371600 h 2363637"/>
                <a:gd name="connsiteX10" fmla="*/ 21 w 146681"/>
                <a:gd name="connsiteY10" fmla="*/ 1431985 h 2363637"/>
                <a:gd name="connsiteX11" fmla="*/ 146670 w 146681"/>
                <a:gd name="connsiteY11" fmla="*/ 1509622 h 2363637"/>
                <a:gd name="connsiteX12" fmla="*/ 21 w 146681"/>
                <a:gd name="connsiteY12" fmla="*/ 1578634 h 2363637"/>
                <a:gd name="connsiteX13" fmla="*/ 146670 w 146681"/>
                <a:gd name="connsiteY13" fmla="*/ 1656271 h 2363637"/>
                <a:gd name="connsiteX14" fmla="*/ 8647 w 146681"/>
                <a:gd name="connsiteY14" fmla="*/ 1716656 h 2363637"/>
                <a:gd name="connsiteX15" fmla="*/ 146670 w 146681"/>
                <a:gd name="connsiteY15" fmla="*/ 1802920 h 2363637"/>
                <a:gd name="connsiteX16" fmla="*/ 8647 w 146681"/>
                <a:gd name="connsiteY16" fmla="*/ 1863305 h 2363637"/>
                <a:gd name="connsiteX17" fmla="*/ 146670 w 146681"/>
                <a:gd name="connsiteY17" fmla="*/ 1940943 h 2363637"/>
                <a:gd name="connsiteX18" fmla="*/ 8647 w 146681"/>
                <a:gd name="connsiteY18" fmla="*/ 2001328 h 2363637"/>
                <a:gd name="connsiteX19" fmla="*/ 146670 w 146681"/>
                <a:gd name="connsiteY19" fmla="*/ 2087592 h 2363637"/>
                <a:gd name="connsiteX20" fmla="*/ 21 w 146681"/>
                <a:gd name="connsiteY20" fmla="*/ 2147977 h 2363637"/>
                <a:gd name="connsiteX21" fmla="*/ 146670 w 146681"/>
                <a:gd name="connsiteY21" fmla="*/ 2225615 h 2363637"/>
                <a:gd name="connsiteX22" fmla="*/ 21 w 146681"/>
                <a:gd name="connsiteY22" fmla="*/ 2294626 h 2363637"/>
                <a:gd name="connsiteX23" fmla="*/ 138043 w 146681"/>
                <a:gd name="connsiteY23" fmla="*/ 2363637 h 2363637"/>
                <a:gd name="connsiteX0" fmla="*/ 146670 w 146681"/>
                <a:gd name="connsiteY0" fmla="*/ 0 h 1570007"/>
                <a:gd name="connsiteX1" fmla="*/ 21 w 146681"/>
                <a:gd name="connsiteY1" fmla="*/ 60385 h 1570007"/>
                <a:gd name="connsiteX2" fmla="*/ 146670 w 146681"/>
                <a:gd name="connsiteY2" fmla="*/ 138022 h 1570007"/>
                <a:gd name="connsiteX3" fmla="*/ 21 w 146681"/>
                <a:gd name="connsiteY3" fmla="*/ 207034 h 1570007"/>
                <a:gd name="connsiteX4" fmla="*/ 146670 w 146681"/>
                <a:gd name="connsiteY4" fmla="*/ 284672 h 1570007"/>
                <a:gd name="connsiteX5" fmla="*/ 8647 w 146681"/>
                <a:gd name="connsiteY5" fmla="*/ 353683 h 1570007"/>
                <a:gd name="connsiteX6" fmla="*/ 146670 w 146681"/>
                <a:gd name="connsiteY6" fmla="*/ 431321 h 1570007"/>
                <a:gd name="connsiteX7" fmla="*/ 8647 w 146681"/>
                <a:gd name="connsiteY7" fmla="*/ 491706 h 1570007"/>
                <a:gd name="connsiteX8" fmla="*/ 146670 w 146681"/>
                <a:gd name="connsiteY8" fmla="*/ 577970 h 1570007"/>
                <a:gd name="connsiteX9" fmla="*/ 21 w 146681"/>
                <a:gd name="connsiteY9" fmla="*/ 638355 h 1570007"/>
                <a:gd name="connsiteX10" fmla="*/ 146670 w 146681"/>
                <a:gd name="connsiteY10" fmla="*/ 715992 h 1570007"/>
                <a:gd name="connsiteX11" fmla="*/ 21 w 146681"/>
                <a:gd name="connsiteY11" fmla="*/ 785004 h 1570007"/>
                <a:gd name="connsiteX12" fmla="*/ 146670 w 146681"/>
                <a:gd name="connsiteY12" fmla="*/ 862641 h 1570007"/>
                <a:gd name="connsiteX13" fmla="*/ 8647 w 146681"/>
                <a:gd name="connsiteY13" fmla="*/ 923026 h 1570007"/>
                <a:gd name="connsiteX14" fmla="*/ 146670 w 146681"/>
                <a:gd name="connsiteY14" fmla="*/ 1009290 h 1570007"/>
                <a:gd name="connsiteX15" fmla="*/ 8647 w 146681"/>
                <a:gd name="connsiteY15" fmla="*/ 1069675 h 1570007"/>
                <a:gd name="connsiteX16" fmla="*/ 146670 w 146681"/>
                <a:gd name="connsiteY16" fmla="*/ 1147313 h 1570007"/>
                <a:gd name="connsiteX17" fmla="*/ 8647 w 146681"/>
                <a:gd name="connsiteY17" fmla="*/ 1207698 h 1570007"/>
                <a:gd name="connsiteX18" fmla="*/ 146670 w 146681"/>
                <a:gd name="connsiteY18" fmla="*/ 1293962 h 1570007"/>
                <a:gd name="connsiteX19" fmla="*/ 21 w 146681"/>
                <a:gd name="connsiteY19" fmla="*/ 1354347 h 1570007"/>
                <a:gd name="connsiteX20" fmla="*/ 146670 w 146681"/>
                <a:gd name="connsiteY20" fmla="*/ 1431985 h 1570007"/>
                <a:gd name="connsiteX21" fmla="*/ 21 w 146681"/>
                <a:gd name="connsiteY21" fmla="*/ 1500996 h 1570007"/>
                <a:gd name="connsiteX22" fmla="*/ 138043 w 146681"/>
                <a:gd name="connsiteY22" fmla="*/ 1570007 h 1570007"/>
                <a:gd name="connsiteX0" fmla="*/ 146670 w 146681"/>
                <a:gd name="connsiteY0" fmla="*/ 0 h 1570007"/>
                <a:gd name="connsiteX1" fmla="*/ 21 w 146681"/>
                <a:gd name="connsiteY1" fmla="*/ 60385 h 1570007"/>
                <a:gd name="connsiteX2" fmla="*/ 146670 w 146681"/>
                <a:gd name="connsiteY2" fmla="*/ 195251 h 1570007"/>
                <a:gd name="connsiteX3" fmla="*/ 21 w 146681"/>
                <a:gd name="connsiteY3" fmla="*/ 207034 h 1570007"/>
                <a:gd name="connsiteX4" fmla="*/ 146670 w 146681"/>
                <a:gd name="connsiteY4" fmla="*/ 284672 h 1570007"/>
                <a:gd name="connsiteX5" fmla="*/ 8647 w 146681"/>
                <a:gd name="connsiteY5" fmla="*/ 353683 h 1570007"/>
                <a:gd name="connsiteX6" fmla="*/ 146670 w 146681"/>
                <a:gd name="connsiteY6" fmla="*/ 431321 h 1570007"/>
                <a:gd name="connsiteX7" fmla="*/ 8647 w 146681"/>
                <a:gd name="connsiteY7" fmla="*/ 491706 h 1570007"/>
                <a:gd name="connsiteX8" fmla="*/ 146670 w 146681"/>
                <a:gd name="connsiteY8" fmla="*/ 577970 h 1570007"/>
                <a:gd name="connsiteX9" fmla="*/ 21 w 146681"/>
                <a:gd name="connsiteY9" fmla="*/ 638355 h 1570007"/>
                <a:gd name="connsiteX10" fmla="*/ 146670 w 146681"/>
                <a:gd name="connsiteY10" fmla="*/ 715992 h 1570007"/>
                <a:gd name="connsiteX11" fmla="*/ 21 w 146681"/>
                <a:gd name="connsiteY11" fmla="*/ 785004 h 1570007"/>
                <a:gd name="connsiteX12" fmla="*/ 146670 w 146681"/>
                <a:gd name="connsiteY12" fmla="*/ 862641 h 1570007"/>
                <a:gd name="connsiteX13" fmla="*/ 8647 w 146681"/>
                <a:gd name="connsiteY13" fmla="*/ 923026 h 1570007"/>
                <a:gd name="connsiteX14" fmla="*/ 146670 w 146681"/>
                <a:gd name="connsiteY14" fmla="*/ 1009290 h 1570007"/>
                <a:gd name="connsiteX15" fmla="*/ 8647 w 146681"/>
                <a:gd name="connsiteY15" fmla="*/ 1069675 h 1570007"/>
                <a:gd name="connsiteX16" fmla="*/ 146670 w 146681"/>
                <a:gd name="connsiteY16" fmla="*/ 1147313 h 1570007"/>
                <a:gd name="connsiteX17" fmla="*/ 8647 w 146681"/>
                <a:gd name="connsiteY17" fmla="*/ 1207698 h 1570007"/>
                <a:gd name="connsiteX18" fmla="*/ 146670 w 146681"/>
                <a:gd name="connsiteY18" fmla="*/ 1293962 h 1570007"/>
                <a:gd name="connsiteX19" fmla="*/ 21 w 146681"/>
                <a:gd name="connsiteY19" fmla="*/ 1354347 h 1570007"/>
                <a:gd name="connsiteX20" fmla="*/ 146670 w 146681"/>
                <a:gd name="connsiteY20" fmla="*/ 1431985 h 1570007"/>
                <a:gd name="connsiteX21" fmla="*/ 21 w 146681"/>
                <a:gd name="connsiteY21" fmla="*/ 1500996 h 1570007"/>
                <a:gd name="connsiteX22" fmla="*/ 138043 w 146681"/>
                <a:gd name="connsiteY22" fmla="*/ 1570007 h 1570007"/>
                <a:gd name="connsiteX0" fmla="*/ 146670 w 146681"/>
                <a:gd name="connsiteY0" fmla="*/ 0 h 1570007"/>
                <a:gd name="connsiteX1" fmla="*/ 21 w 146681"/>
                <a:gd name="connsiteY1" fmla="*/ 60385 h 1570007"/>
                <a:gd name="connsiteX2" fmla="*/ 146670 w 146681"/>
                <a:gd name="connsiteY2" fmla="*/ 195251 h 1570007"/>
                <a:gd name="connsiteX3" fmla="*/ 21 w 146681"/>
                <a:gd name="connsiteY3" fmla="*/ 207034 h 1570007"/>
                <a:gd name="connsiteX4" fmla="*/ 146670 w 146681"/>
                <a:gd name="connsiteY4" fmla="*/ 284672 h 1570007"/>
                <a:gd name="connsiteX5" fmla="*/ 8647 w 146681"/>
                <a:gd name="connsiteY5" fmla="*/ 353683 h 1570007"/>
                <a:gd name="connsiteX6" fmla="*/ 146670 w 146681"/>
                <a:gd name="connsiteY6" fmla="*/ 431321 h 1570007"/>
                <a:gd name="connsiteX7" fmla="*/ 8647 w 146681"/>
                <a:gd name="connsiteY7" fmla="*/ 491706 h 1570007"/>
                <a:gd name="connsiteX8" fmla="*/ 146670 w 146681"/>
                <a:gd name="connsiteY8" fmla="*/ 577970 h 1570007"/>
                <a:gd name="connsiteX9" fmla="*/ 21 w 146681"/>
                <a:gd name="connsiteY9" fmla="*/ 638355 h 1570007"/>
                <a:gd name="connsiteX10" fmla="*/ 146670 w 146681"/>
                <a:gd name="connsiteY10" fmla="*/ 715992 h 1570007"/>
                <a:gd name="connsiteX11" fmla="*/ 21 w 146681"/>
                <a:gd name="connsiteY11" fmla="*/ 785004 h 1570007"/>
                <a:gd name="connsiteX12" fmla="*/ 146670 w 146681"/>
                <a:gd name="connsiteY12" fmla="*/ 862641 h 1570007"/>
                <a:gd name="connsiteX13" fmla="*/ 8647 w 146681"/>
                <a:gd name="connsiteY13" fmla="*/ 923026 h 1570007"/>
                <a:gd name="connsiteX14" fmla="*/ 146670 w 146681"/>
                <a:gd name="connsiteY14" fmla="*/ 1009290 h 1570007"/>
                <a:gd name="connsiteX15" fmla="*/ 8647 w 146681"/>
                <a:gd name="connsiteY15" fmla="*/ 1069675 h 1570007"/>
                <a:gd name="connsiteX16" fmla="*/ 146670 w 146681"/>
                <a:gd name="connsiteY16" fmla="*/ 1147313 h 1570007"/>
                <a:gd name="connsiteX17" fmla="*/ 8647 w 146681"/>
                <a:gd name="connsiteY17" fmla="*/ 1207698 h 1570007"/>
                <a:gd name="connsiteX18" fmla="*/ 146670 w 146681"/>
                <a:gd name="connsiteY18" fmla="*/ 1293962 h 1570007"/>
                <a:gd name="connsiteX19" fmla="*/ 21 w 146681"/>
                <a:gd name="connsiteY19" fmla="*/ 1354347 h 1570007"/>
                <a:gd name="connsiteX20" fmla="*/ 146670 w 146681"/>
                <a:gd name="connsiteY20" fmla="*/ 1431985 h 1570007"/>
                <a:gd name="connsiteX21" fmla="*/ 21 w 146681"/>
                <a:gd name="connsiteY21" fmla="*/ 1500996 h 1570007"/>
                <a:gd name="connsiteX22" fmla="*/ 138043 w 146681"/>
                <a:gd name="connsiteY22" fmla="*/ 1570007 h 1570007"/>
                <a:gd name="connsiteX0" fmla="*/ 146670 w 146681"/>
                <a:gd name="connsiteY0" fmla="*/ 0 h 1570007"/>
                <a:gd name="connsiteX1" fmla="*/ 21 w 146681"/>
                <a:gd name="connsiteY1" fmla="*/ 60385 h 1570007"/>
                <a:gd name="connsiteX2" fmla="*/ 141465 w 146681"/>
                <a:gd name="connsiteY2" fmla="*/ 149468 h 1570007"/>
                <a:gd name="connsiteX3" fmla="*/ 21 w 146681"/>
                <a:gd name="connsiteY3" fmla="*/ 207034 h 1570007"/>
                <a:gd name="connsiteX4" fmla="*/ 146670 w 146681"/>
                <a:gd name="connsiteY4" fmla="*/ 284672 h 1570007"/>
                <a:gd name="connsiteX5" fmla="*/ 8647 w 146681"/>
                <a:gd name="connsiteY5" fmla="*/ 353683 h 1570007"/>
                <a:gd name="connsiteX6" fmla="*/ 146670 w 146681"/>
                <a:gd name="connsiteY6" fmla="*/ 431321 h 1570007"/>
                <a:gd name="connsiteX7" fmla="*/ 8647 w 146681"/>
                <a:gd name="connsiteY7" fmla="*/ 491706 h 1570007"/>
                <a:gd name="connsiteX8" fmla="*/ 146670 w 146681"/>
                <a:gd name="connsiteY8" fmla="*/ 577970 h 1570007"/>
                <a:gd name="connsiteX9" fmla="*/ 21 w 146681"/>
                <a:gd name="connsiteY9" fmla="*/ 638355 h 1570007"/>
                <a:gd name="connsiteX10" fmla="*/ 146670 w 146681"/>
                <a:gd name="connsiteY10" fmla="*/ 715992 h 1570007"/>
                <a:gd name="connsiteX11" fmla="*/ 21 w 146681"/>
                <a:gd name="connsiteY11" fmla="*/ 785004 h 1570007"/>
                <a:gd name="connsiteX12" fmla="*/ 146670 w 146681"/>
                <a:gd name="connsiteY12" fmla="*/ 862641 h 1570007"/>
                <a:gd name="connsiteX13" fmla="*/ 8647 w 146681"/>
                <a:gd name="connsiteY13" fmla="*/ 923026 h 1570007"/>
                <a:gd name="connsiteX14" fmla="*/ 146670 w 146681"/>
                <a:gd name="connsiteY14" fmla="*/ 1009290 h 1570007"/>
                <a:gd name="connsiteX15" fmla="*/ 8647 w 146681"/>
                <a:gd name="connsiteY15" fmla="*/ 1069675 h 1570007"/>
                <a:gd name="connsiteX16" fmla="*/ 146670 w 146681"/>
                <a:gd name="connsiteY16" fmla="*/ 1147313 h 1570007"/>
                <a:gd name="connsiteX17" fmla="*/ 8647 w 146681"/>
                <a:gd name="connsiteY17" fmla="*/ 1207698 h 1570007"/>
                <a:gd name="connsiteX18" fmla="*/ 146670 w 146681"/>
                <a:gd name="connsiteY18" fmla="*/ 1293962 h 1570007"/>
                <a:gd name="connsiteX19" fmla="*/ 21 w 146681"/>
                <a:gd name="connsiteY19" fmla="*/ 1354347 h 1570007"/>
                <a:gd name="connsiteX20" fmla="*/ 146670 w 146681"/>
                <a:gd name="connsiteY20" fmla="*/ 1431985 h 1570007"/>
                <a:gd name="connsiteX21" fmla="*/ 21 w 146681"/>
                <a:gd name="connsiteY21" fmla="*/ 1500996 h 1570007"/>
                <a:gd name="connsiteX22" fmla="*/ 138043 w 146681"/>
                <a:gd name="connsiteY22" fmla="*/ 1570007 h 1570007"/>
                <a:gd name="connsiteX0" fmla="*/ 146670 w 146681"/>
                <a:gd name="connsiteY0" fmla="*/ 0 h 1570007"/>
                <a:gd name="connsiteX1" fmla="*/ 21 w 146681"/>
                <a:gd name="connsiteY1" fmla="*/ 60385 h 1570007"/>
                <a:gd name="connsiteX2" fmla="*/ 141465 w 146681"/>
                <a:gd name="connsiteY2" fmla="*/ 143745 h 1570007"/>
                <a:gd name="connsiteX3" fmla="*/ 21 w 146681"/>
                <a:gd name="connsiteY3" fmla="*/ 207034 h 1570007"/>
                <a:gd name="connsiteX4" fmla="*/ 146670 w 146681"/>
                <a:gd name="connsiteY4" fmla="*/ 284672 h 1570007"/>
                <a:gd name="connsiteX5" fmla="*/ 8647 w 146681"/>
                <a:gd name="connsiteY5" fmla="*/ 353683 h 1570007"/>
                <a:gd name="connsiteX6" fmla="*/ 146670 w 146681"/>
                <a:gd name="connsiteY6" fmla="*/ 431321 h 1570007"/>
                <a:gd name="connsiteX7" fmla="*/ 8647 w 146681"/>
                <a:gd name="connsiteY7" fmla="*/ 491706 h 1570007"/>
                <a:gd name="connsiteX8" fmla="*/ 146670 w 146681"/>
                <a:gd name="connsiteY8" fmla="*/ 577970 h 1570007"/>
                <a:gd name="connsiteX9" fmla="*/ 21 w 146681"/>
                <a:gd name="connsiteY9" fmla="*/ 638355 h 1570007"/>
                <a:gd name="connsiteX10" fmla="*/ 146670 w 146681"/>
                <a:gd name="connsiteY10" fmla="*/ 715992 h 1570007"/>
                <a:gd name="connsiteX11" fmla="*/ 21 w 146681"/>
                <a:gd name="connsiteY11" fmla="*/ 785004 h 1570007"/>
                <a:gd name="connsiteX12" fmla="*/ 146670 w 146681"/>
                <a:gd name="connsiteY12" fmla="*/ 862641 h 1570007"/>
                <a:gd name="connsiteX13" fmla="*/ 8647 w 146681"/>
                <a:gd name="connsiteY13" fmla="*/ 923026 h 1570007"/>
                <a:gd name="connsiteX14" fmla="*/ 146670 w 146681"/>
                <a:gd name="connsiteY14" fmla="*/ 1009290 h 1570007"/>
                <a:gd name="connsiteX15" fmla="*/ 8647 w 146681"/>
                <a:gd name="connsiteY15" fmla="*/ 1069675 h 1570007"/>
                <a:gd name="connsiteX16" fmla="*/ 146670 w 146681"/>
                <a:gd name="connsiteY16" fmla="*/ 1147313 h 1570007"/>
                <a:gd name="connsiteX17" fmla="*/ 8647 w 146681"/>
                <a:gd name="connsiteY17" fmla="*/ 1207698 h 1570007"/>
                <a:gd name="connsiteX18" fmla="*/ 146670 w 146681"/>
                <a:gd name="connsiteY18" fmla="*/ 1293962 h 1570007"/>
                <a:gd name="connsiteX19" fmla="*/ 21 w 146681"/>
                <a:gd name="connsiteY19" fmla="*/ 1354347 h 1570007"/>
                <a:gd name="connsiteX20" fmla="*/ 146670 w 146681"/>
                <a:gd name="connsiteY20" fmla="*/ 1431985 h 1570007"/>
                <a:gd name="connsiteX21" fmla="*/ 21 w 146681"/>
                <a:gd name="connsiteY21" fmla="*/ 1500996 h 1570007"/>
                <a:gd name="connsiteX22" fmla="*/ 138043 w 146681"/>
                <a:gd name="connsiteY22" fmla="*/ 1570007 h 1570007"/>
                <a:gd name="connsiteX0" fmla="*/ 21 w 146681"/>
                <a:gd name="connsiteY0" fmla="*/ 0 h 1509622"/>
                <a:gd name="connsiteX1" fmla="*/ 141465 w 146681"/>
                <a:gd name="connsiteY1" fmla="*/ 83360 h 1509622"/>
                <a:gd name="connsiteX2" fmla="*/ 21 w 146681"/>
                <a:gd name="connsiteY2" fmla="*/ 146649 h 1509622"/>
                <a:gd name="connsiteX3" fmla="*/ 146670 w 146681"/>
                <a:gd name="connsiteY3" fmla="*/ 224287 h 1509622"/>
                <a:gd name="connsiteX4" fmla="*/ 8647 w 146681"/>
                <a:gd name="connsiteY4" fmla="*/ 293298 h 1509622"/>
                <a:gd name="connsiteX5" fmla="*/ 146670 w 146681"/>
                <a:gd name="connsiteY5" fmla="*/ 370936 h 1509622"/>
                <a:gd name="connsiteX6" fmla="*/ 8647 w 146681"/>
                <a:gd name="connsiteY6" fmla="*/ 431321 h 1509622"/>
                <a:gd name="connsiteX7" fmla="*/ 146670 w 146681"/>
                <a:gd name="connsiteY7" fmla="*/ 517585 h 1509622"/>
                <a:gd name="connsiteX8" fmla="*/ 21 w 146681"/>
                <a:gd name="connsiteY8" fmla="*/ 577970 h 1509622"/>
                <a:gd name="connsiteX9" fmla="*/ 146670 w 146681"/>
                <a:gd name="connsiteY9" fmla="*/ 655607 h 1509622"/>
                <a:gd name="connsiteX10" fmla="*/ 21 w 146681"/>
                <a:gd name="connsiteY10" fmla="*/ 724619 h 1509622"/>
                <a:gd name="connsiteX11" fmla="*/ 146670 w 146681"/>
                <a:gd name="connsiteY11" fmla="*/ 802256 h 1509622"/>
                <a:gd name="connsiteX12" fmla="*/ 8647 w 146681"/>
                <a:gd name="connsiteY12" fmla="*/ 862641 h 1509622"/>
                <a:gd name="connsiteX13" fmla="*/ 146670 w 146681"/>
                <a:gd name="connsiteY13" fmla="*/ 948905 h 1509622"/>
                <a:gd name="connsiteX14" fmla="*/ 8647 w 146681"/>
                <a:gd name="connsiteY14" fmla="*/ 1009290 h 1509622"/>
                <a:gd name="connsiteX15" fmla="*/ 146670 w 146681"/>
                <a:gd name="connsiteY15" fmla="*/ 1086928 h 1509622"/>
                <a:gd name="connsiteX16" fmla="*/ 8647 w 146681"/>
                <a:gd name="connsiteY16" fmla="*/ 1147313 h 1509622"/>
                <a:gd name="connsiteX17" fmla="*/ 146670 w 146681"/>
                <a:gd name="connsiteY17" fmla="*/ 1233577 h 1509622"/>
                <a:gd name="connsiteX18" fmla="*/ 21 w 146681"/>
                <a:gd name="connsiteY18" fmla="*/ 1293962 h 1509622"/>
                <a:gd name="connsiteX19" fmla="*/ 146670 w 146681"/>
                <a:gd name="connsiteY19" fmla="*/ 1371600 h 1509622"/>
                <a:gd name="connsiteX20" fmla="*/ 21 w 146681"/>
                <a:gd name="connsiteY20" fmla="*/ 1440611 h 1509622"/>
                <a:gd name="connsiteX21" fmla="*/ 138043 w 146681"/>
                <a:gd name="connsiteY21" fmla="*/ 1509622 h 1509622"/>
                <a:gd name="connsiteX0" fmla="*/ 141465 w 146681"/>
                <a:gd name="connsiteY0" fmla="*/ 0 h 1426262"/>
                <a:gd name="connsiteX1" fmla="*/ 21 w 146681"/>
                <a:gd name="connsiteY1" fmla="*/ 63289 h 1426262"/>
                <a:gd name="connsiteX2" fmla="*/ 146670 w 146681"/>
                <a:gd name="connsiteY2" fmla="*/ 140927 h 1426262"/>
                <a:gd name="connsiteX3" fmla="*/ 8647 w 146681"/>
                <a:gd name="connsiteY3" fmla="*/ 209938 h 1426262"/>
                <a:gd name="connsiteX4" fmla="*/ 146670 w 146681"/>
                <a:gd name="connsiteY4" fmla="*/ 287576 h 1426262"/>
                <a:gd name="connsiteX5" fmla="*/ 8647 w 146681"/>
                <a:gd name="connsiteY5" fmla="*/ 347961 h 1426262"/>
                <a:gd name="connsiteX6" fmla="*/ 146670 w 146681"/>
                <a:gd name="connsiteY6" fmla="*/ 434225 h 1426262"/>
                <a:gd name="connsiteX7" fmla="*/ 21 w 146681"/>
                <a:gd name="connsiteY7" fmla="*/ 494610 h 1426262"/>
                <a:gd name="connsiteX8" fmla="*/ 146670 w 146681"/>
                <a:gd name="connsiteY8" fmla="*/ 572247 h 1426262"/>
                <a:gd name="connsiteX9" fmla="*/ 21 w 146681"/>
                <a:gd name="connsiteY9" fmla="*/ 641259 h 1426262"/>
                <a:gd name="connsiteX10" fmla="*/ 146670 w 146681"/>
                <a:gd name="connsiteY10" fmla="*/ 718896 h 1426262"/>
                <a:gd name="connsiteX11" fmla="*/ 8647 w 146681"/>
                <a:gd name="connsiteY11" fmla="*/ 779281 h 1426262"/>
                <a:gd name="connsiteX12" fmla="*/ 146670 w 146681"/>
                <a:gd name="connsiteY12" fmla="*/ 865545 h 1426262"/>
                <a:gd name="connsiteX13" fmla="*/ 8647 w 146681"/>
                <a:gd name="connsiteY13" fmla="*/ 925930 h 1426262"/>
                <a:gd name="connsiteX14" fmla="*/ 146670 w 146681"/>
                <a:gd name="connsiteY14" fmla="*/ 1003568 h 1426262"/>
                <a:gd name="connsiteX15" fmla="*/ 8647 w 146681"/>
                <a:gd name="connsiteY15" fmla="*/ 1063953 h 1426262"/>
                <a:gd name="connsiteX16" fmla="*/ 146670 w 146681"/>
                <a:gd name="connsiteY16" fmla="*/ 1150217 h 1426262"/>
                <a:gd name="connsiteX17" fmla="*/ 21 w 146681"/>
                <a:gd name="connsiteY17" fmla="*/ 1210602 h 1426262"/>
                <a:gd name="connsiteX18" fmla="*/ 146670 w 146681"/>
                <a:gd name="connsiteY18" fmla="*/ 1288240 h 1426262"/>
                <a:gd name="connsiteX19" fmla="*/ 21 w 146681"/>
                <a:gd name="connsiteY19" fmla="*/ 1357251 h 1426262"/>
                <a:gd name="connsiteX20" fmla="*/ 138043 w 146681"/>
                <a:gd name="connsiteY20" fmla="*/ 1426262 h 1426262"/>
                <a:gd name="connsiteX0" fmla="*/ 21 w 146681"/>
                <a:gd name="connsiteY0" fmla="*/ 0 h 1362973"/>
                <a:gd name="connsiteX1" fmla="*/ 146670 w 146681"/>
                <a:gd name="connsiteY1" fmla="*/ 77638 h 1362973"/>
                <a:gd name="connsiteX2" fmla="*/ 8647 w 146681"/>
                <a:gd name="connsiteY2" fmla="*/ 146649 h 1362973"/>
                <a:gd name="connsiteX3" fmla="*/ 146670 w 146681"/>
                <a:gd name="connsiteY3" fmla="*/ 224287 h 1362973"/>
                <a:gd name="connsiteX4" fmla="*/ 8647 w 146681"/>
                <a:gd name="connsiteY4" fmla="*/ 284672 h 1362973"/>
                <a:gd name="connsiteX5" fmla="*/ 146670 w 146681"/>
                <a:gd name="connsiteY5" fmla="*/ 370936 h 1362973"/>
                <a:gd name="connsiteX6" fmla="*/ 21 w 146681"/>
                <a:gd name="connsiteY6" fmla="*/ 431321 h 1362973"/>
                <a:gd name="connsiteX7" fmla="*/ 146670 w 146681"/>
                <a:gd name="connsiteY7" fmla="*/ 508958 h 1362973"/>
                <a:gd name="connsiteX8" fmla="*/ 21 w 146681"/>
                <a:gd name="connsiteY8" fmla="*/ 577970 h 1362973"/>
                <a:gd name="connsiteX9" fmla="*/ 146670 w 146681"/>
                <a:gd name="connsiteY9" fmla="*/ 655607 h 1362973"/>
                <a:gd name="connsiteX10" fmla="*/ 8647 w 146681"/>
                <a:gd name="connsiteY10" fmla="*/ 715992 h 1362973"/>
                <a:gd name="connsiteX11" fmla="*/ 146670 w 146681"/>
                <a:gd name="connsiteY11" fmla="*/ 802256 h 1362973"/>
                <a:gd name="connsiteX12" fmla="*/ 8647 w 146681"/>
                <a:gd name="connsiteY12" fmla="*/ 862641 h 1362973"/>
                <a:gd name="connsiteX13" fmla="*/ 146670 w 146681"/>
                <a:gd name="connsiteY13" fmla="*/ 940279 h 1362973"/>
                <a:gd name="connsiteX14" fmla="*/ 8647 w 146681"/>
                <a:gd name="connsiteY14" fmla="*/ 1000664 h 1362973"/>
                <a:gd name="connsiteX15" fmla="*/ 146670 w 146681"/>
                <a:gd name="connsiteY15" fmla="*/ 1086928 h 1362973"/>
                <a:gd name="connsiteX16" fmla="*/ 21 w 146681"/>
                <a:gd name="connsiteY16" fmla="*/ 1147313 h 1362973"/>
                <a:gd name="connsiteX17" fmla="*/ 146670 w 146681"/>
                <a:gd name="connsiteY17" fmla="*/ 1224951 h 1362973"/>
                <a:gd name="connsiteX18" fmla="*/ 21 w 146681"/>
                <a:gd name="connsiteY18" fmla="*/ 1293962 h 1362973"/>
                <a:gd name="connsiteX19" fmla="*/ 138043 w 146681"/>
                <a:gd name="connsiteY19" fmla="*/ 1362973 h 1362973"/>
                <a:gd name="connsiteX0" fmla="*/ 146670 w 146681"/>
                <a:gd name="connsiteY0" fmla="*/ 0 h 1285335"/>
                <a:gd name="connsiteX1" fmla="*/ 8647 w 146681"/>
                <a:gd name="connsiteY1" fmla="*/ 69011 h 1285335"/>
                <a:gd name="connsiteX2" fmla="*/ 146670 w 146681"/>
                <a:gd name="connsiteY2" fmla="*/ 146649 h 1285335"/>
                <a:gd name="connsiteX3" fmla="*/ 8647 w 146681"/>
                <a:gd name="connsiteY3" fmla="*/ 207034 h 1285335"/>
                <a:gd name="connsiteX4" fmla="*/ 146670 w 146681"/>
                <a:gd name="connsiteY4" fmla="*/ 293298 h 1285335"/>
                <a:gd name="connsiteX5" fmla="*/ 21 w 146681"/>
                <a:gd name="connsiteY5" fmla="*/ 353683 h 1285335"/>
                <a:gd name="connsiteX6" fmla="*/ 146670 w 146681"/>
                <a:gd name="connsiteY6" fmla="*/ 431320 h 1285335"/>
                <a:gd name="connsiteX7" fmla="*/ 21 w 146681"/>
                <a:gd name="connsiteY7" fmla="*/ 500332 h 1285335"/>
                <a:gd name="connsiteX8" fmla="*/ 146670 w 146681"/>
                <a:gd name="connsiteY8" fmla="*/ 577969 h 1285335"/>
                <a:gd name="connsiteX9" fmla="*/ 8647 w 146681"/>
                <a:gd name="connsiteY9" fmla="*/ 638354 h 1285335"/>
                <a:gd name="connsiteX10" fmla="*/ 146670 w 146681"/>
                <a:gd name="connsiteY10" fmla="*/ 724618 h 1285335"/>
                <a:gd name="connsiteX11" fmla="*/ 8647 w 146681"/>
                <a:gd name="connsiteY11" fmla="*/ 785003 h 1285335"/>
                <a:gd name="connsiteX12" fmla="*/ 146670 w 146681"/>
                <a:gd name="connsiteY12" fmla="*/ 862641 h 1285335"/>
                <a:gd name="connsiteX13" fmla="*/ 8647 w 146681"/>
                <a:gd name="connsiteY13" fmla="*/ 923026 h 1285335"/>
                <a:gd name="connsiteX14" fmla="*/ 146670 w 146681"/>
                <a:gd name="connsiteY14" fmla="*/ 1009290 h 1285335"/>
                <a:gd name="connsiteX15" fmla="*/ 21 w 146681"/>
                <a:gd name="connsiteY15" fmla="*/ 1069675 h 1285335"/>
                <a:gd name="connsiteX16" fmla="*/ 146670 w 146681"/>
                <a:gd name="connsiteY16" fmla="*/ 1147313 h 1285335"/>
                <a:gd name="connsiteX17" fmla="*/ 21 w 146681"/>
                <a:gd name="connsiteY17" fmla="*/ 1216324 h 1285335"/>
                <a:gd name="connsiteX18" fmla="*/ 138043 w 146681"/>
                <a:gd name="connsiteY18" fmla="*/ 1285335 h 1285335"/>
                <a:gd name="connsiteX0" fmla="*/ 8647 w 146681"/>
                <a:gd name="connsiteY0" fmla="*/ 0 h 1216324"/>
                <a:gd name="connsiteX1" fmla="*/ 146670 w 146681"/>
                <a:gd name="connsiteY1" fmla="*/ 77638 h 1216324"/>
                <a:gd name="connsiteX2" fmla="*/ 8647 w 146681"/>
                <a:gd name="connsiteY2" fmla="*/ 138023 h 1216324"/>
                <a:gd name="connsiteX3" fmla="*/ 146670 w 146681"/>
                <a:gd name="connsiteY3" fmla="*/ 224287 h 1216324"/>
                <a:gd name="connsiteX4" fmla="*/ 21 w 146681"/>
                <a:gd name="connsiteY4" fmla="*/ 284672 h 1216324"/>
                <a:gd name="connsiteX5" fmla="*/ 146670 w 146681"/>
                <a:gd name="connsiteY5" fmla="*/ 362309 h 1216324"/>
                <a:gd name="connsiteX6" fmla="*/ 21 w 146681"/>
                <a:gd name="connsiteY6" fmla="*/ 431321 h 1216324"/>
                <a:gd name="connsiteX7" fmla="*/ 146670 w 146681"/>
                <a:gd name="connsiteY7" fmla="*/ 508958 h 1216324"/>
                <a:gd name="connsiteX8" fmla="*/ 8647 w 146681"/>
                <a:gd name="connsiteY8" fmla="*/ 569343 h 1216324"/>
                <a:gd name="connsiteX9" fmla="*/ 146670 w 146681"/>
                <a:gd name="connsiteY9" fmla="*/ 655607 h 1216324"/>
                <a:gd name="connsiteX10" fmla="*/ 8647 w 146681"/>
                <a:gd name="connsiteY10" fmla="*/ 715992 h 1216324"/>
                <a:gd name="connsiteX11" fmla="*/ 146670 w 146681"/>
                <a:gd name="connsiteY11" fmla="*/ 793630 h 1216324"/>
                <a:gd name="connsiteX12" fmla="*/ 8647 w 146681"/>
                <a:gd name="connsiteY12" fmla="*/ 854015 h 1216324"/>
                <a:gd name="connsiteX13" fmla="*/ 146670 w 146681"/>
                <a:gd name="connsiteY13" fmla="*/ 940279 h 1216324"/>
                <a:gd name="connsiteX14" fmla="*/ 21 w 146681"/>
                <a:gd name="connsiteY14" fmla="*/ 1000664 h 1216324"/>
                <a:gd name="connsiteX15" fmla="*/ 146670 w 146681"/>
                <a:gd name="connsiteY15" fmla="*/ 1078302 h 1216324"/>
                <a:gd name="connsiteX16" fmla="*/ 21 w 146681"/>
                <a:gd name="connsiteY16" fmla="*/ 1147313 h 1216324"/>
                <a:gd name="connsiteX17" fmla="*/ 138043 w 146681"/>
                <a:gd name="connsiteY17" fmla="*/ 1216324 h 1216324"/>
                <a:gd name="connsiteX0" fmla="*/ 146670 w 146681"/>
                <a:gd name="connsiteY0" fmla="*/ 0 h 1138686"/>
                <a:gd name="connsiteX1" fmla="*/ 8647 w 146681"/>
                <a:gd name="connsiteY1" fmla="*/ 60385 h 1138686"/>
                <a:gd name="connsiteX2" fmla="*/ 146670 w 146681"/>
                <a:gd name="connsiteY2" fmla="*/ 146649 h 1138686"/>
                <a:gd name="connsiteX3" fmla="*/ 21 w 146681"/>
                <a:gd name="connsiteY3" fmla="*/ 207034 h 1138686"/>
                <a:gd name="connsiteX4" fmla="*/ 146670 w 146681"/>
                <a:gd name="connsiteY4" fmla="*/ 284671 h 1138686"/>
                <a:gd name="connsiteX5" fmla="*/ 21 w 146681"/>
                <a:gd name="connsiteY5" fmla="*/ 353683 h 1138686"/>
                <a:gd name="connsiteX6" fmla="*/ 146670 w 146681"/>
                <a:gd name="connsiteY6" fmla="*/ 431320 h 1138686"/>
                <a:gd name="connsiteX7" fmla="*/ 8647 w 146681"/>
                <a:gd name="connsiteY7" fmla="*/ 491705 h 1138686"/>
                <a:gd name="connsiteX8" fmla="*/ 146670 w 146681"/>
                <a:gd name="connsiteY8" fmla="*/ 577969 h 1138686"/>
                <a:gd name="connsiteX9" fmla="*/ 8647 w 146681"/>
                <a:gd name="connsiteY9" fmla="*/ 638354 h 1138686"/>
                <a:gd name="connsiteX10" fmla="*/ 146670 w 146681"/>
                <a:gd name="connsiteY10" fmla="*/ 715992 h 1138686"/>
                <a:gd name="connsiteX11" fmla="*/ 8647 w 146681"/>
                <a:gd name="connsiteY11" fmla="*/ 776377 h 1138686"/>
                <a:gd name="connsiteX12" fmla="*/ 146670 w 146681"/>
                <a:gd name="connsiteY12" fmla="*/ 862641 h 1138686"/>
                <a:gd name="connsiteX13" fmla="*/ 21 w 146681"/>
                <a:gd name="connsiteY13" fmla="*/ 923026 h 1138686"/>
                <a:gd name="connsiteX14" fmla="*/ 146670 w 146681"/>
                <a:gd name="connsiteY14" fmla="*/ 1000664 h 1138686"/>
                <a:gd name="connsiteX15" fmla="*/ 21 w 146681"/>
                <a:gd name="connsiteY15" fmla="*/ 1069675 h 1138686"/>
                <a:gd name="connsiteX16" fmla="*/ 138043 w 146681"/>
                <a:gd name="connsiteY16" fmla="*/ 1138686 h 1138686"/>
                <a:gd name="connsiteX0" fmla="*/ 8647 w 146681"/>
                <a:gd name="connsiteY0" fmla="*/ 0 h 1078301"/>
                <a:gd name="connsiteX1" fmla="*/ 146670 w 146681"/>
                <a:gd name="connsiteY1" fmla="*/ 86264 h 1078301"/>
                <a:gd name="connsiteX2" fmla="*/ 21 w 146681"/>
                <a:gd name="connsiteY2" fmla="*/ 146649 h 1078301"/>
                <a:gd name="connsiteX3" fmla="*/ 146670 w 146681"/>
                <a:gd name="connsiteY3" fmla="*/ 224286 h 1078301"/>
                <a:gd name="connsiteX4" fmla="*/ 21 w 146681"/>
                <a:gd name="connsiteY4" fmla="*/ 293298 h 1078301"/>
                <a:gd name="connsiteX5" fmla="*/ 146670 w 146681"/>
                <a:gd name="connsiteY5" fmla="*/ 370935 h 1078301"/>
                <a:gd name="connsiteX6" fmla="*/ 8647 w 146681"/>
                <a:gd name="connsiteY6" fmla="*/ 431320 h 1078301"/>
                <a:gd name="connsiteX7" fmla="*/ 146670 w 146681"/>
                <a:gd name="connsiteY7" fmla="*/ 517584 h 1078301"/>
                <a:gd name="connsiteX8" fmla="*/ 8647 w 146681"/>
                <a:gd name="connsiteY8" fmla="*/ 577969 h 1078301"/>
                <a:gd name="connsiteX9" fmla="*/ 146670 w 146681"/>
                <a:gd name="connsiteY9" fmla="*/ 655607 h 1078301"/>
                <a:gd name="connsiteX10" fmla="*/ 8647 w 146681"/>
                <a:gd name="connsiteY10" fmla="*/ 715992 h 1078301"/>
                <a:gd name="connsiteX11" fmla="*/ 146670 w 146681"/>
                <a:gd name="connsiteY11" fmla="*/ 802256 h 1078301"/>
                <a:gd name="connsiteX12" fmla="*/ 21 w 146681"/>
                <a:gd name="connsiteY12" fmla="*/ 862641 h 1078301"/>
                <a:gd name="connsiteX13" fmla="*/ 146670 w 146681"/>
                <a:gd name="connsiteY13" fmla="*/ 940279 h 1078301"/>
                <a:gd name="connsiteX14" fmla="*/ 21 w 146681"/>
                <a:gd name="connsiteY14" fmla="*/ 1009290 h 1078301"/>
                <a:gd name="connsiteX15" fmla="*/ 138043 w 146681"/>
                <a:gd name="connsiteY15" fmla="*/ 1078301 h 1078301"/>
                <a:gd name="connsiteX0" fmla="*/ 146670 w 146681"/>
                <a:gd name="connsiteY0" fmla="*/ 0 h 992037"/>
                <a:gd name="connsiteX1" fmla="*/ 21 w 146681"/>
                <a:gd name="connsiteY1" fmla="*/ 60385 h 992037"/>
                <a:gd name="connsiteX2" fmla="*/ 146670 w 146681"/>
                <a:gd name="connsiteY2" fmla="*/ 138022 h 992037"/>
                <a:gd name="connsiteX3" fmla="*/ 21 w 146681"/>
                <a:gd name="connsiteY3" fmla="*/ 207034 h 992037"/>
                <a:gd name="connsiteX4" fmla="*/ 146670 w 146681"/>
                <a:gd name="connsiteY4" fmla="*/ 284671 h 992037"/>
                <a:gd name="connsiteX5" fmla="*/ 8647 w 146681"/>
                <a:gd name="connsiteY5" fmla="*/ 345056 h 992037"/>
                <a:gd name="connsiteX6" fmla="*/ 146670 w 146681"/>
                <a:gd name="connsiteY6" fmla="*/ 431320 h 992037"/>
                <a:gd name="connsiteX7" fmla="*/ 8647 w 146681"/>
                <a:gd name="connsiteY7" fmla="*/ 491705 h 992037"/>
                <a:gd name="connsiteX8" fmla="*/ 146670 w 146681"/>
                <a:gd name="connsiteY8" fmla="*/ 569343 h 992037"/>
                <a:gd name="connsiteX9" fmla="*/ 8647 w 146681"/>
                <a:gd name="connsiteY9" fmla="*/ 629728 h 992037"/>
                <a:gd name="connsiteX10" fmla="*/ 146670 w 146681"/>
                <a:gd name="connsiteY10" fmla="*/ 715992 h 992037"/>
                <a:gd name="connsiteX11" fmla="*/ 21 w 146681"/>
                <a:gd name="connsiteY11" fmla="*/ 776377 h 992037"/>
                <a:gd name="connsiteX12" fmla="*/ 146670 w 146681"/>
                <a:gd name="connsiteY12" fmla="*/ 854015 h 992037"/>
                <a:gd name="connsiteX13" fmla="*/ 21 w 146681"/>
                <a:gd name="connsiteY13" fmla="*/ 923026 h 992037"/>
                <a:gd name="connsiteX14" fmla="*/ 138043 w 146681"/>
                <a:gd name="connsiteY14" fmla="*/ 992037 h 99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81" h="992037">
                  <a:moveTo>
                    <a:pt x="146670" y="0"/>
                  </a:moveTo>
                  <a:cubicBezTo>
                    <a:pt x="145232" y="24441"/>
                    <a:pt x="21" y="37381"/>
                    <a:pt x="21" y="60385"/>
                  </a:cubicBezTo>
                  <a:cubicBezTo>
                    <a:pt x="21" y="83389"/>
                    <a:pt x="146670" y="113581"/>
                    <a:pt x="146670" y="138022"/>
                  </a:cubicBezTo>
                  <a:cubicBezTo>
                    <a:pt x="146670" y="162463"/>
                    <a:pt x="21" y="182593"/>
                    <a:pt x="21" y="207034"/>
                  </a:cubicBezTo>
                  <a:cubicBezTo>
                    <a:pt x="21" y="231475"/>
                    <a:pt x="145232" y="261667"/>
                    <a:pt x="146670" y="284671"/>
                  </a:cubicBezTo>
                  <a:cubicBezTo>
                    <a:pt x="148108" y="307675"/>
                    <a:pt x="8647" y="320615"/>
                    <a:pt x="8647" y="345056"/>
                  </a:cubicBezTo>
                  <a:cubicBezTo>
                    <a:pt x="8647" y="369497"/>
                    <a:pt x="146670" y="406879"/>
                    <a:pt x="146670" y="431320"/>
                  </a:cubicBezTo>
                  <a:cubicBezTo>
                    <a:pt x="146670" y="455761"/>
                    <a:pt x="8647" y="468701"/>
                    <a:pt x="8647" y="491705"/>
                  </a:cubicBezTo>
                  <a:cubicBezTo>
                    <a:pt x="8647" y="514709"/>
                    <a:pt x="146670" y="546339"/>
                    <a:pt x="146670" y="569343"/>
                  </a:cubicBezTo>
                  <a:cubicBezTo>
                    <a:pt x="146670" y="592347"/>
                    <a:pt x="8647" y="605287"/>
                    <a:pt x="8647" y="629728"/>
                  </a:cubicBezTo>
                  <a:cubicBezTo>
                    <a:pt x="8647" y="654169"/>
                    <a:pt x="148108" y="691551"/>
                    <a:pt x="146670" y="715992"/>
                  </a:cubicBezTo>
                  <a:cubicBezTo>
                    <a:pt x="145232" y="740433"/>
                    <a:pt x="21" y="753373"/>
                    <a:pt x="21" y="776377"/>
                  </a:cubicBezTo>
                  <a:cubicBezTo>
                    <a:pt x="21" y="799381"/>
                    <a:pt x="146670" y="829574"/>
                    <a:pt x="146670" y="854015"/>
                  </a:cubicBezTo>
                  <a:cubicBezTo>
                    <a:pt x="146670" y="878456"/>
                    <a:pt x="1459" y="900022"/>
                    <a:pt x="21" y="923026"/>
                  </a:cubicBezTo>
                  <a:cubicBezTo>
                    <a:pt x="-1417" y="946030"/>
                    <a:pt x="68313" y="969033"/>
                    <a:pt x="138043" y="992037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654223" y="4322521"/>
              <a:ext cx="216000" cy="140149"/>
              <a:chOff x="2654223" y="4322521"/>
              <a:chExt cx="216000" cy="140149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 rot="-3900000">
                <a:off x="2744223" y="4279795"/>
                <a:ext cx="36000" cy="216000"/>
              </a:xfrm>
              <a:prstGeom prst="round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9" name="Rounded Rectangle 118"/>
              <p:cNvSpPr>
                <a:spLocks noChangeAspect="1"/>
              </p:cNvSpPr>
              <p:nvPr/>
            </p:nvSpPr>
            <p:spPr bwMode="auto">
              <a:xfrm rot="-3900000">
                <a:off x="2771060" y="4270274"/>
                <a:ext cx="39505" cy="144000"/>
              </a:xfrm>
              <a:prstGeom prst="roundRect">
                <a:avLst>
                  <a:gd name="adj" fmla="val 34287"/>
                </a:avLst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1" name="Rounded Rectangle 120"/>
              <p:cNvSpPr>
                <a:spLocks noChangeAspect="1"/>
              </p:cNvSpPr>
              <p:nvPr/>
            </p:nvSpPr>
            <p:spPr bwMode="auto">
              <a:xfrm rot="-3900000">
                <a:off x="2716138" y="4370918"/>
                <a:ext cx="39505" cy="144000"/>
              </a:xfrm>
              <a:prstGeom prst="roundRect">
                <a:avLst>
                  <a:gd name="adj" fmla="val 34287"/>
                </a:avLst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 rot="120000">
              <a:off x="2645036" y="6025015"/>
              <a:ext cx="216000" cy="140149"/>
              <a:chOff x="2654223" y="4322521"/>
              <a:chExt cx="216000" cy="140149"/>
            </a:xfrm>
          </p:grpSpPr>
          <p:sp>
            <p:nvSpPr>
              <p:cNvPr id="123" name="Rounded Rectangle 122"/>
              <p:cNvSpPr/>
              <p:nvPr/>
            </p:nvSpPr>
            <p:spPr bwMode="auto">
              <a:xfrm rot="-3900000">
                <a:off x="2744223" y="4279795"/>
                <a:ext cx="36000" cy="216000"/>
              </a:xfrm>
              <a:prstGeom prst="round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4" name="Rounded Rectangle 123"/>
              <p:cNvSpPr>
                <a:spLocks noChangeAspect="1"/>
              </p:cNvSpPr>
              <p:nvPr/>
            </p:nvSpPr>
            <p:spPr bwMode="auto">
              <a:xfrm rot="-3900000">
                <a:off x="2771060" y="4270274"/>
                <a:ext cx="39505" cy="144000"/>
              </a:xfrm>
              <a:prstGeom prst="roundRect">
                <a:avLst>
                  <a:gd name="adj" fmla="val 34287"/>
                </a:avLst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5" name="Rounded Rectangle 124"/>
              <p:cNvSpPr>
                <a:spLocks noChangeAspect="1"/>
              </p:cNvSpPr>
              <p:nvPr/>
            </p:nvSpPr>
            <p:spPr bwMode="auto">
              <a:xfrm rot="-3900000">
                <a:off x="2716138" y="4370918"/>
                <a:ext cx="39505" cy="144000"/>
              </a:xfrm>
              <a:prstGeom prst="roundRect">
                <a:avLst>
                  <a:gd name="adj" fmla="val 34287"/>
                </a:avLst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 rot="7980000">
              <a:off x="2665364" y="5174318"/>
              <a:ext cx="216000" cy="147309"/>
              <a:chOff x="2654223" y="4315787"/>
              <a:chExt cx="216000" cy="147309"/>
            </a:xfrm>
          </p:grpSpPr>
          <p:sp>
            <p:nvSpPr>
              <p:cNvPr id="127" name="Rounded Rectangle 126"/>
              <p:cNvSpPr/>
              <p:nvPr/>
            </p:nvSpPr>
            <p:spPr bwMode="auto">
              <a:xfrm rot="-3900000">
                <a:off x="2744223" y="4279795"/>
                <a:ext cx="36000" cy="216000"/>
              </a:xfrm>
              <a:prstGeom prst="round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8" name="Rounded Rectangle 127"/>
              <p:cNvSpPr>
                <a:spLocks noChangeAspect="1"/>
              </p:cNvSpPr>
              <p:nvPr/>
            </p:nvSpPr>
            <p:spPr bwMode="auto">
              <a:xfrm rot="17700000">
                <a:off x="2752986" y="4263540"/>
                <a:ext cx="39505" cy="144000"/>
              </a:xfrm>
              <a:prstGeom prst="roundRect">
                <a:avLst>
                  <a:gd name="adj" fmla="val 34287"/>
                </a:avLst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9" name="Rounded Rectangle 128"/>
              <p:cNvSpPr>
                <a:spLocks noChangeAspect="1"/>
              </p:cNvSpPr>
              <p:nvPr/>
            </p:nvSpPr>
            <p:spPr bwMode="auto">
              <a:xfrm rot="17700000">
                <a:off x="2728329" y="4371344"/>
                <a:ext cx="39505" cy="144000"/>
              </a:xfrm>
              <a:prstGeom prst="roundRect">
                <a:avLst>
                  <a:gd name="adj" fmla="val 34287"/>
                </a:avLst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 prstMaterial="flat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6" name="Group 145"/>
            <p:cNvGrpSpPr>
              <a:grpSpLocks/>
            </p:cNvGrpSpPr>
            <p:nvPr/>
          </p:nvGrpSpPr>
          <p:grpSpPr>
            <a:xfrm rot="-6060000">
              <a:off x="2581902" y="4519671"/>
              <a:ext cx="118049" cy="267696"/>
              <a:chOff x="621429" y="4551516"/>
              <a:chExt cx="278163" cy="564322"/>
            </a:xfrm>
          </p:grpSpPr>
          <p:sp>
            <p:nvSpPr>
              <p:cNvPr id="133" name="Rounded Rectangle 132"/>
              <p:cNvSpPr/>
              <p:nvPr/>
            </p:nvSpPr>
            <p:spPr bwMode="auto">
              <a:xfrm rot="675103">
                <a:off x="632560" y="4644744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4" name="Rounded Rectangle 133"/>
              <p:cNvSpPr/>
              <p:nvPr/>
            </p:nvSpPr>
            <p:spPr bwMode="auto">
              <a:xfrm rot="675103">
                <a:off x="782023" y="4660541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5" name="Rounded Rectangle 134"/>
              <p:cNvSpPr/>
              <p:nvPr/>
            </p:nvSpPr>
            <p:spPr bwMode="auto">
              <a:xfrm rot="675103">
                <a:off x="730344" y="4693568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 bwMode="auto">
              <a:xfrm rot="675103">
                <a:off x="674597" y="4592917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 bwMode="auto">
              <a:xfrm rot="675103">
                <a:off x="682846" y="4672567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 bwMode="auto">
              <a:xfrm rot="675103">
                <a:off x="741778" y="4586144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 bwMode="auto">
              <a:xfrm rot="675103">
                <a:off x="621429" y="4551516"/>
                <a:ext cx="278163" cy="564322"/>
              </a:xfrm>
              <a:prstGeom prst="roundRect">
                <a:avLst>
                  <a:gd name="adj" fmla="val 45539"/>
                </a:avLst>
              </a:prstGeom>
              <a:solidFill>
                <a:srgbClr val="F0B670">
                  <a:alpha val="67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7" name="Group 146"/>
            <p:cNvGrpSpPr>
              <a:grpSpLocks/>
            </p:cNvGrpSpPr>
            <p:nvPr/>
          </p:nvGrpSpPr>
          <p:grpSpPr>
            <a:xfrm rot="-6060000">
              <a:off x="2570128" y="6236008"/>
              <a:ext cx="118049" cy="267696"/>
              <a:chOff x="621429" y="4551516"/>
              <a:chExt cx="278163" cy="564322"/>
            </a:xfrm>
          </p:grpSpPr>
          <p:sp>
            <p:nvSpPr>
              <p:cNvPr id="148" name="Rounded Rectangle 147"/>
              <p:cNvSpPr/>
              <p:nvPr/>
            </p:nvSpPr>
            <p:spPr bwMode="auto">
              <a:xfrm rot="675103">
                <a:off x="632560" y="4644744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9" name="Rounded Rectangle 148"/>
              <p:cNvSpPr/>
              <p:nvPr/>
            </p:nvSpPr>
            <p:spPr bwMode="auto">
              <a:xfrm rot="675103">
                <a:off x="782023" y="4660541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0" name="Rounded Rectangle 149"/>
              <p:cNvSpPr/>
              <p:nvPr/>
            </p:nvSpPr>
            <p:spPr bwMode="auto">
              <a:xfrm rot="675103">
                <a:off x="730344" y="4693568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1" name="Rounded Rectangle 150"/>
              <p:cNvSpPr/>
              <p:nvPr/>
            </p:nvSpPr>
            <p:spPr bwMode="auto">
              <a:xfrm rot="675103">
                <a:off x="674597" y="4592917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 bwMode="auto">
              <a:xfrm rot="675103">
                <a:off x="682846" y="4672567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3" name="Rounded Rectangle 152"/>
              <p:cNvSpPr/>
              <p:nvPr/>
            </p:nvSpPr>
            <p:spPr bwMode="auto">
              <a:xfrm rot="675103">
                <a:off x="741778" y="4586144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4" name="Rounded Rectangle 153"/>
              <p:cNvSpPr/>
              <p:nvPr/>
            </p:nvSpPr>
            <p:spPr bwMode="auto">
              <a:xfrm rot="675103">
                <a:off x="621429" y="4551516"/>
                <a:ext cx="278163" cy="564322"/>
              </a:xfrm>
              <a:prstGeom prst="roundRect">
                <a:avLst>
                  <a:gd name="adj" fmla="val 45539"/>
                </a:avLst>
              </a:prstGeom>
              <a:solidFill>
                <a:srgbClr val="F0B670">
                  <a:alpha val="67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5" name="Group 154"/>
            <p:cNvGrpSpPr>
              <a:grpSpLocks/>
            </p:cNvGrpSpPr>
            <p:nvPr/>
          </p:nvGrpSpPr>
          <p:grpSpPr>
            <a:xfrm rot="-5940000">
              <a:off x="2824984" y="5364412"/>
              <a:ext cx="118049" cy="267696"/>
              <a:chOff x="621429" y="4551516"/>
              <a:chExt cx="278163" cy="564322"/>
            </a:xfrm>
          </p:grpSpPr>
          <p:sp>
            <p:nvSpPr>
              <p:cNvPr id="156" name="Rounded Rectangle 155"/>
              <p:cNvSpPr/>
              <p:nvPr/>
            </p:nvSpPr>
            <p:spPr bwMode="auto">
              <a:xfrm rot="675103">
                <a:off x="632560" y="4644744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7" name="Rounded Rectangle 156"/>
              <p:cNvSpPr/>
              <p:nvPr/>
            </p:nvSpPr>
            <p:spPr bwMode="auto">
              <a:xfrm rot="675103">
                <a:off x="782023" y="4660541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8" name="Rounded Rectangle 157"/>
              <p:cNvSpPr/>
              <p:nvPr/>
            </p:nvSpPr>
            <p:spPr bwMode="auto">
              <a:xfrm rot="675103">
                <a:off x="730344" y="4693568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9" name="Rounded Rectangle 158"/>
              <p:cNvSpPr/>
              <p:nvPr/>
            </p:nvSpPr>
            <p:spPr bwMode="auto">
              <a:xfrm rot="675103">
                <a:off x="674597" y="4592917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0" name="Rounded Rectangle 159"/>
              <p:cNvSpPr/>
              <p:nvPr/>
            </p:nvSpPr>
            <p:spPr bwMode="auto">
              <a:xfrm rot="675103">
                <a:off x="682846" y="4672567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1" name="Rounded Rectangle 160"/>
              <p:cNvSpPr/>
              <p:nvPr/>
            </p:nvSpPr>
            <p:spPr bwMode="auto">
              <a:xfrm rot="675103">
                <a:off x="741778" y="4586144"/>
                <a:ext cx="89321" cy="397565"/>
              </a:xfrm>
              <a:prstGeom prst="roundRect">
                <a:avLst>
                  <a:gd name="adj" fmla="val 45539"/>
                </a:avLst>
              </a:prstGeom>
              <a:solidFill>
                <a:srgbClr val="F0B6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 bwMode="auto">
              <a:xfrm rot="675103">
                <a:off x="621429" y="4551516"/>
                <a:ext cx="278163" cy="564322"/>
              </a:xfrm>
              <a:prstGeom prst="roundRect">
                <a:avLst>
                  <a:gd name="adj" fmla="val 45539"/>
                </a:avLst>
              </a:prstGeom>
              <a:solidFill>
                <a:srgbClr val="F0B670">
                  <a:alpha val="67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90500" h="139700"/>
                <a:bevelB w="1905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2894153" y="4212185"/>
              <a:ext cx="1550027" cy="642823"/>
              <a:chOff x="1372890" y="405788"/>
              <a:chExt cx="1550027" cy="642823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638493" y="405788"/>
                <a:ext cx="1284424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14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Intercalated disk</a:t>
                </a:r>
                <a:endParaRPr lang="en-US" sz="14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 bwMode="auto">
              <a:xfrm flipH="1">
                <a:off x="1372890" y="684852"/>
                <a:ext cx="335179" cy="36375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1019956" y="5289553"/>
              <a:ext cx="1654476" cy="709510"/>
              <a:chOff x="1019956" y="5289553"/>
              <a:chExt cx="1654476" cy="709510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1019956" y="5289553"/>
                <a:ext cx="1654476" cy="383002"/>
                <a:chOff x="-959583" y="1840833"/>
                <a:chExt cx="1654476" cy="383002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-959583" y="1916058"/>
                  <a:ext cx="1526694" cy="30777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1400" b="1" i="0" dirty="0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Desmosomes</a:t>
                  </a:r>
                  <a:endParaRPr lang="en-US" sz="14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165" name="Straight Arrow Connector 164"/>
                <p:cNvCxnSpPr>
                  <a:endCxn id="127" idx="2"/>
                </p:cNvCxnSpPr>
                <p:nvPr/>
              </p:nvCxnSpPr>
              <p:spPr bwMode="auto">
                <a:xfrm flipV="1">
                  <a:off x="83465" y="1840833"/>
                  <a:ext cx="611428" cy="127731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cxnSp>
            <p:nvCxnSpPr>
              <p:cNvPr id="166" name="Straight Arrow Connector 165"/>
              <p:cNvCxnSpPr>
                <a:endCxn id="118" idx="11"/>
              </p:cNvCxnSpPr>
              <p:nvPr/>
            </p:nvCxnSpPr>
            <p:spPr bwMode="auto">
              <a:xfrm>
                <a:off x="2063004" y="5672555"/>
                <a:ext cx="598149" cy="32650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167" name="Group 166"/>
            <p:cNvGrpSpPr/>
            <p:nvPr/>
          </p:nvGrpSpPr>
          <p:grpSpPr>
            <a:xfrm>
              <a:off x="2814374" y="5513654"/>
              <a:ext cx="1817641" cy="857819"/>
              <a:chOff x="729009" y="5136853"/>
              <a:chExt cx="1817641" cy="857819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1002434" y="5136853"/>
                <a:ext cx="1544216" cy="535702"/>
                <a:chOff x="-977105" y="1688133"/>
                <a:chExt cx="1544216" cy="535702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-959583" y="1916058"/>
                  <a:ext cx="1526694" cy="30777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1400" b="1" i="0" dirty="0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Gap junctions</a:t>
                  </a:r>
                  <a:endParaRPr lang="en-US" sz="14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171" name="Straight Arrow Connector 170"/>
                <p:cNvCxnSpPr/>
                <p:nvPr/>
              </p:nvCxnSpPr>
              <p:spPr bwMode="auto">
                <a:xfrm flipH="1" flipV="1">
                  <a:off x="-977105" y="1688133"/>
                  <a:ext cx="381893" cy="227925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cxnSp>
            <p:nvCxnSpPr>
              <p:cNvPr id="169" name="Straight Arrow Connector 168"/>
              <p:cNvCxnSpPr/>
              <p:nvPr/>
            </p:nvCxnSpPr>
            <p:spPr bwMode="auto">
              <a:xfrm flipH="1">
                <a:off x="729009" y="5657518"/>
                <a:ext cx="673399" cy="33715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cxnSp>
          <p:nvCxnSpPr>
            <p:cNvPr id="172" name="Straight Connector 171"/>
            <p:cNvCxnSpPr/>
            <p:nvPr/>
          </p:nvCxnSpPr>
          <p:spPr bwMode="auto">
            <a:xfrm flipH="1">
              <a:off x="764038" y="2676175"/>
              <a:ext cx="2204095" cy="147290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00669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>
              <a:off x="3151074" y="2676175"/>
              <a:ext cx="1623021" cy="147290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00669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" name="Rectangle 173"/>
            <p:cNvSpPr/>
            <p:nvPr/>
          </p:nvSpPr>
          <p:spPr bwMode="auto">
            <a:xfrm>
              <a:off x="2972926" y="2545017"/>
              <a:ext cx="186830" cy="18412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 cap="flat" cmpd="sng" algn="ctr">
              <a:solidFill>
                <a:srgbClr val="00669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851921" y="2064567"/>
            <a:ext cx="1512167" cy="932385"/>
            <a:chOff x="3851921" y="2064567"/>
            <a:chExt cx="1512167" cy="932385"/>
          </a:xfrm>
        </p:grpSpPr>
        <p:sp>
          <p:nvSpPr>
            <p:cNvPr id="175" name="Rectangle 174"/>
            <p:cNvSpPr/>
            <p:nvPr/>
          </p:nvSpPr>
          <p:spPr>
            <a:xfrm>
              <a:off x="4079664" y="2473732"/>
              <a:ext cx="128442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4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Intercalated disk</a:t>
              </a:r>
              <a:endParaRPr lang="en-US" sz="14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76" name="Straight Arrow Connector 175"/>
            <p:cNvCxnSpPr/>
            <p:nvPr/>
          </p:nvCxnSpPr>
          <p:spPr bwMode="auto">
            <a:xfrm flipH="1" flipV="1">
              <a:off x="3851921" y="2064567"/>
              <a:ext cx="432047" cy="35632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70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Cardiac muscle: E-C coupling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1520" y="1257638"/>
            <a:ext cx="4248472" cy="5040560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EXTRACELLULAR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GB" sz="140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INTRACELLULAR</a:t>
            </a: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666481" y="3049324"/>
            <a:ext cx="1368152" cy="874379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31750" cap="flat" cmpd="dbl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2257236"/>
            <a:ext cx="4248472" cy="2008909"/>
            <a:chOff x="323528" y="3813289"/>
            <a:chExt cx="4248472" cy="2008909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323528" y="3813289"/>
              <a:ext cx="850824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1167037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455069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3399285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3682251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462384" y="3813289"/>
              <a:ext cx="1944216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693953" y="3813289"/>
              <a:ext cx="878047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Arc 12"/>
            <p:cNvSpPr/>
            <p:nvPr/>
          </p:nvSpPr>
          <p:spPr bwMode="auto">
            <a:xfrm rot="5400000">
              <a:off x="1095029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" name="Arc 13"/>
            <p:cNvSpPr/>
            <p:nvPr/>
          </p:nvSpPr>
          <p:spPr bwMode="auto">
            <a:xfrm rot="5400000">
              <a:off x="3327277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Freeform 14"/>
          <p:cNvSpPr/>
          <p:nvPr/>
        </p:nvSpPr>
        <p:spPr bwMode="auto">
          <a:xfrm rot="16200000">
            <a:off x="1289015" y="3151543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 rot="16200000">
            <a:off x="1276356" y="3489207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rot="5400000">
            <a:off x="3211965" y="3093642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 rot="5400000">
            <a:off x="3209940" y="3499840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82264" y="2221018"/>
            <a:ext cx="82554" cy="970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 rot="5095606">
            <a:off x="1571231" y="3141709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 rot="5095606">
            <a:off x="1571230" y="3657048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rot="16200000">
            <a:off x="2906698" y="3111941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 rot="16200000">
            <a:off x="2912954" y="3673210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 rot="16200000">
            <a:off x="1344523" y="3169208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 rot="16200000">
            <a:off x="1334975" y="3505291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 rot="5400000">
            <a:off x="3272252" y="3107450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 rot="5400000">
            <a:off x="3267488" y="3512895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 rot="16200000">
            <a:off x="1640049" y="3152368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 rot="16200000">
            <a:off x="1640683" y="3660962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 rot="16200000">
            <a:off x="2973658" y="3113864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 rot="16200000">
            <a:off x="2983175" y="3671532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375309" y="2212977"/>
            <a:ext cx="82554" cy="970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419" y="2950961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81472" y="315035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15629" y="348004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8029" y="363244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6581" y="323747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51624" y="310500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9997" y="375783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97632" y="3272296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8423" y="3424696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84447" y="358549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4547" y="337973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4447" y="3092031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93229" y="287439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81923" y="374227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35648" y="4143034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07553" y="371828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10937" y="296591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18037" y="2696797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82313" y="439401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83380" y="2450576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74765" y="453228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131840" y="1666782"/>
            <a:ext cx="785343" cy="783794"/>
            <a:chOff x="3203848" y="3222835"/>
            <a:chExt cx="785343" cy="783794"/>
          </a:xfrm>
        </p:grpSpPr>
        <p:sp>
          <p:nvSpPr>
            <p:cNvPr id="55" name="Rectangle 54"/>
            <p:cNvSpPr/>
            <p:nvPr/>
          </p:nvSpPr>
          <p:spPr>
            <a:xfrm>
              <a:off x="3203848" y="3222835"/>
              <a:ext cx="7853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T-tubule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6" name="Straight Arrow Connector 55"/>
            <p:cNvCxnSpPr>
              <a:stCxn id="55" idx="2"/>
            </p:cNvCxnSpPr>
            <p:nvPr/>
          </p:nvCxnSpPr>
          <p:spPr bwMode="auto">
            <a:xfrm flipH="1">
              <a:off x="3504003" y="3499834"/>
              <a:ext cx="92517" cy="50679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2083190" y="2681767"/>
            <a:ext cx="397866" cy="420369"/>
            <a:chOff x="2155198" y="4237820"/>
            <a:chExt cx="397866" cy="420369"/>
          </a:xfrm>
        </p:grpSpPr>
        <p:sp>
          <p:nvSpPr>
            <p:cNvPr id="58" name="Rectangle 57"/>
            <p:cNvSpPr/>
            <p:nvPr/>
          </p:nvSpPr>
          <p:spPr>
            <a:xfrm>
              <a:off x="2155198" y="4237820"/>
              <a:ext cx="39786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2350557" y="4428772"/>
              <a:ext cx="0" cy="2294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1501921" y="2558297"/>
            <a:ext cx="490840" cy="555556"/>
            <a:chOff x="1573929" y="4114350"/>
            <a:chExt cx="490840" cy="555556"/>
          </a:xfrm>
        </p:grpSpPr>
        <p:sp>
          <p:nvSpPr>
            <p:cNvPr id="61" name="Rectangle 60"/>
            <p:cNvSpPr/>
            <p:nvPr/>
          </p:nvSpPr>
          <p:spPr>
            <a:xfrm>
              <a:off x="1573929" y="4114350"/>
              <a:ext cx="49084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RyR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2" name="Straight Arrow Connector 61"/>
            <p:cNvCxnSpPr>
              <a:stCxn id="61" idx="2"/>
              <a:endCxn id="20" idx="0"/>
            </p:cNvCxnSpPr>
            <p:nvPr/>
          </p:nvCxnSpPr>
          <p:spPr bwMode="auto">
            <a:xfrm>
              <a:off x="1819349" y="4391349"/>
              <a:ext cx="0" cy="27855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3" name="Group 62"/>
          <p:cNvGrpSpPr/>
          <p:nvPr/>
        </p:nvGrpSpPr>
        <p:grpSpPr>
          <a:xfrm>
            <a:off x="3524511" y="2943553"/>
            <a:ext cx="818242" cy="304158"/>
            <a:chOff x="3596519" y="4499606"/>
            <a:chExt cx="818242" cy="304158"/>
          </a:xfrm>
        </p:grpSpPr>
        <p:sp>
          <p:nvSpPr>
            <p:cNvPr id="64" name="Rectangle 63"/>
            <p:cNvSpPr/>
            <p:nvPr/>
          </p:nvSpPr>
          <p:spPr>
            <a:xfrm>
              <a:off x="3786063" y="4499606"/>
              <a:ext cx="628698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VGCC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 flipH="1">
              <a:off x="3596519" y="4649895"/>
              <a:ext cx="254060" cy="15386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1245947" y="1551283"/>
            <a:ext cx="1880428" cy="686735"/>
            <a:chOff x="2804933" y="3319894"/>
            <a:chExt cx="1880428" cy="686735"/>
          </a:xfrm>
        </p:grpSpPr>
        <p:sp>
          <p:nvSpPr>
            <p:cNvPr id="67" name="Rectangle 66"/>
            <p:cNvSpPr/>
            <p:nvPr/>
          </p:nvSpPr>
          <p:spPr>
            <a:xfrm>
              <a:off x="2804933" y="3319894"/>
              <a:ext cx="188042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Cardiomyocyte</a:t>
              </a:r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 membrane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3504012" y="3753231"/>
              <a:ext cx="144455" cy="2533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69" name="Rectangle 68"/>
          <p:cNvSpPr/>
          <p:nvPr/>
        </p:nvSpPr>
        <p:spPr>
          <a:xfrm>
            <a:off x="4657863" y="980728"/>
            <a:ext cx="4346474" cy="5714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Excitation-contraction coupling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action potential propagates along the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cardiomyocyte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membrane and the T-tubules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Depolarisation opens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voltage-gated 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channels (VGCCs)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allowing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influx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Within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cardiomyocyte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the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has three main effects:</a:t>
            </a:r>
          </a:p>
          <a:p>
            <a:pPr marL="720725" lvl="0" indent="-457200">
              <a:spcAft>
                <a:spcPts val="0"/>
              </a:spcAft>
              <a:buFont typeface="+mj-lt"/>
              <a:buAutoNum type="romanL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Causes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further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depolarisation</a:t>
            </a:r>
          </a:p>
          <a:p>
            <a:pPr marL="720725" lvl="0" indent="-457200">
              <a:spcAft>
                <a:spcPts val="0"/>
              </a:spcAft>
              <a:buFont typeface="+mj-lt"/>
              <a:buAutoNum type="romanL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Initiates contraction by binding 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troponin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720725" lvl="0" indent="-457200">
              <a:spcAft>
                <a:spcPts val="600"/>
              </a:spcAft>
              <a:buFont typeface="+mj-lt"/>
              <a:buAutoNum type="romanL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Causes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induced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release (CICR) by binding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to ryanodine receptors (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RyR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) on the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SR.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Thus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depolarisation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leads to increased intracellular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and muscle contraction</a:t>
            </a:r>
            <a:endParaRPr lang="en-GB" sz="1800" i="0" baseline="30000" dirty="0">
              <a:solidFill>
                <a:srgbClr val="006699"/>
              </a:solidFill>
              <a:latin typeface="+mn-lt"/>
            </a:endParaRPr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1825331" y="5075151"/>
            <a:ext cx="1073245" cy="405981"/>
            <a:chOff x="1902185" y="1752268"/>
            <a:chExt cx="1536561" cy="452596"/>
          </a:xfrm>
        </p:grpSpPr>
        <p:cxnSp>
          <p:nvCxnSpPr>
            <p:cNvPr id="72" name="Straight Connector 71"/>
            <p:cNvCxnSpPr/>
            <p:nvPr/>
          </p:nvCxnSpPr>
          <p:spPr bwMode="auto">
            <a:xfrm>
              <a:off x="1902185" y="1752268"/>
              <a:ext cx="15365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1902185" y="1968292"/>
              <a:ext cx="15365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1902185" y="2204864"/>
              <a:ext cx="15365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2468764" y="5006703"/>
            <a:ext cx="1129912" cy="590610"/>
            <a:chOff x="3326314" y="1639074"/>
            <a:chExt cx="1617696" cy="658436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3407449" y="1639074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347864" y="1824276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326314" y="1875736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3329787" y="2060938"/>
              <a:ext cx="15365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3351226" y="2112308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3404086" y="2297510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143750" y="5006703"/>
            <a:ext cx="1122716" cy="590610"/>
            <a:chOff x="452956" y="1628800"/>
            <a:chExt cx="1607392" cy="658436"/>
          </a:xfrm>
        </p:grpSpPr>
        <p:cxnSp>
          <p:nvCxnSpPr>
            <p:cNvPr id="83" name="Straight Connector 82"/>
            <p:cNvCxnSpPr/>
            <p:nvPr/>
          </p:nvCxnSpPr>
          <p:spPr bwMode="auto">
            <a:xfrm>
              <a:off x="523786" y="1628800"/>
              <a:ext cx="15365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475447" y="1814002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56319" y="1865462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52956" y="2050664"/>
              <a:ext cx="15365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478807" y="2102034"/>
              <a:ext cx="15365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20425" y="2287236"/>
              <a:ext cx="15365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9" name="TextBox 88"/>
          <p:cNvSpPr txBox="1"/>
          <p:nvPr/>
        </p:nvSpPr>
        <p:spPr>
          <a:xfrm>
            <a:off x="1850504" y="4859407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5892E-6 L 0.04809 1.15892E-6 L 0.07604 1.15892E-6 L 0.07604 0.26209 L 0.07917 0.2792 L 0.08646 0.28984 L 0.09202 0.291 L 0.10087 0.28452 L 0.10556 0.27064 L 0.10556 0.26 L 0.10556 0.02082 L 0.10556 0.00092 " pathEditMode="relative" rAng="0" ptsTypes="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45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.00185 L 0.00139 0.02338 L 0.00295 0.03518 L 0.0316 0.04051 L 0.04201 0.04328 " pathEditMode="relative" rAng="0" ptsTypes="AAAAA">
                                      <p:cBhvr>
                                        <p:cTn id="29" dur="1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0.00185 L -0.00694 -0.02523 L 0.00278 -0.03079 L 0.02639 -0.02986 L 0.03889 -0.03912 " pathEditMode="relative" rAng="0" ptsTypes="AAAAA">
                                      <p:cBhvr>
                                        <p:cTn id="31" dur="1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206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2222E-6 0.00186 L -0.04983 -0.00532 L -0.04983 -0.04976 L -0.02761 -0.06736 L -0.00955 -0.08217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421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1094 0.00972 L -0.04636 0.02176 L -0.06024 0.02176 L -0.06094 0.07546 L -0.0533 0.11435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094 0.00973 L -0.04983 0.00047 L -0.07691 -0.00046 L -0.079 0.03565 L -0.03733 0.09954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39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01094 0.00972 L -0.05451 0.05416 L -0.08507 0.05972 L -0.10174 0.12546 L -0.08924 0.19213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912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1094 0.00972 L -0.05486 0.00417 L -0.07691 -0.00046 L -0.09375 -0.05972 L -0.08473 -0.10324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564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0.04948 0.00185 L 0.21059 0.00069 L 0.20851 0.20139 L 0.20955 0.27407 L 0.21962 0.29167 L 0.23386 0.29028 L 0.24098 0.27153 L 0.24098 0.2 L 0.24184 0.00069 L 0.31598 -0.00046 " pathEditMode="relative" rAng="0" ptsTypes="AAAAAAAAAAA">
                                      <p:cBhvr>
                                        <p:cTn id="53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8473E-6 L 0.02362 2.98473E-6 " pathEditMode="relative" ptsTypes="AA">
                                      <p:cBhvr>
                                        <p:cTn id="112" dur="4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98473E-6 L -0.02362 2.98473E-6 " pathEditMode="relative" ptsTypes="AA">
                                      <p:cBhvr>
                                        <p:cTn id="114" dur="4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Smooth muscle: background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1475874"/>
            <a:ext cx="3546648" cy="43293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Smooth muscle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Found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within the walls of blood vessels, the gastrointestinal tract, the trachea and other hollow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organs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.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Do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not contain a regular arrangement of actin and myosin filaments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.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Voltage-gated 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channels not usually found on smooth muscle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An action potential is entirely dependent on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entry.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15616" y="1340768"/>
            <a:ext cx="2232248" cy="648072"/>
            <a:chOff x="354671" y="1100878"/>
            <a:chExt cx="2023362" cy="606318"/>
          </a:xfrm>
        </p:grpSpPr>
        <p:sp>
          <p:nvSpPr>
            <p:cNvPr id="6" name="Freeform 5"/>
            <p:cNvSpPr/>
            <p:nvPr/>
          </p:nvSpPr>
          <p:spPr bwMode="auto">
            <a:xfrm>
              <a:off x="354671" y="1100878"/>
              <a:ext cx="2023362" cy="606318"/>
            </a:xfrm>
            <a:custGeom>
              <a:avLst/>
              <a:gdLst>
                <a:gd name="connsiteX0" fmla="*/ 68410 w 2033325"/>
                <a:gd name="connsiteY0" fmla="*/ 45534 h 606619"/>
                <a:gd name="connsiteX1" fmla="*/ 171 w 2033325"/>
                <a:gd name="connsiteY1" fmla="*/ 222955 h 606619"/>
                <a:gd name="connsiteX2" fmla="*/ 54762 w 2033325"/>
                <a:gd name="connsiteY2" fmla="*/ 441319 h 606619"/>
                <a:gd name="connsiteX3" fmla="*/ 218535 w 2033325"/>
                <a:gd name="connsiteY3" fmla="*/ 482262 h 606619"/>
                <a:gd name="connsiteX4" fmla="*/ 587025 w 2033325"/>
                <a:gd name="connsiteY4" fmla="*/ 414023 h 606619"/>
                <a:gd name="connsiteX5" fmla="*/ 1105639 w 2033325"/>
                <a:gd name="connsiteY5" fmla="*/ 373080 h 606619"/>
                <a:gd name="connsiteX6" fmla="*/ 1528720 w 2033325"/>
                <a:gd name="connsiteY6" fmla="*/ 523206 h 606619"/>
                <a:gd name="connsiteX7" fmla="*/ 1788028 w 2033325"/>
                <a:gd name="connsiteY7" fmla="*/ 605092 h 606619"/>
                <a:gd name="connsiteX8" fmla="*/ 2020039 w 2033325"/>
                <a:gd name="connsiteY8" fmla="*/ 454967 h 606619"/>
                <a:gd name="connsiteX9" fmla="*/ 1965448 w 2033325"/>
                <a:gd name="connsiteY9" fmla="*/ 209307 h 606619"/>
                <a:gd name="connsiteX10" fmla="*/ 1637902 w 2033325"/>
                <a:gd name="connsiteY10" fmla="*/ 100125 h 606619"/>
                <a:gd name="connsiteX11" fmla="*/ 1160230 w 2033325"/>
                <a:gd name="connsiteY11" fmla="*/ 4591 h 606619"/>
                <a:gd name="connsiteX12" fmla="*/ 764445 w 2033325"/>
                <a:gd name="connsiteY12" fmla="*/ 18238 h 606619"/>
                <a:gd name="connsiteX13" fmla="*/ 395956 w 2033325"/>
                <a:gd name="connsiteY13" fmla="*/ 45534 h 606619"/>
                <a:gd name="connsiteX14" fmla="*/ 68410 w 2033325"/>
                <a:gd name="connsiteY14" fmla="*/ 45534 h 606619"/>
                <a:gd name="connsiteX0" fmla="*/ 68410 w 2023362"/>
                <a:gd name="connsiteY0" fmla="*/ 45534 h 606318"/>
                <a:gd name="connsiteX1" fmla="*/ 171 w 2023362"/>
                <a:gd name="connsiteY1" fmla="*/ 222955 h 606318"/>
                <a:gd name="connsiteX2" fmla="*/ 54762 w 2023362"/>
                <a:gd name="connsiteY2" fmla="*/ 441319 h 606318"/>
                <a:gd name="connsiteX3" fmla="*/ 218535 w 2023362"/>
                <a:gd name="connsiteY3" fmla="*/ 482262 h 606318"/>
                <a:gd name="connsiteX4" fmla="*/ 587025 w 2023362"/>
                <a:gd name="connsiteY4" fmla="*/ 414023 h 606318"/>
                <a:gd name="connsiteX5" fmla="*/ 1105639 w 2023362"/>
                <a:gd name="connsiteY5" fmla="*/ 373080 h 606318"/>
                <a:gd name="connsiteX6" fmla="*/ 1528720 w 2023362"/>
                <a:gd name="connsiteY6" fmla="*/ 523206 h 606318"/>
                <a:gd name="connsiteX7" fmla="*/ 1788028 w 2023362"/>
                <a:gd name="connsiteY7" fmla="*/ 605092 h 606318"/>
                <a:gd name="connsiteX8" fmla="*/ 1924505 w 2023362"/>
                <a:gd name="connsiteY8" fmla="*/ 564149 h 606318"/>
                <a:gd name="connsiteX9" fmla="*/ 2020039 w 2023362"/>
                <a:gd name="connsiteY9" fmla="*/ 454967 h 606318"/>
                <a:gd name="connsiteX10" fmla="*/ 1965448 w 2023362"/>
                <a:gd name="connsiteY10" fmla="*/ 209307 h 606318"/>
                <a:gd name="connsiteX11" fmla="*/ 1637902 w 2023362"/>
                <a:gd name="connsiteY11" fmla="*/ 100125 h 606318"/>
                <a:gd name="connsiteX12" fmla="*/ 1160230 w 2023362"/>
                <a:gd name="connsiteY12" fmla="*/ 4591 h 606318"/>
                <a:gd name="connsiteX13" fmla="*/ 764445 w 2023362"/>
                <a:gd name="connsiteY13" fmla="*/ 18238 h 606318"/>
                <a:gd name="connsiteX14" fmla="*/ 395956 w 2023362"/>
                <a:gd name="connsiteY14" fmla="*/ 45534 h 606318"/>
                <a:gd name="connsiteX15" fmla="*/ 68410 w 2023362"/>
                <a:gd name="connsiteY15" fmla="*/ 45534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23362" h="606318">
                  <a:moveTo>
                    <a:pt x="68410" y="45534"/>
                  </a:moveTo>
                  <a:cubicBezTo>
                    <a:pt x="2446" y="75104"/>
                    <a:pt x="2446" y="156991"/>
                    <a:pt x="171" y="222955"/>
                  </a:cubicBezTo>
                  <a:cubicBezTo>
                    <a:pt x="-2104" y="288919"/>
                    <a:pt x="18368" y="398101"/>
                    <a:pt x="54762" y="441319"/>
                  </a:cubicBezTo>
                  <a:cubicBezTo>
                    <a:pt x="91156" y="484537"/>
                    <a:pt x="129825" y="486811"/>
                    <a:pt x="218535" y="482262"/>
                  </a:cubicBezTo>
                  <a:cubicBezTo>
                    <a:pt x="307245" y="477713"/>
                    <a:pt x="439174" y="432220"/>
                    <a:pt x="587025" y="414023"/>
                  </a:cubicBezTo>
                  <a:cubicBezTo>
                    <a:pt x="734876" y="395826"/>
                    <a:pt x="948690" y="354883"/>
                    <a:pt x="1105639" y="373080"/>
                  </a:cubicBezTo>
                  <a:cubicBezTo>
                    <a:pt x="1262588" y="391277"/>
                    <a:pt x="1414989" y="484537"/>
                    <a:pt x="1528720" y="523206"/>
                  </a:cubicBezTo>
                  <a:cubicBezTo>
                    <a:pt x="1642452" y="561875"/>
                    <a:pt x="1722064" y="598268"/>
                    <a:pt x="1788028" y="605092"/>
                  </a:cubicBezTo>
                  <a:cubicBezTo>
                    <a:pt x="1853992" y="611916"/>
                    <a:pt x="1885837" y="589170"/>
                    <a:pt x="1924505" y="564149"/>
                  </a:cubicBezTo>
                  <a:cubicBezTo>
                    <a:pt x="1963173" y="539128"/>
                    <a:pt x="2013215" y="514107"/>
                    <a:pt x="2020039" y="454967"/>
                  </a:cubicBezTo>
                  <a:cubicBezTo>
                    <a:pt x="2026863" y="395827"/>
                    <a:pt x="2029137" y="268447"/>
                    <a:pt x="1965448" y="209307"/>
                  </a:cubicBezTo>
                  <a:cubicBezTo>
                    <a:pt x="1901759" y="150167"/>
                    <a:pt x="1772105" y="134244"/>
                    <a:pt x="1637902" y="100125"/>
                  </a:cubicBezTo>
                  <a:cubicBezTo>
                    <a:pt x="1503699" y="66006"/>
                    <a:pt x="1305806" y="18239"/>
                    <a:pt x="1160230" y="4591"/>
                  </a:cubicBezTo>
                  <a:cubicBezTo>
                    <a:pt x="1014654" y="-9057"/>
                    <a:pt x="891824" y="11414"/>
                    <a:pt x="764445" y="18238"/>
                  </a:cubicBezTo>
                  <a:cubicBezTo>
                    <a:pt x="637066" y="25062"/>
                    <a:pt x="507413" y="38710"/>
                    <a:pt x="395956" y="45534"/>
                  </a:cubicBezTo>
                  <a:cubicBezTo>
                    <a:pt x="284499" y="52358"/>
                    <a:pt x="134374" y="15964"/>
                    <a:pt x="68410" y="455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flat">
              <a:bevelT w="571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 rot="420000">
              <a:off x="2066667" y="1340959"/>
              <a:ext cx="252000" cy="285307"/>
            </a:xfrm>
            <a:prstGeom prst="ellipse">
              <a:avLst/>
            </a:prstGeom>
            <a:gradFill flip="none" rotWithShape="1">
              <a:gsLst>
                <a:gs pos="17000">
                  <a:schemeClr val="accent5">
                    <a:lumMod val="20000"/>
                    <a:lumOff val="80000"/>
                  </a:schemeClr>
                </a:gs>
                <a:gs pos="38000">
                  <a:schemeClr val="accent5">
                    <a:lumMod val="60000"/>
                    <a:lumOff val="40000"/>
                  </a:schemeClr>
                </a:gs>
                <a:gs pos="88000">
                  <a:schemeClr val="accent5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563442" y="781292"/>
            <a:ext cx="17668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l"/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i="0" dirty="0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Blood vessel</a:t>
            </a:r>
            <a:endParaRPr lang="en-US" sz="2000" b="1" i="0" dirty="0">
              <a:ln w="6350"/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9552" y="1844824"/>
            <a:ext cx="4464496" cy="3960440"/>
            <a:chOff x="179512" y="1772816"/>
            <a:chExt cx="5040560" cy="38164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38"/>
            <a:stretch/>
          </p:blipFill>
          <p:spPr>
            <a:xfrm>
              <a:off x="179512" y="2852936"/>
              <a:ext cx="5030001" cy="2736304"/>
            </a:xfrm>
            <a:prstGeom prst="rect">
              <a:avLst/>
            </a:prstGeom>
            <a:ln>
              <a:solidFill>
                <a:schemeClr val="tx2"/>
              </a:solidFill>
              <a:prstDash val="sysDot"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2987824" y="1772816"/>
              <a:ext cx="288032" cy="288032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179512" y="2060848"/>
              <a:ext cx="2808312" cy="792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3275856" y="2060848"/>
              <a:ext cx="1944216" cy="792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39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51520" y="2974920"/>
            <a:ext cx="4252240" cy="310064"/>
            <a:chOff x="251520" y="2996952"/>
            <a:chExt cx="4252240" cy="310064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40" name="Rectangle 39"/>
            <p:cNvSpPr/>
            <p:nvPr/>
          </p:nvSpPr>
          <p:spPr bwMode="auto">
            <a:xfrm>
              <a:off x="251520" y="2996952"/>
              <a:ext cx="4248472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5288" y="3163000"/>
              <a:ext cx="4248472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32040" y="1330778"/>
            <a:ext cx="3770410" cy="4632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Excitation-contraction coupling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Depolarisation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activates VGCCs 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enters the cell and binds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calmodulin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(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CaM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) forming a complex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-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CaM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complex activates myosin light chain kinase (MLCK)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MLCK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phosphorylates the myosin light chains allowing them to form cross-bridges with the actin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filaments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This results in smooth muscle contraction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Smooth muscle: E-C coupling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56" name="Group 30"/>
          <p:cNvGrpSpPr/>
          <p:nvPr/>
        </p:nvGrpSpPr>
        <p:grpSpPr>
          <a:xfrm>
            <a:off x="323528" y="1052736"/>
            <a:ext cx="3744416" cy="634396"/>
            <a:chOff x="1690255" y="3283527"/>
            <a:chExt cx="2923309" cy="346364"/>
          </a:xfrm>
        </p:grpSpPr>
        <p:sp>
          <p:nvSpPr>
            <p:cNvPr id="57" name="Freeform 56"/>
            <p:cNvSpPr/>
            <p:nvPr/>
          </p:nvSpPr>
          <p:spPr bwMode="auto">
            <a:xfrm>
              <a:off x="1690255" y="3283527"/>
              <a:ext cx="2923309" cy="346364"/>
            </a:xfrm>
            <a:custGeom>
              <a:avLst/>
              <a:gdLst>
                <a:gd name="connsiteX0" fmla="*/ 0 w 2923309"/>
                <a:gd name="connsiteY0" fmla="*/ 138546 h 346364"/>
                <a:gd name="connsiteX1" fmla="*/ 706581 w 2923309"/>
                <a:gd name="connsiteY1" fmla="*/ 0 h 346364"/>
                <a:gd name="connsiteX2" fmla="*/ 1454727 w 2923309"/>
                <a:gd name="connsiteY2" fmla="*/ 138546 h 346364"/>
                <a:gd name="connsiteX3" fmla="*/ 2161309 w 2923309"/>
                <a:gd name="connsiteY3" fmla="*/ 0 h 346364"/>
                <a:gd name="connsiteX4" fmla="*/ 2923309 w 2923309"/>
                <a:gd name="connsiteY4" fmla="*/ 138546 h 346364"/>
                <a:gd name="connsiteX5" fmla="*/ 2161309 w 2923309"/>
                <a:gd name="connsiteY5" fmla="*/ 152400 h 346364"/>
                <a:gd name="connsiteX6" fmla="*/ 1454727 w 2923309"/>
                <a:gd name="connsiteY6" fmla="*/ 346364 h 346364"/>
                <a:gd name="connsiteX7" fmla="*/ 706581 w 2923309"/>
                <a:gd name="connsiteY7" fmla="*/ 152400 h 346364"/>
                <a:gd name="connsiteX8" fmla="*/ 0 w 2923309"/>
                <a:gd name="connsiteY8" fmla="*/ 138546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3309" h="346364">
                  <a:moveTo>
                    <a:pt x="0" y="138546"/>
                  </a:moveTo>
                  <a:cubicBezTo>
                    <a:pt x="0" y="113146"/>
                    <a:pt x="464127" y="0"/>
                    <a:pt x="706581" y="0"/>
                  </a:cubicBezTo>
                  <a:cubicBezTo>
                    <a:pt x="949035" y="0"/>
                    <a:pt x="1212272" y="138546"/>
                    <a:pt x="1454727" y="138546"/>
                  </a:cubicBezTo>
                  <a:cubicBezTo>
                    <a:pt x="1697182" y="138546"/>
                    <a:pt x="1916545" y="0"/>
                    <a:pt x="2161309" y="0"/>
                  </a:cubicBezTo>
                  <a:cubicBezTo>
                    <a:pt x="2406073" y="0"/>
                    <a:pt x="2923309" y="113146"/>
                    <a:pt x="2923309" y="138546"/>
                  </a:cubicBezTo>
                  <a:cubicBezTo>
                    <a:pt x="2923309" y="163946"/>
                    <a:pt x="2406073" y="117764"/>
                    <a:pt x="2161309" y="152400"/>
                  </a:cubicBezTo>
                  <a:cubicBezTo>
                    <a:pt x="1916545" y="187036"/>
                    <a:pt x="1697182" y="346364"/>
                    <a:pt x="1454727" y="346364"/>
                  </a:cubicBezTo>
                  <a:cubicBezTo>
                    <a:pt x="1212272" y="346364"/>
                    <a:pt x="949036" y="180109"/>
                    <a:pt x="706581" y="152400"/>
                  </a:cubicBezTo>
                  <a:cubicBezTo>
                    <a:pt x="464127" y="124691"/>
                    <a:pt x="0" y="163946"/>
                    <a:pt x="0" y="138546"/>
                  </a:cubicBezTo>
                  <a:close/>
                </a:path>
              </a:pathLst>
            </a:custGeom>
            <a:solidFill>
              <a:srgbClr val="FFCC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flat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915816" y="3442855"/>
              <a:ext cx="432048" cy="144016"/>
            </a:xfrm>
            <a:prstGeom prst="ellipse">
              <a:avLst/>
            </a:prstGeom>
            <a:solidFill>
              <a:srgbClr val="000000">
                <a:alpha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195916" y="5883384"/>
            <a:ext cx="1890384" cy="688638"/>
            <a:chOff x="1195916" y="5281274"/>
            <a:chExt cx="1890384" cy="688638"/>
          </a:xfrm>
        </p:grpSpPr>
        <p:sp>
          <p:nvSpPr>
            <p:cNvPr id="60" name="Freeform 59"/>
            <p:cNvSpPr/>
            <p:nvPr/>
          </p:nvSpPr>
          <p:spPr bwMode="auto">
            <a:xfrm>
              <a:off x="1195916" y="5281274"/>
              <a:ext cx="1890384" cy="688638"/>
            </a:xfrm>
            <a:custGeom>
              <a:avLst/>
              <a:gdLst>
                <a:gd name="connsiteX0" fmla="*/ 0 w 2923309"/>
                <a:gd name="connsiteY0" fmla="*/ 138546 h 346364"/>
                <a:gd name="connsiteX1" fmla="*/ 706581 w 2923309"/>
                <a:gd name="connsiteY1" fmla="*/ 0 h 346364"/>
                <a:gd name="connsiteX2" fmla="*/ 1454727 w 2923309"/>
                <a:gd name="connsiteY2" fmla="*/ 138546 h 346364"/>
                <a:gd name="connsiteX3" fmla="*/ 2161309 w 2923309"/>
                <a:gd name="connsiteY3" fmla="*/ 0 h 346364"/>
                <a:gd name="connsiteX4" fmla="*/ 2923309 w 2923309"/>
                <a:gd name="connsiteY4" fmla="*/ 138546 h 346364"/>
                <a:gd name="connsiteX5" fmla="*/ 2161309 w 2923309"/>
                <a:gd name="connsiteY5" fmla="*/ 152400 h 346364"/>
                <a:gd name="connsiteX6" fmla="*/ 1454727 w 2923309"/>
                <a:gd name="connsiteY6" fmla="*/ 346364 h 346364"/>
                <a:gd name="connsiteX7" fmla="*/ 706581 w 2923309"/>
                <a:gd name="connsiteY7" fmla="*/ 152400 h 346364"/>
                <a:gd name="connsiteX8" fmla="*/ 0 w 2923309"/>
                <a:gd name="connsiteY8" fmla="*/ 138546 h 346364"/>
                <a:gd name="connsiteX0" fmla="*/ 0 w 2475800"/>
                <a:gd name="connsiteY0" fmla="*/ 138556 h 346374"/>
                <a:gd name="connsiteX1" fmla="*/ 706581 w 2475800"/>
                <a:gd name="connsiteY1" fmla="*/ 10 h 346374"/>
                <a:gd name="connsiteX2" fmla="*/ 1454727 w 2475800"/>
                <a:gd name="connsiteY2" fmla="*/ 138556 h 346374"/>
                <a:gd name="connsiteX3" fmla="*/ 2161309 w 2475800"/>
                <a:gd name="connsiteY3" fmla="*/ 10 h 346374"/>
                <a:gd name="connsiteX4" fmla="*/ 2475800 w 2475800"/>
                <a:gd name="connsiteY4" fmla="*/ 131104 h 346374"/>
                <a:gd name="connsiteX5" fmla="*/ 2161309 w 2475800"/>
                <a:gd name="connsiteY5" fmla="*/ 152410 h 346374"/>
                <a:gd name="connsiteX6" fmla="*/ 1454727 w 2475800"/>
                <a:gd name="connsiteY6" fmla="*/ 346374 h 346374"/>
                <a:gd name="connsiteX7" fmla="*/ 706581 w 2475800"/>
                <a:gd name="connsiteY7" fmla="*/ 152410 h 346374"/>
                <a:gd name="connsiteX8" fmla="*/ 0 w 2475800"/>
                <a:gd name="connsiteY8" fmla="*/ 138556 h 346374"/>
                <a:gd name="connsiteX0" fmla="*/ 0 w 2482377"/>
                <a:gd name="connsiteY0" fmla="*/ 138558 h 346376"/>
                <a:gd name="connsiteX1" fmla="*/ 706581 w 2482377"/>
                <a:gd name="connsiteY1" fmla="*/ 12 h 346376"/>
                <a:gd name="connsiteX2" fmla="*/ 1454727 w 2482377"/>
                <a:gd name="connsiteY2" fmla="*/ 138558 h 346376"/>
                <a:gd name="connsiteX3" fmla="*/ 2161309 w 2482377"/>
                <a:gd name="connsiteY3" fmla="*/ 12 h 346376"/>
                <a:gd name="connsiteX4" fmla="*/ 2475800 w 2482377"/>
                <a:gd name="connsiteY4" fmla="*/ 131106 h 346376"/>
                <a:gd name="connsiteX5" fmla="*/ 1894935 w 2482377"/>
                <a:gd name="connsiteY5" fmla="*/ 241828 h 346376"/>
                <a:gd name="connsiteX6" fmla="*/ 1454727 w 2482377"/>
                <a:gd name="connsiteY6" fmla="*/ 346376 h 346376"/>
                <a:gd name="connsiteX7" fmla="*/ 706581 w 2482377"/>
                <a:gd name="connsiteY7" fmla="*/ 152412 h 346376"/>
                <a:gd name="connsiteX8" fmla="*/ 0 w 2482377"/>
                <a:gd name="connsiteY8" fmla="*/ 138558 h 346376"/>
                <a:gd name="connsiteX0" fmla="*/ 0 w 2475823"/>
                <a:gd name="connsiteY0" fmla="*/ 138546 h 346364"/>
                <a:gd name="connsiteX1" fmla="*/ 706581 w 2475823"/>
                <a:gd name="connsiteY1" fmla="*/ 0 h 346364"/>
                <a:gd name="connsiteX2" fmla="*/ 1454727 w 2475823"/>
                <a:gd name="connsiteY2" fmla="*/ 138546 h 346364"/>
                <a:gd name="connsiteX3" fmla="*/ 1916245 w 2475823"/>
                <a:gd name="connsiteY3" fmla="*/ 44708 h 346364"/>
                <a:gd name="connsiteX4" fmla="*/ 2475800 w 2475823"/>
                <a:gd name="connsiteY4" fmla="*/ 131094 h 346364"/>
                <a:gd name="connsiteX5" fmla="*/ 1894935 w 2475823"/>
                <a:gd name="connsiteY5" fmla="*/ 241816 h 346364"/>
                <a:gd name="connsiteX6" fmla="*/ 1454727 w 2475823"/>
                <a:gd name="connsiteY6" fmla="*/ 346364 h 346364"/>
                <a:gd name="connsiteX7" fmla="*/ 706581 w 2475823"/>
                <a:gd name="connsiteY7" fmla="*/ 152400 h 346364"/>
                <a:gd name="connsiteX8" fmla="*/ 0 w 2475823"/>
                <a:gd name="connsiteY8" fmla="*/ 138546 h 346364"/>
                <a:gd name="connsiteX0" fmla="*/ 0 w 2475823"/>
                <a:gd name="connsiteY0" fmla="*/ 140037 h 347855"/>
                <a:gd name="connsiteX1" fmla="*/ 706581 w 2475823"/>
                <a:gd name="connsiteY1" fmla="*/ 1491 h 347855"/>
                <a:gd name="connsiteX2" fmla="*/ 1476037 w 2475823"/>
                <a:gd name="connsiteY2" fmla="*/ 65523 h 347855"/>
                <a:gd name="connsiteX3" fmla="*/ 1916245 w 2475823"/>
                <a:gd name="connsiteY3" fmla="*/ 46199 h 347855"/>
                <a:gd name="connsiteX4" fmla="*/ 2475800 w 2475823"/>
                <a:gd name="connsiteY4" fmla="*/ 132585 h 347855"/>
                <a:gd name="connsiteX5" fmla="*/ 1894935 w 2475823"/>
                <a:gd name="connsiteY5" fmla="*/ 243307 h 347855"/>
                <a:gd name="connsiteX6" fmla="*/ 1454727 w 2475823"/>
                <a:gd name="connsiteY6" fmla="*/ 347855 h 347855"/>
                <a:gd name="connsiteX7" fmla="*/ 706581 w 2475823"/>
                <a:gd name="connsiteY7" fmla="*/ 153891 h 347855"/>
                <a:gd name="connsiteX8" fmla="*/ 0 w 2475823"/>
                <a:gd name="connsiteY8" fmla="*/ 140037 h 347855"/>
                <a:gd name="connsiteX0" fmla="*/ 3590 w 2479413"/>
                <a:gd name="connsiteY0" fmla="*/ 110939 h 318757"/>
                <a:gd name="connsiteX1" fmla="*/ 1019165 w 2479413"/>
                <a:gd name="connsiteY1" fmla="*/ 2198 h 318757"/>
                <a:gd name="connsiteX2" fmla="*/ 1479627 w 2479413"/>
                <a:gd name="connsiteY2" fmla="*/ 36425 h 318757"/>
                <a:gd name="connsiteX3" fmla="*/ 1919835 w 2479413"/>
                <a:gd name="connsiteY3" fmla="*/ 17101 h 318757"/>
                <a:gd name="connsiteX4" fmla="*/ 2479390 w 2479413"/>
                <a:gd name="connsiteY4" fmla="*/ 103487 h 318757"/>
                <a:gd name="connsiteX5" fmla="*/ 1898525 w 2479413"/>
                <a:gd name="connsiteY5" fmla="*/ 214209 h 318757"/>
                <a:gd name="connsiteX6" fmla="*/ 1458317 w 2479413"/>
                <a:gd name="connsiteY6" fmla="*/ 318757 h 318757"/>
                <a:gd name="connsiteX7" fmla="*/ 710171 w 2479413"/>
                <a:gd name="connsiteY7" fmla="*/ 124793 h 318757"/>
                <a:gd name="connsiteX8" fmla="*/ 3590 w 2479413"/>
                <a:gd name="connsiteY8" fmla="*/ 110939 h 318757"/>
                <a:gd name="connsiteX0" fmla="*/ 51 w 2475874"/>
                <a:gd name="connsiteY0" fmla="*/ 110939 h 318757"/>
                <a:gd name="connsiteX1" fmla="*/ 1015626 w 2475874"/>
                <a:gd name="connsiteY1" fmla="*/ 2198 h 318757"/>
                <a:gd name="connsiteX2" fmla="*/ 1476088 w 2475874"/>
                <a:gd name="connsiteY2" fmla="*/ 36425 h 318757"/>
                <a:gd name="connsiteX3" fmla="*/ 1916296 w 2475874"/>
                <a:gd name="connsiteY3" fmla="*/ 17101 h 318757"/>
                <a:gd name="connsiteX4" fmla="*/ 2475851 w 2475874"/>
                <a:gd name="connsiteY4" fmla="*/ 103487 h 318757"/>
                <a:gd name="connsiteX5" fmla="*/ 1894986 w 2475874"/>
                <a:gd name="connsiteY5" fmla="*/ 214209 h 318757"/>
                <a:gd name="connsiteX6" fmla="*/ 1454778 w 2475874"/>
                <a:gd name="connsiteY6" fmla="*/ 318757 h 318757"/>
                <a:gd name="connsiteX7" fmla="*/ 973006 w 2475874"/>
                <a:gd name="connsiteY7" fmla="*/ 266369 h 318757"/>
                <a:gd name="connsiteX8" fmla="*/ 51 w 2475874"/>
                <a:gd name="connsiteY8" fmla="*/ 110939 h 318757"/>
                <a:gd name="connsiteX0" fmla="*/ 217 w 1794122"/>
                <a:gd name="connsiteY0" fmla="*/ 181645 h 322401"/>
                <a:gd name="connsiteX1" fmla="*/ 333874 w 1794122"/>
                <a:gd name="connsiteY1" fmla="*/ 5842 h 322401"/>
                <a:gd name="connsiteX2" fmla="*/ 794336 w 1794122"/>
                <a:gd name="connsiteY2" fmla="*/ 40069 h 322401"/>
                <a:gd name="connsiteX3" fmla="*/ 1234544 w 1794122"/>
                <a:gd name="connsiteY3" fmla="*/ 20745 h 322401"/>
                <a:gd name="connsiteX4" fmla="*/ 1794099 w 1794122"/>
                <a:gd name="connsiteY4" fmla="*/ 107131 h 322401"/>
                <a:gd name="connsiteX5" fmla="*/ 1213234 w 1794122"/>
                <a:gd name="connsiteY5" fmla="*/ 217853 h 322401"/>
                <a:gd name="connsiteX6" fmla="*/ 773026 w 1794122"/>
                <a:gd name="connsiteY6" fmla="*/ 322401 h 322401"/>
                <a:gd name="connsiteX7" fmla="*/ 291254 w 1794122"/>
                <a:gd name="connsiteY7" fmla="*/ 270013 h 322401"/>
                <a:gd name="connsiteX8" fmla="*/ 217 w 1794122"/>
                <a:gd name="connsiteY8" fmla="*/ 181645 h 322401"/>
                <a:gd name="connsiteX0" fmla="*/ 834 w 1794739"/>
                <a:gd name="connsiteY0" fmla="*/ 181645 h 322401"/>
                <a:gd name="connsiteX1" fmla="*/ 334491 w 1794739"/>
                <a:gd name="connsiteY1" fmla="*/ 5842 h 322401"/>
                <a:gd name="connsiteX2" fmla="*/ 794953 w 1794739"/>
                <a:gd name="connsiteY2" fmla="*/ 40069 h 322401"/>
                <a:gd name="connsiteX3" fmla="*/ 1235161 w 1794739"/>
                <a:gd name="connsiteY3" fmla="*/ 20745 h 322401"/>
                <a:gd name="connsiteX4" fmla="*/ 1794716 w 1794739"/>
                <a:gd name="connsiteY4" fmla="*/ 107131 h 322401"/>
                <a:gd name="connsiteX5" fmla="*/ 1213851 w 1794739"/>
                <a:gd name="connsiteY5" fmla="*/ 217853 h 322401"/>
                <a:gd name="connsiteX6" fmla="*/ 773643 w 1794739"/>
                <a:gd name="connsiteY6" fmla="*/ 322401 h 322401"/>
                <a:gd name="connsiteX7" fmla="*/ 430386 w 1794739"/>
                <a:gd name="connsiteY7" fmla="*/ 292367 h 322401"/>
                <a:gd name="connsiteX8" fmla="*/ 834 w 1794739"/>
                <a:gd name="connsiteY8" fmla="*/ 181645 h 322401"/>
                <a:gd name="connsiteX0" fmla="*/ 834 w 1475138"/>
                <a:gd name="connsiteY0" fmla="*/ 181645 h 322401"/>
                <a:gd name="connsiteX1" fmla="*/ 334491 w 1475138"/>
                <a:gd name="connsiteY1" fmla="*/ 5842 h 322401"/>
                <a:gd name="connsiteX2" fmla="*/ 794953 w 1475138"/>
                <a:gd name="connsiteY2" fmla="*/ 40069 h 322401"/>
                <a:gd name="connsiteX3" fmla="*/ 1235161 w 1475138"/>
                <a:gd name="connsiteY3" fmla="*/ 20745 h 322401"/>
                <a:gd name="connsiteX4" fmla="*/ 1475067 w 1475138"/>
                <a:gd name="connsiteY4" fmla="*/ 114583 h 322401"/>
                <a:gd name="connsiteX5" fmla="*/ 1213851 w 1475138"/>
                <a:gd name="connsiteY5" fmla="*/ 217853 h 322401"/>
                <a:gd name="connsiteX6" fmla="*/ 773643 w 1475138"/>
                <a:gd name="connsiteY6" fmla="*/ 322401 h 322401"/>
                <a:gd name="connsiteX7" fmla="*/ 430386 w 1475138"/>
                <a:gd name="connsiteY7" fmla="*/ 292367 h 322401"/>
                <a:gd name="connsiteX8" fmla="*/ 834 w 1475138"/>
                <a:gd name="connsiteY8" fmla="*/ 181645 h 322401"/>
                <a:gd name="connsiteX0" fmla="*/ 834 w 1477134"/>
                <a:gd name="connsiteY0" fmla="*/ 181645 h 322401"/>
                <a:gd name="connsiteX1" fmla="*/ 334491 w 1477134"/>
                <a:gd name="connsiteY1" fmla="*/ 5842 h 322401"/>
                <a:gd name="connsiteX2" fmla="*/ 794953 w 1477134"/>
                <a:gd name="connsiteY2" fmla="*/ 40069 h 322401"/>
                <a:gd name="connsiteX3" fmla="*/ 1235161 w 1477134"/>
                <a:gd name="connsiteY3" fmla="*/ 20745 h 322401"/>
                <a:gd name="connsiteX4" fmla="*/ 1475067 w 1477134"/>
                <a:gd name="connsiteY4" fmla="*/ 114583 h 322401"/>
                <a:gd name="connsiteX5" fmla="*/ 1107302 w 1477134"/>
                <a:gd name="connsiteY5" fmla="*/ 270012 h 322401"/>
                <a:gd name="connsiteX6" fmla="*/ 773643 w 1477134"/>
                <a:gd name="connsiteY6" fmla="*/ 322401 h 322401"/>
                <a:gd name="connsiteX7" fmla="*/ 430386 w 1477134"/>
                <a:gd name="connsiteY7" fmla="*/ 292367 h 322401"/>
                <a:gd name="connsiteX8" fmla="*/ 834 w 1477134"/>
                <a:gd name="connsiteY8" fmla="*/ 181645 h 322401"/>
                <a:gd name="connsiteX0" fmla="*/ 834 w 1477134"/>
                <a:gd name="connsiteY0" fmla="*/ 181645 h 367109"/>
                <a:gd name="connsiteX1" fmla="*/ 334491 w 1477134"/>
                <a:gd name="connsiteY1" fmla="*/ 5842 h 367109"/>
                <a:gd name="connsiteX2" fmla="*/ 794953 w 1477134"/>
                <a:gd name="connsiteY2" fmla="*/ 40069 h 367109"/>
                <a:gd name="connsiteX3" fmla="*/ 1235161 w 1477134"/>
                <a:gd name="connsiteY3" fmla="*/ 20745 h 367109"/>
                <a:gd name="connsiteX4" fmla="*/ 1475067 w 1477134"/>
                <a:gd name="connsiteY4" fmla="*/ 114583 h 367109"/>
                <a:gd name="connsiteX5" fmla="*/ 1107302 w 1477134"/>
                <a:gd name="connsiteY5" fmla="*/ 270012 h 367109"/>
                <a:gd name="connsiteX6" fmla="*/ 762989 w 1477134"/>
                <a:gd name="connsiteY6" fmla="*/ 367109 h 367109"/>
                <a:gd name="connsiteX7" fmla="*/ 430386 w 1477134"/>
                <a:gd name="connsiteY7" fmla="*/ 292367 h 367109"/>
                <a:gd name="connsiteX8" fmla="*/ 834 w 1477134"/>
                <a:gd name="connsiteY8" fmla="*/ 181645 h 367109"/>
                <a:gd name="connsiteX0" fmla="*/ 834 w 1477134"/>
                <a:gd name="connsiteY0" fmla="*/ 181645 h 367109"/>
                <a:gd name="connsiteX1" fmla="*/ 334491 w 1477134"/>
                <a:gd name="connsiteY1" fmla="*/ 5842 h 367109"/>
                <a:gd name="connsiteX2" fmla="*/ 794953 w 1477134"/>
                <a:gd name="connsiteY2" fmla="*/ 40069 h 367109"/>
                <a:gd name="connsiteX3" fmla="*/ 1235161 w 1477134"/>
                <a:gd name="connsiteY3" fmla="*/ 20745 h 367109"/>
                <a:gd name="connsiteX4" fmla="*/ 1475067 w 1477134"/>
                <a:gd name="connsiteY4" fmla="*/ 114583 h 367109"/>
                <a:gd name="connsiteX5" fmla="*/ 1107302 w 1477134"/>
                <a:gd name="connsiteY5" fmla="*/ 270012 h 367109"/>
                <a:gd name="connsiteX6" fmla="*/ 762989 w 1477134"/>
                <a:gd name="connsiteY6" fmla="*/ 367109 h 367109"/>
                <a:gd name="connsiteX7" fmla="*/ 430386 w 1477134"/>
                <a:gd name="connsiteY7" fmla="*/ 329624 h 367109"/>
                <a:gd name="connsiteX8" fmla="*/ 834 w 1477134"/>
                <a:gd name="connsiteY8" fmla="*/ 181645 h 367109"/>
                <a:gd name="connsiteX0" fmla="*/ 834 w 1477134"/>
                <a:gd name="connsiteY0" fmla="*/ 190515 h 375979"/>
                <a:gd name="connsiteX1" fmla="*/ 334491 w 1477134"/>
                <a:gd name="connsiteY1" fmla="*/ 14712 h 375979"/>
                <a:gd name="connsiteX2" fmla="*/ 794953 w 1477134"/>
                <a:gd name="connsiteY2" fmla="*/ 11682 h 375979"/>
                <a:gd name="connsiteX3" fmla="*/ 1235161 w 1477134"/>
                <a:gd name="connsiteY3" fmla="*/ 29615 h 375979"/>
                <a:gd name="connsiteX4" fmla="*/ 1475067 w 1477134"/>
                <a:gd name="connsiteY4" fmla="*/ 123453 h 375979"/>
                <a:gd name="connsiteX5" fmla="*/ 1107302 w 1477134"/>
                <a:gd name="connsiteY5" fmla="*/ 278882 h 375979"/>
                <a:gd name="connsiteX6" fmla="*/ 762989 w 1477134"/>
                <a:gd name="connsiteY6" fmla="*/ 375979 h 375979"/>
                <a:gd name="connsiteX7" fmla="*/ 430386 w 1477134"/>
                <a:gd name="connsiteY7" fmla="*/ 338494 h 375979"/>
                <a:gd name="connsiteX8" fmla="*/ 834 w 1477134"/>
                <a:gd name="connsiteY8" fmla="*/ 190515 h 375979"/>
                <a:gd name="connsiteX0" fmla="*/ 834 w 1475845"/>
                <a:gd name="connsiteY0" fmla="*/ 190515 h 375979"/>
                <a:gd name="connsiteX1" fmla="*/ 334491 w 1475845"/>
                <a:gd name="connsiteY1" fmla="*/ 14712 h 375979"/>
                <a:gd name="connsiteX2" fmla="*/ 794953 w 1475845"/>
                <a:gd name="connsiteY2" fmla="*/ 11682 h 375979"/>
                <a:gd name="connsiteX3" fmla="*/ 1235161 w 1475845"/>
                <a:gd name="connsiteY3" fmla="*/ 29615 h 375979"/>
                <a:gd name="connsiteX4" fmla="*/ 1475067 w 1475845"/>
                <a:gd name="connsiteY4" fmla="*/ 123453 h 375979"/>
                <a:gd name="connsiteX5" fmla="*/ 1160577 w 1475845"/>
                <a:gd name="connsiteY5" fmla="*/ 301236 h 375979"/>
                <a:gd name="connsiteX6" fmla="*/ 762989 w 1475845"/>
                <a:gd name="connsiteY6" fmla="*/ 375979 h 375979"/>
                <a:gd name="connsiteX7" fmla="*/ 430386 w 1475845"/>
                <a:gd name="connsiteY7" fmla="*/ 338494 h 375979"/>
                <a:gd name="connsiteX8" fmla="*/ 834 w 1475845"/>
                <a:gd name="connsiteY8" fmla="*/ 190515 h 3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5845" h="375979">
                  <a:moveTo>
                    <a:pt x="834" y="190515"/>
                  </a:moveTo>
                  <a:cubicBezTo>
                    <a:pt x="-15149" y="136551"/>
                    <a:pt x="202138" y="44518"/>
                    <a:pt x="334491" y="14712"/>
                  </a:cubicBezTo>
                  <a:cubicBezTo>
                    <a:pt x="466844" y="-15094"/>
                    <a:pt x="644841" y="9198"/>
                    <a:pt x="794953" y="11682"/>
                  </a:cubicBezTo>
                  <a:cubicBezTo>
                    <a:pt x="945065" y="14166"/>
                    <a:pt x="1121809" y="10987"/>
                    <a:pt x="1235161" y="29615"/>
                  </a:cubicBezTo>
                  <a:cubicBezTo>
                    <a:pt x="1348513" y="48244"/>
                    <a:pt x="1487498" y="78183"/>
                    <a:pt x="1475067" y="123453"/>
                  </a:cubicBezTo>
                  <a:cubicBezTo>
                    <a:pt x="1462636" y="168723"/>
                    <a:pt x="1279257" y="259148"/>
                    <a:pt x="1160577" y="301236"/>
                  </a:cubicBezTo>
                  <a:cubicBezTo>
                    <a:pt x="1041897" y="343324"/>
                    <a:pt x="1005444" y="375979"/>
                    <a:pt x="762989" y="375979"/>
                  </a:cubicBezTo>
                  <a:cubicBezTo>
                    <a:pt x="520534" y="375979"/>
                    <a:pt x="557412" y="369405"/>
                    <a:pt x="430386" y="338494"/>
                  </a:cubicBezTo>
                  <a:cubicBezTo>
                    <a:pt x="303360" y="307583"/>
                    <a:pt x="16817" y="244479"/>
                    <a:pt x="834" y="190515"/>
                  </a:cubicBezTo>
                  <a:close/>
                </a:path>
              </a:pathLst>
            </a:custGeom>
            <a:solidFill>
              <a:srgbClr val="FFCC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flat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893328" y="5545452"/>
              <a:ext cx="553403" cy="263778"/>
            </a:xfrm>
            <a:prstGeom prst="ellipse">
              <a:avLst/>
            </a:prstGeom>
            <a:solidFill>
              <a:srgbClr val="000000">
                <a:alpha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29" name="Rectangle 128"/>
          <p:cNvSpPr>
            <a:spLocks noChangeAspect="1"/>
          </p:cNvSpPr>
          <p:nvPr/>
        </p:nvSpPr>
        <p:spPr bwMode="auto">
          <a:xfrm>
            <a:off x="251520" y="1807866"/>
            <a:ext cx="4248472" cy="4007278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EXTRACELLULAR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endParaRPr lang="en-GB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r>
              <a:rPr lang="en-GB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INTRACELLULAR</a:t>
            </a:r>
            <a:endParaRPr lang="en-GB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51520" y="2969656"/>
            <a:ext cx="4252240" cy="310064"/>
            <a:chOff x="251520" y="2996952"/>
            <a:chExt cx="4252240" cy="310064"/>
          </a:xfrm>
        </p:grpSpPr>
        <p:sp>
          <p:nvSpPr>
            <p:cNvPr id="130" name="Rectangle 129"/>
            <p:cNvSpPr/>
            <p:nvPr/>
          </p:nvSpPr>
          <p:spPr bwMode="auto">
            <a:xfrm>
              <a:off x="251520" y="2996952"/>
              <a:ext cx="4248472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55288" y="3163000"/>
              <a:ext cx="4248472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51" name="Flowchart: Punched Tape 150"/>
          <p:cNvSpPr>
            <a:spLocks/>
          </p:cNvSpPr>
          <p:nvPr/>
        </p:nvSpPr>
        <p:spPr bwMode="auto">
          <a:xfrm>
            <a:off x="3421388" y="5111848"/>
            <a:ext cx="1080000" cy="45719"/>
          </a:xfrm>
          <a:prstGeom prst="flowChartPunchedTape">
            <a:avLst/>
          </a:prstGeom>
          <a:solidFill>
            <a:srgbClr val="002060"/>
          </a:solidFill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2" name="Flowchart: Punched Tape 151"/>
          <p:cNvSpPr>
            <a:spLocks noChangeAspect="1"/>
          </p:cNvSpPr>
          <p:nvPr/>
        </p:nvSpPr>
        <p:spPr bwMode="auto">
          <a:xfrm>
            <a:off x="2483960" y="5229203"/>
            <a:ext cx="1728000" cy="50827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3" name="Flowchart: Punched Tape 152"/>
          <p:cNvSpPr>
            <a:spLocks noChangeAspect="1"/>
          </p:cNvSpPr>
          <p:nvPr/>
        </p:nvSpPr>
        <p:spPr bwMode="auto">
          <a:xfrm>
            <a:off x="2483960" y="4976796"/>
            <a:ext cx="1728000" cy="50827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4" name="Flowchart: Punched Tape 153"/>
          <p:cNvSpPr>
            <a:spLocks/>
          </p:cNvSpPr>
          <p:nvPr/>
        </p:nvSpPr>
        <p:spPr bwMode="auto">
          <a:xfrm>
            <a:off x="3420630" y="4859441"/>
            <a:ext cx="1080000" cy="45719"/>
          </a:xfrm>
          <a:prstGeom prst="flowChartPunchedTape">
            <a:avLst/>
          </a:prstGeom>
          <a:solidFill>
            <a:srgbClr val="002060"/>
          </a:solidFill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55" name="Group 154"/>
          <p:cNvGrpSpPr>
            <a:grpSpLocks noChangeAspect="1"/>
          </p:cNvGrpSpPr>
          <p:nvPr/>
        </p:nvGrpSpPr>
        <p:grpSpPr>
          <a:xfrm rot="1651318">
            <a:off x="3866775" y="4221355"/>
            <a:ext cx="434186" cy="562182"/>
            <a:chOff x="8098588" y="5247199"/>
            <a:chExt cx="428628" cy="495695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sunrise" dir="t"/>
          </a:scene3d>
        </p:grpSpPr>
        <p:sp>
          <p:nvSpPr>
            <p:cNvPr id="156" name="Oval 155"/>
            <p:cNvSpPr/>
            <p:nvPr/>
          </p:nvSpPr>
          <p:spPr bwMode="auto">
            <a:xfrm>
              <a:off x="8118848" y="5528580"/>
              <a:ext cx="204790" cy="21431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27000" h="2032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098588" y="5273325"/>
              <a:ext cx="428628" cy="4286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90500" h="203200"/>
            </a:sp3d>
          </p:spPr>
          <p:txBody>
            <a:bodyPr vert="horz" wrap="none" lIns="91440" tIns="72000" rIns="91440" bIns="108000" numCol="1" rtlCol="0" anchor="b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 Narrow" pitchFamily="34" charset="0"/>
                </a:rPr>
                <a:t>MLCK</a:t>
              </a: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8111651" y="5247199"/>
              <a:ext cx="204790" cy="21431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27000" h="2032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9" name="Group 158"/>
          <p:cNvGrpSpPr>
            <a:grpSpLocks noChangeAspect="1"/>
          </p:cNvGrpSpPr>
          <p:nvPr/>
        </p:nvGrpSpPr>
        <p:grpSpPr>
          <a:xfrm rot="21314370">
            <a:off x="613882" y="4404713"/>
            <a:ext cx="434186" cy="560193"/>
            <a:chOff x="8098588" y="5247199"/>
            <a:chExt cx="428628" cy="493941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sunrise" dir="t"/>
          </a:scene3d>
        </p:grpSpPr>
        <p:sp>
          <p:nvSpPr>
            <p:cNvPr id="160" name="Oval 159"/>
            <p:cNvSpPr/>
            <p:nvPr/>
          </p:nvSpPr>
          <p:spPr bwMode="auto">
            <a:xfrm>
              <a:off x="8106499" y="5526826"/>
              <a:ext cx="204790" cy="21431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27000" h="2032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098588" y="5273325"/>
              <a:ext cx="428628" cy="4286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90500" h="203200"/>
            </a:sp3d>
          </p:spPr>
          <p:txBody>
            <a:bodyPr vert="horz" wrap="none" lIns="91440" tIns="72000" rIns="91440" bIns="108000" numCol="1" rtlCol="0" anchor="b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 Narrow" pitchFamily="34" charset="0"/>
                </a:rPr>
                <a:t>MLCK</a:t>
              </a: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8111651" y="5247199"/>
              <a:ext cx="204790" cy="21431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27000" h="2032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63" name="Freeform 162"/>
          <p:cNvSpPr>
            <a:spLocks noChangeAspect="1"/>
          </p:cNvSpPr>
          <p:nvPr/>
        </p:nvSpPr>
        <p:spPr bwMode="auto">
          <a:xfrm rot="20195">
            <a:off x="1369800" y="2741351"/>
            <a:ext cx="467175" cy="68881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rise" dir="t"/>
          </a:scene3d>
          <a:sp3d prstMaterial="flat">
            <a:bevelT w="127000" h="127000"/>
            <a:bevelB w="127000" h="127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4" name="Freeform 163"/>
          <p:cNvSpPr>
            <a:spLocks noChangeAspect="1"/>
          </p:cNvSpPr>
          <p:nvPr/>
        </p:nvSpPr>
        <p:spPr bwMode="auto">
          <a:xfrm rot="20195">
            <a:off x="1519647" y="2751369"/>
            <a:ext cx="163615" cy="649332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5" name="Freeform 164"/>
          <p:cNvSpPr>
            <a:spLocks noChangeAspect="1"/>
          </p:cNvSpPr>
          <p:nvPr/>
        </p:nvSpPr>
        <p:spPr bwMode="auto">
          <a:xfrm rot="20195">
            <a:off x="2700157" y="2750988"/>
            <a:ext cx="467175" cy="68881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rise" dir="t"/>
          </a:scene3d>
          <a:sp3d prstMaterial="flat">
            <a:bevelT w="127000" h="127000"/>
            <a:bevelB w="127000" h="127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6" name="Freeform 165"/>
          <p:cNvSpPr>
            <a:spLocks noChangeAspect="1"/>
          </p:cNvSpPr>
          <p:nvPr/>
        </p:nvSpPr>
        <p:spPr bwMode="auto">
          <a:xfrm rot="20195">
            <a:off x="2842588" y="2765601"/>
            <a:ext cx="163615" cy="649332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3" name="Oval 142"/>
          <p:cNvSpPr>
            <a:spLocks noChangeAspect="1"/>
          </p:cNvSpPr>
          <p:nvPr/>
        </p:nvSpPr>
        <p:spPr bwMode="auto">
          <a:xfrm rot="1218954">
            <a:off x="3635863" y="2069962"/>
            <a:ext cx="345644" cy="345644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rise" dir="t"/>
          </a:scene3d>
          <a:sp3d prstMaterial="flat">
            <a:bevelT w="114300"/>
            <a:bevelB/>
          </a:sp3d>
        </p:spPr>
        <p:txBody>
          <a:bodyPr vert="horz" wrap="none" lIns="0" tIns="45720" rIns="252000" bIns="25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Ca</a:t>
            </a:r>
            <a:r>
              <a:rPr kumimoji="0" lang="en-US" sz="1400" b="0" i="0" u="none" strike="noStrike" cap="none" normalizeH="0" baseline="30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2+</a:t>
            </a:r>
            <a:endParaRPr kumimoji="0" lang="en-US" sz="1400" b="0" i="0" u="none" strike="noStrike" cap="none" normalizeH="0" baseline="0" dirty="0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grpSp>
        <p:nvGrpSpPr>
          <p:cNvPr id="148" name="Group 107"/>
          <p:cNvGrpSpPr>
            <a:grpSpLocks noChangeAspect="1"/>
          </p:cNvGrpSpPr>
          <p:nvPr/>
        </p:nvGrpSpPr>
        <p:grpSpPr>
          <a:xfrm rot="3011923">
            <a:off x="1112512" y="3632356"/>
            <a:ext cx="439613" cy="455975"/>
            <a:chOff x="2667683" y="2458319"/>
            <a:chExt cx="403750" cy="433333"/>
          </a:xfrm>
          <a:solidFill>
            <a:srgbClr val="00B050"/>
          </a:solidFill>
          <a:scene3d>
            <a:camera prst="orthographicFront"/>
            <a:lightRig rig="sunrise" dir="t"/>
          </a:scene3d>
        </p:grpSpPr>
        <p:sp>
          <p:nvSpPr>
            <p:cNvPr id="149" name="Oval 148"/>
            <p:cNvSpPr/>
            <p:nvPr/>
          </p:nvSpPr>
          <p:spPr bwMode="auto">
            <a:xfrm rot="19640315">
              <a:off x="2667683" y="2626193"/>
              <a:ext cx="247535" cy="26545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778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 rot="19640315">
              <a:off x="2719826" y="2458319"/>
              <a:ext cx="351607" cy="38550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77800"/>
              <a:bevelB/>
            </a:sp3d>
          </p:spPr>
          <p:txBody>
            <a:bodyPr vert="horz" wrap="none" lIns="91440" tIns="72000" rIns="91440" bIns="45720" numCol="1" rtlCol="0" anchor="ctr" anchorCtr="1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 Narrow" pitchFamily="34" charset="0"/>
                </a:rPr>
                <a:t>CaM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45" name="Group 107"/>
          <p:cNvGrpSpPr>
            <a:grpSpLocks noChangeAspect="1"/>
          </p:cNvGrpSpPr>
          <p:nvPr/>
        </p:nvGrpSpPr>
        <p:grpSpPr>
          <a:xfrm>
            <a:off x="3286146" y="3632322"/>
            <a:ext cx="440640" cy="455040"/>
            <a:chOff x="2666346" y="2458319"/>
            <a:chExt cx="405086" cy="432819"/>
          </a:xfrm>
          <a:solidFill>
            <a:srgbClr val="00B050"/>
          </a:solidFill>
          <a:scene3d>
            <a:camera prst="orthographicFront"/>
            <a:lightRig rig="sunrise" dir="t"/>
          </a:scene3d>
        </p:grpSpPr>
        <p:sp>
          <p:nvSpPr>
            <p:cNvPr id="146" name="Oval 145"/>
            <p:cNvSpPr/>
            <p:nvPr/>
          </p:nvSpPr>
          <p:spPr bwMode="auto">
            <a:xfrm rot="19640315">
              <a:off x="2666346" y="2625679"/>
              <a:ext cx="247535" cy="26545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778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 rot="19640315">
              <a:off x="2719825" y="2458319"/>
              <a:ext cx="351607" cy="38550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77800"/>
              <a:bevelB/>
            </a:sp3d>
          </p:spPr>
          <p:txBody>
            <a:bodyPr vert="horz" wrap="none" lIns="72000" tIns="72000" rIns="91440" bIns="45720" numCol="1" rtlCol="0" anchor="ctr" anchorCtr="1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 Narrow" pitchFamily="34" charset="0"/>
                </a:rPr>
                <a:t>CaM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44" name="Oval 143"/>
          <p:cNvSpPr>
            <a:spLocks noChangeAspect="1"/>
          </p:cNvSpPr>
          <p:nvPr/>
        </p:nvSpPr>
        <p:spPr bwMode="auto">
          <a:xfrm rot="19640315">
            <a:off x="821516" y="2301104"/>
            <a:ext cx="345644" cy="345644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rise" dir="t"/>
          </a:scene3d>
          <a:sp3d prstMaterial="flat">
            <a:bevelT w="114300"/>
            <a:bevelB/>
          </a:sp3d>
        </p:spPr>
        <p:txBody>
          <a:bodyPr vert="horz" wrap="none" lIns="0" tIns="45720" rIns="252000" bIns="25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Ca</a:t>
            </a:r>
            <a:r>
              <a:rPr kumimoji="0" lang="en-US" sz="1400" b="0" i="0" u="none" strike="noStrike" cap="none" normalizeH="0" baseline="30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2+</a:t>
            </a:r>
            <a:endParaRPr kumimoji="0" lang="en-US" sz="1400" b="0" i="0" u="none" strike="noStrike" cap="none" normalizeH="0" baseline="0" dirty="0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42" name="Oval 141"/>
          <p:cNvSpPr>
            <a:spLocks noChangeAspect="1"/>
          </p:cNvSpPr>
          <p:nvPr/>
        </p:nvSpPr>
        <p:spPr bwMode="auto">
          <a:xfrm rot="806275">
            <a:off x="2510130" y="1976054"/>
            <a:ext cx="345644" cy="345644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rise" dir="t"/>
          </a:scene3d>
          <a:sp3d prstMaterial="flat">
            <a:bevelT w="114300"/>
            <a:bevelB/>
          </a:sp3d>
        </p:spPr>
        <p:txBody>
          <a:bodyPr vert="horz" wrap="none" lIns="0" tIns="45720" rIns="252000" bIns="25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Ca</a:t>
            </a:r>
            <a:r>
              <a:rPr kumimoji="0" lang="en-US" sz="1400" b="0" i="0" u="none" strike="noStrike" cap="none" normalizeH="0" baseline="30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2+</a:t>
            </a:r>
            <a:endParaRPr kumimoji="0" lang="en-US" sz="1400" b="0" i="0" u="none" strike="noStrike" cap="none" normalizeH="0" baseline="0" dirty="0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Flowchart: Punched Tape 41"/>
          <p:cNvSpPr>
            <a:spLocks noChangeAspect="1"/>
          </p:cNvSpPr>
          <p:nvPr/>
        </p:nvSpPr>
        <p:spPr bwMode="auto">
          <a:xfrm>
            <a:off x="2483960" y="4725147"/>
            <a:ext cx="1728000" cy="50827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" name="Flowchart: Punched Tape 43"/>
          <p:cNvSpPr>
            <a:spLocks/>
          </p:cNvSpPr>
          <p:nvPr/>
        </p:nvSpPr>
        <p:spPr bwMode="auto">
          <a:xfrm>
            <a:off x="251520" y="5342725"/>
            <a:ext cx="1080000" cy="45719"/>
          </a:xfrm>
          <a:prstGeom prst="flowChartPunchedTape">
            <a:avLst/>
          </a:prstGeom>
          <a:solidFill>
            <a:srgbClr val="002060"/>
          </a:solidFill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5" name="Flowchart: Punched Tape 44"/>
          <p:cNvSpPr>
            <a:spLocks/>
          </p:cNvSpPr>
          <p:nvPr/>
        </p:nvSpPr>
        <p:spPr bwMode="auto">
          <a:xfrm>
            <a:off x="539552" y="5460077"/>
            <a:ext cx="1728000" cy="57155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" name="Flowchart: Punched Tape 45"/>
          <p:cNvSpPr>
            <a:spLocks/>
          </p:cNvSpPr>
          <p:nvPr/>
        </p:nvSpPr>
        <p:spPr bwMode="auto">
          <a:xfrm>
            <a:off x="539552" y="5207670"/>
            <a:ext cx="1728000" cy="57155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7" name="Flowchart: Punched Tape 46"/>
          <p:cNvSpPr>
            <a:spLocks/>
          </p:cNvSpPr>
          <p:nvPr/>
        </p:nvSpPr>
        <p:spPr bwMode="auto">
          <a:xfrm>
            <a:off x="251520" y="5090318"/>
            <a:ext cx="1080000" cy="45719"/>
          </a:xfrm>
          <a:prstGeom prst="flowChartPunchedTape">
            <a:avLst/>
          </a:prstGeom>
          <a:solidFill>
            <a:srgbClr val="002060"/>
          </a:solidFill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8" name="Flowchart: Punched Tape 47"/>
          <p:cNvSpPr>
            <a:spLocks/>
          </p:cNvSpPr>
          <p:nvPr/>
        </p:nvSpPr>
        <p:spPr bwMode="auto">
          <a:xfrm>
            <a:off x="539552" y="4956021"/>
            <a:ext cx="1728000" cy="57155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918063" y="4149081"/>
            <a:ext cx="1728192" cy="576063"/>
            <a:chOff x="2815292" y="3391903"/>
            <a:chExt cx="1728192" cy="576063"/>
          </a:xfrm>
        </p:grpSpPr>
        <p:sp>
          <p:nvSpPr>
            <p:cNvPr id="50" name="Rectangle 49"/>
            <p:cNvSpPr/>
            <p:nvPr/>
          </p:nvSpPr>
          <p:spPr>
            <a:xfrm>
              <a:off x="2815292" y="3391903"/>
              <a:ext cx="1728192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Myosin Light Chain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1" name="Straight Arrow Connector 50"/>
            <p:cNvCxnSpPr>
              <a:stCxn id="50" idx="2"/>
            </p:cNvCxnSpPr>
            <p:nvPr/>
          </p:nvCxnSpPr>
          <p:spPr bwMode="auto">
            <a:xfrm>
              <a:off x="3679388" y="3668902"/>
              <a:ext cx="360040" cy="2990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3" name="Group 62"/>
          <p:cNvGrpSpPr/>
          <p:nvPr/>
        </p:nvGrpSpPr>
        <p:grpSpPr>
          <a:xfrm>
            <a:off x="3815537" y="5157192"/>
            <a:ext cx="720080" cy="611689"/>
            <a:chOff x="3848670" y="3175878"/>
            <a:chExt cx="720080" cy="611689"/>
          </a:xfrm>
        </p:grpSpPr>
        <p:sp>
          <p:nvSpPr>
            <p:cNvPr id="64" name="Rectangle 63"/>
            <p:cNvSpPr/>
            <p:nvPr/>
          </p:nvSpPr>
          <p:spPr>
            <a:xfrm>
              <a:off x="3848670" y="3499535"/>
              <a:ext cx="720080" cy="2880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Actin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 flipV="1">
              <a:off x="4245093" y="3175878"/>
              <a:ext cx="144016" cy="3600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81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531E-6 C 0.01267 0.00069 0.02534 0.00162 0.03507 0.00532 C 0.04479 0.00902 0.0533 0.01411 0.05833 0.02266 C 0.06336 0.03122 0.06389 0.04602 0.06493 0.05712 C 0.06597 0.06822 0.06475 0.07516 0.06493 0.08996 C 0.0651 0.10476 0.06597 0.13159 0.06614 0.14547 C 0.06632 0.15934 0.06736 0.16512 0.06614 0.17299 C 0.06493 0.18085 0.06163 0.1864 0.05833 0.19218 " pathEditMode="relative" ptsTypes="aaaaaaaA">
                                      <p:cBhvr>
                                        <p:cTn id="1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69195E-6 C 0.00938 0.02197 0.01876 0.04417 0.02327 0.06406 C 0.02778 0.08395 0.02709 0.09968 0.02726 0.11934 C 0.02744 0.13899 0.02188 0.16466 0.02466 0.18155 C 0.02744 0.19843 0.03733 0.21392 0.0441 0.22132 C 0.05087 0.22873 0.05782 0.22757 0.06494 0.22664 " pathEditMode="relative" ptsTypes="aaaaaA">
                                      <p:cBhvr>
                                        <p:cTn id="2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9 0.0074 0.01997 0.01503 0.02726 0.02405 C 0.03455 0.03307 0.03924 0.04325 0.0441 0.05342 " pathEditMode="relative" ptsTypes="aaA">
                                      <p:cBhvr>
                                        <p:cTn id="2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3 0.22665 C 0.07483 0.23405 0.0849 0.24168 0.09219 0.2507 C 0.09948 0.25972 0.10417 0.26989 0.10903 0.28007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27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C -0.01771 0.0185 -0.03524 0.03723 -0.0441 0.05018 C -0.05295 0.06313 -0.05312 0.07053 -0.0533 0.07793 " pathEditMode="relative" ptsTypes="aaA">
                                      <p:cBhvr>
                                        <p:cTn id="3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5833 0.19219 C 0.04062 0.21069 0.02309 0.22942 0.01423 0.24237 C 0.00538 0.25532 0.0052 0.26272 0.00503 0.27012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9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2 0 " pathEditMode="relative" ptsTypes="AA">
                                      <p:cBhvr>
                                        <p:cTn id="39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2 0 " pathEditMode="relative" ptsTypes="AA">
                                      <p:cBhvr>
                                        <p:cTn id="41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 " pathEditMode="relative" ptsTypes="AA">
                                      <p:cBhvr>
                                        <p:cTn id="4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 " pathEditMode="relative" ptsTypes="AA">
                                      <p:cBhvr>
                                        <p:cTn id="45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4" grpId="0" animBg="1"/>
      <p:bldP spid="164" grpId="0" animBg="1"/>
      <p:bldP spid="166" grpId="0" animBg="1"/>
      <p:bldP spid="144" grpId="0" animBg="1"/>
      <p:bldP spid="144" grpId="1" animBg="1"/>
      <p:bldP spid="142" grpId="0" animBg="1"/>
      <p:bldP spid="142" grpId="1" animBg="1"/>
      <p:bldP spid="44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Practice SBAs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7947"/>
            <a:ext cx="8424936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i="0" dirty="0">
                <a:solidFill>
                  <a:srgbClr val="006699"/>
                </a:solidFill>
                <a:latin typeface="+mn-lt"/>
              </a:rPr>
              <a:t>Which one of the following 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receptors is activated by calcium in cardiac muscle?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Ryanodine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receptor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Voltage-gated calcium channel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Dihydropyridine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receptor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Voltage-gated sodium channel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IP</a:t>
            </a:r>
            <a:r>
              <a:rPr lang="en-GB" sz="1800" i="0" baseline="-25000" dirty="0" smtClean="0">
                <a:solidFill>
                  <a:srgbClr val="006699"/>
                </a:solidFill>
                <a:latin typeface="+mn-lt"/>
                <a:sym typeface="Symbol"/>
              </a:rPr>
              <a:t>3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receptor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/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In smooth muscle, which activated enzyme initiates the formation of </a:t>
            </a:r>
            <a:r>
              <a:rPr lang="en-GB" sz="1800" b="1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 and myosin cross-bridges?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Calmodulin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Myosin light chain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kinase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Myosin light chain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phosphatase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Troponin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Tropomyosin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8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Learning objectives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124744"/>
            <a:ext cx="8408348" cy="51655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ultrastructure of skeletal muscle and general functional characteristics</a:t>
            </a:r>
          </a:p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process of excitation-contraction coupling in skeletal muscle</a:t>
            </a:r>
          </a:p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Be able to name all the major structural features of a sarcomere</a:t>
            </a:r>
          </a:p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‘sliding filament’ theory of muscle contraction</a:t>
            </a:r>
          </a:p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basics of cardiac muscle and how it differs from skeletal muscle</a:t>
            </a:r>
          </a:p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Be aware of the characteristics that distinguish smooth muscle from striated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Summary slide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980728"/>
            <a:ext cx="3046120" cy="26212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Function &amp; structure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Pumps blood around the body.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Cardiomyocytes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connected at intercalated discs</a:t>
            </a:r>
          </a:p>
          <a:p>
            <a:pPr lvl="0">
              <a:spcAft>
                <a:spcPts val="0"/>
              </a:spcAft>
            </a:pP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E-C coupling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Ca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entry through VDCCs induces CICR and contraction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4374" y="4005064"/>
            <a:ext cx="3059832" cy="26212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Smooth muscle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Function &amp; structure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Spindle-shaped cells. Line hollow organs</a:t>
            </a:r>
          </a:p>
          <a:p>
            <a:pPr lvl="0">
              <a:spcAft>
                <a:spcPts val="0"/>
              </a:spcAft>
            </a:pP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E-C coupling</a:t>
            </a:r>
          </a:p>
          <a:p>
            <a:pPr>
              <a:spcAft>
                <a:spcPts val="1000"/>
              </a:spcAft>
            </a:pPr>
            <a:r>
              <a:rPr lang="en-GB" i="0" dirty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Ca</a:t>
            </a:r>
            <a:r>
              <a:rPr lang="en-GB" i="0" baseline="30000" dirty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2+ </a:t>
            </a:r>
            <a:r>
              <a:rPr lang="en-GB" i="0" dirty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entry through </a:t>
            </a:r>
            <a:r>
              <a:rPr lang="en-GB" i="0" dirty="0" smtClean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VDCCs, binds to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CaM</a:t>
            </a:r>
            <a:r>
              <a:rPr lang="en-GB" i="0" dirty="0" smtClean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 and activates MLCK causing contraction</a:t>
            </a:r>
            <a:endParaRPr lang="en-GB" b="1" i="0" dirty="0" smtClean="0">
              <a:solidFill>
                <a:srgbClr val="006699"/>
              </a:solidFill>
              <a:latin typeface="+mn-lt"/>
              <a:cs typeface="Simplified Arabic Fixed" pitchFamily="49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980728"/>
            <a:ext cx="5688632" cy="5642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Function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Interaction with external environment. Force generation, isometric &amp; isotonic contraction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Microscopic structure</a:t>
            </a:r>
          </a:p>
          <a:p>
            <a:pPr lvl="0">
              <a:spcAft>
                <a:spcPts val="0"/>
              </a:spcAft>
            </a:pP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Myofibres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: long, multinucleate cells, T-tubules, extensive SR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Myofibrils: A-band, I-band, Z-line, H-zone </a:t>
            </a:r>
          </a:p>
          <a:p>
            <a:pPr lvl="0">
              <a:spcAft>
                <a:spcPts val="0"/>
              </a:spcAft>
            </a:pPr>
            <a:endParaRPr lang="en-GB" i="0" dirty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Excitation-contraction (E-C) coupling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AP propagates along T-tubules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 change in conformation of DHPR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  <a:sym typeface="Symbol"/>
              </a:rPr>
              <a:t>RyR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 opening</a:t>
            </a:r>
            <a:r>
              <a:rPr lang="en-GB" i="0" dirty="0">
                <a:solidFill>
                  <a:srgbClr val="006699"/>
                </a:solidFill>
                <a:latin typeface="+mn-lt"/>
                <a:sym typeface="Symbol"/>
              </a:rPr>
              <a:t>  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Ca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  <a:sym typeface="Symbol"/>
              </a:rPr>
              <a:t>2+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 efflux from SR into cytoplasm</a:t>
            </a:r>
          </a:p>
          <a:p>
            <a:pPr lvl="0">
              <a:spcAft>
                <a:spcPts val="0"/>
              </a:spcAft>
            </a:pP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sarcomere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Z-line defining boundaries.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(thin filaments) associated with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nebulin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tropomodulin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&amp;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CapZ</a:t>
            </a: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Sliding filament theory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Ca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allows myosin head to bind to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 ADP removal allows head to pivot</a:t>
            </a:r>
            <a:r>
              <a:rPr lang="en-GB" i="0" dirty="0" smtClean="0">
                <a:solidFill>
                  <a:srgbClr val="006699"/>
                </a:solidFill>
                <a:sym typeface="Symbol"/>
              </a:rPr>
              <a:t> 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ATP mediates dissociation of myosin head from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  <a:sym typeface="Symbol"/>
              </a:rPr>
              <a:t>actin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 filament</a:t>
            </a:r>
            <a:endParaRPr lang="en-GB" i="0" dirty="0" smtClean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4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482" y="1046341"/>
            <a:ext cx="8643998" cy="5416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</a:t>
            </a:r>
            <a:r>
              <a:rPr lang="en-GB" sz="2400" i="0" dirty="0" err="1" smtClean="0">
                <a:solidFill>
                  <a:srgbClr val="006699"/>
                </a:solidFill>
                <a:latin typeface="+mn-lt"/>
              </a:rPr>
              <a:t>ultrastructure</a:t>
            </a: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 of skeletal muscle and general functional characteristics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Skeletal muscles connect the bones and antagonist muscle pairs consist of a flexor and an extensor.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They consist of a bundle of cylindrical, multinucleated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myofibres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. Further bundles of filaments (myofibrils) extend across the length of the cell. Myofibrils can also be further subdivided into alternating light and dark bands </a:t>
            </a:r>
          </a:p>
          <a:p>
            <a:pPr lvl="0"/>
            <a:endParaRPr lang="en-GB" sz="2000" i="0" dirty="0" smtClean="0">
              <a:solidFill>
                <a:srgbClr val="FF0000"/>
              </a:solidFill>
              <a:latin typeface="+mn-lt"/>
            </a:endParaRPr>
          </a:p>
          <a:p>
            <a:pPr marL="457200" lvl="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process of excitation-contraction coupling in skeletal muscle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An impulse causes a change in the membrane potential and the action potential propagates along the myofibril membrane (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sarcolemma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) and the T-tubules. The depolarisation activates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dihydropyridine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(DHP) receptors. The DHP receptors open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ryanodine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receptors (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RyR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) on the SR causing Ca</a:t>
            </a:r>
            <a:r>
              <a:rPr lang="en-GB" sz="2000" i="0" baseline="30000" dirty="0" smtClean="0">
                <a:solidFill>
                  <a:srgbClr val="FF0000"/>
                </a:solidFill>
                <a:latin typeface="+mn-lt"/>
              </a:rPr>
              <a:t>2+ 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release from intracellular stores</a:t>
            </a:r>
            <a:endParaRPr lang="en-GB" sz="2000" i="0" dirty="0" smtClean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907704" y="13855"/>
            <a:ext cx="7236296" cy="63817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normalizeH="0" baseline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Learning objectives</a:t>
            </a:r>
            <a:r>
              <a:rPr kumimoji="0" lang="en-GB" sz="3200" b="1" i="0" u="none" strike="noStrike" kern="0" normalizeH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 revisited</a:t>
            </a:r>
            <a:endParaRPr kumimoji="0" lang="en-GB" sz="3200" b="1" i="0" u="none" strike="noStrike" kern="0" normalizeH="0" baseline="0" noProof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482" y="1046341"/>
            <a:ext cx="8643998" cy="5416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Be able to name all the major structural features of a </a:t>
            </a:r>
            <a:r>
              <a:rPr lang="en-GB" sz="2400" i="0" dirty="0" err="1" smtClean="0">
                <a:solidFill>
                  <a:srgbClr val="006699"/>
                </a:solidFill>
                <a:latin typeface="+mn-lt"/>
              </a:rPr>
              <a:t>sarcomere</a:t>
            </a:r>
            <a:endParaRPr lang="en-GB" sz="2400" i="0" dirty="0" smtClean="0">
              <a:solidFill>
                <a:srgbClr val="006699"/>
              </a:solidFill>
              <a:latin typeface="+mn-lt"/>
            </a:endParaRPr>
          </a:p>
          <a:p>
            <a:pPr lvl="0"/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Actin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: thin filaments associated with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tropomyosin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troponin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nebulin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CapZ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tropomodulin</a:t>
            </a:r>
            <a:endParaRPr lang="en-GB" sz="2000" i="0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Myosin: thick filaments that contain numerous ‘globular heads’ and associated with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Titin</a:t>
            </a:r>
            <a:endParaRPr lang="en-GB" sz="2000" i="0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 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‘sliding filament’ theory of muscle contraction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In the presence of Ca</a:t>
            </a:r>
            <a:r>
              <a:rPr lang="en-GB" sz="2000" i="0" baseline="30000" dirty="0" smtClean="0">
                <a:solidFill>
                  <a:srgbClr val="FF0000"/>
                </a:solidFill>
                <a:latin typeface="+mn-lt"/>
              </a:rPr>
              <a:t>2+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, there is a slight movement of the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troponin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molecule from the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tropomyosin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chain. This movement exposes a myosin binding site allowing the ‘charged’ myosin heads bind. The binding and subsequent discharge of ADP causes the myosin head to pivot (the ‘power stroke’), pulling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actin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filament towards the centre of the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sarcomere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Binding of ATP then releases the myosin head and hydrolysis of the ATP provides the energy to ‘recharge’ the myosin head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907704" y="13855"/>
            <a:ext cx="7236296" cy="63817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normalizeH="0" baseline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Learning objectives</a:t>
            </a:r>
            <a:r>
              <a:rPr kumimoji="0" lang="en-GB" sz="3200" b="1" i="0" u="none" strike="noStrike" kern="0" normalizeH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 revisited</a:t>
            </a:r>
            <a:endParaRPr kumimoji="0" lang="en-GB" sz="3200" b="1" i="0" u="none" strike="noStrike" kern="0" normalizeH="0" baseline="0" noProof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482" y="1125319"/>
            <a:ext cx="8643998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basics of cardiac muscle and how it differs from skeletal muscle</a:t>
            </a:r>
          </a:p>
          <a:p>
            <a:pPr lvl="0"/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Cardiomyocytes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are connected to each other at specialised regions known as intercalated disks, containing numerous gap junctions.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Depolarisation activates voltage-gated Ca</a:t>
            </a:r>
            <a:r>
              <a:rPr lang="en-GB" sz="2000" i="0" baseline="30000" dirty="0" smtClean="0">
                <a:solidFill>
                  <a:srgbClr val="FF0000"/>
                </a:solidFill>
                <a:latin typeface="+mn-lt"/>
              </a:rPr>
              <a:t>2+ 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channels (VGCCs) which allows the influx of Ca</a:t>
            </a:r>
            <a:r>
              <a:rPr lang="en-GB" sz="2000" i="0" baseline="30000" dirty="0" smtClean="0">
                <a:solidFill>
                  <a:srgbClr val="FF0000"/>
                </a:solidFill>
                <a:latin typeface="+mn-lt"/>
              </a:rPr>
              <a:t>2+ 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. The Ca</a:t>
            </a:r>
            <a:r>
              <a:rPr lang="en-GB" sz="2000" i="0" baseline="30000" dirty="0" smtClean="0">
                <a:solidFill>
                  <a:srgbClr val="FF0000"/>
                </a:solidFill>
                <a:latin typeface="+mn-lt"/>
              </a:rPr>
              <a:t>2+ 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binds to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ryanodine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receptors (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RyR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) on the SR, causing CICR</a:t>
            </a:r>
          </a:p>
          <a:p>
            <a:pPr lvl="0"/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 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Be aware of the characteristics that distinguish smooth muscle from striated muscle</a:t>
            </a:r>
          </a:p>
          <a:p>
            <a:pPr lvl="0"/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Irregular arrangement of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actin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and myosin filament; no VGSCs; contraction involves Ca</a:t>
            </a:r>
            <a:r>
              <a:rPr lang="en-GB" sz="2000" i="0" baseline="30000" dirty="0" smtClean="0">
                <a:solidFill>
                  <a:srgbClr val="FF0000"/>
                </a:solidFill>
                <a:latin typeface="+mn-lt"/>
              </a:rPr>
              <a:t>2+ 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GB" sz="2000" i="0" dirty="0" err="1" smtClean="0">
                <a:solidFill>
                  <a:srgbClr val="FF0000"/>
                </a:solidFill>
                <a:latin typeface="+mn-lt"/>
              </a:rPr>
              <a:t>CaM</a:t>
            </a: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 &amp; MLCK 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907704" y="13855"/>
            <a:ext cx="7236296" cy="63817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normalizeH="0" baseline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Learning objectives</a:t>
            </a:r>
            <a:r>
              <a:rPr kumimoji="0" lang="en-GB" sz="3200" b="1" i="0" u="none" strike="noStrike" kern="0" normalizeH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 revisited</a:t>
            </a:r>
            <a:endParaRPr kumimoji="0" lang="en-GB" sz="3200" b="1" i="0" u="none" strike="noStrike" kern="0" normalizeH="0" baseline="0" noProof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Lecture structure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7880" y="1141443"/>
            <a:ext cx="2808312" cy="15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Function &amp; structure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Excitation contraction coupling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4168" y="4221088"/>
            <a:ext cx="2808312" cy="15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Smooth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Function &amp; structure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Excitation contraction coupling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141443"/>
            <a:ext cx="5688632" cy="25801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Function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Microscopic structure</a:t>
            </a:r>
            <a:endParaRPr lang="en-GB" i="0" dirty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Excitation contraction coupling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The sarcomere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Sliding filament theory</a:t>
            </a:r>
          </a:p>
        </p:txBody>
      </p:sp>
    </p:spTree>
    <p:extLst>
      <p:ext uri="{BB962C8B-B14F-4D97-AF65-F5344CB8AC3E}">
        <p14:creationId xmlns:p14="http://schemas.microsoft.com/office/powerpoint/2010/main" val="33086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012057" y="2067063"/>
            <a:ext cx="353936" cy="855033"/>
            <a:chOff x="2157812" y="2067063"/>
            <a:chExt cx="353936" cy="855033"/>
          </a:xfrm>
        </p:grpSpPr>
        <p:grpSp>
          <p:nvGrpSpPr>
            <p:cNvPr id="18" name="Group 17"/>
            <p:cNvGrpSpPr/>
            <p:nvPr/>
          </p:nvGrpSpPr>
          <p:grpSpPr>
            <a:xfrm rot="15309185">
              <a:off x="2068784" y="2430602"/>
              <a:ext cx="589826" cy="127953"/>
              <a:chOff x="5622582" y="4888995"/>
              <a:chExt cx="2317643" cy="592949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5622582" y="4888995"/>
                <a:ext cx="2309286" cy="59294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14 w 2124654"/>
                  <a:gd name="connsiteY0" fmla="*/ 772797 h 1606769"/>
                  <a:gd name="connsiteX1" fmla="*/ 717191 w 2124654"/>
                  <a:gd name="connsiteY1" fmla="*/ 91480 h 1606769"/>
                  <a:gd name="connsiteX2" fmla="*/ 1443332 w 2124654"/>
                  <a:gd name="connsiteY2" fmla="*/ 82515 h 1606769"/>
                  <a:gd name="connsiteX3" fmla="*/ 2124650 w 2124654"/>
                  <a:gd name="connsiteY3" fmla="*/ 790727 h 1606769"/>
                  <a:gd name="connsiteX4" fmla="*/ 1452297 w 2124654"/>
                  <a:gd name="connsiteY4" fmla="*/ 1498939 h 1606769"/>
                  <a:gd name="connsiteX5" fmla="*/ 699896 w 2124654"/>
                  <a:gd name="connsiteY5" fmla="*/ 1534260 h 1606769"/>
                  <a:gd name="connsiteX6" fmla="*/ 14 w 2124654"/>
                  <a:gd name="connsiteY6" fmla="*/ 772797 h 1606769"/>
                  <a:gd name="connsiteX0" fmla="*/ 283 w 2124922"/>
                  <a:gd name="connsiteY0" fmla="*/ 695962 h 1529934"/>
                  <a:gd name="connsiteX1" fmla="*/ 625820 w 2124922"/>
                  <a:gd name="connsiteY1" fmla="*/ 397295 h 1529934"/>
                  <a:gd name="connsiteX2" fmla="*/ 1443601 w 2124922"/>
                  <a:gd name="connsiteY2" fmla="*/ 5680 h 1529934"/>
                  <a:gd name="connsiteX3" fmla="*/ 2124919 w 2124922"/>
                  <a:gd name="connsiteY3" fmla="*/ 713892 h 1529934"/>
                  <a:gd name="connsiteX4" fmla="*/ 1452566 w 2124922"/>
                  <a:gd name="connsiteY4" fmla="*/ 1422104 h 1529934"/>
                  <a:gd name="connsiteX5" fmla="*/ 700165 w 2124922"/>
                  <a:gd name="connsiteY5" fmla="*/ 1457425 h 1529934"/>
                  <a:gd name="connsiteX6" fmla="*/ 283 w 2124922"/>
                  <a:gd name="connsiteY6" fmla="*/ 695962 h 1529934"/>
                  <a:gd name="connsiteX0" fmla="*/ 283 w 2124933"/>
                  <a:gd name="connsiteY0" fmla="*/ 324433 h 1158405"/>
                  <a:gd name="connsiteX1" fmla="*/ 625820 w 2124933"/>
                  <a:gd name="connsiteY1" fmla="*/ 25766 h 1158405"/>
                  <a:gd name="connsiteX2" fmla="*/ 1435270 w 2124933"/>
                  <a:gd name="connsiteY2" fmla="*/ 51589 h 1158405"/>
                  <a:gd name="connsiteX3" fmla="*/ 2124919 w 2124933"/>
                  <a:gd name="connsiteY3" fmla="*/ 342363 h 1158405"/>
                  <a:gd name="connsiteX4" fmla="*/ 1452566 w 2124933"/>
                  <a:gd name="connsiteY4" fmla="*/ 1050575 h 1158405"/>
                  <a:gd name="connsiteX5" fmla="*/ 700165 w 2124933"/>
                  <a:gd name="connsiteY5" fmla="*/ 1085896 h 1158405"/>
                  <a:gd name="connsiteX6" fmla="*/ 283 w 2124933"/>
                  <a:gd name="connsiteY6" fmla="*/ 324433 h 1158405"/>
                  <a:gd name="connsiteX0" fmla="*/ 283 w 2124933"/>
                  <a:gd name="connsiteY0" fmla="*/ 308970 h 1142942"/>
                  <a:gd name="connsiteX1" fmla="*/ 625820 w 2124933"/>
                  <a:gd name="connsiteY1" fmla="*/ 10303 h 1142942"/>
                  <a:gd name="connsiteX2" fmla="*/ 1435270 w 2124933"/>
                  <a:gd name="connsiteY2" fmla="*/ 36126 h 1142942"/>
                  <a:gd name="connsiteX3" fmla="*/ 2124919 w 2124933"/>
                  <a:gd name="connsiteY3" fmla="*/ 326900 h 1142942"/>
                  <a:gd name="connsiteX4" fmla="*/ 1452566 w 2124933"/>
                  <a:gd name="connsiteY4" fmla="*/ 1035112 h 1142942"/>
                  <a:gd name="connsiteX5" fmla="*/ 700165 w 2124933"/>
                  <a:gd name="connsiteY5" fmla="*/ 1070433 h 1142942"/>
                  <a:gd name="connsiteX6" fmla="*/ 283 w 2124933"/>
                  <a:gd name="connsiteY6" fmla="*/ 308970 h 1142942"/>
                  <a:gd name="connsiteX0" fmla="*/ 320 w 2124970"/>
                  <a:gd name="connsiteY0" fmla="*/ 305181 h 1139153"/>
                  <a:gd name="connsiteX1" fmla="*/ 625857 w 2124970"/>
                  <a:gd name="connsiteY1" fmla="*/ 6514 h 1139153"/>
                  <a:gd name="connsiteX2" fmla="*/ 1435307 w 2124970"/>
                  <a:gd name="connsiteY2" fmla="*/ 32337 h 1139153"/>
                  <a:gd name="connsiteX3" fmla="*/ 2124956 w 2124970"/>
                  <a:gd name="connsiteY3" fmla="*/ 323111 h 1139153"/>
                  <a:gd name="connsiteX4" fmla="*/ 1452603 w 2124970"/>
                  <a:gd name="connsiteY4" fmla="*/ 1031323 h 1139153"/>
                  <a:gd name="connsiteX5" fmla="*/ 700202 w 2124970"/>
                  <a:gd name="connsiteY5" fmla="*/ 1066644 h 1139153"/>
                  <a:gd name="connsiteX6" fmla="*/ 320 w 2124970"/>
                  <a:gd name="connsiteY6" fmla="*/ 305181 h 113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970" h="1139153">
                    <a:moveTo>
                      <a:pt x="320" y="305181"/>
                    </a:moveTo>
                    <a:cubicBezTo>
                      <a:pt x="-12071" y="128493"/>
                      <a:pt x="336707" y="-34980"/>
                      <a:pt x="625857" y="6514"/>
                    </a:cubicBezTo>
                    <a:cubicBezTo>
                      <a:pt x="915007" y="48008"/>
                      <a:pt x="1152133" y="83930"/>
                      <a:pt x="1435307" y="32337"/>
                    </a:cubicBezTo>
                    <a:cubicBezTo>
                      <a:pt x="1718481" y="-19256"/>
                      <a:pt x="2122073" y="156613"/>
                      <a:pt x="2124956" y="323111"/>
                    </a:cubicBezTo>
                    <a:cubicBezTo>
                      <a:pt x="2127839" y="489609"/>
                      <a:pt x="1688673" y="910300"/>
                      <a:pt x="1452603" y="1031323"/>
                    </a:cubicBezTo>
                    <a:cubicBezTo>
                      <a:pt x="1216533" y="1152346"/>
                      <a:pt x="945237" y="1181691"/>
                      <a:pt x="700202" y="1066644"/>
                    </a:cubicBezTo>
                    <a:cubicBezTo>
                      <a:pt x="455167" y="951597"/>
                      <a:pt x="12711" y="481869"/>
                      <a:pt x="320" y="305181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5629673" y="4901037"/>
                <a:ext cx="2308937" cy="49794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8"/>
                  <a:gd name="connsiteY0" fmla="*/ 683809 h 1507795"/>
                  <a:gd name="connsiteX1" fmla="*/ 717181 w 2124648"/>
                  <a:gd name="connsiteY1" fmla="*/ 2492 h 1507795"/>
                  <a:gd name="connsiteX2" fmla="*/ 1465272 w 2124648"/>
                  <a:gd name="connsiteY2" fmla="*/ 463159 h 1507795"/>
                  <a:gd name="connsiteX3" fmla="*/ 2124640 w 2124648"/>
                  <a:gd name="connsiteY3" fmla="*/ 701739 h 1507795"/>
                  <a:gd name="connsiteX4" fmla="*/ 1452287 w 2124648"/>
                  <a:gd name="connsiteY4" fmla="*/ 1409951 h 1507795"/>
                  <a:gd name="connsiteX5" fmla="*/ 708216 w 2124648"/>
                  <a:gd name="connsiteY5" fmla="*/ 1427880 h 1507795"/>
                  <a:gd name="connsiteX6" fmla="*/ 4 w 2124648"/>
                  <a:gd name="connsiteY6" fmla="*/ 683809 h 1507795"/>
                  <a:gd name="connsiteX0" fmla="*/ 4 w 2124648"/>
                  <a:gd name="connsiteY0" fmla="*/ 279624 h 1103610"/>
                  <a:gd name="connsiteX1" fmla="*/ 717181 w 2124648"/>
                  <a:gd name="connsiteY1" fmla="*/ 15759 h 1103610"/>
                  <a:gd name="connsiteX2" fmla="*/ 1465272 w 2124648"/>
                  <a:gd name="connsiteY2" fmla="*/ 58974 h 1103610"/>
                  <a:gd name="connsiteX3" fmla="*/ 2124640 w 2124648"/>
                  <a:gd name="connsiteY3" fmla="*/ 297554 h 1103610"/>
                  <a:gd name="connsiteX4" fmla="*/ 1452287 w 2124648"/>
                  <a:gd name="connsiteY4" fmla="*/ 1005766 h 1103610"/>
                  <a:gd name="connsiteX5" fmla="*/ 708216 w 2124648"/>
                  <a:gd name="connsiteY5" fmla="*/ 1023695 h 1103610"/>
                  <a:gd name="connsiteX6" fmla="*/ 4 w 2124648"/>
                  <a:gd name="connsiteY6" fmla="*/ 279624 h 1103610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8" h="1089273">
                    <a:moveTo>
                      <a:pt x="4" y="265287"/>
                    </a:moveTo>
                    <a:cubicBezTo>
                      <a:pt x="1498" y="97298"/>
                      <a:pt x="465653" y="-13983"/>
                      <a:pt x="717181" y="1422"/>
                    </a:cubicBezTo>
                    <a:cubicBezTo>
                      <a:pt x="968709" y="16827"/>
                      <a:pt x="1230696" y="49852"/>
                      <a:pt x="1465272" y="44637"/>
                    </a:cubicBezTo>
                    <a:cubicBezTo>
                      <a:pt x="1699848" y="39422"/>
                      <a:pt x="2126804" y="125418"/>
                      <a:pt x="2124640" y="283217"/>
                    </a:cubicBezTo>
                    <a:cubicBezTo>
                      <a:pt x="2122476" y="441016"/>
                      <a:pt x="1688357" y="870406"/>
                      <a:pt x="1452287" y="991429"/>
                    </a:cubicBezTo>
                    <a:cubicBezTo>
                      <a:pt x="1216217" y="1112452"/>
                      <a:pt x="953251" y="1124405"/>
                      <a:pt x="708216" y="1009358"/>
                    </a:cubicBezTo>
                    <a:cubicBezTo>
                      <a:pt x="463181" y="894311"/>
                      <a:pt x="-1490" y="433276"/>
                      <a:pt x="4" y="26528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5629631" y="4948039"/>
                <a:ext cx="2308997" cy="416580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67"/>
                  <a:gd name="connsiteY0" fmla="*/ 684860 h 1508847"/>
                  <a:gd name="connsiteX1" fmla="*/ 717181 w 2124667"/>
                  <a:gd name="connsiteY1" fmla="*/ 3543 h 1508847"/>
                  <a:gd name="connsiteX2" fmla="*/ 1428688 w 2124667"/>
                  <a:gd name="connsiteY2" fmla="*/ 429656 h 1508847"/>
                  <a:gd name="connsiteX3" fmla="*/ 2124640 w 2124667"/>
                  <a:gd name="connsiteY3" fmla="*/ 702790 h 1508847"/>
                  <a:gd name="connsiteX4" fmla="*/ 1452287 w 2124667"/>
                  <a:gd name="connsiteY4" fmla="*/ 1411002 h 1508847"/>
                  <a:gd name="connsiteX5" fmla="*/ 708216 w 2124667"/>
                  <a:gd name="connsiteY5" fmla="*/ 1428931 h 1508847"/>
                  <a:gd name="connsiteX6" fmla="*/ 4 w 2124667"/>
                  <a:gd name="connsiteY6" fmla="*/ 684860 h 1508847"/>
                  <a:gd name="connsiteX0" fmla="*/ 42 w 2124704"/>
                  <a:gd name="connsiteY0" fmla="*/ 283589 h 1107576"/>
                  <a:gd name="connsiteX1" fmla="*/ 739169 w 2124704"/>
                  <a:gd name="connsiteY1" fmla="*/ 37348 h 1107576"/>
                  <a:gd name="connsiteX2" fmla="*/ 1428726 w 2124704"/>
                  <a:gd name="connsiteY2" fmla="*/ 28385 h 1107576"/>
                  <a:gd name="connsiteX3" fmla="*/ 2124678 w 2124704"/>
                  <a:gd name="connsiteY3" fmla="*/ 301519 h 1107576"/>
                  <a:gd name="connsiteX4" fmla="*/ 1452325 w 2124704"/>
                  <a:gd name="connsiteY4" fmla="*/ 1009731 h 1107576"/>
                  <a:gd name="connsiteX5" fmla="*/ 708254 w 2124704"/>
                  <a:gd name="connsiteY5" fmla="*/ 1027660 h 1107576"/>
                  <a:gd name="connsiteX6" fmla="*/ 42 w 2124704"/>
                  <a:gd name="connsiteY6" fmla="*/ 283589 h 1107576"/>
                  <a:gd name="connsiteX0" fmla="*/ 42 w 2124704"/>
                  <a:gd name="connsiteY0" fmla="*/ 261454 h 1085441"/>
                  <a:gd name="connsiteX1" fmla="*/ 739169 w 2124704"/>
                  <a:gd name="connsiteY1" fmla="*/ 15213 h 1085441"/>
                  <a:gd name="connsiteX2" fmla="*/ 1428726 w 2124704"/>
                  <a:gd name="connsiteY2" fmla="*/ 6250 h 1085441"/>
                  <a:gd name="connsiteX3" fmla="*/ 2124678 w 2124704"/>
                  <a:gd name="connsiteY3" fmla="*/ 279384 h 1085441"/>
                  <a:gd name="connsiteX4" fmla="*/ 1452325 w 2124704"/>
                  <a:gd name="connsiteY4" fmla="*/ 987596 h 1085441"/>
                  <a:gd name="connsiteX5" fmla="*/ 708254 w 2124704"/>
                  <a:gd name="connsiteY5" fmla="*/ 1005525 h 1085441"/>
                  <a:gd name="connsiteX6" fmla="*/ 42 w 2124704"/>
                  <a:gd name="connsiteY6" fmla="*/ 261454 h 10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704" h="1085441">
                    <a:moveTo>
                      <a:pt x="42" y="261454"/>
                    </a:moveTo>
                    <a:cubicBezTo>
                      <a:pt x="5195" y="96402"/>
                      <a:pt x="501055" y="57747"/>
                      <a:pt x="739169" y="15213"/>
                    </a:cubicBezTo>
                    <a:cubicBezTo>
                      <a:pt x="977283" y="-27321"/>
                      <a:pt x="1197808" y="45092"/>
                      <a:pt x="1428726" y="6250"/>
                    </a:cubicBezTo>
                    <a:cubicBezTo>
                      <a:pt x="1659644" y="-32592"/>
                      <a:pt x="2120745" y="115826"/>
                      <a:pt x="2124678" y="279384"/>
                    </a:cubicBezTo>
                    <a:cubicBezTo>
                      <a:pt x="2128611" y="442942"/>
                      <a:pt x="1688395" y="866573"/>
                      <a:pt x="1452325" y="987596"/>
                    </a:cubicBezTo>
                    <a:cubicBezTo>
                      <a:pt x="1216255" y="1108619"/>
                      <a:pt x="953289" y="1120572"/>
                      <a:pt x="708254" y="1005525"/>
                    </a:cubicBezTo>
                    <a:cubicBezTo>
                      <a:pt x="463219" y="890478"/>
                      <a:pt x="-5111" y="426506"/>
                      <a:pt x="42" y="261454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5629673" y="4970699"/>
                <a:ext cx="2308931" cy="31136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1949 h 1505934"/>
                  <a:gd name="connsiteX1" fmla="*/ 717181 w 2124644"/>
                  <a:gd name="connsiteY1" fmla="*/ 632 h 1505934"/>
                  <a:gd name="connsiteX2" fmla="*/ 1443322 w 2124644"/>
                  <a:gd name="connsiteY2" fmla="*/ 561409 h 1505934"/>
                  <a:gd name="connsiteX3" fmla="*/ 2124640 w 2124644"/>
                  <a:gd name="connsiteY3" fmla="*/ 699879 h 1505934"/>
                  <a:gd name="connsiteX4" fmla="*/ 1452287 w 2124644"/>
                  <a:gd name="connsiteY4" fmla="*/ 1408091 h 1505934"/>
                  <a:gd name="connsiteX5" fmla="*/ 708216 w 2124644"/>
                  <a:gd name="connsiteY5" fmla="*/ 1426020 h 1505934"/>
                  <a:gd name="connsiteX6" fmla="*/ 4 w 2124644"/>
                  <a:gd name="connsiteY6" fmla="*/ 681949 h 1505934"/>
                  <a:gd name="connsiteX0" fmla="*/ 4 w 2124643"/>
                  <a:gd name="connsiteY0" fmla="*/ 132502 h 956487"/>
                  <a:gd name="connsiteX1" fmla="*/ 717181 w 2124643"/>
                  <a:gd name="connsiteY1" fmla="*/ 20929 h 956487"/>
                  <a:gd name="connsiteX2" fmla="*/ 1443322 w 2124643"/>
                  <a:gd name="connsiteY2" fmla="*/ 11962 h 956487"/>
                  <a:gd name="connsiteX3" fmla="*/ 2124640 w 2124643"/>
                  <a:gd name="connsiteY3" fmla="*/ 150432 h 956487"/>
                  <a:gd name="connsiteX4" fmla="*/ 1452287 w 2124643"/>
                  <a:gd name="connsiteY4" fmla="*/ 858644 h 956487"/>
                  <a:gd name="connsiteX5" fmla="*/ 708216 w 2124643"/>
                  <a:gd name="connsiteY5" fmla="*/ 876573 h 956487"/>
                  <a:gd name="connsiteX6" fmla="*/ 4 w 2124643"/>
                  <a:gd name="connsiteY6" fmla="*/ 132502 h 956487"/>
                  <a:gd name="connsiteX0" fmla="*/ 4 w 2124643"/>
                  <a:gd name="connsiteY0" fmla="*/ 163189 h 987174"/>
                  <a:gd name="connsiteX1" fmla="*/ 717181 w 2124643"/>
                  <a:gd name="connsiteY1" fmla="*/ 51616 h 987174"/>
                  <a:gd name="connsiteX2" fmla="*/ 1443322 w 2124643"/>
                  <a:gd name="connsiteY2" fmla="*/ 42649 h 987174"/>
                  <a:gd name="connsiteX3" fmla="*/ 2124640 w 2124643"/>
                  <a:gd name="connsiteY3" fmla="*/ 181119 h 987174"/>
                  <a:gd name="connsiteX4" fmla="*/ 1452287 w 2124643"/>
                  <a:gd name="connsiteY4" fmla="*/ 889331 h 987174"/>
                  <a:gd name="connsiteX5" fmla="*/ 708216 w 2124643"/>
                  <a:gd name="connsiteY5" fmla="*/ 907260 h 987174"/>
                  <a:gd name="connsiteX6" fmla="*/ 4 w 2124643"/>
                  <a:gd name="connsiteY6" fmla="*/ 163189 h 987174"/>
                  <a:gd name="connsiteX0" fmla="*/ 4 w 2124643"/>
                  <a:gd name="connsiteY0" fmla="*/ 190131 h 1014116"/>
                  <a:gd name="connsiteX1" fmla="*/ 717181 w 2124643"/>
                  <a:gd name="connsiteY1" fmla="*/ 78558 h 1014116"/>
                  <a:gd name="connsiteX2" fmla="*/ 1443322 w 2124643"/>
                  <a:gd name="connsiteY2" fmla="*/ 69591 h 1014116"/>
                  <a:gd name="connsiteX3" fmla="*/ 2124640 w 2124643"/>
                  <a:gd name="connsiteY3" fmla="*/ 208061 h 1014116"/>
                  <a:gd name="connsiteX4" fmla="*/ 1452287 w 2124643"/>
                  <a:gd name="connsiteY4" fmla="*/ 916273 h 1014116"/>
                  <a:gd name="connsiteX5" fmla="*/ 708216 w 2124643"/>
                  <a:gd name="connsiteY5" fmla="*/ 934202 h 1014116"/>
                  <a:gd name="connsiteX6" fmla="*/ 4 w 2124643"/>
                  <a:gd name="connsiteY6" fmla="*/ 190131 h 10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3" h="1014116">
                    <a:moveTo>
                      <a:pt x="4" y="190131"/>
                    </a:moveTo>
                    <a:cubicBezTo>
                      <a:pt x="1498" y="47524"/>
                      <a:pt x="476628" y="176339"/>
                      <a:pt x="717181" y="78558"/>
                    </a:cubicBezTo>
                    <a:cubicBezTo>
                      <a:pt x="957734" y="-19223"/>
                      <a:pt x="1201430" y="-29684"/>
                      <a:pt x="1443322" y="69591"/>
                    </a:cubicBezTo>
                    <a:cubicBezTo>
                      <a:pt x="1685214" y="168866"/>
                      <a:pt x="2123146" y="66947"/>
                      <a:pt x="2124640" y="208061"/>
                    </a:cubicBezTo>
                    <a:cubicBezTo>
                      <a:pt x="2126134" y="349175"/>
                      <a:pt x="1688357" y="795250"/>
                      <a:pt x="1452287" y="916273"/>
                    </a:cubicBezTo>
                    <a:cubicBezTo>
                      <a:pt x="1216217" y="1037296"/>
                      <a:pt x="953251" y="1049249"/>
                      <a:pt x="708216" y="934202"/>
                    </a:cubicBezTo>
                    <a:cubicBezTo>
                      <a:pt x="463181" y="819155"/>
                      <a:pt x="-1490" y="332738"/>
                      <a:pt x="4" y="19013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5629675" y="5025114"/>
                <a:ext cx="2308939" cy="17529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2971 h 1506957"/>
                  <a:gd name="connsiteX1" fmla="*/ 717181 w 2124644"/>
                  <a:gd name="connsiteY1" fmla="*/ 1654 h 1506957"/>
                  <a:gd name="connsiteX2" fmla="*/ 1443322 w 2124644"/>
                  <a:gd name="connsiteY2" fmla="*/ 497686 h 1506957"/>
                  <a:gd name="connsiteX3" fmla="*/ 2124640 w 2124644"/>
                  <a:gd name="connsiteY3" fmla="*/ 700901 h 1506957"/>
                  <a:gd name="connsiteX4" fmla="*/ 1452287 w 2124644"/>
                  <a:gd name="connsiteY4" fmla="*/ 1409113 h 1506957"/>
                  <a:gd name="connsiteX5" fmla="*/ 708216 w 2124644"/>
                  <a:gd name="connsiteY5" fmla="*/ 1427042 h 1506957"/>
                  <a:gd name="connsiteX6" fmla="*/ 4 w 2124644"/>
                  <a:gd name="connsiteY6" fmla="*/ 682971 h 1506957"/>
                  <a:gd name="connsiteX0" fmla="*/ 2 w 2124641"/>
                  <a:gd name="connsiteY0" fmla="*/ 188446 h 1012432"/>
                  <a:gd name="connsiteX1" fmla="*/ 702545 w 2124641"/>
                  <a:gd name="connsiteY1" fmla="*/ 89820 h 1012432"/>
                  <a:gd name="connsiteX2" fmla="*/ 1443320 w 2124641"/>
                  <a:gd name="connsiteY2" fmla="*/ 3161 h 1012432"/>
                  <a:gd name="connsiteX3" fmla="*/ 2124638 w 2124641"/>
                  <a:gd name="connsiteY3" fmla="*/ 206376 h 1012432"/>
                  <a:gd name="connsiteX4" fmla="*/ 1452285 w 2124641"/>
                  <a:gd name="connsiteY4" fmla="*/ 914588 h 1012432"/>
                  <a:gd name="connsiteX5" fmla="*/ 708214 w 2124641"/>
                  <a:gd name="connsiteY5" fmla="*/ 932517 h 1012432"/>
                  <a:gd name="connsiteX6" fmla="*/ 2 w 2124641"/>
                  <a:gd name="connsiteY6" fmla="*/ 188446 h 1012432"/>
                  <a:gd name="connsiteX0" fmla="*/ 2 w 2124650"/>
                  <a:gd name="connsiteY0" fmla="*/ 110820 h 934806"/>
                  <a:gd name="connsiteX1" fmla="*/ 702545 w 2124650"/>
                  <a:gd name="connsiteY1" fmla="*/ 12194 h 934806"/>
                  <a:gd name="connsiteX2" fmla="*/ 1436003 w 2124650"/>
                  <a:gd name="connsiteY2" fmla="*/ 197457 h 934806"/>
                  <a:gd name="connsiteX3" fmla="*/ 2124638 w 2124650"/>
                  <a:gd name="connsiteY3" fmla="*/ 128750 h 934806"/>
                  <a:gd name="connsiteX4" fmla="*/ 1452285 w 2124650"/>
                  <a:gd name="connsiteY4" fmla="*/ 836962 h 934806"/>
                  <a:gd name="connsiteX5" fmla="*/ 708214 w 2124650"/>
                  <a:gd name="connsiteY5" fmla="*/ 854891 h 934806"/>
                  <a:gd name="connsiteX6" fmla="*/ 2 w 2124650"/>
                  <a:gd name="connsiteY6" fmla="*/ 110820 h 934806"/>
                  <a:gd name="connsiteX0" fmla="*/ 2 w 2124650"/>
                  <a:gd name="connsiteY0" fmla="*/ 26560 h 850546"/>
                  <a:gd name="connsiteX1" fmla="*/ 702545 w 2124650"/>
                  <a:gd name="connsiteY1" fmla="*/ 161012 h 850546"/>
                  <a:gd name="connsiteX2" fmla="*/ 1436003 w 2124650"/>
                  <a:gd name="connsiteY2" fmla="*/ 113197 h 850546"/>
                  <a:gd name="connsiteX3" fmla="*/ 2124638 w 2124650"/>
                  <a:gd name="connsiteY3" fmla="*/ 44490 h 850546"/>
                  <a:gd name="connsiteX4" fmla="*/ 1452285 w 2124650"/>
                  <a:gd name="connsiteY4" fmla="*/ 752702 h 850546"/>
                  <a:gd name="connsiteX5" fmla="*/ 708214 w 2124650"/>
                  <a:gd name="connsiteY5" fmla="*/ 770631 h 850546"/>
                  <a:gd name="connsiteX6" fmla="*/ 2 w 2124650"/>
                  <a:gd name="connsiteY6" fmla="*/ 26560 h 850546"/>
                  <a:gd name="connsiteX0" fmla="*/ 2 w 2124650"/>
                  <a:gd name="connsiteY0" fmla="*/ 19031 h 843017"/>
                  <a:gd name="connsiteX1" fmla="*/ 702545 w 2124650"/>
                  <a:gd name="connsiteY1" fmla="*/ 153483 h 843017"/>
                  <a:gd name="connsiteX2" fmla="*/ 1436003 w 2124650"/>
                  <a:gd name="connsiteY2" fmla="*/ 105668 h 843017"/>
                  <a:gd name="connsiteX3" fmla="*/ 2124638 w 2124650"/>
                  <a:gd name="connsiteY3" fmla="*/ 36961 h 843017"/>
                  <a:gd name="connsiteX4" fmla="*/ 1452285 w 2124650"/>
                  <a:gd name="connsiteY4" fmla="*/ 745173 h 843017"/>
                  <a:gd name="connsiteX5" fmla="*/ 708214 w 2124650"/>
                  <a:gd name="connsiteY5" fmla="*/ 763102 h 843017"/>
                  <a:gd name="connsiteX6" fmla="*/ 2 w 2124650"/>
                  <a:gd name="connsiteY6" fmla="*/ 19031 h 843017"/>
                  <a:gd name="connsiteX0" fmla="*/ 2 w 2124650"/>
                  <a:gd name="connsiteY0" fmla="*/ 16515 h 840501"/>
                  <a:gd name="connsiteX1" fmla="*/ 702545 w 2124650"/>
                  <a:gd name="connsiteY1" fmla="*/ 150967 h 840501"/>
                  <a:gd name="connsiteX2" fmla="*/ 1436003 w 2124650"/>
                  <a:gd name="connsiteY2" fmla="*/ 103152 h 840501"/>
                  <a:gd name="connsiteX3" fmla="*/ 2124638 w 2124650"/>
                  <a:gd name="connsiteY3" fmla="*/ 34445 h 840501"/>
                  <a:gd name="connsiteX4" fmla="*/ 1452285 w 2124650"/>
                  <a:gd name="connsiteY4" fmla="*/ 742657 h 840501"/>
                  <a:gd name="connsiteX5" fmla="*/ 708214 w 2124650"/>
                  <a:gd name="connsiteY5" fmla="*/ 760586 h 840501"/>
                  <a:gd name="connsiteX6" fmla="*/ 2 w 2124650"/>
                  <a:gd name="connsiteY6" fmla="*/ 16515 h 840501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50" h="856423">
                    <a:moveTo>
                      <a:pt x="2" y="32437"/>
                    </a:moveTo>
                    <a:cubicBezTo>
                      <a:pt x="-943" y="-69166"/>
                      <a:pt x="436109" y="105132"/>
                      <a:pt x="702545" y="166889"/>
                    </a:cubicBezTo>
                    <a:cubicBezTo>
                      <a:pt x="968981" y="228646"/>
                      <a:pt x="1191517" y="212705"/>
                      <a:pt x="1436003" y="119074"/>
                    </a:cubicBezTo>
                    <a:cubicBezTo>
                      <a:pt x="1680489" y="25443"/>
                      <a:pt x="2121924" y="-56217"/>
                      <a:pt x="2124638" y="50367"/>
                    </a:cubicBezTo>
                    <a:cubicBezTo>
                      <a:pt x="2127352" y="156951"/>
                      <a:pt x="1688355" y="637556"/>
                      <a:pt x="1452285" y="758579"/>
                    </a:cubicBezTo>
                    <a:cubicBezTo>
                      <a:pt x="1216215" y="879602"/>
                      <a:pt x="953249" y="891555"/>
                      <a:pt x="708214" y="776508"/>
                    </a:cubicBezTo>
                    <a:cubicBezTo>
                      <a:pt x="463179" y="661461"/>
                      <a:pt x="947" y="134040"/>
                      <a:pt x="2" y="3243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5628054" y="4951855"/>
                <a:ext cx="2312171" cy="170498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5" name="Freeform 24"/>
            <p:cNvSpPr/>
            <p:nvPr/>
          </p:nvSpPr>
          <p:spPr bwMode="auto">
            <a:xfrm rot="20993064">
              <a:off x="2193506" y="2067063"/>
              <a:ext cx="197820" cy="855033"/>
            </a:xfrm>
            <a:custGeom>
              <a:avLst/>
              <a:gdLst>
                <a:gd name="connsiteX0" fmla="*/ 411414 w 716683"/>
                <a:gd name="connsiteY0" fmla="*/ 44590 h 2710672"/>
                <a:gd name="connsiteX1" fmla="*/ 477515 w 716683"/>
                <a:gd name="connsiteY1" fmla="*/ 99675 h 2710672"/>
                <a:gd name="connsiteX2" fmla="*/ 488532 w 716683"/>
                <a:gd name="connsiteY2" fmla="*/ 286962 h 2710672"/>
                <a:gd name="connsiteX3" fmla="*/ 411414 w 716683"/>
                <a:gd name="connsiteY3" fmla="*/ 639501 h 2710672"/>
                <a:gd name="connsiteX4" fmla="*/ 444464 w 716683"/>
                <a:gd name="connsiteY4" fmla="*/ 1146277 h 2710672"/>
                <a:gd name="connsiteX5" fmla="*/ 477515 w 716683"/>
                <a:gd name="connsiteY5" fmla="*/ 1708137 h 2710672"/>
                <a:gd name="connsiteX6" fmla="*/ 609717 w 716683"/>
                <a:gd name="connsiteY6" fmla="*/ 2314065 h 2710672"/>
                <a:gd name="connsiteX7" fmla="*/ 708869 w 716683"/>
                <a:gd name="connsiteY7" fmla="*/ 2512369 h 2710672"/>
                <a:gd name="connsiteX8" fmla="*/ 697852 w 716683"/>
                <a:gd name="connsiteY8" fmla="*/ 2666605 h 2710672"/>
                <a:gd name="connsiteX9" fmla="*/ 598700 w 716683"/>
                <a:gd name="connsiteY9" fmla="*/ 2710672 h 2710672"/>
                <a:gd name="connsiteX10" fmla="*/ 466498 w 716683"/>
                <a:gd name="connsiteY10" fmla="*/ 2666605 h 2710672"/>
                <a:gd name="connsiteX11" fmla="*/ 345312 w 716683"/>
                <a:gd name="connsiteY11" fmla="*/ 2666605 h 2710672"/>
                <a:gd name="connsiteX12" fmla="*/ 257178 w 716683"/>
                <a:gd name="connsiteY12" fmla="*/ 2666605 h 2710672"/>
                <a:gd name="connsiteX13" fmla="*/ 235144 w 716683"/>
                <a:gd name="connsiteY13" fmla="*/ 2556436 h 2710672"/>
                <a:gd name="connsiteX14" fmla="*/ 334296 w 716683"/>
                <a:gd name="connsiteY14" fmla="*/ 2391183 h 2710672"/>
                <a:gd name="connsiteX15" fmla="*/ 345312 w 716683"/>
                <a:gd name="connsiteY15" fmla="*/ 2016610 h 2710672"/>
                <a:gd name="connsiteX16" fmla="*/ 301245 w 716683"/>
                <a:gd name="connsiteY16" fmla="*/ 1553901 h 2710672"/>
                <a:gd name="connsiteX17" fmla="*/ 257178 w 716683"/>
                <a:gd name="connsiteY17" fmla="*/ 992041 h 2710672"/>
                <a:gd name="connsiteX18" fmla="*/ 213110 w 716683"/>
                <a:gd name="connsiteY18" fmla="*/ 595434 h 2710672"/>
                <a:gd name="connsiteX19" fmla="*/ 158026 w 716683"/>
                <a:gd name="connsiteY19" fmla="*/ 430181 h 2710672"/>
                <a:gd name="connsiteX20" fmla="*/ 47857 w 716683"/>
                <a:gd name="connsiteY20" fmla="*/ 342046 h 2710672"/>
                <a:gd name="connsiteX21" fmla="*/ 3790 w 716683"/>
                <a:gd name="connsiteY21" fmla="*/ 297978 h 2710672"/>
                <a:gd name="connsiteX22" fmla="*/ 14806 w 716683"/>
                <a:gd name="connsiteY22" fmla="*/ 165776 h 2710672"/>
                <a:gd name="connsiteX23" fmla="*/ 113958 w 716683"/>
                <a:gd name="connsiteY23" fmla="*/ 44590 h 2710672"/>
                <a:gd name="connsiteX24" fmla="*/ 224127 w 716683"/>
                <a:gd name="connsiteY24" fmla="*/ 523 h 2710672"/>
                <a:gd name="connsiteX25" fmla="*/ 345312 w 716683"/>
                <a:gd name="connsiteY25" fmla="*/ 22557 h 2710672"/>
                <a:gd name="connsiteX26" fmla="*/ 411414 w 716683"/>
                <a:gd name="connsiteY26" fmla="*/ 44590 h 271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6683" h="2710672">
                  <a:moveTo>
                    <a:pt x="411414" y="44590"/>
                  </a:moveTo>
                  <a:cubicBezTo>
                    <a:pt x="433448" y="57443"/>
                    <a:pt x="464662" y="59280"/>
                    <a:pt x="477515" y="99675"/>
                  </a:cubicBezTo>
                  <a:cubicBezTo>
                    <a:pt x="490368" y="140070"/>
                    <a:pt x="499549" y="196991"/>
                    <a:pt x="488532" y="286962"/>
                  </a:cubicBezTo>
                  <a:cubicBezTo>
                    <a:pt x="477515" y="376933"/>
                    <a:pt x="418759" y="496282"/>
                    <a:pt x="411414" y="639501"/>
                  </a:cubicBezTo>
                  <a:cubicBezTo>
                    <a:pt x="404069" y="782720"/>
                    <a:pt x="433447" y="968171"/>
                    <a:pt x="444464" y="1146277"/>
                  </a:cubicBezTo>
                  <a:cubicBezTo>
                    <a:pt x="455481" y="1324383"/>
                    <a:pt x="449973" y="1513506"/>
                    <a:pt x="477515" y="1708137"/>
                  </a:cubicBezTo>
                  <a:cubicBezTo>
                    <a:pt x="505057" y="1902768"/>
                    <a:pt x="571158" y="2180027"/>
                    <a:pt x="609717" y="2314065"/>
                  </a:cubicBezTo>
                  <a:cubicBezTo>
                    <a:pt x="648276" y="2448103"/>
                    <a:pt x="694180" y="2453612"/>
                    <a:pt x="708869" y="2512369"/>
                  </a:cubicBezTo>
                  <a:cubicBezTo>
                    <a:pt x="723558" y="2571126"/>
                    <a:pt x="716213" y="2633555"/>
                    <a:pt x="697852" y="2666605"/>
                  </a:cubicBezTo>
                  <a:cubicBezTo>
                    <a:pt x="679491" y="2699655"/>
                    <a:pt x="637259" y="2710672"/>
                    <a:pt x="598700" y="2710672"/>
                  </a:cubicBezTo>
                  <a:cubicBezTo>
                    <a:pt x="560141" y="2710672"/>
                    <a:pt x="508729" y="2673950"/>
                    <a:pt x="466498" y="2666605"/>
                  </a:cubicBezTo>
                  <a:cubicBezTo>
                    <a:pt x="424267" y="2659260"/>
                    <a:pt x="345312" y="2666605"/>
                    <a:pt x="345312" y="2666605"/>
                  </a:cubicBezTo>
                  <a:cubicBezTo>
                    <a:pt x="310425" y="2666605"/>
                    <a:pt x="275539" y="2684966"/>
                    <a:pt x="257178" y="2666605"/>
                  </a:cubicBezTo>
                  <a:cubicBezTo>
                    <a:pt x="238817" y="2648244"/>
                    <a:pt x="222291" y="2602340"/>
                    <a:pt x="235144" y="2556436"/>
                  </a:cubicBezTo>
                  <a:cubicBezTo>
                    <a:pt x="247997" y="2510532"/>
                    <a:pt x="315935" y="2481154"/>
                    <a:pt x="334296" y="2391183"/>
                  </a:cubicBezTo>
                  <a:cubicBezTo>
                    <a:pt x="352657" y="2301212"/>
                    <a:pt x="350821" y="2156157"/>
                    <a:pt x="345312" y="2016610"/>
                  </a:cubicBezTo>
                  <a:cubicBezTo>
                    <a:pt x="339803" y="1877063"/>
                    <a:pt x="315934" y="1724663"/>
                    <a:pt x="301245" y="1553901"/>
                  </a:cubicBezTo>
                  <a:cubicBezTo>
                    <a:pt x="286556" y="1383140"/>
                    <a:pt x="271867" y="1151785"/>
                    <a:pt x="257178" y="992041"/>
                  </a:cubicBezTo>
                  <a:cubicBezTo>
                    <a:pt x="242489" y="832297"/>
                    <a:pt x="229635" y="689077"/>
                    <a:pt x="213110" y="595434"/>
                  </a:cubicBezTo>
                  <a:cubicBezTo>
                    <a:pt x="196585" y="501791"/>
                    <a:pt x="185568" y="472412"/>
                    <a:pt x="158026" y="430181"/>
                  </a:cubicBezTo>
                  <a:cubicBezTo>
                    <a:pt x="130484" y="387950"/>
                    <a:pt x="73563" y="364080"/>
                    <a:pt x="47857" y="342046"/>
                  </a:cubicBezTo>
                  <a:cubicBezTo>
                    <a:pt x="22151" y="320012"/>
                    <a:pt x="9299" y="327356"/>
                    <a:pt x="3790" y="297978"/>
                  </a:cubicBezTo>
                  <a:cubicBezTo>
                    <a:pt x="-1719" y="268600"/>
                    <a:pt x="-3555" y="208007"/>
                    <a:pt x="14806" y="165776"/>
                  </a:cubicBezTo>
                  <a:cubicBezTo>
                    <a:pt x="33167" y="123545"/>
                    <a:pt x="79071" y="72132"/>
                    <a:pt x="113958" y="44590"/>
                  </a:cubicBezTo>
                  <a:cubicBezTo>
                    <a:pt x="148845" y="17048"/>
                    <a:pt x="185568" y="4195"/>
                    <a:pt x="224127" y="523"/>
                  </a:cubicBezTo>
                  <a:cubicBezTo>
                    <a:pt x="262686" y="-3149"/>
                    <a:pt x="310425" y="13376"/>
                    <a:pt x="345312" y="22557"/>
                  </a:cubicBezTo>
                  <a:cubicBezTo>
                    <a:pt x="380199" y="31738"/>
                    <a:pt x="389380" y="31737"/>
                    <a:pt x="411414" y="44590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50800" h="444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rot="4356999">
              <a:off x="2073910" y="2465816"/>
              <a:ext cx="483385" cy="201096"/>
              <a:chOff x="3443196" y="4187282"/>
              <a:chExt cx="2640972" cy="1124616"/>
            </a:xfrm>
          </p:grpSpPr>
          <p:sp>
            <p:nvSpPr>
              <p:cNvPr id="9" name="Freeform 8"/>
              <p:cNvSpPr/>
              <p:nvPr/>
            </p:nvSpPr>
            <p:spPr bwMode="auto">
              <a:xfrm>
                <a:off x="3443196" y="4187282"/>
                <a:ext cx="2640972" cy="1124616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443196" y="4241526"/>
                <a:ext cx="2640972" cy="987674"/>
                <a:chOff x="3443196" y="3106033"/>
                <a:chExt cx="2640972" cy="987674"/>
              </a:xfrm>
            </p:grpSpPr>
            <p:sp>
              <p:nvSpPr>
                <p:cNvPr id="10" name="Freeform 9"/>
                <p:cNvSpPr/>
                <p:nvPr/>
              </p:nvSpPr>
              <p:spPr bwMode="auto">
                <a:xfrm>
                  <a:off x="3443196" y="3106033"/>
                  <a:ext cx="2640972" cy="987674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" name="Freeform 10"/>
                <p:cNvSpPr/>
                <p:nvPr/>
              </p:nvSpPr>
              <p:spPr bwMode="auto">
                <a:xfrm>
                  <a:off x="3443196" y="3216594"/>
                  <a:ext cx="2640972" cy="829203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" name="Freeform 11"/>
                <p:cNvSpPr/>
                <p:nvPr/>
              </p:nvSpPr>
              <p:spPr bwMode="auto">
                <a:xfrm>
                  <a:off x="3443196" y="3271874"/>
                  <a:ext cx="2640972" cy="66336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" name="Freeform 12"/>
                <p:cNvSpPr/>
                <p:nvPr/>
              </p:nvSpPr>
              <p:spPr bwMode="auto">
                <a:xfrm>
                  <a:off x="3443196" y="3382434"/>
                  <a:ext cx="2640972" cy="44224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4" name="Freeform 13"/>
                <p:cNvSpPr/>
                <p:nvPr/>
              </p:nvSpPr>
              <p:spPr bwMode="auto">
                <a:xfrm>
                  <a:off x="3443196" y="3492995"/>
                  <a:ext cx="2640972" cy="221121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46" name="Freeform 45"/>
            <p:cNvSpPr/>
            <p:nvPr/>
          </p:nvSpPr>
          <p:spPr bwMode="auto">
            <a:xfrm rot="14159812">
              <a:off x="2126321" y="2289325"/>
              <a:ext cx="182219" cy="119237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 rot="2800934">
              <a:off x="2359659" y="2660662"/>
              <a:ext cx="137300" cy="166878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539552" y="1147596"/>
            <a:ext cx="1928826" cy="5146681"/>
          </a:xfrm>
          <a:custGeom>
            <a:avLst/>
            <a:gdLst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263900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840033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550987" h="4289425">
                <a:moveTo>
                  <a:pt x="671512" y="4283075"/>
                </a:moveTo>
                <a:cubicBezTo>
                  <a:pt x="635000" y="4279900"/>
                  <a:pt x="533400" y="4257675"/>
                  <a:pt x="500062" y="4244975"/>
                </a:cubicBezTo>
                <a:cubicBezTo>
                  <a:pt x="466725" y="4232275"/>
                  <a:pt x="460375" y="4243387"/>
                  <a:pt x="471487" y="4206875"/>
                </a:cubicBezTo>
                <a:cubicBezTo>
                  <a:pt x="482599" y="4170363"/>
                  <a:pt x="554037" y="4086225"/>
                  <a:pt x="566737" y="4025900"/>
                </a:cubicBezTo>
                <a:cubicBezTo>
                  <a:pt x="579437" y="3965575"/>
                  <a:pt x="568324" y="3938587"/>
                  <a:pt x="547687" y="3844925"/>
                </a:cubicBezTo>
                <a:cubicBezTo>
                  <a:pt x="527050" y="3751263"/>
                  <a:pt x="465137" y="3568700"/>
                  <a:pt x="442912" y="3463925"/>
                </a:cubicBezTo>
                <a:cubicBezTo>
                  <a:pt x="420687" y="3359150"/>
                  <a:pt x="414337" y="3290887"/>
                  <a:pt x="414337" y="3216275"/>
                </a:cubicBezTo>
                <a:cubicBezTo>
                  <a:pt x="414337" y="3141663"/>
                  <a:pt x="438150" y="3097212"/>
                  <a:pt x="442912" y="3016250"/>
                </a:cubicBezTo>
                <a:cubicBezTo>
                  <a:pt x="447674" y="2935288"/>
                  <a:pt x="450850" y="2820988"/>
                  <a:pt x="442912" y="2730500"/>
                </a:cubicBezTo>
                <a:cubicBezTo>
                  <a:pt x="434975" y="2640013"/>
                  <a:pt x="411162" y="2549525"/>
                  <a:pt x="395287" y="2473325"/>
                </a:cubicBezTo>
                <a:cubicBezTo>
                  <a:pt x="379412" y="2397125"/>
                  <a:pt x="346075" y="2381250"/>
                  <a:pt x="347662" y="2273300"/>
                </a:cubicBezTo>
                <a:cubicBezTo>
                  <a:pt x="349250" y="2165350"/>
                  <a:pt x="392112" y="1955800"/>
                  <a:pt x="404812" y="1825625"/>
                </a:cubicBezTo>
                <a:cubicBezTo>
                  <a:pt x="417512" y="1695450"/>
                  <a:pt x="422275" y="1597025"/>
                  <a:pt x="423862" y="1492250"/>
                </a:cubicBezTo>
                <a:cubicBezTo>
                  <a:pt x="425450" y="1387475"/>
                  <a:pt x="415924" y="1262062"/>
                  <a:pt x="414337" y="1196975"/>
                </a:cubicBezTo>
                <a:cubicBezTo>
                  <a:pt x="412750" y="1131888"/>
                  <a:pt x="430212" y="1076325"/>
                  <a:pt x="414337" y="1101725"/>
                </a:cubicBezTo>
                <a:cubicBezTo>
                  <a:pt x="398462" y="1127125"/>
                  <a:pt x="341312" y="1282700"/>
                  <a:pt x="319087" y="1349375"/>
                </a:cubicBezTo>
                <a:cubicBezTo>
                  <a:pt x="296862" y="1416050"/>
                  <a:pt x="288925" y="1450975"/>
                  <a:pt x="280987" y="1501775"/>
                </a:cubicBezTo>
                <a:cubicBezTo>
                  <a:pt x="273049" y="1552575"/>
                  <a:pt x="292099" y="1582738"/>
                  <a:pt x="271462" y="1654175"/>
                </a:cubicBezTo>
                <a:cubicBezTo>
                  <a:pt x="250825" y="1725612"/>
                  <a:pt x="180974" y="1866900"/>
                  <a:pt x="157162" y="1930400"/>
                </a:cubicBezTo>
                <a:cubicBezTo>
                  <a:pt x="133350" y="1993900"/>
                  <a:pt x="122237" y="2006600"/>
                  <a:pt x="128587" y="2035175"/>
                </a:cubicBezTo>
                <a:cubicBezTo>
                  <a:pt x="134937" y="2063750"/>
                  <a:pt x="176212" y="2068513"/>
                  <a:pt x="195262" y="2101850"/>
                </a:cubicBezTo>
                <a:cubicBezTo>
                  <a:pt x="214312" y="2135188"/>
                  <a:pt x="231775" y="2203450"/>
                  <a:pt x="242887" y="2235200"/>
                </a:cubicBezTo>
                <a:cubicBezTo>
                  <a:pt x="253999" y="2266950"/>
                  <a:pt x="268287" y="2287588"/>
                  <a:pt x="261937" y="2292350"/>
                </a:cubicBezTo>
                <a:cubicBezTo>
                  <a:pt x="255587" y="2297112"/>
                  <a:pt x="223837" y="2276475"/>
                  <a:pt x="204787" y="2263775"/>
                </a:cubicBezTo>
                <a:cubicBezTo>
                  <a:pt x="185737" y="2251075"/>
                  <a:pt x="157162" y="2211387"/>
                  <a:pt x="147637" y="2216150"/>
                </a:cubicBezTo>
                <a:cubicBezTo>
                  <a:pt x="138112" y="2220913"/>
                  <a:pt x="141287" y="2270125"/>
                  <a:pt x="147637" y="2292350"/>
                </a:cubicBezTo>
                <a:cubicBezTo>
                  <a:pt x="153987" y="2314575"/>
                  <a:pt x="179387" y="2332038"/>
                  <a:pt x="185737" y="2349500"/>
                </a:cubicBezTo>
                <a:cubicBezTo>
                  <a:pt x="192087" y="2366962"/>
                  <a:pt x="198437" y="2389188"/>
                  <a:pt x="185737" y="2397125"/>
                </a:cubicBezTo>
                <a:cubicBezTo>
                  <a:pt x="173037" y="2405062"/>
                  <a:pt x="138112" y="2417762"/>
                  <a:pt x="109537" y="2397125"/>
                </a:cubicBezTo>
                <a:cubicBezTo>
                  <a:pt x="80962" y="2376488"/>
                  <a:pt x="28575" y="2322513"/>
                  <a:pt x="14287" y="2273300"/>
                </a:cubicBezTo>
                <a:cubicBezTo>
                  <a:pt x="0" y="2224088"/>
                  <a:pt x="23812" y="2143125"/>
                  <a:pt x="23812" y="2101850"/>
                </a:cubicBezTo>
                <a:cubicBezTo>
                  <a:pt x="23812" y="2060575"/>
                  <a:pt x="7937" y="2097087"/>
                  <a:pt x="14287" y="2025650"/>
                </a:cubicBezTo>
                <a:cubicBezTo>
                  <a:pt x="20637" y="1954213"/>
                  <a:pt x="49212" y="1770063"/>
                  <a:pt x="61912" y="1673225"/>
                </a:cubicBezTo>
                <a:cubicBezTo>
                  <a:pt x="74612" y="1576388"/>
                  <a:pt x="79375" y="1536700"/>
                  <a:pt x="90487" y="1444625"/>
                </a:cubicBezTo>
                <a:cubicBezTo>
                  <a:pt x="101599" y="1352550"/>
                  <a:pt x="111125" y="1222375"/>
                  <a:pt x="128587" y="1120775"/>
                </a:cubicBezTo>
                <a:cubicBezTo>
                  <a:pt x="146049" y="1019175"/>
                  <a:pt x="157162" y="903288"/>
                  <a:pt x="195262" y="835025"/>
                </a:cubicBezTo>
                <a:cubicBezTo>
                  <a:pt x="233362" y="766763"/>
                  <a:pt x="288925" y="757237"/>
                  <a:pt x="357187" y="711200"/>
                </a:cubicBezTo>
                <a:cubicBezTo>
                  <a:pt x="425449" y="665163"/>
                  <a:pt x="555625" y="595313"/>
                  <a:pt x="604837" y="558800"/>
                </a:cubicBezTo>
                <a:cubicBezTo>
                  <a:pt x="654050" y="522288"/>
                  <a:pt x="649287" y="512763"/>
                  <a:pt x="652462" y="492125"/>
                </a:cubicBezTo>
                <a:cubicBezTo>
                  <a:pt x="655637" y="471488"/>
                  <a:pt x="636587" y="476250"/>
                  <a:pt x="623887" y="434975"/>
                </a:cubicBezTo>
                <a:cubicBezTo>
                  <a:pt x="611187" y="393700"/>
                  <a:pt x="579437" y="303213"/>
                  <a:pt x="576262" y="244475"/>
                </a:cubicBezTo>
                <a:cubicBezTo>
                  <a:pt x="573087" y="185738"/>
                  <a:pt x="587375" y="120650"/>
                  <a:pt x="604837" y="82550"/>
                </a:cubicBezTo>
                <a:cubicBezTo>
                  <a:pt x="622299" y="44450"/>
                  <a:pt x="636587" y="26988"/>
                  <a:pt x="681037" y="15875"/>
                </a:cubicBezTo>
                <a:cubicBezTo>
                  <a:pt x="725487" y="4762"/>
                  <a:pt x="825500" y="0"/>
                  <a:pt x="871537" y="15875"/>
                </a:cubicBezTo>
                <a:cubicBezTo>
                  <a:pt x="917575" y="31750"/>
                  <a:pt x="938212" y="68263"/>
                  <a:pt x="957262" y="111125"/>
                </a:cubicBezTo>
                <a:cubicBezTo>
                  <a:pt x="976312" y="153988"/>
                  <a:pt x="987424" y="223838"/>
                  <a:pt x="985837" y="273050"/>
                </a:cubicBezTo>
                <a:cubicBezTo>
                  <a:pt x="984250" y="322262"/>
                  <a:pt x="958849" y="373063"/>
                  <a:pt x="947737" y="406400"/>
                </a:cubicBezTo>
                <a:cubicBezTo>
                  <a:pt x="936625" y="439737"/>
                  <a:pt x="920749" y="450850"/>
                  <a:pt x="919162" y="473075"/>
                </a:cubicBezTo>
                <a:cubicBezTo>
                  <a:pt x="917575" y="495300"/>
                  <a:pt x="922337" y="515938"/>
                  <a:pt x="938212" y="539750"/>
                </a:cubicBezTo>
                <a:cubicBezTo>
                  <a:pt x="954087" y="563563"/>
                  <a:pt x="974725" y="590550"/>
                  <a:pt x="1014412" y="615950"/>
                </a:cubicBezTo>
                <a:cubicBezTo>
                  <a:pt x="1054100" y="641350"/>
                  <a:pt x="1131887" y="673100"/>
                  <a:pt x="1176337" y="692150"/>
                </a:cubicBezTo>
                <a:cubicBezTo>
                  <a:pt x="1220787" y="711200"/>
                  <a:pt x="1249362" y="706438"/>
                  <a:pt x="1281112" y="730250"/>
                </a:cubicBezTo>
                <a:cubicBezTo>
                  <a:pt x="1312862" y="754062"/>
                  <a:pt x="1343025" y="762000"/>
                  <a:pt x="1366837" y="835025"/>
                </a:cubicBezTo>
                <a:cubicBezTo>
                  <a:pt x="1390650" y="908050"/>
                  <a:pt x="1406525" y="1065213"/>
                  <a:pt x="1423987" y="1168400"/>
                </a:cubicBezTo>
                <a:cubicBezTo>
                  <a:pt x="1441449" y="1271587"/>
                  <a:pt x="1460500" y="1368425"/>
                  <a:pt x="1471612" y="1454150"/>
                </a:cubicBezTo>
                <a:cubicBezTo>
                  <a:pt x="1482724" y="1539875"/>
                  <a:pt x="1484312" y="1609725"/>
                  <a:pt x="1490662" y="1682750"/>
                </a:cubicBezTo>
                <a:cubicBezTo>
                  <a:pt x="1497012" y="1755775"/>
                  <a:pt x="1501775" y="1835150"/>
                  <a:pt x="1509712" y="1892300"/>
                </a:cubicBezTo>
                <a:cubicBezTo>
                  <a:pt x="1517649" y="1949450"/>
                  <a:pt x="1533525" y="1990725"/>
                  <a:pt x="1538287" y="2025650"/>
                </a:cubicBezTo>
                <a:cubicBezTo>
                  <a:pt x="1543050" y="2060575"/>
                  <a:pt x="1536700" y="2073275"/>
                  <a:pt x="1538287" y="2101850"/>
                </a:cubicBezTo>
                <a:cubicBezTo>
                  <a:pt x="1539875" y="2130425"/>
                  <a:pt x="1550987" y="2157413"/>
                  <a:pt x="1547812" y="2197100"/>
                </a:cubicBezTo>
                <a:cubicBezTo>
                  <a:pt x="1544637" y="2236787"/>
                  <a:pt x="1538287" y="2306638"/>
                  <a:pt x="1519237" y="2339975"/>
                </a:cubicBezTo>
                <a:cubicBezTo>
                  <a:pt x="1500187" y="2373313"/>
                  <a:pt x="1458912" y="2387600"/>
                  <a:pt x="1433512" y="2397125"/>
                </a:cubicBezTo>
                <a:cubicBezTo>
                  <a:pt x="1408112" y="2406650"/>
                  <a:pt x="1377949" y="2401887"/>
                  <a:pt x="1366837" y="2397125"/>
                </a:cubicBezTo>
                <a:cubicBezTo>
                  <a:pt x="1355725" y="2392363"/>
                  <a:pt x="1360487" y="2386012"/>
                  <a:pt x="1366837" y="2368550"/>
                </a:cubicBezTo>
                <a:cubicBezTo>
                  <a:pt x="1373187" y="2351088"/>
                  <a:pt x="1398587" y="2319337"/>
                  <a:pt x="1404937" y="2292350"/>
                </a:cubicBezTo>
                <a:cubicBezTo>
                  <a:pt x="1411287" y="2265363"/>
                  <a:pt x="1414462" y="2209800"/>
                  <a:pt x="1404937" y="2206625"/>
                </a:cubicBezTo>
                <a:cubicBezTo>
                  <a:pt x="1395412" y="2203450"/>
                  <a:pt x="1368424" y="2260600"/>
                  <a:pt x="1347787" y="2273300"/>
                </a:cubicBezTo>
                <a:cubicBezTo>
                  <a:pt x="1327150" y="2286000"/>
                  <a:pt x="1293812" y="2286000"/>
                  <a:pt x="1281112" y="2282825"/>
                </a:cubicBezTo>
                <a:cubicBezTo>
                  <a:pt x="1268412" y="2279650"/>
                  <a:pt x="1258887" y="2278063"/>
                  <a:pt x="1271587" y="2254250"/>
                </a:cubicBezTo>
                <a:cubicBezTo>
                  <a:pt x="1284287" y="2230438"/>
                  <a:pt x="1331912" y="2179638"/>
                  <a:pt x="1357312" y="2139950"/>
                </a:cubicBezTo>
                <a:cubicBezTo>
                  <a:pt x="1382712" y="2100263"/>
                  <a:pt x="1425575" y="2073275"/>
                  <a:pt x="1423987" y="2016125"/>
                </a:cubicBezTo>
                <a:cubicBezTo>
                  <a:pt x="1422400" y="1958975"/>
                  <a:pt x="1368424" y="1868487"/>
                  <a:pt x="1347787" y="1797050"/>
                </a:cubicBezTo>
                <a:cubicBezTo>
                  <a:pt x="1327150" y="1725613"/>
                  <a:pt x="1312862" y="1649413"/>
                  <a:pt x="1300162" y="1587500"/>
                </a:cubicBezTo>
                <a:cubicBezTo>
                  <a:pt x="1287462" y="1525588"/>
                  <a:pt x="1281112" y="1474788"/>
                  <a:pt x="1271587" y="1425575"/>
                </a:cubicBezTo>
                <a:cubicBezTo>
                  <a:pt x="1262062" y="1376362"/>
                  <a:pt x="1262062" y="1346200"/>
                  <a:pt x="1243012" y="1292225"/>
                </a:cubicBezTo>
                <a:cubicBezTo>
                  <a:pt x="1223962" y="1238250"/>
                  <a:pt x="1173162" y="1049338"/>
                  <a:pt x="1157287" y="1101725"/>
                </a:cubicBezTo>
                <a:cubicBezTo>
                  <a:pt x="1141412" y="1154112"/>
                  <a:pt x="1149350" y="1492250"/>
                  <a:pt x="1147762" y="1606550"/>
                </a:cubicBezTo>
                <a:cubicBezTo>
                  <a:pt x="1146175" y="1720850"/>
                  <a:pt x="1141412" y="1717675"/>
                  <a:pt x="1147762" y="1787525"/>
                </a:cubicBezTo>
                <a:cubicBezTo>
                  <a:pt x="1154112" y="1857375"/>
                  <a:pt x="1176337" y="1966913"/>
                  <a:pt x="1185862" y="2025650"/>
                </a:cubicBezTo>
                <a:cubicBezTo>
                  <a:pt x="1195387" y="2084388"/>
                  <a:pt x="1200150" y="2092325"/>
                  <a:pt x="1204912" y="2139950"/>
                </a:cubicBezTo>
                <a:cubicBezTo>
                  <a:pt x="1209674" y="2187575"/>
                  <a:pt x="1216024" y="2243138"/>
                  <a:pt x="1214437" y="2311400"/>
                </a:cubicBezTo>
                <a:cubicBezTo>
                  <a:pt x="1212850" y="2379662"/>
                  <a:pt x="1208087" y="2461420"/>
                  <a:pt x="1195387" y="2549525"/>
                </a:cubicBezTo>
                <a:cubicBezTo>
                  <a:pt x="1182687" y="2637630"/>
                  <a:pt x="1149349" y="2747958"/>
                  <a:pt x="1138237" y="2840033"/>
                </a:cubicBezTo>
                <a:cubicBezTo>
                  <a:pt x="1127125" y="2932108"/>
                  <a:pt x="1127125" y="3018631"/>
                  <a:pt x="1128712" y="3101975"/>
                </a:cubicBezTo>
                <a:cubicBezTo>
                  <a:pt x="1130299" y="3185319"/>
                  <a:pt x="1155699" y="3251200"/>
                  <a:pt x="1147762" y="3340100"/>
                </a:cubicBezTo>
                <a:cubicBezTo>
                  <a:pt x="1139825" y="3429000"/>
                  <a:pt x="1104899" y="3519488"/>
                  <a:pt x="1081087" y="3635375"/>
                </a:cubicBezTo>
                <a:cubicBezTo>
                  <a:pt x="1057275" y="3751262"/>
                  <a:pt x="1006475" y="3943350"/>
                  <a:pt x="1004887" y="4035425"/>
                </a:cubicBezTo>
                <a:cubicBezTo>
                  <a:pt x="1003300" y="4127500"/>
                  <a:pt x="1073149" y="4148138"/>
                  <a:pt x="1071562" y="4187825"/>
                </a:cubicBezTo>
                <a:cubicBezTo>
                  <a:pt x="1069975" y="4227512"/>
                  <a:pt x="1027112" y="4257675"/>
                  <a:pt x="995362" y="4273550"/>
                </a:cubicBezTo>
                <a:cubicBezTo>
                  <a:pt x="963612" y="4289425"/>
                  <a:pt x="906462" y="4287837"/>
                  <a:pt x="881062" y="4283075"/>
                </a:cubicBezTo>
                <a:cubicBezTo>
                  <a:pt x="855662" y="4278313"/>
                  <a:pt x="849312" y="4259263"/>
                  <a:pt x="842962" y="4244975"/>
                </a:cubicBezTo>
                <a:cubicBezTo>
                  <a:pt x="836612" y="4230687"/>
                  <a:pt x="842962" y="4197350"/>
                  <a:pt x="842962" y="4197350"/>
                </a:cubicBezTo>
                <a:cubicBezTo>
                  <a:pt x="842962" y="4178300"/>
                  <a:pt x="838200" y="4159250"/>
                  <a:pt x="842962" y="4130675"/>
                </a:cubicBezTo>
                <a:cubicBezTo>
                  <a:pt x="847724" y="4102100"/>
                  <a:pt x="873124" y="4059237"/>
                  <a:pt x="871537" y="4025900"/>
                </a:cubicBezTo>
                <a:cubicBezTo>
                  <a:pt x="869950" y="3992563"/>
                  <a:pt x="833437" y="3971925"/>
                  <a:pt x="833437" y="3930650"/>
                </a:cubicBezTo>
                <a:cubicBezTo>
                  <a:pt x="833437" y="3889375"/>
                  <a:pt x="869950" y="3889375"/>
                  <a:pt x="871537" y="3778250"/>
                </a:cubicBezTo>
                <a:cubicBezTo>
                  <a:pt x="873125" y="3667125"/>
                  <a:pt x="839787" y="3494083"/>
                  <a:pt x="842962" y="3382958"/>
                </a:cubicBezTo>
                <a:cubicBezTo>
                  <a:pt x="869145" y="3251952"/>
                  <a:pt x="900112" y="3296443"/>
                  <a:pt x="890587" y="3111500"/>
                </a:cubicBezTo>
                <a:cubicBezTo>
                  <a:pt x="881062" y="2926557"/>
                  <a:pt x="817562" y="2314575"/>
                  <a:pt x="785812" y="2273300"/>
                </a:cubicBezTo>
                <a:cubicBezTo>
                  <a:pt x="754062" y="2232025"/>
                  <a:pt x="715962" y="2722563"/>
                  <a:pt x="700087" y="2863850"/>
                </a:cubicBezTo>
                <a:cubicBezTo>
                  <a:pt x="684212" y="3005137"/>
                  <a:pt x="688975" y="3040063"/>
                  <a:pt x="690562" y="3121025"/>
                </a:cubicBezTo>
                <a:cubicBezTo>
                  <a:pt x="692149" y="3201987"/>
                  <a:pt x="711199" y="3260725"/>
                  <a:pt x="709612" y="3349625"/>
                </a:cubicBezTo>
                <a:cubicBezTo>
                  <a:pt x="708025" y="3438525"/>
                  <a:pt x="684212" y="3575050"/>
                  <a:pt x="681037" y="3654425"/>
                </a:cubicBezTo>
                <a:cubicBezTo>
                  <a:pt x="677862" y="3733800"/>
                  <a:pt x="685800" y="3775075"/>
                  <a:pt x="690562" y="3825875"/>
                </a:cubicBezTo>
                <a:cubicBezTo>
                  <a:pt x="695324" y="3876675"/>
                  <a:pt x="706437" y="3922713"/>
                  <a:pt x="709612" y="3959225"/>
                </a:cubicBezTo>
                <a:cubicBezTo>
                  <a:pt x="712787" y="3995737"/>
                  <a:pt x="709612" y="4044950"/>
                  <a:pt x="709612" y="4044950"/>
                </a:cubicBezTo>
                <a:lnTo>
                  <a:pt x="709612" y="4092575"/>
                </a:lnTo>
                <a:cubicBezTo>
                  <a:pt x="709612" y="4113212"/>
                  <a:pt x="708025" y="4140200"/>
                  <a:pt x="709612" y="4168775"/>
                </a:cubicBezTo>
                <a:cubicBezTo>
                  <a:pt x="711200" y="4197350"/>
                  <a:pt x="723899" y="4243388"/>
                  <a:pt x="719137" y="4264025"/>
                </a:cubicBezTo>
                <a:cubicBezTo>
                  <a:pt x="714375" y="4284662"/>
                  <a:pt x="708024" y="4286250"/>
                  <a:pt x="671512" y="4283075"/>
                </a:cubicBezTo>
                <a:close/>
              </a:path>
            </a:pathLst>
          </a:custGeom>
          <a:solidFill>
            <a:srgbClr val="FFCC99">
              <a:alpha val="66000"/>
            </a:srgbClr>
          </a:solidFill>
          <a:ln w="25400">
            <a:noFill/>
          </a:ln>
          <a:effectLst>
            <a:outerShdw blurRad="44450" dist="114300" dir="9600000" sx="99000" sy="99000" algn="ctr">
              <a:srgbClr val="000000">
                <a:alpha val="1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flat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6036035" y="1152845"/>
            <a:ext cx="2352389" cy="5136182"/>
            <a:chOff x="4139952" y="1152845"/>
            <a:chExt cx="2352389" cy="5136182"/>
          </a:xfrm>
        </p:grpSpPr>
        <p:grpSp>
          <p:nvGrpSpPr>
            <p:cNvPr id="44" name="Group 43"/>
            <p:cNvGrpSpPr/>
            <p:nvPr/>
          </p:nvGrpSpPr>
          <p:grpSpPr>
            <a:xfrm>
              <a:off x="5518675" y="1983685"/>
              <a:ext cx="855033" cy="290162"/>
              <a:chOff x="5518675" y="1983685"/>
              <a:chExt cx="855033" cy="290162"/>
            </a:xfrm>
          </p:grpSpPr>
          <p:grpSp>
            <p:nvGrpSpPr>
              <p:cNvPr id="36" name="Group 35"/>
              <p:cNvGrpSpPr/>
              <p:nvPr/>
            </p:nvGrpSpPr>
            <p:grpSpPr>
              <a:xfrm rot="358897">
                <a:off x="5715250" y="2159149"/>
                <a:ext cx="589826" cy="114698"/>
                <a:chOff x="5622582" y="4888995"/>
                <a:chExt cx="2317643" cy="592949"/>
              </a:xfrm>
            </p:grpSpPr>
            <p:sp>
              <p:nvSpPr>
                <p:cNvPr id="37" name="Freeform 36"/>
                <p:cNvSpPr/>
                <p:nvPr/>
              </p:nvSpPr>
              <p:spPr bwMode="auto">
                <a:xfrm>
                  <a:off x="5622582" y="4888995"/>
                  <a:ext cx="2309286" cy="592949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14 w 2124654"/>
                    <a:gd name="connsiteY0" fmla="*/ 772797 h 1606769"/>
                    <a:gd name="connsiteX1" fmla="*/ 717191 w 2124654"/>
                    <a:gd name="connsiteY1" fmla="*/ 91480 h 1606769"/>
                    <a:gd name="connsiteX2" fmla="*/ 1443332 w 2124654"/>
                    <a:gd name="connsiteY2" fmla="*/ 82515 h 1606769"/>
                    <a:gd name="connsiteX3" fmla="*/ 2124650 w 2124654"/>
                    <a:gd name="connsiteY3" fmla="*/ 790727 h 1606769"/>
                    <a:gd name="connsiteX4" fmla="*/ 1452297 w 2124654"/>
                    <a:gd name="connsiteY4" fmla="*/ 1498939 h 1606769"/>
                    <a:gd name="connsiteX5" fmla="*/ 699896 w 2124654"/>
                    <a:gd name="connsiteY5" fmla="*/ 1534260 h 1606769"/>
                    <a:gd name="connsiteX6" fmla="*/ 14 w 2124654"/>
                    <a:gd name="connsiteY6" fmla="*/ 772797 h 1606769"/>
                    <a:gd name="connsiteX0" fmla="*/ 283 w 2124922"/>
                    <a:gd name="connsiteY0" fmla="*/ 695962 h 1529934"/>
                    <a:gd name="connsiteX1" fmla="*/ 625820 w 2124922"/>
                    <a:gd name="connsiteY1" fmla="*/ 397295 h 1529934"/>
                    <a:gd name="connsiteX2" fmla="*/ 1443601 w 2124922"/>
                    <a:gd name="connsiteY2" fmla="*/ 5680 h 1529934"/>
                    <a:gd name="connsiteX3" fmla="*/ 2124919 w 2124922"/>
                    <a:gd name="connsiteY3" fmla="*/ 713892 h 1529934"/>
                    <a:gd name="connsiteX4" fmla="*/ 1452566 w 2124922"/>
                    <a:gd name="connsiteY4" fmla="*/ 1422104 h 1529934"/>
                    <a:gd name="connsiteX5" fmla="*/ 700165 w 2124922"/>
                    <a:gd name="connsiteY5" fmla="*/ 1457425 h 1529934"/>
                    <a:gd name="connsiteX6" fmla="*/ 283 w 2124922"/>
                    <a:gd name="connsiteY6" fmla="*/ 695962 h 1529934"/>
                    <a:gd name="connsiteX0" fmla="*/ 283 w 2124933"/>
                    <a:gd name="connsiteY0" fmla="*/ 324433 h 1158405"/>
                    <a:gd name="connsiteX1" fmla="*/ 625820 w 2124933"/>
                    <a:gd name="connsiteY1" fmla="*/ 25766 h 1158405"/>
                    <a:gd name="connsiteX2" fmla="*/ 1435270 w 2124933"/>
                    <a:gd name="connsiteY2" fmla="*/ 51589 h 1158405"/>
                    <a:gd name="connsiteX3" fmla="*/ 2124919 w 2124933"/>
                    <a:gd name="connsiteY3" fmla="*/ 342363 h 1158405"/>
                    <a:gd name="connsiteX4" fmla="*/ 1452566 w 2124933"/>
                    <a:gd name="connsiteY4" fmla="*/ 1050575 h 1158405"/>
                    <a:gd name="connsiteX5" fmla="*/ 700165 w 2124933"/>
                    <a:gd name="connsiteY5" fmla="*/ 1085896 h 1158405"/>
                    <a:gd name="connsiteX6" fmla="*/ 283 w 2124933"/>
                    <a:gd name="connsiteY6" fmla="*/ 324433 h 1158405"/>
                    <a:gd name="connsiteX0" fmla="*/ 283 w 2124933"/>
                    <a:gd name="connsiteY0" fmla="*/ 308970 h 1142942"/>
                    <a:gd name="connsiteX1" fmla="*/ 625820 w 2124933"/>
                    <a:gd name="connsiteY1" fmla="*/ 10303 h 1142942"/>
                    <a:gd name="connsiteX2" fmla="*/ 1435270 w 2124933"/>
                    <a:gd name="connsiteY2" fmla="*/ 36126 h 1142942"/>
                    <a:gd name="connsiteX3" fmla="*/ 2124919 w 2124933"/>
                    <a:gd name="connsiteY3" fmla="*/ 326900 h 1142942"/>
                    <a:gd name="connsiteX4" fmla="*/ 1452566 w 2124933"/>
                    <a:gd name="connsiteY4" fmla="*/ 1035112 h 1142942"/>
                    <a:gd name="connsiteX5" fmla="*/ 700165 w 2124933"/>
                    <a:gd name="connsiteY5" fmla="*/ 1070433 h 1142942"/>
                    <a:gd name="connsiteX6" fmla="*/ 283 w 2124933"/>
                    <a:gd name="connsiteY6" fmla="*/ 308970 h 1142942"/>
                    <a:gd name="connsiteX0" fmla="*/ 320 w 2124970"/>
                    <a:gd name="connsiteY0" fmla="*/ 305181 h 1139153"/>
                    <a:gd name="connsiteX1" fmla="*/ 625857 w 2124970"/>
                    <a:gd name="connsiteY1" fmla="*/ 6514 h 1139153"/>
                    <a:gd name="connsiteX2" fmla="*/ 1435307 w 2124970"/>
                    <a:gd name="connsiteY2" fmla="*/ 32337 h 1139153"/>
                    <a:gd name="connsiteX3" fmla="*/ 2124956 w 2124970"/>
                    <a:gd name="connsiteY3" fmla="*/ 323111 h 1139153"/>
                    <a:gd name="connsiteX4" fmla="*/ 1452603 w 2124970"/>
                    <a:gd name="connsiteY4" fmla="*/ 1031323 h 1139153"/>
                    <a:gd name="connsiteX5" fmla="*/ 700202 w 2124970"/>
                    <a:gd name="connsiteY5" fmla="*/ 1066644 h 1139153"/>
                    <a:gd name="connsiteX6" fmla="*/ 320 w 2124970"/>
                    <a:gd name="connsiteY6" fmla="*/ 305181 h 1139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970" h="1139153">
                      <a:moveTo>
                        <a:pt x="320" y="305181"/>
                      </a:moveTo>
                      <a:cubicBezTo>
                        <a:pt x="-12071" y="128493"/>
                        <a:pt x="336707" y="-34980"/>
                        <a:pt x="625857" y="6514"/>
                      </a:cubicBezTo>
                      <a:cubicBezTo>
                        <a:pt x="915007" y="48008"/>
                        <a:pt x="1152133" y="83930"/>
                        <a:pt x="1435307" y="32337"/>
                      </a:cubicBezTo>
                      <a:cubicBezTo>
                        <a:pt x="1718481" y="-19256"/>
                        <a:pt x="2122073" y="156613"/>
                        <a:pt x="2124956" y="323111"/>
                      </a:cubicBezTo>
                      <a:cubicBezTo>
                        <a:pt x="2127839" y="489609"/>
                        <a:pt x="1688673" y="910300"/>
                        <a:pt x="1452603" y="1031323"/>
                      </a:cubicBezTo>
                      <a:cubicBezTo>
                        <a:pt x="1216533" y="1152346"/>
                        <a:pt x="945237" y="1181691"/>
                        <a:pt x="700202" y="1066644"/>
                      </a:cubicBezTo>
                      <a:cubicBezTo>
                        <a:pt x="455167" y="951597"/>
                        <a:pt x="12711" y="481869"/>
                        <a:pt x="320" y="30518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000">
                      <a:srgbClr val="FFCC99"/>
                    </a:gs>
                    <a:gs pos="16000">
                      <a:srgbClr val="CC6600"/>
                    </a:gs>
                    <a:gs pos="89000">
                      <a:srgbClr val="CC6600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morning" dir="t"/>
                </a:scene3d>
                <a:sp3d prstMaterial="flat">
                  <a:bevelT w="355600" h="292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8" name="Freeform 37"/>
                <p:cNvSpPr/>
                <p:nvPr/>
              </p:nvSpPr>
              <p:spPr bwMode="auto">
                <a:xfrm>
                  <a:off x="5629673" y="4901037"/>
                  <a:ext cx="2308937" cy="497945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8"/>
                    <a:gd name="connsiteY0" fmla="*/ 683809 h 1507795"/>
                    <a:gd name="connsiteX1" fmla="*/ 717181 w 2124648"/>
                    <a:gd name="connsiteY1" fmla="*/ 2492 h 1507795"/>
                    <a:gd name="connsiteX2" fmla="*/ 1465272 w 2124648"/>
                    <a:gd name="connsiteY2" fmla="*/ 463159 h 1507795"/>
                    <a:gd name="connsiteX3" fmla="*/ 2124640 w 2124648"/>
                    <a:gd name="connsiteY3" fmla="*/ 701739 h 1507795"/>
                    <a:gd name="connsiteX4" fmla="*/ 1452287 w 2124648"/>
                    <a:gd name="connsiteY4" fmla="*/ 1409951 h 1507795"/>
                    <a:gd name="connsiteX5" fmla="*/ 708216 w 2124648"/>
                    <a:gd name="connsiteY5" fmla="*/ 1427880 h 1507795"/>
                    <a:gd name="connsiteX6" fmla="*/ 4 w 2124648"/>
                    <a:gd name="connsiteY6" fmla="*/ 683809 h 1507795"/>
                    <a:gd name="connsiteX0" fmla="*/ 4 w 2124648"/>
                    <a:gd name="connsiteY0" fmla="*/ 279624 h 1103610"/>
                    <a:gd name="connsiteX1" fmla="*/ 717181 w 2124648"/>
                    <a:gd name="connsiteY1" fmla="*/ 15759 h 1103610"/>
                    <a:gd name="connsiteX2" fmla="*/ 1465272 w 2124648"/>
                    <a:gd name="connsiteY2" fmla="*/ 58974 h 1103610"/>
                    <a:gd name="connsiteX3" fmla="*/ 2124640 w 2124648"/>
                    <a:gd name="connsiteY3" fmla="*/ 297554 h 1103610"/>
                    <a:gd name="connsiteX4" fmla="*/ 1452287 w 2124648"/>
                    <a:gd name="connsiteY4" fmla="*/ 1005766 h 1103610"/>
                    <a:gd name="connsiteX5" fmla="*/ 708216 w 2124648"/>
                    <a:gd name="connsiteY5" fmla="*/ 1023695 h 1103610"/>
                    <a:gd name="connsiteX6" fmla="*/ 4 w 2124648"/>
                    <a:gd name="connsiteY6" fmla="*/ 279624 h 1103610"/>
                    <a:gd name="connsiteX0" fmla="*/ 4 w 2124648"/>
                    <a:gd name="connsiteY0" fmla="*/ 265287 h 1089273"/>
                    <a:gd name="connsiteX1" fmla="*/ 717181 w 2124648"/>
                    <a:gd name="connsiteY1" fmla="*/ 1422 h 1089273"/>
                    <a:gd name="connsiteX2" fmla="*/ 1465272 w 2124648"/>
                    <a:gd name="connsiteY2" fmla="*/ 44637 h 1089273"/>
                    <a:gd name="connsiteX3" fmla="*/ 2124640 w 2124648"/>
                    <a:gd name="connsiteY3" fmla="*/ 283217 h 1089273"/>
                    <a:gd name="connsiteX4" fmla="*/ 1452287 w 2124648"/>
                    <a:gd name="connsiteY4" fmla="*/ 991429 h 1089273"/>
                    <a:gd name="connsiteX5" fmla="*/ 708216 w 2124648"/>
                    <a:gd name="connsiteY5" fmla="*/ 1009358 h 1089273"/>
                    <a:gd name="connsiteX6" fmla="*/ 4 w 2124648"/>
                    <a:gd name="connsiteY6" fmla="*/ 265287 h 1089273"/>
                    <a:gd name="connsiteX0" fmla="*/ 4 w 2124648"/>
                    <a:gd name="connsiteY0" fmla="*/ 265287 h 1089273"/>
                    <a:gd name="connsiteX1" fmla="*/ 717181 w 2124648"/>
                    <a:gd name="connsiteY1" fmla="*/ 1422 h 1089273"/>
                    <a:gd name="connsiteX2" fmla="*/ 1465272 w 2124648"/>
                    <a:gd name="connsiteY2" fmla="*/ 44637 h 1089273"/>
                    <a:gd name="connsiteX3" fmla="*/ 2124640 w 2124648"/>
                    <a:gd name="connsiteY3" fmla="*/ 283217 h 1089273"/>
                    <a:gd name="connsiteX4" fmla="*/ 1452287 w 2124648"/>
                    <a:gd name="connsiteY4" fmla="*/ 991429 h 1089273"/>
                    <a:gd name="connsiteX5" fmla="*/ 708216 w 2124648"/>
                    <a:gd name="connsiteY5" fmla="*/ 1009358 h 1089273"/>
                    <a:gd name="connsiteX6" fmla="*/ 4 w 2124648"/>
                    <a:gd name="connsiteY6" fmla="*/ 265287 h 108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48" h="1089273">
                      <a:moveTo>
                        <a:pt x="4" y="265287"/>
                      </a:moveTo>
                      <a:cubicBezTo>
                        <a:pt x="1498" y="97298"/>
                        <a:pt x="465653" y="-13983"/>
                        <a:pt x="717181" y="1422"/>
                      </a:cubicBezTo>
                      <a:cubicBezTo>
                        <a:pt x="968709" y="16827"/>
                        <a:pt x="1230696" y="49852"/>
                        <a:pt x="1465272" y="44637"/>
                      </a:cubicBezTo>
                      <a:cubicBezTo>
                        <a:pt x="1699848" y="39422"/>
                        <a:pt x="2126804" y="125418"/>
                        <a:pt x="2124640" y="283217"/>
                      </a:cubicBezTo>
                      <a:cubicBezTo>
                        <a:pt x="2122476" y="441016"/>
                        <a:pt x="1688357" y="870406"/>
                        <a:pt x="1452287" y="991429"/>
                      </a:cubicBezTo>
                      <a:cubicBezTo>
                        <a:pt x="1216217" y="1112452"/>
                        <a:pt x="953251" y="1124405"/>
                        <a:pt x="708216" y="1009358"/>
                      </a:cubicBezTo>
                      <a:cubicBezTo>
                        <a:pt x="463181" y="894311"/>
                        <a:pt x="-1490" y="433276"/>
                        <a:pt x="4" y="265287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9" name="Freeform 38"/>
                <p:cNvSpPr/>
                <p:nvPr/>
              </p:nvSpPr>
              <p:spPr bwMode="auto">
                <a:xfrm>
                  <a:off x="5629631" y="4948039"/>
                  <a:ext cx="2308997" cy="416580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67"/>
                    <a:gd name="connsiteY0" fmla="*/ 684860 h 1508847"/>
                    <a:gd name="connsiteX1" fmla="*/ 717181 w 2124667"/>
                    <a:gd name="connsiteY1" fmla="*/ 3543 h 1508847"/>
                    <a:gd name="connsiteX2" fmla="*/ 1428688 w 2124667"/>
                    <a:gd name="connsiteY2" fmla="*/ 429656 h 1508847"/>
                    <a:gd name="connsiteX3" fmla="*/ 2124640 w 2124667"/>
                    <a:gd name="connsiteY3" fmla="*/ 702790 h 1508847"/>
                    <a:gd name="connsiteX4" fmla="*/ 1452287 w 2124667"/>
                    <a:gd name="connsiteY4" fmla="*/ 1411002 h 1508847"/>
                    <a:gd name="connsiteX5" fmla="*/ 708216 w 2124667"/>
                    <a:gd name="connsiteY5" fmla="*/ 1428931 h 1508847"/>
                    <a:gd name="connsiteX6" fmla="*/ 4 w 2124667"/>
                    <a:gd name="connsiteY6" fmla="*/ 684860 h 1508847"/>
                    <a:gd name="connsiteX0" fmla="*/ 42 w 2124704"/>
                    <a:gd name="connsiteY0" fmla="*/ 283589 h 1107576"/>
                    <a:gd name="connsiteX1" fmla="*/ 739169 w 2124704"/>
                    <a:gd name="connsiteY1" fmla="*/ 37348 h 1107576"/>
                    <a:gd name="connsiteX2" fmla="*/ 1428726 w 2124704"/>
                    <a:gd name="connsiteY2" fmla="*/ 28385 h 1107576"/>
                    <a:gd name="connsiteX3" fmla="*/ 2124678 w 2124704"/>
                    <a:gd name="connsiteY3" fmla="*/ 301519 h 1107576"/>
                    <a:gd name="connsiteX4" fmla="*/ 1452325 w 2124704"/>
                    <a:gd name="connsiteY4" fmla="*/ 1009731 h 1107576"/>
                    <a:gd name="connsiteX5" fmla="*/ 708254 w 2124704"/>
                    <a:gd name="connsiteY5" fmla="*/ 1027660 h 1107576"/>
                    <a:gd name="connsiteX6" fmla="*/ 42 w 2124704"/>
                    <a:gd name="connsiteY6" fmla="*/ 283589 h 1107576"/>
                    <a:gd name="connsiteX0" fmla="*/ 42 w 2124704"/>
                    <a:gd name="connsiteY0" fmla="*/ 261454 h 1085441"/>
                    <a:gd name="connsiteX1" fmla="*/ 739169 w 2124704"/>
                    <a:gd name="connsiteY1" fmla="*/ 15213 h 1085441"/>
                    <a:gd name="connsiteX2" fmla="*/ 1428726 w 2124704"/>
                    <a:gd name="connsiteY2" fmla="*/ 6250 h 1085441"/>
                    <a:gd name="connsiteX3" fmla="*/ 2124678 w 2124704"/>
                    <a:gd name="connsiteY3" fmla="*/ 279384 h 1085441"/>
                    <a:gd name="connsiteX4" fmla="*/ 1452325 w 2124704"/>
                    <a:gd name="connsiteY4" fmla="*/ 987596 h 1085441"/>
                    <a:gd name="connsiteX5" fmla="*/ 708254 w 2124704"/>
                    <a:gd name="connsiteY5" fmla="*/ 1005525 h 1085441"/>
                    <a:gd name="connsiteX6" fmla="*/ 42 w 2124704"/>
                    <a:gd name="connsiteY6" fmla="*/ 261454 h 108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704" h="1085441">
                      <a:moveTo>
                        <a:pt x="42" y="261454"/>
                      </a:moveTo>
                      <a:cubicBezTo>
                        <a:pt x="5195" y="96402"/>
                        <a:pt x="501055" y="57747"/>
                        <a:pt x="739169" y="15213"/>
                      </a:cubicBezTo>
                      <a:cubicBezTo>
                        <a:pt x="977283" y="-27321"/>
                        <a:pt x="1197808" y="45092"/>
                        <a:pt x="1428726" y="6250"/>
                      </a:cubicBezTo>
                      <a:cubicBezTo>
                        <a:pt x="1659644" y="-32592"/>
                        <a:pt x="2120745" y="115826"/>
                        <a:pt x="2124678" y="279384"/>
                      </a:cubicBezTo>
                      <a:cubicBezTo>
                        <a:pt x="2128611" y="442942"/>
                        <a:pt x="1688395" y="866573"/>
                        <a:pt x="1452325" y="987596"/>
                      </a:cubicBezTo>
                      <a:cubicBezTo>
                        <a:pt x="1216255" y="1108619"/>
                        <a:pt x="953289" y="1120572"/>
                        <a:pt x="708254" y="1005525"/>
                      </a:cubicBezTo>
                      <a:cubicBezTo>
                        <a:pt x="463219" y="890478"/>
                        <a:pt x="-5111" y="426506"/>
                        <a:pt x="42" y="261454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0" name="Freeform 39"/>
                <p:cNvSpPr/>
                <p:nvPr/>
              </p:nvSpPr>
              <p:spPr bwMode="auto">
                <a:xfrm>
                  <a:off x="5629673" y="4970699"/>
                  <a:ext cx="2308931" cy="311365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4"/>
                    <a:gd name="connsiteY0" fmla="*/ 681949 h 1505934"/>
                    <a:gd name="connsiteX1" fmla="*/ 717181 w 2124644"/>
                    <a:gd name="connsiteY1" fmla="*/ 632 h 1505934"/>
                    <a:gd name="connsiteX2" fmla="*/ 1443322 w 2124644"/>
                    <a:gd name="connsiteY2" fmla="*/ 561409 h 1505934"/>
                    <a:gd name="connsiteX3" fmla="*/ 2124640 w 2124644"/>
                    <a:gd name="connsiteY3" fmla="*/ 699879 h 1505934"/>
                    <a:gd name="connsiteX4" fmla="*/ 1452287 w 2124644"/>
                    <a:gd name="connsiteY4" fmla="*/ 1408091 h 1505934"/>
                    <a:gd name="connsiteX5" fmla="*/ 708216 w 2124644"/>
                    <a:gd name="connsiteY5" fmla="*/ 1426020 h 1505934"/>
                    <a:gd name="connsiteX6" fmla="*/ 4 w 2124644"/>
                    <a:gd name="connsiteY6" fmla="*/ 681949 h 1505934"/>
                    <a:gd name="connsiteX0" fmla="*/ 4 w 2124643"/>
                    <a:gd name="connsiteY0" fmla="*/ 132502 h 956487"/>
                    <a:gd name="connsiteX1" fmla="*/ 717181 w 2124643"/>
                    <a:gd name="connsiteY1" fmla="*/ 20929 h 956487"/>
                    <a:gd name="connsiteX2" fmla="*/ 1443322 w 2124643"/>
                    <a:gd name="connsiteY2" fmla="*/ 11962 h 956487"/>
                    <a:gd name="connsiteX3" fmla="*/ 2124640 w 2124643"/>
                    <a:gd name="connsiteY3" fmla="*/ 150432 h 956487"/>
                    <a:gd name="connsiteX4" fmla="*/ 1452287 w 2124643"/>
                    <a:gd name="connsiteY4" fmla="*/ 858644 h 956487"/>
                    <a:gd name="connsiteX5" fmla="*/ 708216 w 2124643"/>
                    <a:gd name="connsiteY5" fmla="*/ 876573 h 956487"/>
                    <a:gd name="connsiteX6" fmla="*/ 4 w 2124643"/>
                    <a:gd name="connsiteY6" fmla="*/ 132502 h 956487"/>
                    <a:gd name="connsiteX0" fmla="*/ 4 w 2124643"/>
                    <a:gd name="connsiteY0" fmla="*/ 163189 h 987174"/>
                    <a:gd name="connsiteX1" fmla="*/ 717181 w 2124643"/>
                    <a:gd name="connsiteY1" fmla="*/ 51616 h 987174"/>
                    <a:gd name="connsiteX2" fmla="*/ 1443322 w 2124643"/>
                    <a:gd name="connsiteY2" fmla="*/ 42649 h 987174"/>
                    <a:gd name="connsiteX3" fmla="*/ 2124640 w 2124643"/>
                    <a:gd name="connsiteY3" fmla="*/ 181119 h 987174"/>
                    <a:gd name="connsiteX4" fmla="*/ 1452287 w 2124643"/>
                    <a:gd name="connsiteY4" fmla="*/ 889331 h 987174"/>
                    <a:gd name="connsiteX5" fmla="*/ 708216 w 2124643"/>
                    <a:gd name="connsiteY5" fmla="*/ 907260 h 987174"/>
                    <a:gd name="connsiteX6" fmla="*/ 4 w 2124643"/>
                    <a:gd name="connsiteY6" fmla="*/ 163189 h 987174"/>
                    <a:gd name="connsiteX0" fmla="*/ 4 w 2124643"/>
                    <a:gd name="connsiteY0" fmla="*/ 190131 h 1014116"/>
                    <a:gd name="connsiteX1" fmla="*/ 717181 w 2124643"/>
                    <a:gd name="connsiteY1" fmla="*/ 78558 h 1014116"/>
                    <a:gd name="connsiteX2" fmla="*/ 1443322 w 2124643"/>
                    <a:gd name="connsiteY2" fmla="*/ 69591 h 1014116"/>
                    <a:gd name="connsiteX3" fmla="*/ 2124640 w 2124643"/>
                    <a:gd name="connsiteY3" fmla="*/ 208061 h 1014116"/>
                    <a:gd name="connsiteX4" fmla="*/ 1452287 w 2124643"/>
                    <a:gd name="connsiteY4" fmla="*/ 916273 h 1014116"/>
                    <a:gd name="connsiteX5" fmla="*/ 708216 w 2124643"/>
                    <a:gd name="connsiteY5" fmla="*/ 934202 h 1014116"/>
                    <a:gd name="connsiteX6" fmla="*/ 4 w 2124643"/>
                    <a:gd name="connsiteY6" fmla="*/ 190131 h 101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43" h="1014116">
                      <a:moveTo>
                        <a:pt x="4" y="190131"/>
                      </a:moveTo>
                      <a:cubicBezTo>
                        <a:pt x="1498" y="47524"/>
                        <a:pt x="476628" y="176339"/>
                        <a:pt x="717181" y="78558"/>
                      </a:cubicBezTo>
                      <a:cubicBezTo>
                        <a:pt x="957734" y="-19223"/>
                        <a:pt x="1201430" y="-29684"/>
                        <a:pt x="1443322" y="69591"/>
                      </a:cubicBezTo>
                      <a:cubicBezTo>
                        <a:pt x="1685214" y="168866"/>
                        <a:pt x="2123146" y="66947"/>
                        <a:pt x="2124640" y="208061"/>
                      </a:cubicBezTo>
                      <a:cubicBezTo>
                        <a:pt x="2126134" y="349175"/>
                        <a:pt x="1688357" y="795250"/>
                        <a:pt x="1452287" y="916273"/>
                      </a:cubicBezTo>
                      <a:cubicBezTo>
                        <a:pt x="1216217" y="1037296"/>
                        <a:pt x="953251" y="1049249"/>
                        <a:pt x="708216" y="934202"/>
                      </a:cubicBezTo>
                      <a:cubicBezTo>
                        <a:pt x="463181" y="819155"/>
                        <a:pt x="-1490" y="332738"/>
                        <a:pt x="4" y="190131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" name="Freeform 40"/>
                <p:cNvSpPr/>
                <p:nvPr/>
              </p:nvSpPr>
              <p:spPr bwMode="auto">
                <a:xfrm>
                  <a:off x="5629675" y="5025114"/>
                  <a:ext cx="2308939" cy="175299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4"/>
                    <a:gd name="connsiteY0" fmla="*/ 682971 h 1506957"/>
                    <a:gd name="connsiteX1" fmla="*/ 717181 w 2124644"/>
                    <a:gd name="connsiteY1" fmla="*/ 1654 h 1506957"/>
                    <a:gd name="connsiteX2" fmla="*/ 1443322 w 2124644"/>
                    <a:gd name="connsiteY2" fmla="*/ 497686 h 1506957"/>
                    <a:gd name="connsiteX3" fmla="*/ 2124640 w 2124644"/>
                    <a:gd name="connsiteY3" fmla="*/ 700901 h 1506957"/>
                    <a:gd name="connsiteX4" fmla="*/ 1452287 w 2124644"/>
                    <a:gd name="connsiteY4" fmla="*/ 1409113 h 1506957"/>
                    <a:gd name="connsiteX5" fmla="*/ 708216 w 2124644"/>
                    <a:gd name="connsiteY5" fmla="*/ 1427042 h 1506957"/>
                    <a:gd name="connsiteX6" fmla="*/ 4 w 2124644"/>
                    <a:gd name="connsiteY6" fmla="*/ 682971 h 1506957"/>
                    <a:gd name="connsiteX0" fmla="*/ 2 w 2124641"/>
                    <a:gd name="connsiteY0" fmla="*/ 188446 h 1012432"/>
                    <a:gd name="connsiteX1" fmla="*/ 702545 w 2124641"/>
                    <a:gd name="connsiteY1" fmla="*/ 89820 h 1012432"/>
                    <a:gd name="connsiteX2" fmla="*/ 1443320 w 2124641"/>
                    <a:gd name="connsiteY2" fmla="*/ 3161 h 1012432"/>
                    <a:gd name="connsiteX3" fmla="*/ 2124638 w 2124641"/>
                    <a:gd name="connsiteY3" fmla="*/ 206376 h 1012432"/>
                    <a:gd name="connsiteX4" fmla="*/ 1452285 w 2124641"/>
                    <a:gd name="connsiteY4" fmla="*/ 914588 h 1012432"/>
                    <a:gd name="connsiteX5" fmla="*/ 708214 w 2124641"/>
                    <a:gd name="connsiteY5" fmla="*/ 932517 h 1012432"/>
                    <a:gd name="connsiteX6" fmla="*/ 2 w 2124641"/>
                    <a:gd name="connsiteY6" fmla="*/ 188446 h 1012432"/>
                    <a:gd name="connsiteX0" fmla="*/ 2 w 2124650"/>
                    <a:gd name="connsiteY0" fmla="*/ 110820 h 934806"/>
                    <a:gd name="connsiteX1" fmla="*/ 702545 w 2124650"/>
                    <a:gd name="connsiteY1" fmla="*/ 12194 h 934806"/>
                    <a:gd name="connsiteX2" fmla="*/ 1436003 w 2124650"/>
                    <a:gd name="connsiteY2" fmla="*/ 197457 h 934806"/>
                    <a:gd name="connsiteX3" fmla="*/ 2124638 w 2124650"/>
                    <a:gd name="connsiteY3" fmla="*/ 128750 h 934806"/>
                    <a:gd name="connsiteX4" fmla="*/ 1452285 w 2124650"/>
                    <a:gd name="connsiteY4" fmla="*/ 836962 h 934806"/>
                    <a:gd name="connsiteX5" fmla="*/ 708214 w 2124650"/>
                    <a:gd name="connsiteY5" fmla="*/ 854891 h 934806"/>
                    <a:gd name="connsiteX6" fmla="*/ 2 w 2124650"/>
                    <a:gd name="connsiteY6" fmla="*/ 110820 h 934806"/>
                    <a:gd name="connsiteX0" fmla="*/ 2 w 2124650"/>
                    <a:gd name="connsiteY0" fmla="*/ 26560 h 850546"/>
                    <a:gd name="connsiteX1" fmla="*/ 702545 w 2124650"/>
                    <a:gd name="connsiteY1" fmla="*/ 161012 h 850546"/>
                    <a:gd name="connsiteX2" fmla="*/ 1436003 w 2124650"/>
                    <a:gd name="connsiteY2" fmla="*/ 113197 h 850546"/>
                    <a:gd name="connsiteX3" fmla="*/ 2124638 w 2124650"/>
                    <a:gd name="connsiteY3" fmla="*/ 44490 h 850546"/>
                    <a:gd name="connsiteX4" fmla="*/ 1452285 w 2124650"/>
                    <a:gd name="connsiteY4" fmla="*/ 752702 h 850546"/>
                    <a:gd name="connsiteX5" fmla="*/ 708214 w 2124650"/>
                    <a:gd name="connsiteY5" fmla="*/ 770631 h 850546"/>
                    <a:gd name="connsiteX6" fmla="*/ 2 w 2124650"/>
                    <a:gd name="connsiteY6" fmla="*/ 26560 h 850546"/>
                    <a:gd name="connsiteX0" fmla="*/ 2 w 2124650"/>
                    <a:gd name="connsiteY0" fmla="*/ 19031 h 843017"/>
                    <a:gd name="connsiteX1" fmla="*/ 702545 w 2124650"/>
                    <a:gd name="connsiteY1" fmla="*/ 153483 h 843017"/>
                    <a:gd name="connsiteX2" fmla="*/ 1436003 w 2124650"/>
                    <a:gd name="connsiteY2" fmla="*/ 105668 h 843017"/>
                    <a:gd name="connsiteX3" fmla="*/ 2124638 w 2124650"/>
                    <a:gd name="connsiteY3" fmla="*/ 36961 h 843017"/>
                    <a:gd name="connsiteX4" fmla="*/ 1452285 w 2124650"/>
                    <a:gd name="connsiteY4" fmla="*/ 745173 h 843017"/>
                    <a:gd name="connsiteX5" fmla="*/ 708214 w 2124650"/>
                    <a:gd name="connsiteY5" fmla="*/ 763102 h 843017"/>
                    <a:gd name="connsiteX6" fmla="*/ 2 w 2124650"/>
                    <a:gd name="connsiteY6" fmla="*/ 19031 h 843017"/>
                    <a:gd name="connsiteX0" fmla="*/ 2 w 2124650"/>
                    <a:gd name="connsiteY0" fmla="*/ 16515 h 840501"/>
                    <a:gd name="connsiteX1" fmla="*/ 702545 w 2124650"/>
                    <a:gd name="connsiteY1" fmla="*/ 150967 h 840501"/>
                    <a:gd name="connsiteX2" fmla="*/ 1436003 w 2124650"/>
                    <a:gd name="connsiteY2" fmla="*/ 103152 h 840501"/>
                    <a:gd name="connsiteX3" fmla="*/ 2124638 w 2124650"/>
                    <a:gd name="connsiteY3" fmla="*/ 34445 h 840501"/>
                    <a:gd name="connsiteX4" fmla="*/ 1452285 w 2124650"/>
                    <a:gd name="connsiteY4" fmla="*/ 742657 h 840501"/>
                    <a:gd name="connsiteX5" fmla="*/ 708214 w 2124650"/>
                    <a:gd name="connsiteY5" fmla="*/ 760586 h 840501"/>
                    <a:gd name="connsiteX6" fmla="*/ 2 w 2124650"/>
                    <a:gd name="connsiteY6" fmla="*/ 16515 h 840501"/>
                    <a:gd name="connsiteX0" fmla="*/ 2 w 2124650"/>
                    <a:gd name="connsiteY0" fmla="*/ 32437 h 856423"/>
                    <a:gd name="connsiteX1" fmla="*/ 702545 w 2124650"/>
                    <a:gd name="connsiteY1" fmla="*/ 166889 h 856423"/>
                    <a:gd name="connsiteX2" fmla="*/ 1436003 w 2124650"/>
                    <a:gd name="connsiteY2" fmla="*/ 119074 h 856423"/>
                    <a:gd name="connsiteX3" fmla="*/ 2124638 w 2124650"/>
                    <a:gd name="connsiteY3" fmla="*/ 50367 h 856423"/>
                    <a:gd name="connsiteX4" fmla="*/ 1452285 w 2124650"/>
                    <a:gd name="connsiteY4" fmla="*/ 758579 h 856423"/>
                    <a:gd name="connsiteX5" fmla="*/ 708214 w 2124650"/>
                    <a:gd name="connsiteY5" fmla="*/ 776508 h 856423"/>
                    <a:gd name="connsiteX6" fmla="*/ 2 w 2124650"/>
                    <a:gd name="connsiteY6" fmla="*/ 32437 h 856423"/>
                    <a:gd name="connsiteX0" fmla="*/ 2 w 2124650"/>
                    <a:gd name="connsiteY0" fmla="*/ 32437 h 856423"/>
                    <a:gd name="connsiteX1" fmla="*/ 702545 w 2124650"/>
                    <a:gd name="connsiteY1" fmla="*/ 166889 h 856423"/>
                    <a:gd name="connsiteX2" fmla="*/ 1436003 w 2124650"/>
                    <a:gd name="connsiteY2" fmla="*/ 119074 h 856423"/>
                    <a:gd name="connsiteX3" fmla="*/ 2124638 w 2124650"/>
                    <a:gd name="connsiteY3" fmla="*/ 50367 h 856423"/>
                    <a:gd name="connsiteX4" fmla="*/ 1452285 w 2124650"/>
                    <a:gd name="connsiteY4" fmla="*/ 758579 h 856423"/>
                    <a:gd name="connsiteX5" fmla="*/ 708214 w 2124650"/>
                    <a:gd name="connsiteY5" fmla="*/ 776508 h 856423"/>
                    <a:gd name="connsiteX6" fmla="*/ 2 w 2124650"/>
                    <a:gd name="connsiteY6" fmla="*/ 32437 h 856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50" h="856423">
                      <a:moveTo>
                        <a:pt x="2" y="32437"/>
                      </a:moveTo>
                      <a:cubicBezTo>
                        <a:pt x="-943" y="-69166"/>
                        <a:pt x="436109" y="105132"/>
                        <a:pt x="702545" y="166889"/>
                      </a:cubicBezTo>
                      <a:cubicBezTo>
                        <a:pt x="968981" y="228646"/>
                        <a:pt x="1191517" y="212705"/>
                        <a:pt x="1436003" y="119074"/>
                      </a:cubicBezTo>
                      <a:cubicBezTo>
                        <a:pt x="1680489" y="25443"/>
                        <a:pt x="2121924" y="-56217"/>
                        <a:pt x="2124638" y="50367"/>
                      </a:cubicBezTo>
                      <a:cubicBezTo>
                        <a:pt x="2127352" y="156951"/>
                        <a:pt x="1688355" y="637556"/>
                        <a:pt x="1452285" y="758579"/>
                      </a:cubicBezTo>
                      <a:cubicBezTo>
                        <a:pt x="1216215" y="879602"/>
                        <a:pt x="953249" y="891555"/>
                        <a:pt x="708214" y="776508"/>
                      </a:cubicBezTo>
                      <a:cubicBezTo>
                        <a:pt x="463179" y="661461"/>
                        <a:pt x="947" y="134040"/>
                        <a:pt x="2" y="32437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2" name="Freeform 41"/>
                <p:cNvSpPr/>
                <p:nvPr/>
              </p:nvSpPr>
              <p:spPr bwMode="auto">
                <a:xfrm>
                  <a:off x="5628054" y="4951855"/>
                  <a:ext cx="2312171" cy="170498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43" name="Freeform 42"/>
              <p:cNvSpPr/>
              <p:nvPr/>
            </p:nvSpPr>
            <p:spPr bwMode="auto">
              <a:xfrm rot="16784543">
                <a:off x="5847282" y="1722596"/>
                <a:ext cx="197820" cy="855033"/>
              </a:xfrm>
              <a:custGeom>
                <a:avLst/>
                <a:gdLst>
                  <a:gd name="connsiteX0" fmla="*/ 411414 w 716683"/>
                  <a:gd name="connsiteY0" fmla="*/ 44590 h 2710672"/>
                  <a:gd name="connsiteX1" fmla="*/ 477515 w 716683"/>
                  <a:gd name="connsiteY1" fmla="*/ 99675 h 2710672"/>
                  <a:gd name="connsiteX2" fmla="*/ 488532 w 716683"/>
                  <a:gd name="connsiteY2" fmla="*/ 286962 h 2710672"/>
                  <a:gd name="connsiteX3" fmla="*/ 411414 w 716683"/>
                  <a:gd name="connsiteY3" fmla="*/ 639501 h 2710672"/>
                  <a:gd name="connsiteX4" fmla="*/ 444464 w 716683"/>
                  <a:gd name="connsiteY4" fmla="*/ 1146277 h 2710672"/>
                  <a:gd name="connsiteX5" fmla="*/ 477515 w 716683"/>
                  <a:gd name="connsiteY5" fmla="*/ 1708137 h 2710672"/>
                  <a:gd name="connsiteX6" fmla="*/ 609717 w 716683"/>
                  <a:gd name="connsiteY6" fmla="*/ 2314065 h 2710672"/>
                  <a:gd name="connsiteX7" fmla="*/ 708869 w 716683"/>
                  <a:gd name="connsiteY7" fmla="*/ 2512369 h 2710672"/>
                  <a:gd name="connsiteX8" fmla="*/ 697852 w 716683"/>
                  <a:gd name="connsiteY8" fmla="*/ 2666605 h 2710672"/>
                  <a:gd name="connsiteX9" fmla="*/ 598700 w 716683"/>
                  <a:gd name="connsiteY9" fmla="*/ 2710672 h 2710672"/>
                  <a:gd name="connsiteX10" fmla="*/ 466498 w 716683"/>
                  <a:gd name="connsiteY10" fmla="*/ 2666605 h 2710672"/>
                  <a:gd name="connsiteX11" fmla="*/ 345312 w 716683"/>
                  <a:gd name="connsiteY11" fmla="*/ 2666605 h 2710672"/>
                  <a:gd name="connsiteX12" fmla="*/ 257178 w 716683"/>
                  <a:gd name="connsiteY12" fmla="*/ 2666605 h 2710672"/>
                  <a:gd name="connsiteX13" fmla="*/ 235144 w 716683"/>
                  <a:gd name="connsiteY13" fmla="*/ 2556436 h 2710672"/>
                  <a:gd name="connsiteX14" fmla="*/ 334296 w 716683"/>
                  <a:gd name="connsiteY14" fmla="*/ 2391183 h 2710672"/>
                  <a:gd name="connsiteX15" fmla="*/ 345312 w 716683"/>
                  <a:gd name="connsiteY15" fmla="*/ 2016610 h 2710672"/>
                  <a:gd name="connsiteX16" fmla="*/ 301245 w 716683"/>
                  <a:gd name="connsiteY16" fmla="*/ 1553901 h 2710672"/>
                  <a:gd name="connsiteX17" fmla="*/ 257178 w 716683"/>
                  <a:gd name="connsiteY17" fmla="*/ 992041 h 2710672"/>
                  <a:gd name="connsiteX18" fmla="*/ 213110 w 716683"/>
                  <a:gd name="connsiteY18" fmla="*/ 595434 h 2710672"/>
                  <a:gd name="connsiteX19" fmla="*/ 158026 w 716683"/>
                  <a:gd name="connsiteY19" fmla="*/ 430181 h 2710672"/>
                  <a:gd name="connsiteX20" fmla="*/ 47857 w 716683"/>
                  <a:gd name="connsiteY20" fmla="*/ 342046 h 2710672"/>
                  <a:gd name="connsiteX21" fmla="*/ 3790 w 716683"/>
                  <a:gd name="connsiteY21" fmla="*/ 297978 h 2710672"/>
                  <a:gd name="connsiteX22" fmla="*/ 14806 w 716683"/>
                  <a:gd name="connsiteY22" fmla="*/ 165776 h 2710672"/>
                  <a:gd name="connsiteX23" fmla="*/ 113958 w 716683"/>
                  <a:gd name="connsiteY23" fmla="*/ 44590 h 2710672"/>
                  <a:gd name="connsiteX24" fmla="*/ 224127 w 716683"/>
                  <a:gd name="connsiteY24" fmla="*/ 523 h 2710672"/>
                  <a:gd name="connsiteX25" fmla="*/ 345312 w 716683"/>
                  <a:gd name="connsiteY25" fmla="*/ 22557 h 2710672"/>
                  <a:gd name="connsiteX26" fmla="*/ 411414 w 716683"/>
                  <a:gd name="connsiteY26" fmla="*/ 44590 h 271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16683" h="2710672">
                    <a:moveTo>
                      <a:pt x="411414" y="44590"/>
                    </a:moveTo>
                    <a:cubicBezTo>
                      <a:pt x="433448" y="57443"/>
                      <a:pt x="464662" y="59280"/>
                      <a:pt x="477515" y="99675"/>
                    </a:cubicBezTo>
                    <a:cubicBezTo>
                      <a:pt x="490368" y="140070"/>
                      <a:pt x="499549" y="196991"/>
                      <a:pt x="488532" y="286962"/>
                    </a:cubicBezTo>
                    <a:cubicBezTo>
                      <a:pt x="477515" y="376933"/>
                      <a:pt x="418759" y="496282"/>
                      <a:pt x="411414" y="639501"/>
                    </a:cubicBezTo>
                    <a:cubicBezTo>
                      <a:pt x="404069" y="782720"/>
                      <a:pt x="433447" y="968171"/>
                      <a:pt x="444464" y="1146277"/>
                    </a:cubicBezTo>
                    <a:cubicBezTo>
                      <a:pt x="455481" y="1324383"/>
                      <a:pt x="449973" y="1513506"/>
                      <a:pt x="477515" y="1708137"/>
                    </a:cubicBezTo>
                    <a:cubicBezTo>
                      <a:pt x="505057" y="1902768"/>
                      <a:pt x="571158" y="2180027"/>
                      <a:pt x="609717" y="2314065"/>
                    </a:cubicBezTo>
                    <a:cubicBezTo>
                      <a:pt x="648276" y="2448103"/>
                      <a:pt x="694180" y="2453612"/>
                      <a:pt x="708869" y="2512369"/>
                    </a:cubicBezTo>
                    <a:cubicBezTo>
                      <a:pt x="723558" y="2571126"/>
                      <a:pt x="716213" y="2633555"/>
                      <a:pt x="697852" y="2666605"/>
                    </a:cubicBezTo>
                    <a:cubicBezTo>
                      <a:pt x="679491" y="2699655"/>
                      <a:pt x="637259" y="2710672"/>
                      <a:pt x="598700" y="2710672"/>
                    </a:cubicBezTo>
                    <a:cubicBezTo>
                      <a:pt x="560141" y="2710672"/>
                      <a:pt x="508729" y="2673950"/>
                      <a:pt x="466498" y="2666605"/>
                    </a:cubicBezTo>
                    <a:cubicBezTo>
                      <a:pt x="424267" y="2659260"/>
                      <a:pt x="345312" y="2666605"/>
                      <a:pt x="345312" y="2666605"/>
                    </a:cubicBezTo>
                    <a:cubicBezTo>
                      <a:pt x="310425" y="2666605"/>
                      <a:pt x="275539" y="2684966"/>
                      <a:pt x="257178" y="2666605"/>
                    </a:cubicBezTo>
                    <a:cubicBezTo>
                      <a:pt x="238817" y="2648244"/>
                      <a:pt x="222291" y="2602340"/>
                      <a:pt x="235144" y="2556436"/>
                    </a:cubicBezTo>
                    <a:cubicBezTo>
                      <a:pt x="247997" y="2510532"/>
                      <a:pt x="315935" y="2481154"/>
                      <a:pt x="334296" y="2391183"/>
                    </a:cubicBezTo>
                    <a:cubicBezTo>
                      <a:pt x="352657" y="2301212"/>
                      <a:pt x="350821" y="2156157"/>
                      <a:pt x="345312" y="2016610"/>
                    </a:cubicBezTo>
                    <a:cubicBezTo>
                      <a:pt x="339803" y="1877063"/>
                      <a:pt x="315934" y="1724663"/>
                      <a:pt x="301245" y="1553901"/>
                    </a:cubicBezTo>
                    <a:cubicBezTo>
                      <a:pt x="286556" y="1383140"/>
                      <a:pt x="271867" y="1151785"/>
                      <a:pt x="257178" y="992041"/>
                    </a:cubicBezTo>
                    <a:cubicBezTo>
                      <a:pt x="242489" y="832297"/>
                      <a:pt x="229635" y="689077"/>
                      <a:pt x="213110" y="595434"/>
                    </a:cubicBezTo>
                    <a:cubicBezTo>
                      <a:pt x="196585" y="501791"/>
                      <a:pt x="185568" y="472412"/>
                      <a:pt x="158026" y="430181"/>
                    </a:cubicBezTo>
                    <a:cubicBezTo>
                      <a:pt x="130484" y="387950"/>
                      <a:pt x="73563" y="364080"/>
                      <a:pt x="47857" y="342046"/>
                    </a:cubicBezTo>
                    <a:cubicBezTo>
                      <a:pt x="22151" y="320012"/>
                      <a:pt x="9299" y="327356"/>
                      <a:pt x="3790" y="297978"/>
                    </a:cubicBezTo>
                    <a:cubicBezTo>
                      <a:pt x="-1719" y="268600"/>
                      <a:pt x="-3555" y="208007"/>
                      <a:pt x="14806" y="165776"/>
                    </a:cubicBezTo>
                    <a:cubicBezTo>
                      <a:pt x="33167" y="123545"/>
                      <a:pt x="79071" y="72132"/>
                      <a:pt x="113958" y="44590"/>
                    </a:cubicBezTo>
                    <a:cubicBezTo>
                      <a:pt x="148845" y="17048"/>
                      <a:pt x="185568" y="4195"/>
                      <a:pt x="224127" y="523"/>
                    </a:cubicBezTo>
                    <a:cubicBezTo>
                      <a:pt x="262686" y="-3149"/>
                      <a:pt x="310425" y="13376"/>
                      <a:pt x="345312" y="22557"/>
                    </a:cubicBezTo>
                    <a:cubicBezTo>
                      <a:pt x="380199" y="31738"/>
                      <a:pt x="389380" y="31737"/>
                      <a:pt x="411414" y="44590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50800" h="444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 rot="420000">
                <a:off x="5734632" y="1983685"/>
                <a:ext cx="469450" cy="201096"/>
                <a:chOff x="3443196" y="4187282"/>
                <a:chExt cx="2640972" cy="1124616"/>
              </a:xfrm>
            </p:grpSpPr>
            <p:sp>
              <p:nvSpPr>
                <p:cNvPr id="29" name="Freeform 28"/>
                <p:cNvSpPr/>
                <p:nvPr/>
              </p:nvSpPr>
              <p:spPr bwMode="auto">
                <a:xfrm>
                  <a:off x="3443196" y="4187282"/>
                  <a:ext cx="2640972" cy="1124616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000">
                      <a:srgbClr val="FFCC99"/>
                    </a:gs>
                    <a:gs pos="16000">
                      <a:srgbClr val="CC6600"/>
                    </a:gs>
                    <a:gs pos="89000">
                      <a:srgbClr val="CC6600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morning" dir="t"/>
                </a:scene3d>
                <a:sp3d prstMaterial="flat">
                  <a:bevelT w="355600" h="292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3443196" y="4241526"/>
                  <a:ext cx="2640972" cy="987674"/>
                  <a:chOff x="3443196" y="3106033"/>
                  <a:chExt cx="2640972" cy="987674"/>
                </a:xfrm>
              </p:grpSpPr>
              <p:sp>
                <p:nvSpPr>
                  <p:cNvPr id="31" name="Freeform 30"/>
                  <p:cNvSpPr/>
                  <p:nvPr/>
                </p:nvSpPr>
                <p:spPr bwMode="auto">
                  <a:xfrm>
                    <a:off x="3443196" y="3106033"/>
                    <a:ext cx="2640972" cy="987674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 bwMode="auto">
                  <a:xfrm>
                    <a:off x="3443196" y="3216594"/>
                    <a:ext cx="2640972" cy="829203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 bwMode="auto">
                  <a:xfrm>
                    <a:off x="3443196" y="3271874"/>
                    <a:ext cx="2640972" cy="663362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CC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 bwMode="auto">
                  <a:xfrm>
                    <a:off x="3443196" y="3382434"/>
                    <a:ext cx="2640972" cy="442242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 bwMode="auto">
                  <a:xfrm>
                    <a:off x="3443196" y="3492995"/>
                    <a:ext cx="2640972" cy="221121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CC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26" name="Freeform 25"/>
              <p:cNvSpPr/>
              <p:nvPr/>
            </p:nvSpPr>
            <p:spPr bwMode="auto">
              <a:xfrm>
                <a:off x="6133102" y="2040918"/>
                <a:ext cx="182219" cy="119237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219" h="119237">
                    <a:moveTo>
                      <a:pt x="18981" y="23"/>
                    </a:moveTo>
                    <a:cubicBezTo>
                      <a:pt x="9228" y="-1196"/>
                      <a:pt x="36050" y="46353"/>
                      <a:pt x="33612" y="65860"/>
                    </a:cubicBezTo>
                    <a:cubicBezTo>
                      <a:pt x="31174" y="85367"/>
                      <a:pt x="-13937" y="109751"/>
                      <a:pt x="4351" y="117066"/>
                    </a:cubicBezTo>
                    <a:cubicBezTo>
                      <a:pt x="22639" y="124381"/>
                      <a:pt x="114079" y="110970"/>
                      <a:pt x="143340" y="109751"/>
                    </a:cubicBezTo>
                    <a:cubicBezTo>
                      <a:pt x="172601" y="108532"/>
                      <a:pt x="188451" y="115847"/>
                      <a:pt x="179916" y="109751"/>
                    </a:cubicBezTo>
                    <a:cubicBezTo>
                      <a:pt x="171381" y="103655"/>
                      <a:pt x="120175" y="86586"/>
                      <a:pt x="92133" y="73175"/>
                    </a:cubicBezTo>
                    <a:cubicBezTo>
                      <a:pt x="64091" y="59764"/>
                      <a:pt x="28734" y="1242"/>
                      <a:pt x="18981" y="23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 rot="9237388">
                <a:off x="5633018" y="2034841"/>
                <a:ext cx="182219" cy="119237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219" h="119237">
                    <a:moveTo>
                      <a:pt x="18981" y="23"/>
                    </a:moveTo>
                    <a:cubicBezTo>
                      <a:pt x="9228" y="-1196"/>
                      <a:pt x="36050" y="46353"/>
                      <a:pt x="33612" y="65860"/>
                    </a:cubicBezTo>
                    <a:cubicBezTo>
                      <a:pt x="31174" y="85367"/>
                      <a:pt x="-13937" y="109751"/>
                      <a:pt x="4351" y="117066"/>
                    </a:cubicBezTo>
                    <a:cubicBezTo>
                      <a:pt x="22639" y="124381"/>
                      <a:pt x="114079" y="110970"/>
                      <a:pt x="143340" y="109751"/>
                    </a:cubicBezTo>
                    <a:cubicBezTo>
                      <a:pt x="172601" y="108532"/>
                      <a:pt x="188451" y="115847"/>
                      <a:pt x="179916" y="109751"/>
                    </a:cubicBezTo>
                    <a:cubicBezTo>
                      <a:pt x="171381" y="103655"/>
                      <a:pt x="120175" y="86586"/>
                      <a:pt x="92133" y="73175"/>
                    </a:cubicBezTo>
                    <a:cubicBezTo>
                      <a:pt x="64091" y="59764"/>
                      <a:pt x="28734" y="1242"/>
                      <a:pt x="18981" y="23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4139952" y="1152845"/>
              <a:ext cx="2352389" cy="5136182"/>
            </a:xfrm>
            <a:custGeom>
              <a:avLst/>
              <a:gdLst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263900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720975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71512 w 1550987"/>
                <a:gd name="connsiteY0" fmla="*/ 4283075 h 4289425"/>
                <a:gd name="connsiteX1" fmla="*/ 500062 w 1550987"/>
                <a:gd name="connsiteY1" fmla="*/ 4244975 h 4289425"/>
                <a:gd name="connsiteX2" fmla="*/ 471487 w 1550987"/>
                <a:gd name="connsiteY2" fmla="*/ 4206875 h 4289425"/>
                <a:gd name="connsiteX3" fmla="*/ 566737 w 1550987"/>
                <a:gd name="connsiteY3" fmla="*/ 4025900 h 4289425"/>
                <a:gd name="connsiteX4" fmla="*/ 547687 w 1550987"/>
                <a:gd name="connsiteY4" fmla="*/ 3844925 h 4289425"/>
                <a:gd name="connsiteX5" fmla="*/ 442912 w 1550987"/>
                <a:gd name="connsiteY5" fmla="*/ 3463925 h 4289425"/>
                <a:gd name="connsiteX6" fmla="*/ 414337 w 1550987"/>
                <a:gd name="connsiteY6" fmla="*/ 3216275 h 4289425"/>
                <a:gd name="connsiteX7" fmla="*/ 442912 w 1550987"/>
                <a:gd name="connsiteY7" fmla="*/ 3016250 h 4289425"/>
                <a:gd name="connsiteX8" fmla="*/ 442912 w 1550987"/>
                <a:gd name="connsiteY8" fmla="*/ 2730500 h 4289425"/>
                <a:gd name="connsiteX9" fmla="*/ 395287 w 1550987"/>
                <a:gd name="connsiteY9" fmla="*/ 2473325 h 4289425"/>
                <a:gd name="connsiteX10" fmla="*/ 347662 w 1550987"/>
                <a:gd name="connsiteY10" fmla="*/ 2273300 h 4289425"/>
                <a:gd name="connsiteX11" fmla="*/ 404812 w 1550987"/>
                <a:gd name="connsiteY11" fmla="*/ 1825625 h 4289425"/>
                <a:gd name="connsiteX12" fmla="*/ 423862 w 1550987"/>
                <a:gd name="connsiteY12" fmla="*/ 1492250 h 4289425"/>
                <a:gd name="connsiteX13" fmla="*/ 414337 w 1550987"/>
                <a:gd name="connsiteY13" fmla="*/ 1196975 h 4289425"/>
                <a:gd name="connsiteX14" fmla="*/ 414337 w 1550987"/>
                <a:gd name="connsiteY14" fmla="*/ 1101725 h 4289425"/>
                <a:gd name="connsiteX15" fmla="*/ 319087 w 1550987"/>
                <a:gd name="connsiteY15" fmla="*/ 1349375 h 4289425"/>
                <a:gd name="connsiteX16" fmla="*/ 280987 w 1550987"/>
                <a:gd name="connsiteY16" fmla="*/ 1501775 h 4289425"/>
                <a:gd name="connsiteX17" fmla="*/ 271462 w 1550987"/>
                <a:gd name="connsiteY17" fmla="*/ 1654175 h 4289425"/>
                <a:gd name="connsiteX18" fmla="*/ 157162 w 1550987"/>
                <a:gd name="connsiteY18" fmla="*/ 1930400 h 4289425"/>
                <a:gd name="connsiteX19" fmla="*/ 128587 w 1550987"/>
                <a:gd name="connsiteY19" fmla="*/ 2035175 h 4289425"/>
                <a:gd name="connsiteX20" fmla="*/ 195262 w 1550987"/>
                <a:gd name="connsiteY20" fmla="*/ 2101850 h 4289425"/>
                <a:gd name="connsiteX21" fmla="*/ 242887 w 1550987"/>
                <a:gd name="connsiteY21" fmla="*/ 2235200 h 4289425"/>
                <a:gd name="connsiteX22" fmla="*/ 261937 w 1550987"/>
                <a:gd name="connsiteY22" fmla="*/ 2292350 h 4289425"/>
                <a:gd name="connsiteX23" fmla="*/ 204787 w 1550987"/>
                <a:gd name="connsiteY23" fmla="*/ 2263775 h 4289425"/>
                <a:gd name="connsiteX24" fmla="*/ 147637 w 1550987"/>
                <a:gd name="connsiteY24" fmla="*/ 2216150 h 4289425"/>
                <a:gd name="connsiteX25" fmla="*/ 147637 w 1550987"/>
                <a:gd name="connsiteY25" fmla="*/ 2292350 h 4289425"/>
                <a:gd name="connsiteX26" fmla="*/ 185737 w 1550987"/>
                <a:gd name="connsiteY26" fmla="*/ 2349500 h 4289425"/>
                <a:gd name="connsiteX27" fmla="*/ 185737 w 1550987"/>
                <a:gd name="connsiteY27" fmla="*/ 2397125 h 4289425"/>
                <a:gd name="connsiteX28" fmla="*/ 109537 w 1550987"/>
                <a:gd name="connsiteY28" fmla="*/ 2397125 h 4289425"/>
                <a:gd name="connsiteX29" fmla="*/ 14287 w 1550987"/>
                <a:gd name="connsiteY29" fmla="*/ 2273300 h 4289425"/>
                <a:gd name="connsiteX30" fmla="*/ 23812 w 1550987"/>
                <a:gd name="connsiteY30" fmla="*/ 2101850 h 4289425"/>
                <a:gd name="connsiteX31" fmla="*/ 14287 w 1550987"/>
                <a:gd name="connsiteY31" fmla="*/ 2025650 h 4289425"/>
                <a:gd name="connsiteX32" fmla="*/ 61912 w 1550987"/>
                <a:gd name="connsiteY32" fmla="*/ 1673225 h 4289425"/>
                <a:gd name="connsiteX33" fmla="*/ 90487 w 1550987"/>
                <a:gd name="connsiteY33" fmla="*/ 1444625 h 4289425"/>
                <a:gd name="connsiteX34" fmla="*/ 128587 w 1550987"/>
                <a:gd name="connsiteY34" fmla="*/ 1120775 h 4289425"/>
                <a:gd name="connsiteX35" fmla="*/ 195262 w 1550987"/>
                <a:gd name="connsiteY35" fmla="*/ 835025 h 4289425"/>
                <a:gd name="connsiteX36" fmla="*/ 357187 w 1550987"/>
                <a:gd name="connsiteY36" fmla="*/ 711200 h 4289425"/>
                <a:gd name="connsiteX37" fmla="*/ 604837 w 1550987"/>
                <a:gd name="connsiteY37" fmla="*/ 558800 h 4289425"/>
                <a:gd name="connsiteX38" fmla="*/ 652462 w 1550987"/>
                <a:gd name="connsiteY38" fmla="*/ 492125 h 4289425"/>
                <a:gd name="connsiteX39" fmla="*/ 623887 w 1550987"/>
                <a:gd name="connsiteY39" fmla="*/ 434975 h 4289425"/>
                <a:gd name="connsiteX40" fmla="*/ 576262 w 1550987"/>
                <a:gd name="connsiteY40" fmla="*/ 244475 h 4289425"/>
                <a:gd name="connsiteX41" fmla="*/ 604837 w 1550987"/>
                <a:gd name="connsiteY41" fmla="*/ 82550 h 4289425"/>
                <a:gd name="connsiteX42" fmla="*/ 681037 w 1550987"/>
                <a:gd name="connsiteY42" fmla="*/ 15875 h 4289425"/>
                <a:gd name="connsiteX43" fmla="*/ 871537 w 1550987"/>
                <a:gd name="connsiteY43" fmla="*/ 15875 h 4289425"/>
                <a:gd name="connsiteX44" fmla="*/ 957262 w 1550987"/>
                <a:gd name="connsiteY44" fmla="*/ 111125 h 4289425"/>
                <a:gd name="connsiteX45" fmla="*/ 985837 w 1550987"/>
                <a:gd name="connsiteY45" fmla="*/ 273050 h 4289425"/>
                <a:gd name="connsiteX46" fmla="*/ 947737 w 1550987"/>
                <a:gd name="connsiteY46" fmla="*/ 406400 h 4289425"/>
                <a:gd name="connsiteX47" fmla="*/ 919162 w 1550987"/>
                <a:gd name="connsiteY47" fmla="*/ 473075 h 4289425"/>
                <a:gd name="connsiteX48" fmla="*/ 938212 w 1550987"/>
                <a:gd name="connsiteY48" fmla="*/ 539750 h 4289425"/>
                <a:gd name="connsiteX49" fmla="*/ 1014412 w 1550987"/>
                <a:gd name="connsiteY49" fmla="*/ 615950 h 4289425"/>
                <a:gd name="connsiteX50" fmla="*/ 1176337 w 1550987"/>
                <a:gd name="connsiteY50" fmla="*/ 692150 h 4289425"/>
                <a:gd name="connsiteX51" fmla="*/ 1281112 w 1550987"/>
                <a:gd name="connsiteY51" fmla="*/ 730250 h 4289425"/>
                <a:gd name="connsiteX52" fmla="*/ 1366837 w 1550987"/>
                <a:gd name="connsiteY52" fmla="*/ 835025 h 4289425"/>
                <a:gd name="connsiteX53" fmla="*/ 1423987 w 1550987"/>
                <a:gd name="connsiteY53" fmla="*/ 1168400 h 4289425"/>
                <a:gd name="connsiteX54" fmla="*/ 1471612 w 1550987"/>
                <a:gd name="connsiteY54" fmla="*/ 1454150 h 4289425"/>
                <a:gd name="connsiteX55" fmla="*/ 1490662 w 1550987"/>
                <a:gd name="connsiteY55" fmla="*/ 1682750 h 4289425"/>
                <a:gd name="connsiteX56" fmla="*/ 1509712 w 1550987"/>
                <a:gd name="connsiteY56" fmla="*/ 1892300 h 4289425"/>
                <a:gd name="connsiteX57" fmla="*/ 1538287 w 1550987"/>
                <a:gd name="connsiteY57" fmla="*/ 2025650 h 4289425"/>
                <a:gd name="connsiteX58" fmla="*/ 1538287 w 1550987"/>
                <a:gd name="connsiteY58" fmla="*/ 2101850 h 4289425"/>
                <a:gd name="connsiteX59" fmla="*/ 1547812 w 1550987"/>
                <a:gd name="connsiteY59" fmla="*/ 2197100 h 4289425"/>
                <a:gd name="connsiteX60" fmla="*/ 1519237 w 1550987"/>
                <a:gd name="connsiteY60" fmla="*/ 2339975 h 4289425"/>
                <a:gd name="connsiteX61" fmla="*/ 1433512 w 1550987"/>
                <a:gd name="connsiteY61" fmla="*/ 2397125 h 4289425"/>
                <a:gd name="connsiteX62" fmla="*/ 1366837 w 1550987"/>
                <a:gd name="connsiteY62" fmla="*/ 2397125 h 4289425"/>
                <a:gd name="connsiteX63" fmla="*/ 1366837 w 1550987"/>
                <a:gd name="connsiteY63" fmla="*/ 2368550 h 4289425"/>
                <a:gd name="connsiteX64" fmla="*/ 1404937 w 1550987"/>
                <a:gd name="connsiteY64" fmla="*/ 2292350 h 4289425"/>
                <a:gd name="connsiteX65" fmla="*/ 1404937 w 1550987"/>
                <a:gd name="connsiteY65" fmla="*/ 2206625 h 4289425"/>
                <a:gd name="connsiteX66" fmla="*/ 1347787 w 1550987"/>
                <a:gd name="connsiteY66" fmla="*/ 2273300 h 4289425"/>
                <a:gd name="connsiteX67" fmla="*/ 1281112 w 1550987"/>
                <a:gd name="connsiteY67" fmla="*/ 2282825 h 4289425"/>
                <a:gd name="connsiteX68" fmla="*/ 1271587 w 1550987"/>
                <a:gd name="connsiteY68" fmla="*/ 2254250 h 4289425"/>
                <a:gd name="connsiteX69" fmla="*/ 1357312 w 1550987"/>
                <a:gd name="connsiteY69" fmla="*/ 2139950 h 4289425"/>
                <a:gd name="connsiteX70" fmla="*/ 1423987 w 1550987"/>
                <a:gd name="connsiteY70" fmla="*/ 2016125 h 4289425"/>
                <a:gd name="connsiteX71" fmla="*/ 1347787 w 1550987"/>
                <a:gd name="connsiteY71" fmla="*/ 1797050 h 4289425"/>
                <a:gd name="connsiteX72" fmla="*/ 1300162 w 1550987"/>
                <a:gd name="connsiteY72" fmla="*/ 1587500 h 4289425"/>
                <a:gd name="connsiteX73" fmla="*/ 1271587 w 1550987"/>
                <a:gd name="connsiteY73" fmla="*/ 1425575 h 4289425"/>
                <a:gd name="connsiteX74" fmla="*/ 1243012 w 1550987"/>
                <a:gd name="connsiteY74" fmla="*/ 1292225 h 4289425"/>
                <a:gd name="connsiteX75" fmla="*/ 1157287 w 1550987"/>
                <a:gd name="connsiteY75" fmla="*/ 1101725 h 4289425"/>
                <a:gd name="connsiteX76" fmla="*/ 1147762 w 1550987"/>
                <a:gd name="connsiteY76" fmla="*/ 1606550 h 4289425"/>
                <a:gd name="connsiteX77" fmla="*/ 1147762 w 1550987"/>
                <a:gd name="connsiteY77" fmla="*/ 1787525 h 4289425"/>
                <a:gd name="connsiteX78" fmla="*/ 1185862 w 1550987"/>
                <a:gd name="connsiteY78" fmla="*/ 2025650 h 4289425"/>
                <a:gd name="connsiteX79" fmla="*/ 1204912 w 1550987"/>
                <a:gd name="connsiteY79" fmla="*/ 2139950 h 4289425"/>
                <a:gd name="connsiteX80" fmla="*/ 1214437 w 1550987"/>
                <a:gd name="connsiteY80" fmla="*/ 2311400 h 4289425"/>
                <a:gd name="connsiteX81" fmla="*/ 1195387 w 1550987"/>
                <a:gd name="connsiteY81" fmla="*/ 2549525 h 4289425"/>
                <a:gd name="connsiteX82" fmla="*/ 1138237 w 1550987"/>
                <a:gd name="connsiteY82" fmla="*/ 2840033 h 4289425"/>
                <a:gd name="connsiteX83" fmla="*/ 1128712 w 1550987"/>
                <a:gd name="connsiteY83" fmla="*/ 3101975 h 4289425"/>
                <a:gd name="connsiteX84" fmla="*/ 1147762 w 1550987"/>
                <a:gd name="connsiteY84" fmla="*/ 3340100 h 4289425"/>
                <a:gd name="connsiteX85" fmla="*/ 1081087 w 1550987"/>
                <a:gd name="connsiteY85" fmla="*/ 3635375 h 4289425"/>
                <a:gd name="connsiteX86" fmla="*/ 1004887 w 1550987"/>
                <a:gd name="connsiteY86" fmla="*/ 4035425 h 4289425"/>
                <a:gd name="connsiteX87" fmla="*/ 1071562 w 1550987"/>
                <a:gd name="connsiteY87" fmla="*/ 4187825 h 4289425"/>
                <a:gd name="connsiteX88" fmla="*/ 995362 w 1550987"/>
                <a:gd name="connsiteY88" fmla="*/ 4273550 h 4289425"/>
                <a:gd name="connsiteX89" fmla="*/ 881062 w 1550987"/>
                <a:gd name="connsiteY89" fmla="*/ 4283075 h 4289425"/>
                <a:gd name="connsiteX90" fmla="*/ 842962 w 1550987"/>
                <a:gd name="connsiteY90" fmla="*/ 4244975 h 4289425"/>
                <a:gd name="connsiteX91" fmla="*/ 842962 w 1550987"/>
                <a:gd name="connsiteY91" fmla="*/ 4197350 h 4289425"/>
                <a:gd name="connsiteX92" fmla="*/ 842962 w 1550987"/>
                <a:gd name="connsiteY92" fmla="*/ 4130675 h 4289425"/>
                <a:gd name="connsiteX93" fmla="*/ 871537 w 1550987"/>
                <a:gd name="connsiteY93" fmla="*/ 4025900 h 4289425"/>
                <a:gd name="connsiteX94" fmla="*/ 833437 w 1550987"/>
                <a:gd name="connsiteY94" fmla="*/ 3930650 h 4289425"/>
                <a:gd name="connsiteX95" fmla="*/ 871537 w 1550987"/>
                <a:gd name="connsiteY95" fmla="*/ 3778250 h 4289425"/>
                <a:gd name="connsiteX96" fmla="*/ 842962 w 1550987"/>
                <a:gd name="connsiteY96" fmla="*/ 3382958 h 4289425"/>
                <a:gd name="connsiteX97" fmla="*/ 890587 w 1550987"/>
                <a:gd name="connsiteY97" fmla="*/ 3111500 h 4289425"/>
                <a:gd name="connsiteX98" fmla="*/ 785812 w 1550987"/>
                <a:gd name="connsiteY98" fmla="*/ 2273300 h 4289425"/>
                <a:gd name="connsiteX99" fmla="*/ 700087 w 1550987"/>
                <a:gd name="connsiteY99" fmla="*/ 2863850 h 4289425"/>
                <a:gd name="connsiteX100" fmla="*/ 690562 w 1550987"/>
                <a:gd name="connsiteY100" fmla="*/ 3121025 h 4289425"/>
                <a:gd name="connsiteX101" fmla="*/ 709612 w 1550987"/>
                <a:gd name="connsiteY101" fmla="*/ 3349625 h 4289425"/>
                <a:gd name="connsiteX102" fmla="*/ 681037 w 1550987"/>
                <a:gd name="connsiteY102" fmla="*/ 3654425 h 4289425"/>
                <a:gd name="connsiteX103" fmla="*/ 690562 w 1550987"/>
                <a:gd name="connsiteY103" fmla="*/ 3825875 h 4289425"/>
                <a:gd name="connsiteX104" fmla="*/ 709612 w 1550987"/>
                <a:gd name="connsiteY104" fmla="*/ 3959225 h 4289425"/>
                <a:gd name="connsiteX105" fmla="*/ 709612 w 1550987"/>
                <a:gd name="connsiteY105" fmla="*/ 4044950 h 4289425"/>
                <a:gd name="connsiteX106" fmla="*/ 709612 w 1550987"/>
                <a:gd name="connsiteY106" fmla="*/ 4092575 h 4289425"/>
                <a:gd name="connsiteX107" fmla="*/ 709612 w 1550987"/>
                <a:gd name="connsiteY107" fmla="*/ 4168775 h 4289425"/>
                <a:gd name="connsiteX108" fmla="*/ 719137 w 1550987"/>
                <a:gd name="connsiteY108" fmla="*/ 4264025 h 4289425"/>
                <a:gd name="connsiteX109" fmla="*/ 671512 w 1550987"/>
                <a:gd name="connsiteY109" fmla="*/ 4283075 h 4289425"/>
                <a:gd name="connsiteX0" fmla="*/ 661791 w 1538658"/>
                <a:gd name="connsiteY0" fmla="*/ 4277399 h 4280676"/>
                <a:gd name="connsiteX1" fmla="*/ 490341 w 1538658"/>
                <a:gd name="connsiteY1" fmla="*/ 4239299 h 4280676"/>
                <a:gd name="connsiteX2" fmla="*/ 461766 w 1538658"/>
                <a:gd name="connsiteY2" fmla="*/ 4201199 h 4280676"/>
                <a:gd name="connsiteX3" fmla="*/ 557016 w 1538658"/>
                <a:gd name="connsiteY3" fmla="*/ 4020224 h 4280676"/>
                <a:gd name="connsiteX4" fmla="*/ 537966 w 1538658"/>
                <a:gd name="connsiteY4" fmla="*/ 3839249 h 4280676"/>
                <a:gd name="connsiteX5" fmla="*/ 433191 w 1538658"/>
                <a:gd name="connsiteY5" fmla="*/ 3458249 h 4280676"/>
                <a:gd name="connsiteX6" fmla="*/ 404616 w 1538658"/>
                <a:gd name="connsiteY6" fmla="*/ 3210599 h 4280676"/>
                <a:gd name="connsiteX7" fmla="*/ 433191 w 1538658"/>
                <a:gd name="connsiteY7" fmla="*/ 3010574 h 4280676"/>
                <a:gd name="connsiteX8" fmla="*/ 433191 w 1538658"/>
                <a:gd name="connsiteY8" fmla="*/ 2724824 h 4280676"/>
                <a:gd name="connsiteX9" fmla="*/ 385566 w 1538658"/>
                <a:gd name="connsiteY9" fmla="*/ 2467649 h 4280676"/>
                <a:gd name="connsiteX10" fmla="*/ 337941 w 1538658"/>
                <a:gd name="connsiteY10" fmla="*/ 2267624 h 4280676"/>
                <a:gd name="connsiteX11" fmla="*/ 395091 w 1538658"/>
                <a:gd name="connsiteY11" fmla="*/ 1819949 h 4280676"/>
                <a:gd name="connsiteX12" fmla="*/ 414141 w 1538658"/>
                <a:gd name="connsiteY12" fmla="*/ 1486574 h 4280676"/>
                <a:gd name="connsiteX13" fmla="*/ 404616 w 1538658"/>
                <a:gd name="connsiteY13" fmla="*/ 1191299 h 4280676"/>
                <a:gd name="connsiteX14" fmla="*/ 404616 w 1538658"/>
                <a:gd name="connsiteY14" fmla="*/ 1096049 h 4280676"/>
                <a:gd name="connsiteX15" fmla="*/ 309366 w 1538658"/>
                <a:gd name="connsiteY15" fmla="*/ 1343699 h 4280676"/>
                <a:gd name="connsiteX16" fmla="*/ 271266 w 1538658"/>
                <a:gd name="connsiteY16" fmla="*/ 1496099 h 4280676"/>
                <a:gd name="connsiteX17" fmla="*/ 261741 w 1538658"/>
                <a:gd name="connsiteY17" fmla="*/ 1648499 h 4280676"/>
                <a:gd name="connsiteX18" fmla="*/ 147441 w 1538658"/>
                <a:gd name="connsiteY18" fmla="*/ 1924724 h 4280676"/>
                <a:gd name="connsiteX19" fmla="*/ 118866 w 1538658"/>
                <a:gd name="connsiteY19" fmla="*/ 2029499 h 4280676"/>
                <a:gd name="connsiteX20" fmla="*/ 185541 w 1538658"/>
                <a:gd name="connsiteY20" fmla="*/ 2096174 h 4280676"/>
                <a:gd name="connsiteX21" fmla="*/ 233166 w 1538658"/>
                <a:gd name="connsiteY21" fmla="*/ 2229524 h 4280676"/>
                <a:gd name="connsiteX22" fmla="*/ 252216 w 1538658"/>
                <a:gd name="connsiteY22" fmla="*/ 2286674 h 4280676"/>
                <a:gd name="connsiteX23" fmla="*/ 195066 w 1538658"/>
                <a:gd name="connsiteY23" fmla="*/ 2258099 h 4280676"/>
                <a:gd name="connsiteX24" fmla="*/ 137916 w 1538658"/>
                <a:gd name="connsiteY24" fmla="*/ 2210474 h 4280676"/>
                <a:gd name="connsiteX25" fmla="*/ 137916 w 1538658"/>
                <a:gd name="connsiteY25" fmla="*/ 2286674 h 4280676"/>
                <a:gd name="connsiteX26" fmla="*/ 176016 w 1538658"/>
                <a:gd name="connsiteY26" fmla="*/ 2343824 h 4280676"/>
                <a:gd name="connsiteX27" fmla="*/ 176016 w 1538658"/>
                <a:gd name="connsiteY27" fmla="*/ 2391449 h 4280676"/>
                <a:gd name="connsiteX28" fmla="*/ 99816 w 1538658"/>
                <a:gd name="connsiteY28" fmla="*/ 2391449 h 4280676"/>
                <a:gd name="connsiteX29" fmla="*/ 4566 w 1538658"/>
                <a:gd name="connsiteY29" fmla="*/ 2267624 h 4280676"/>
                <a:gd name="connsiteX30" fmla="*/ 14091 w 1538658"/>
                <a:gd name="connsiteY30" fmla="*/ 2096174 h 4280676"/>
                <a:gd name="connsiteX31" fmla="*/ 4566 w 1538658"/>
                <a:gd name="connsiteY31" fmla="*/ 2019974 h 4280676"/>
                <a:gd name="connsiteX32" fmla="*/ 52191 w 1538658"/>
                <a:gd name="connsiteY32" fmla="*/ 1667549 h 4280676"/>
                <a:gd name="connsiteX33" fmla="*/ 80766 w 1538658"/>
                <a:gd name="connsiteY33" fmla="*/ 1438949 h 4280676"/>
                <a:gd name="connsiteX34" fmla="*/ 118866 w 1538658"/>
                <a:gd name="connsiteY34" fmla="*/ 1115099 h 4280676"/>
                <a:gd name="connsiteX35" fmla="*/ 185541 w 1538658"/>
                <a:gd name="connsiteY35" fmla="*/ 829349 h 4280676"/>
                <a:gd name="connsiteX36" fmla="*/ 347466 w 1538658"/>
                <a:gd name="connsiteY36" fmla="*/ 705524 h 4280676"/>
                <a:gd name="connsiteX37" fmla="*/ 595116 w 1538658"/>
                <a:gd name="connsiteY37" fmla="*/ 553124 h 4280676"/>
                <a:gd name="connsiteX38" fmla="*/ 642741 w 1538658"/>
                <a:gd name="connsiteY38" fmla="*/ 486449 h 4280676"/>
                <a:gd name="connsiteX39" fmla="*/ 614166 w 1538658"/>
                <a:gd name="connsiteY39" fmla="*/ 429299 h 4280676"/>
                <a:gd name="connsiteX40" fmla="*/ 566541 w 1538658"/>
                <a:gd name="connsiteY40" fmla="*/ 238799 h 4280676"/>
                <a:gd name="connsiteX41" fmla="*/ 595116 w 1538658"/>
                <a:gd name="connsiteY41" fmla="*/ 76874 h 4280676"/>
                <a:gd name="connsiteX42" fmla="*/ 671316 w 1538658"/>
                <a:gd name="connsiteY42" fmla="*/ 10199 h 4280676"/>
                <a:gd name="connsiteX43" fmla="*/ 861816 w 1538658"/>
                <a:gd name="connsiteY43" fmla="*/ 10199 h 4280676"/>
                <a:gd name="connsiteX44" fmla="*/ 947541 w 1538658"/>
                <a:gd name="connsiteY44" fmla="*/ 105449 h 4280676"/>
                <a:gd name="connsiteX45" fmla="*/ 976116 w 1538658"/>
                <a:gd name="connsiteY45" fmla="*/ 267374 h 4280676"/>
                <a:gd name="connsiteX46" fmla="*/ 938016 w 1538658"/>
                <a:gd name="connsiteY46" fmla="*/ 400724 h 4280676"/>
                <a:gd name="connsiteX47" fmla="*/ 909441 w 1538658"/>
                <a:gd name="connsiteY47" fmla="*/ 467399 h 4280676"/>
                <a:gd name="connsiteX48" fmla="*/ 928491 w 1538658"/>
                <a:gd name="connsiteY48" fmla="*/ 534074 h 4280676"/>
                <a:gd name="connsiteX49" fmla="*/ 1004691 w 1538658"/>
                <a:gd name="connsiteY49" fmla="*/ 610274 h 4280676"/>
                <a:gd name="connsiteX50" fmla="*/ 1166616 w 1538658"/>
                <a:gd name="connsiteY50" fmla="*/ 686474 h 4280676"/>
                <a:gd name="connsiteX51" fmla="*/ 1305590 w 1538658"/>
                <a:gd name="connsiteY51" fmla="*/ 653681 h 4280676"/>
                <a:gd name="connsiteX52" fmla="*/ 1357116 w 1538658"/>
                <a:gd name="connsiteY52" fmla="*/ 829349 h 4280676"/>
                <a:gd name="connsiteX53" fmla="*/ 1414266 w 1538658"/>
                <a:gd name="connsiteY53" fmla="*/ 1162724 h 4280676"/>
                <a:gd name="connsiteX54" fmla="*/ 1461891 w 1538658"/>
                <a:gd name="connsiteY54" fmla="*/ 1448474 h 4280676"/>
                <a:gd name="connsiteX55" fmla="*/ 1480941 w 1538658"/>
                <a:gd name="connsiteY55" fmla="*/ 1677074 h 4280676"/>
                <a:gd name="connsiteX56" fmla="*/ 1499991 w 1538658"/>
                <a:gd name="connsiteY56" fmla="*/ 1886624 h 4280676"/>
                <a:gd name="connsiteX57" fmla="*/ 1528566 w 1538658"/>
                <a:gd name="connsiteY57" fmla="*/ 2019974 h 4280676"/>
                <a:gd name="connsiteX58" fmla="*/ 1528566 w 1538658"/>
                <a:gd name="connsiteY58" fmla="*/ 2096174 h 4280676"/>
                <a:gd name="connsiteX59" fmla="*/ 1538091 w 1538658"/>
                <a:gd name="connsiteY59" fmla="*/ 2191424 h 4280676"/>
                <a:gd name="connsiteX60" fmla="*/ 1509516 w 1538658"/>
                <a:gd name="connsiteY60" fmla="*/ 2334299 h 4280676"/>
                <a:gd name="connsiteX61" fmla="*/ 1423791 w 1538658"/>
                <a:gd name="connsiteY61" fmla="*/ 2391449 h 4280676"/>
                <a:gd name="connsiteX62" fmla="*/ 1357116 w 1538658"/>
                <a:gd name="connsiteY62" fmla="*/ 2391449 h 4280676"/>
                <a:gd name="connsiteX63" fmla="*/ 1357116 w 1538658"/>
                <a:gd name="connsiteY63" fmla="*/ 2362874 h 4280676"/>
                <a:gd name="connsiteX64" fmla="*/ 1395216 w 1538658"/>
                <a:gd name="connsiteY64" fmla="*/ 2286674 h 4280676"/>
                <a:gd name="connsiteX65" fmla="*/ 1395216 w 1538658"/>
                <a:gd name="connsiteY65" fmla="*/ 2200949 h 4280676"/>
                <a:gd name="connsiteX66" fmla="*/ 1338066 w 1538658"/>
                <a:gd name="connsiteY66" fmla="*/ 2267624 h 4280676"/>
                <a:gd name="connsiteX67" fmla="*/ 1271391 w 1538658"/>
                <a:gd name="connsiteY67" fmla="*/ 2277149 h 4280676"/>
                <a:gd name="connsiteX68" fmla="*/ 1261866 w 1538658"/>
                <a:gd name="connsiteY68" fmla="*/ 2248574 h 4280676"/>
                <a:gd name="connsiteX69" fmla="*/ 1347591 w 1538658"/>
                <a:gd name="connsiteY69" fmla="*/ 2134274 h 4280676"/>
                <a:gd name="connsiteX70" fmla="*/ 1414266 w 1538658"/>
                <a:gd name="connsiteY70" fmla="*/ 2010449 h 4280676"/>
                <a:gd name="connsiteX71" fmla="*/ 1338066 w 1538658"/>
                <a:gd name="connsiteY71" fmla="*/ 1791374 h 4280676"/>
                <a:gd name="connsiteX72" fmla="*/ 1290441 w 1538658"/>
                <a:gd name="connsiteY72" fmla="*/ 1581824 h 4280676"/>
                <a:gd name="connsiteX73" fmla="*/ 1261866 w 1538658"/>
                <a:gd name="connsiteY73" fmla="*/ 1419899 h 4280676"/>
                <a:gd name="connsiteX74" fmla="*/ 1233291 w 1538658"/>
                <a:gd name="connsiteY74" fmla="*/ 1286549 h 4280676"/>
                <a:gd name="connsiteX75" fmla="*/ 1147566 w 1538658"/>
                <a:gd name="connsiteY75" fmla="*/ 1096049 h 4280676"/>
                <a:gd name="connsiteX76" fmla="*/ 1138041 w 1538658"/>
                <a:gd name="connsiteY76" fmla="*/ 1600874 h 4280676"/>
                <a:gd name="connsiteX77" fmla="*/ 1138041 w 1538658"/>
                <a:gd name="connsiteY77" fmla="*/ 1781849 h 4280676"/>
                <a:gd name="connsiteX78" fmla="*/ 1176141 w 1538658"/>
                <a:gd name="connsiteY78" fmla="*/ 2019974 h 4280676"/>
                <a:gd name="connsiteX79" fmla="*/ 1195191 w 1538658"/>
                <a:gd name="connsiteY79" fmla="*/ 2134274 h 4280676"/>
                <a:gd name="connsiteX80" fmla="*/ 1204716 w 1538658"/>
                <a:gd name="connsiteY80" fmla="*/ 2305724 h 4280676"/>
                <a:gd name="connsiteX81" fmla="*/ 1185666 w 1538658"/>
                <a:gd name="connsiteY81" fmla="*/ 2543849 h 4280676"/>
                <a:gd name="connsiteX82" fmla="*/ 1128516 w 1538658"/>
                <a:gd name="connsiteY82" fmla="*/ 2834357 h 4280676"/>
                <a:gd name="connsiteX83" fmla="*/ 1118991 w 1538658"/>
                <a:gd name="connsiteY83" fmla="*/ 3096299 h 4280676"/>
                <a:gd name="connsiteX84" fmla="*/ 1138041 w 1538658"/>
                <a:gd name="connsiteY84" fmla="*/ 3334424 h 4280676"/>
                <a:gd name="connsiteX85" fmla="*/ 1071366 w 1538658"/>
                <a:gd name="connsiteY85" fmla="*/ 3629699 h 4280676"/>
                <a:gd name="connsiteX86" fmla="*/ 995166 w 1538658"/>
                <a:gd name="connsiteY86" fmla="*/ 4029749 h 4280676"/>
                <a:gd name="connsiteX87" fmla="*/ 1061841 w 1538658"/>
                <a:gd name="connsiteY87" fmla="*/ 4182149 h 4280676"/>
                <a:gd name="connsiteX88" fmla="*/ 985641 w 1538658"/>
                <a:gd name="connsiteY88" fmla="*/ 4267874 h 4280676"/>
                <a:gd name="connsiteX89" fmla="*/ 871341 w 1538658"/>
                <a:gd name="connsiteY89" fmla="*/ 4277399 h 4280676"/>
                <a:gd name="connsiteX90" fmla="*/ 833241 w 1538658"/>
                <a:gd name="connsiteY90" fmla="*/ 4239299 h 4280676"/>
                <a:gd name="connsiteX91" fmla="*/ 833241 w 1538658"/>
                <a:gd name="connsiteY91" fmla="*/ 4191674 h 4280676"/>
                <a:gd name="connsiteX92" fmla="*/ 833241 w 1538658"/>
                <a:gd name="connsiteY92" fmla="*/ 4124999 h 4280676"/>
                <a:gd name="connsiteX93" fmla="*/ 861816 w 1538658"/>
                <a:gd name="connsiteY93" fmla="*/ 4020224 h 4280676"/>
                <a:gd name="connsiteX94" fmla="*/ 823716 w 1538658"/>
                <a:gd name="connsiteY94" fmla="*/ 3924974 h 4280676"/>
                <a:gd name="connsiteX95" fmla="*/ 861816 w 1538658"/>
                <a:gd name="connsiteY95" fmla="*/ 3772574 h 4280676"/>
                <a:gd name="connsiteX96" fmla="*/ 833241 w 1538658"/>
                <a:gd name="connsiteY96" fmla="*/ 3377282 h 4280676"/>
                <a:gd name="connsiteX97" fmla="*/ 880866 w 1538658"/>
                <a:gd name="connsiteY97" fmla="*/ 3105824 h 4280676"/>
                <a:gd name="connsiteX98" fmla="*/ 776091 w 1538658"/>
                <a:gd name="connsiteY98" fmla="*/ 2267624 h 4280676"/>
                <a:gd name="connsiteX99" fmla="*/ 690366 w 1538658"/>
                <a:gd name="connsiteY99" fmla="*/ 2858174 h 4280676"/>
                <a:gd name="connsiteX100" fmla="*/ 680841 w 1538658"/>
                <a:gd name="connsiteY100" fmla="*/ 3115349 h 4280676"/>
                <a:gd name="connsiteX101" fmla="*/ 699891 w 1538658"/>
                <a:gd name="connsiteY101" fmla="*/ 3343949 h 4280676"/>
                <a:gd name="connsiteX102" fmla="*/ 671316 w 1538658"/>
                <a:gd name="connsiteY102" fmla="*/ 3648749 h 4280676"/>
                <a:gd name="connsiteX103" fmla="*/ 680841 w 1538658"/>
                <a:gd name="connsiteY103" fmla="*/ 3820199 h 4280676"/>
                <a:gd name="connsiteX104" fmla="*/ 699891 w 1538658"/>
                <a:gd name="connsiteY104" fmla="*/ 3953549 h 4280676"/>
                <a:gd name="connsiteX105" fmla="*/ 699891 w 1538658"/>
                <a:gd name="connsiteY105" fmla="*/ 4039274 h 4280676"/>
                <a:gd name="connsiteX106" fmla="*/ 699891 w 1538658"/>
                <a:gd name="connsiteY106" fmla="*/ 4086899 h 4280676"/>
                <a:gd name="connsiteX107" fmla="*/ 699891 w 1538658"/>
                <a:gd name="connsiteY107" fmla="*/ 4163099 h 4280676"/>
                <a:gd name="connsiteX108" fmla="*/ 709416 w 1538658"/>
                <a:gd name="connsiteY108" fmla="*/ 4258349 h 4280676"/>
                <a:gd name="connsiteX109" fmla="*/ 661791 w 1538658"/>
                <a:gd name="connsiteY109" fmla="*/ 4277399 h 4280676"/>
                <a:gd name="connsiteX0" fmla="*/ 661791 w 1538658"/>
                <a:gd name="connsiteY0" fmla="*/ 4277399 h 4280675"/>
                <a:gd name="connsiteX1" fmla="*/ 490341 w 1538658"/>
                <a:gd name="connsiteY1" fmla="*/ 4239299 h 4280675"/>
                <a:gd name="connsiteX2" fmla="*/ 461766 w 1538658"/>
                <a:gd name="connsiteY2" fmla="*/ 4201199 h 4280675"/>
                <a:gd name="connsiteX3" fmla="*/ 557016 w 1538658"/>
                <a:gd name="connsiteY3" fmla="*/ 4020224 h 4280675"/>
                <a:gd name="connsiteX4" fmla="*/ 537966 w 1538658"/>
                <a:gd name="connsiteY4" fmla="*/ 3839249 h 4280675"/>
                <a:gd name="connsiteX5" fmla="*/ 433191 w 1538658"/>
                <a:gd name="connsiteY5" fmla="*/ 3458249 h 4280675"/>
                <a:gd name="connsiteX6" fmla="*/ 404616 w 1538658"/>
                <a:gd name="connsiteY6" fmla="*/ 3210599 h 4280675"/>
                <a:gd name="connsiteX7" fmla="*/ 433191 w 1538658"/>
                <a:gd name="connsiteY7" fmla="*/ 3010574 h 4280675"/>
                <a:gd name="connsiteX8" fmla="*/ 433191 w 1538658"/>
                <a:gd name="connsiteY8" fmla="*/ 2724824 h 4280675"/>
                <a:gd name="connsiteX9" fmla="*/ 385566 w 1538658"/>
                <a:gd name="connsiteY9" fmla="*/ 2467649 h 4280675"/>
                <a:gd name="connsiteX10" fmla="*/ 337941 w 1538658"/>
                <a:gd name="connsiteY10" fmla="*/ 2267624 h 4280675"/>
                <a:gd name="connsiteX11" fmla="*/ 395091 w 1538658"/>
                <a:gd name="connsiteY11" fmla="*/ 1819949 h 4280675"/>
                <a:gd name="connsiteX12" fmla="*/ 414141 w 1538658"/>
                <a:gd name="connsiteY12" fmla="*/ 1486574 h 4280675"/>
                <a:gd name="connsiteX13" fmla="*/ 404616 w 1538658"/>
                <a:gd name="connsiteY13" fmla="*/ 1191299 h 4280675"/>
                <a:gd name="connsiteX14" fmla="*/ 404616 w 1538658"/>
                <a:gd name="connsiteY14" fmla="*/ 1096049 h 4280675"/>
                <a:gd name="connsiteX15" fmla="*/ 309366 w 1538658"/>
                <a:gd name="connsiteY15" fmla="*/ 1343699 h 4280675"/>
                <a:gd name="connsiteX16" fmla="*/ 271266 w 1538658"/>
                <a:gd name="connsiteY16" fmla="*/ 1496099 h 4280675"/>
                <a:gd name="connsiteX17" fmla="*/ 261741 w 1538658"/>
                <a:gd name="connsiteY17" fmla="*/ 1648499 h 4280675"/>
                <a:gd name="connsiteX18" fmla="*/ 147441 w 1538658"/>
                <a:gd name="connsiteY18" fmla="*/ 1924724 h 4280675"/>
                <a:gd name="connsiteX19" fmla="*/ 118866 w 1538658"/>
                <a:gd name="connsiteY19" fmla="*/ 2029499 h 4280675"/>
                <a:gd name="connsiteX20" fmla="*/ 185541 w 1538658"/>
                <a:gd name="connsiteY20" fmla="*/ 2096174 h 4280675"/>
                <a:gd name="connsiteX21" fmla="*/ 233166 w 1538658"/>
                <a:gd name="connsiteY21" fmla="*/ 2229524 h 4280675"/>
                <a:gd name="connsiteX22" fmla="*/ 252216 w 1538658"/>
                <a:gd name="connsiteY22" fmla="*/ 2286674 h 4280675"/>
                <a:gd name="connsiteX23" fmla="*/ 195066 w 1538658"/>
                <a:gd name="connsiteY23" fmla="*/ 2258099 h 4280675"/>
                <a:gd name="connsiteX24" fmla="*/ 137916 w 1538658"/>
                <a:gd name="connsiteY24" fmla="*/ 2210474 h 4280675"/>
                <a:gd name="connsiteX25" fmla="*/ 137916 w 1538658"/>
                <a:gd name="connsiteY25" fmla="*/ 2286674 h 4280675"/>
                <a:gd name="connsiteX26" fmla="*/ 176016 w 1538658"/>
                <a:gd name="connsiteY26" fmla="*/ 2343824 h 4280675"/>
                <a:gd name="connsiteX27" fmla="*/ 176016 w 1538658"/>
                <a:gd name="connsiteY27" fmla="*/ 2391449 h 4280675"/>
                <a:gd name="connsiteX28" fmla="*/ 99816 w 1538658"/>
                <a:gd name="connsiteY28" fmla="*/ 2391449 h 4280675"/>
                <a:gd name="connsiteX29" fmla="*/ 4566 w 1538658"/>
                <a:gd name="connsiteY29" fmla="*/ 2267624 h 4280675"/>
                <a:gd name="connsiteX30" fmla="*/ 14091 w 1538658"/>
                <a:gd name="connsiteY30" fmla="*/ 2096174 h 4280675"/>
                <a:gd name="connsiteX31" fmla="*/ 4566 w 1538658"/>
                <a:gd name="connsiteY31" fmla="*/ 2019974 h 4280675"/>
                <a:gd name="connsiteX32" fmla="*/ 52191 w 1538658"/>
                <a:gd name="connsiteY32" fmla="*/ 1667549 h 4280675"/>
                <a:gd name="connsiteX33" fmla="*/ 80766 w 1538658"/>
                <a:gd name="connsiteY33" fmla="*/ 1438949 h 4280675"/>
                <a:gd name="connsiteX34" fmla="*/ 118866 w 1538658"/>
                <a:gd name="connsiteY34" fmla="*/ 1115099 h 4280675"/>
                <a:gd name="connsiteX35" fmla="*/ 185541 w 1538658"/>
                <a:gd name="connsiteY35" fmla="*/ 829349 h 4280675"/>
                <a:gd name="connsiteX36" fmla="*/ 347466 w 1538658"/>
                <a:gd name="connsiteY36" fmla="*/ 705524 h 4280675"/>
                <a:gd name="connsiteX37" fmla="*/ 595116 w 1538658"/>
                <a:gd name="connsiteY37" fmla="*/ 553124 h 4280675"/>
                <a:gd name="connsiteX38" fmla="*/ 642741 w 1538658"/>
                <a:gd name="connsiteY38" fmla="*/ 486449 h 4280675"/>
                <a:gd name="connsiteX39" fmla="*/ 614166 w 1538658"/>
                <a:gd name="connsiteY39" fmla="*/ 429299 h 4280675"/>
                <a:gd name="connsiteX40" fmla="*/ 566541 w 1538658"/>
                <a:gd name="connsiteY40" fmla="*/ 238799 h 4280675"/>
                <a:gd name="connsiteX41" fmla="*/ 595116 w 1538658"/>
                <a:gd name="connsiteY41" fmla="*/ 76874 h 4280675"/>
                <a:gd name="connsiteX42" fmla="*/ 671316 w 1538658"/>
                <a:gd name="connsiteY42" fmla="*/ 10199 h 4280675"/>
                <a:gd name="connsiteX43" fmla="*/ 861816 w 1538658"/>
                <a:gd name="connsiteY43" fmla="*/ 10199 h 4280675"/>
                <a:gd name="connsiteX44" fmla="*/ 947541 w 1538658"/>
                <a:gd name="connsiteY44" fmla="*/ 105449 h 4280675"/>
                <a:gd name="connsiteX45" fmla="*/ 976116 w 1538658"/>
                <a:gd name="connsiteY45" fmla="*/ 267374 h 4280675"/>
                <a:gd name="connsiteX46" fmla="*/ 938016 w 1538658"/>
                <a:gd name="connsiteY46" fmla="*/ 400724 h 4280675"/>
                <a:gd name="connsiteX47" fmla="*/ 909441 w 1538658"/>
                <a:gd name="connsiteY47" fmla="*/ 467399 h 4280675"/>
                <a:gd name="connsiteX48" fmla="*/ 928491 w 1538658"/>
                <a:gd name="connsiteY48" fmla="*/ 534074 h 4280675"/>
                <a:gd name="connsiteX49" fmla="*/ 1004691 w 1538658"/>
                <a:gd name="connsiteY49" fmla="*/ 610274 h 4280675"/>
                <a:gd name="connsiteX50" fmla="*/ 1166616 w 1538658"/>
                <a:gd name="connsiteY50" fmla="*/ 686474 h 4280675"/>
                <a:gd name="connsiteX51" fmla="*/ 1305590 w 1538658"/>
                <a:gd name="connsiteY51" fmla="*/ 653681 h 4280675"/>
                <a:gd name="connsiteX52" fmla="*/ 1502461 w 1538658"/>
                <a:gd name="connsiteY52" fmla="*/ 678703 h 4280675"/>
                <a:gd name="connsiteX53" fmla="*/ 1414266 w 1538658"/>
                <a:gd name="connsiteY53" fmla="*/ 1162724 h 4280675"/>
                <a:gd name="connsiteX54" fmla="*/ 1461891 w 1538658"/>
                <a:gd name="connsiteY54" fmla="*/ 1448474 h 4280675"/>
                <a:gd name="connsiteX55" fmla="*/ 1480941 w 1538658"/>
                <a:gd name="connsiteY55" fmla="*/ 1677074 h 4280675"/>
                <a:gd name="connsiteX56" fmla="*/ 1499991 w 1538658"/>
                <a:gd name="connsiteY56" fmla="*/ 1886624 h 4280675"/>
                <a:gd name="connsiteX57" fmla="*/ 1528566 w 1538658"/>
                <a:gd name="connsiteY57" fmla="*/ 2019974 h 4280675"/>
                <a:gd name="connsiteX58" fmla="*/ 1528566 w 1538658"/>
                <a:gd name="connsiteY58" fmla="*/ 2096174 h 4280675"/>
                <a:gd name="connsiteX59" fmla="*/ 1538091 w 1538658"/>
                <a:gd name="connsiteY59" fmla="*/ 2191424 h 4280675"/>
                <a:gd name="connsiteX60" fmla="*/ 1509516 w 1538658"/>
                <a:gd name="connsiteY60" fmla="*/ 2334299 h 4280675"/>
                <a:gd name="connsiteX61" fmla="*/ 1423791 w 1538658"/>
                <a:gd name="connsiteY61" fmla="*/ 2391449 h 4280675"/>
                <a:gd name="connsiteX62" fmla="*/ 1357116 w 1538658"/>
                <a:gd name="connsiteY62" fmla="*/ 2391449 h 4280675"/>
                <a:gd name="connsiteX63" fmla="*/ 1357116 w 1538658"/>
                <a:gd name="connsiteY63" fmla="*/ 2362874 h 4280675"/>
                <a:gd name="connsiteX64" fmla="*/ 1395216 w 1538658"/>
                <a:gd name="connsiteY64" fmla="*/ 2286674 h 4280675"/>
                <a:gd name="connsiteX65" fmla="*/ 1395216 w 1538658"/>
                <a:gd name="connsiteY65" fmla="*/ 2200949 h 4280675"/>
                <a:gd name="connsiteX66" fmla="*/ 1338066 w 1538658"/>
                <a:gd name="connsiteY66" fmla="*/ 2267624 h 4280675"/>
                <a:gd name="connsiteX67" fmla="*/ 1271391 w 1538658"/>
                <a:gd name="connsiteY67" fmla="*/ 2277149 h 4280675"/>
                <a:gd name="connsiteX68" fmla="*/ 1261866 w 1538658"/>
                <a:gd name="connsiteY68" fmla="*/ 2248574 h 4280675"/>
                <a:gd name="connsiteX69" fmla="*/ 1347591 w 1538658"/>
                <a:gd name="connsiteY69" fmla="*/ 2134274 h 4280675"/>
                <a:gd name="connsiteX70" fmla="*/ 1414266 w 1538658"/>
                <a:gd name="connsiteY70" fmla="*/ 2010449 h 4280675"/>
                <a:gd name="connsiteX71" fmla="*/ 1338066 w 1538658"/>
                <a:gd name="connsiteY71" fmla="*/ 1791374 h 4280675"/>
                <a:gd name="connsiteX72" fmla="*/ 1290441 w 1538658"/>
                <a:gd name="connsiteY72" fmla="*/ 1581824 h 4280675"/>
                <a:gd name="connsiteX73" fmla="*/ 1261866 w 1538658"/>
                <a:gd name="connsiteY73" fmla="*/ 1419899 h 4280675"/>
                <a:gd name="connsiteX74" fmla="*/ 1233291 w 1538658"/>
                <a:gd name="connsiteY74" fmla="*/ 1286549 h 4280675"/>
                <a:gd name="connsiteX75" fmla="*/ 1147566 w 1538658"/>
                <a:gd name="connsiteY75" fmla="*/ 1096049 h 4280675"/>
                <a:gd name="connsiteX76" fmla="*/ 1138041 w 1538658"/>
                <a:gd name="connsiteY76" fmla="*/ 1600874 h 4280675"/>
                <a:gd name="connsiteX77" fmla="*/ 1138041 w 1538658"/>
                <a:gd name="connsiteY77" fmla="*/ 1781849 h 4280675"/>
                <a:gd name="connsiteX78" fmla="*/ 1176141 w 1538658"/>
                <a:gd name="connsiteY78" fmla="*/ 2019974 h 4280675"/>
                <a:gd name="connsiteX79" fmla="*/ 1195191 w 1538658"/>
                <a:gd name="connsiteY79" fmla="*/ 2134274 h 4280675"/>
                <a:gd name="connsiteX80" fmla="*/ 1204716 w 1538658"/>
                <a:gd name="connsiteY80" fmla="*/ 2305724 h 4280675"/>
                <a:gd name="connsiteX81" fmla="*/ 1185666 w 1538658"/>
                <a:gd name="connsiteY81" fmla="*/ 2543849 h 4280675"/>
                <a:gd name="connsiteX82" fmla="*/ 1128516 w 1538658"/>
                <a:gd name="connsiteY82" fmla="*/ 2834357 h 4280675"/>
                <a:gd name="connsiteX83" fmla="*/ 1118991 w 1538658"/>
                <a:gd name="connsiteY83" fmla="*/ 3096299 h 4280675"/>
                <a:gd name="connsiteX84" fmla="*/ 1138041 w 1538658"/>
                <a:gd name="connsiteY84" fmla="*/ 3334424 h 4280675"/>
                <a:gd name="connsiteX85" fmla="*/ 1071366 w 1538658"/>
                <a:gd name="connsiteY85" fmla="*/ 3629699 h 4280675"/>
                <a:gd name="connsiteX86" fmla="*/ 995166 w 1538658"/>
                <a:gd name="connsiteY86" fmla="*/ 4029749 h 4280675"/>
                <a:gd name="connsiteX87" fmla="*/ 1061841 w 1538658"/>
                <a:gd name="connsiteY87" fmla="*/ 4182149 h 4280675"/>
                <a:gd name="connsiteX88" fmla="*/ 985641 w 1538658"/>
                <a:gd name="connsiteY88" fmla="*/ 4267874 h 4280675"/>
                <a:gd name="connsiteX89" fmla="*/ 871341 w 1538658"/>
                <a:gd name="connsiteY89" fmla="*/ 4277399 h 4280675"/>
                <a:gd name="connsiteX90" fmla="*/ 833241 w 1538658"/>
                <a:gd name="connsiteY90" fmla="*/ 4239299 h 4280675"/>
                <a:gd name="connsiteX91" fmla="*/ 833241 w 1538658"/>
                <a:gd name="connsiteY91" fmla="*/ 4191674 h 4280675"/>
                <a:gd name="connsiteX92" fmla="*/ 833241 w 1538658"/>
                <a:gd name="connsiteY92" fmla="*/ 4124999 h 4280675"/>
                <a:gd name="connsiteX93" fmla="*/ 861816 w 1538658"/>
                <a:gd name="connsiteY93" fmla="*/ 4020224 h 4280675"/>
                <a:gd name="connsiteX94" fmla="*/ 823716 w 1538658"/>
                <a:gd name="connsiteY94" fmla="*/ 3924974 h 4280675"/>
                <a:gd name="connsiteX95" fmla="*/ 861816 w 1538658"/>
                <a:gd name="connsiteY95" fmla="*/ 3772574 h 4280675"/>
                <a:gd name="connsiteX96" fmla="*/ 833241 w 1538658"/>
                <a:gd name="connsiteY96" fmla="*/ 3377282 h 4280675"/>
                <a:gd name="connsiteX97" fmla="*/ 880866 w 1538658"/>
                <a:gd name="connsiteY97" fmla="*/ 3105824 h 4280675"/>
                <a:gd name="connsiteX98" fmla="*/ 776091 w 1538658"/>
                <a:gd name="connsiteY98" fmla="*/ 2267624 h 4280675"/>
                <a:gd name="connsiteX99" fmla="*/ 690366 w 1538658"/>
                <a:gd name="connsiteY99" fmla="*/ 2858174 h 4280675"/>
                <a:gd name="connsiteX100" fmla="*/ 680841 w 1538658"/>
                <a:gd name="connsiteY100" fmla="*/ 3115349 h 4280675"/>
                <a:gd name="connsiteX101" fmla="*/ 699891 w 1538658"/>
                <a:gd name="connsiteY101" fmla="*/ 3343949 h 4280675"/>
                <a:gd name="connsiteX102" fmla="*/ 671316 w 1538658"/>
                <a:gd name="connsiteY102" fmla="*/ 3648749 h 4280675"/>
                <a:gd name="connsiteX103" fmla="*/ 680841 w 1538658"/>
                <a:gd name="connsiteY103" fmla="*/ 3820199 h 4280675"/>
                <a:gd name="connsiteX104" fmla="*/ 699891 w 1538658"/>
                <a:gd name="connsiteY104" fmla="*/ 3953549 h 4280675"/>
                <a:gd name="connsiteX105" fmla="*/ 699891 w 1538658"/>
                <a:gd name="connsiteY105" fmla="*/ 4039274 h 4280675"/>
                <a:gd name="connsiteX106" fmla="*/ 699891 w 1538658"/>
                <a:gd name="connsiteY106" fmla="*/ 4086899 h 4280675"/>
                <a:gd name="connsiteX107" fmla="*/ 699891 w 1538658"/>
                <a:gd name="connsiteY107" fmla="*/ 4163099 h 4280675"/>
                <a:gd name="connsiteX108" fmla="*/ 709416 w 1538658"/>
                <a:gd name="connsiteY108" fmla="*/ 4258349 h 4280675"/>
                <a:gd name="connsiteX109" fmla="*/ 661791 w 1538658"/>
                <a:gd name="connsiteY109" fmla="*/ 4277399 h 4280675"/>
                <a:gd name="connsiteX0" fmla="*/ 661791 w 1645458"/>
                <a:gd name="connsiteY0" fmla="*/ 4277399 h 4280675"/>
                <a:gd name="connsiteX1" fmla="*/ 490341 w 1645458"/>
                <a:gd name="connsiteY1" fmla="*/ 4239299 h 4280675"/>
                <a:gd name="connsiteX2" fmla="*/ 461766 w 1645458"/>
                <a:gd name="connsiteY2" fmla="*/ 4201199 h 4280675"/>
                <a:gd name="connsiteX3" fmla="*/ 557016 w 1645458"/>
                <a:gd name="connsiteY3" fmla="*/ 4020224 h 4280675"/>
                <a:gd name="connsiteX4" fmla="*/ 537966 w 1645458"/>
                <a:gd name="connsiteY4" fmla="*/ 3839249 h 4280675"/>
                <a:gd name="connsiteX5" fmla="*/ 433191 w 1645458"/>
                <a:gd name="connsiteY5" fmla="*/ 3458249 h 4280675"/>
                <a:gd name="connsiteX6" fmla="*/ 404616 w 1645458"/>
                <a:gd name="connsiteY6" fmla="*/ 3210599 h 4280675"/>
                <a:gd name="connsiteX7" fmla="*/ 433191 w 1645458"/>
                <a:gd name="connsiteY7" fmla="*/ 3010574 h 4280675"/>
                <a:gd name="connsiteX8" fmla="*/ 433191 w 1645458"/>
                <a:gd name="connsiteY8" fmla="*/ 2724824 h 4280675"/>
                <a:gd name="connsiteX9" fmla="*/ 385566 w 1645458"/>
                <a:gd name="connsiteY9" fmla="*/ 2467649 h 4280675"/>
                <a:gd name="connsiteX10" fmla="*/ 337941 w 1645458"/>
                <a:gd name="connsiteY10" fmla="*/ 2267624 h 4280675"/>
                <a:gd name="connsiteX11" fmla="*/ 395091 w 1645458"/>
                <a:gd name="connsiteY11" fmla="*/ 1819949 h 4280675"/>
                <a:gd name="connsiteX12" fmla="*/ 414141 w 1645458"/>
                <a:gd name="connsiteY12" fmla="*/ 1486574 h 4280675"/>
                <a:gd name="connsiteX13" fmla="*/ 404616 w 1645458"/>
                <a:gd name="connsiteY13" fmla="*/ 1191299 h 4280675"/>
                <a:gd name="connsiteX14" fmla="*/ 404616 w 1645458"/>
                <a:gd name="connsiteY14" fmla="*/ 1096049 h 4280675"/>
                <a:gd name="connsiteX15" fmla="*/ 309366 w 1645458"/>
                <a:gd name="connsiteY15" fmla="*/ 1343699 h 4280675"/>
                <a:gd name="connsiteX16" fmla="*/ 271266 w 1645458"/>
                <a:gd name="connsiteY16" fmla="*/ 1496099 h 4280675"/>
                <a:gd name="connsiteX17" fmla="*/ 261741 w 1645458"/>
                <a:gd name="connsiteY17" fmla="*/ 1648499 h 4280675"/>
                <a:gd name="connsiteX18" fmla="*/ 147441 w 1645458"/>
                <a:gd name="connsiteY18" fmla="*/ 1924724 h 4280675"/>
                <a:gd name="connsiteX19" fmla="*/ 118866 w 1645458"/>
                <a:gd name="connsiteY19" fmla="*/ 2029499 h 4280675"/>
                <a:gd name="connsiteX20" fmla="*/ 185541 w 1645458"/>
                <a:gd name="connsiteY20" fmla="*/ 2096174 h 4280675"/>
                <a:gd name="connsiteX21" fmla="*/ 233166 w 1645458"/>
                <a:gd name="connsiteY21" fmla="*/ 2229524 h 4280675"/>
                <a:gd name="connsiteX22" fmla="*/ 252216 w 1645458"/>
                <a:gd name="connsiteY22" fmla="*/ 2286674 h 4280675"/>
                <a:gd name="connsiteX23" fmla="*/ 195066 w 1645458"/>
                <a:gd name="connsiteY23" fmla="*/ 2258099 h 4280675"/>
                <a:gd name="connsiteX24" fmla="*/ 137916 w 1645458"/>
                <a:gd name="connsiteY24" fmla="*/ 2210474 h 4280675"/>
                <a:gd name="connsiteX25" fmla="*/ 137916 w 1645458"/>
                <a:gd name="connsiteY25" fmla="*/ 2286674 h 4280675"/>
                <a:gd name="connsiteX26" fmla="*/ 176016 w 1645458"/>
                <a:gd name="connsiteY26" fmla="*/ 2343824 h 4280675"/>
                <a:gd name="connsiteX27" fmla="*/ 176016 w 1645458"/>
                <a:gd name="connsiteY27" fmla="*/ 2391449 h 4280675"/>
                <a:gd name="connsiteX28" fmla="*/ 99816 w 1645458"/>
                <a:gd name="connsiteY28" fmla="*/ 2391449 h 4280675"/>
                <a:gd name="connsiteX29" fmla="*/ 4566 w 1645458"/>
                <a:gd name="connsiteY29" fmla="*/ 2267624 h 4280675"/>
                <a:gd name="connsiteX30" fmla="*/ 14091 w 1645458"/>
                <a:gd name="connsiteY30" fmla="*/ 2096174 h 4280675"/>
                <a:gd name="connsiteX31" fmla="*/ 4566 w 1645458"/>
                <a:gd name="connsiteY31" fmla="*/ 2019974 h 4280675"/>
                <a:gd name="connsiteX32" fmla="*/ 52191 w 1645458"/>
                <a:gd name="connsiteY32" fmla="*/ 1667549 h 4280675"/>
                <a:gd name="connsiteX33" fmla="*/ 80766 w 1645458"/>
                <a:gd name="connsiteY33" fmla="*/ 1438949 h 4280675"/>
                <a:gd name="connsiteX34" fmla="*/ 118866 w 1645458"/>
                <a:gd name="connsiteY34" fmla="*/ 1115099 h 4280675"/>
                <a:gd name="connsiteX35" fmla="*/ 185541 w 1645458"/>
                <a:gd name="connsiteY35" fmla="*/ 829349 h 4280675"/>
                <a:gd name="connsiteX36" fmla="*/ 347466 w 1645458"/>
                <a:gd name="connsiteY36" fmla="*/ 705524 h 4280675"/>
                <a:gd name="connsiteX37" fmla="*/ 595116 w 1645458"/>
                <a:gd name="connsiteY37" fmla="*/ 553124 h 4280675"/>
                <a:gd name="connsiteX38" fmla="*/ 642741 w 1645458"/>
                <a:gd name="connsiteY38" fmla="*/ 486449 h 4280675"/>
                <a:gd name="connsiteX39" fmla="*/ 614166 w 1645458"/>
                <a:gd name="connsiteY39" fmla="*/ 429299 h 4280675"/>
                <a:gd name="connsiteX40" fmla="*/ 566541 w 1645458"/>
                <a:gd name="connsiteY40" fmla="*/ 238799 h 4280675"/>
                <a:gd name="connsiteX41" fmla="*/ 595116 w 1645458"/>
                <a:gd name="connsiteY41" fmla="*/ 76874 h 4280675"/>
                <a:gd name="connsiteX42" fmla="*/ 671316 w 1645458"/>
                <a:gd name="connsiteY42" fmla="*/ 10199 h 4280675"/>
                <a:gd name="connsiteX43" fmla="*/ 861816 w 1645458"/>
                <a:gd name="connsiteY43" fmla="*/ 10199 h 4280675"/>
                <a:gd name="connsiteX44" fmla="*/ 947541 w 1645458"/>
                <a:gd name="connsiteY44" fmla="*/ 105449 h 4280675"/>
                <a:gd name="connsiteX45" fmla="*/ 976116 w 1645458"/>
                <a:gd name="connsiteY45" fmla="*/ 267374 h 4280675"/>
                <a:gd name="connsiteX46" fmla="*/ 938016 w 1645458"/>
                <a:gd name="connsiteY46" fmla="*/ 400724 h 4280675"/>
                <a:gd name="connsiteX47" fmla="*/ 909441 w 1645458"/>
                <a:gd name="connsiteY47" fmla="*/ 467399 h 4280675"/>
                <a:gd name="connsiteX48" fmla="*/ 928491 w 1645458"/>
                <a:gd name="connsiteY48" fmla="*/ 534074 h 4280675"/>
                <a:gd name="connsiteX49" fmla="*/ 1004691 w 1645458"/>
                <a:gd name="connsiteY49" fmla="*/ 610274 h 4280675"/>
                <a:gd name="connsiteX50" fmla="*/ 1166616 w 1645458"/>
                <a:gd name="connsiteY50" fmla="*/ 686474 h 4280675"/>
                <a:gd name="connsiteX51" fmla="*/ 1305590 w 1645458"/>
                <a:gd name="connsiteY51" fmla="*/ 653681 h 4280675"/>
                <a:gd name="connsiteX52" fmla="*/ 1502461 w 1645458"/>
                <a:gd name="connsiteY52" fmla="*/ 678703 h 4280675"/>
                <a:gd name="connsiteX53" fmla="*/ 1645109 w 1645458"/>
                <a:gd name="connsiteY53" fmla="*/ 781677 h 4280675"/>
                <a:gd name="connsiteX54" fmla="*/ 1461891 w 1645458"/>
                <a:gd name="connsiteY54" fmla="*/ 1448474 h 4280675"/>
                <a:gd name="connsiteX55" fmla="*/ 1480941 w 1645458"/>
                <a:gd name="connsiteY55" fmla="*/ 1677074 h 4280675"/>
                <a:gd name="connsiteX56" fmla="*/ 1499991 w 1645458"/>
                <a:gd name="connsiteY56" fmla="*/ 1886624 h 4280675"/>
                <a:gd name="connsiteX57" fmla="*/ 1528566 w 1645458"/>
                <a:gd name="connsiteY57" fmla="*/ 2019974 h 4280675"/>
                <a:gd name="connsiteX58" fmla="*/ 1528566 w 1645458"/>
                <a:gd name="connsiteY58" fmla="*/ 2096174 h 4280675"/>
                <a:gd name="connsiteX59" fmla="*/ 1538091 w 1645458"/>
                <a:gd name="connsiteY59" fmla="*/ 2191424 h 4280675"/>
                <a:gd name="connsiteX60" fmla="*/ 1509516 w 1645458"/>
                <a:gd name="connsiteY60" fmla="*/ 2334299 h 4280675"/>
                <a:gd name="connsiteX61" fmla="*/ 1423791 w 1645458"/>
                <a:gd name="connsiteY61" fmla="*/ 2391449 h 4280675"/>
                <a:gd name="connsiteX62" fmla="*/ 1357116 w 1645458"/>
                <a:gd name="connsiteY62" fmla="*/ 2391449 h 4280675"/>
                <a:gd name="connsiteX63" fmla="*/ 1357116 w 1645458"/>
                <a:gd name="connsiteY63" fmla="*/ 2362874 h 4280675"/>
                <a:gd name="connsiteX64" fmla="*/ 1395216 w 1645458"/>
                <a:gd name="connsiteY64" fmla="*/ 2286674 h 4280675"/>
                <a:gd name="connsiteX65" fmla="*/ 1395216 w 1645458"/>
                <a:gd name="connsiteY65" fmla="*/ 2200949 h 4280675"/>
                <a:gd name="connsiteX66" fmla="*/ 1338066 w 1645458"/>
                <a:gd name="connsiteY66" fmla="*/ 2267624 h 4280675"/>
                <a:gd name="connsiteX67" fmla="*/ 1271391 w 1645458"/>
                <a:gd name="connsiteY67" fmla="*/ 2277149 h 4280675"/>
                <a:gd name="connsiteX68" fmla="*/ 1261866 w 1645458"/>
                <a:gd name="connsiteY68" fmla="*/ 2248574 h 4280675"/>
                <a:gd name="connsiteX69" fmla="*/ 1347591 w 1645458"/>
                <a:gd name="connsiteY69" fmla="*/ 2134274 h 4280675"/>
                <a:gd name="connsiteX70" fmla="*/ 1414266 w 1645458"/>
                <a:gd name="connsiteY70" fmla="*/ 2010449 h 4280675"/>
                <a:gd name="connsiteX71" fmla="*/ 1338066 w 1645458"/>
                <a:gd name="connsiteY71" fmla="*/ 1791374 h 4280675"/>
                <a:gd name="connsiteX72" fmla="*/ 1290441 w 1645458"/>
                <a:gd name="connsiteY72" fmla="*/ 1581824 h 4280675"/>
                <a:gd name="connsiteX73" fmla="*/ 1261866 w 1645458"/>
                <a:gd name="connsiteY73" fmla="*/ 1419899 h 4280675"/>
                <a:gd name="connsiteX74" fmla="*/ 1233291 w 1645458"/>
                <a:gd name="connsiteY74" fmla="*/ 1286549 h 4280675"/>
                <a:gd name="connsiteX75" fmla="*/ 1147566 w 1645458"/>
                <a:gd name="connsiteY75" fmla="*/ 1096049 h 4280675"/>
                <a:gd name="connsiteX76" fmla="*/ 1138041 w 1645458"/>
                <a:gd name="connsiteY76" fmla="*/ 1600874 h 4280675"/>
                <a:gd name="connsiteX77" fmla="*/ 1138041 w 1645458"/>
                <a:gd name="connsiteY77" fmla="*/ 1781849 h 4280675"/>
                <a:gd name="connsiteX78" fmla="*/ 1176141 w 1645458"/>
                <a:gd name="connsiteY78" fmla="*/ 2019974 h 4280675"/>
                <a:gd name="connsiteX79" fmla="*/ 1195191 w 1645458"/>
                <a:gd name="connsiteY79" fmla="*/ 2134274 h 4280675"/>
                <a:gd name="connsiteX80" fmla="*/ 1204716 w 1645458"/>
                <a:gd name="connsiteY80" fmla="*/ 2305724 h 4280675"/>
                <a:gd name="connsiteX81" fmla="*/ 1185666 w 1645458"/>
                <a:gd name="connsiteY81" fmla="*/ 2543849 h 4280675"/>
                <a:gd name="connsiteX82" fmla="*/ 1128516 w 1645458"/>
                <a:gd name="connsiteY82" fmla="*/ 2834357 h 4280675"/>
                <a:gd name="connsiteX83" fmla="*/ 1118991 w 1645458"/>
                <a:gd name="connsiteY83" fmla="*/ 3096299 h 4280675"/>
                <a:gd name="connsiteX84" fmla="*/ 1138041 w 1645458"/>
                <a:gd name="connsiteY84" fmla="*/ 3334424 h 4280675"/>
                <a:gd name="connsiteX85" fmla="*/ 1071366 w 1645458"/>
                <a:gd name="connsiteY85" fmla="*/ 3629699 h 4280675"/>
                <a:gd name="connsiteX86" fmla="*/ 995166 w 1645458"/>
                <a:gd name="connsiteY86" fmla="*/ 4029749 h 4280675"/>
                <a:gd name="connsiteX87" fmla="*/ 1061841 w 1645458"/>
                <a:gd name="connsiteY87" fmla="*/ 4182149 h 4280675"/>
                <a:gd name="connsiteX88" fmla="*/ 985641 w 1645458"/>
                <a:gd name="connsiteY88" fmla="*/ 4267874 h 4280675"/>
                <a:gd name="connsiteX89" fmla="*/ 871341 w 1645458"/>
                <a:gd name="connsiteY89" fmla="*/ 4277399 h 4280675"/>
                <a:gd name="connsiteX90" fmla="*/ 833241 w 1645458"/>
                <a:gd name="connsiteY90" fmla="*/ 4239299 h 4280675"/>
                <a:gd name="connsiteX91" fmla="*/ 833241 w 1645458"/>
                <a:gd name="connsiteY91" fmla="*/ 4191674 h 4280675"/>
                <a:gd name="connsiteX92" fmla="*/ 833241 w 1645458"/>
                <a:gd name="connsiteY92" fmla="*/ 4124999 h 4280675"/>
                <a:gd name="connsiteX93" fmla="*/ 861816 w 1645458"/>
                <a:gd name="connsiteY93" fmla="*/ 4020224 h 4280675"/>
                <a:gd name="connsiteX94" fmla="*/ 823716 w 1645458"/>
                <a:gd name="connsiteY94" fmla="*/ 3924974 h 4280675"/>
                <a:gd name="connsiteX95" fmla="*/ 861816 w 1645458"/>
                <a:gd name="connsiteY95" fmla="*/ 3772574 h 4280675"/>
                <a:gd name="connsiteX96" fmla="*/ 833241 w 1645458"/>
                <a:gd name="connsiteY96" fmla="*/ 3377282 h 4280675"/>
                <a:gd name="connsiteX97" fmla="*/ 880866 w 1645458"/>
                <a:gd name="connsiteY97" fmla="*/ 3105824 h 4280675"/>
                <a:gd name="connsiteX98" fmla="*/ 776091 w 1645458"/>
                <a:gd name="connsiteY98" fmla="*/ 2267624 h 4280675"/>
                <a:gd name="connsiteX99" fmla="*/ 690366 w 1645458"/>
                <a:gd name="connsiteY99" fmla="*/ 2858174 h 4280675"/>
                <a:gd name="connsiteX100" fmla="*/ 680841 w 1645458"/>
                <a:gd name="connsiteY100" fmla="*/ 3115349 h 4280675"/>
                <a:gd name="connsiteX101" fmla="*/ 699891 w 1645458"/>
                <a:gd name="connsiteY101" fmla="*/ 3343949 h 4280675"/>
                <a:gd name="connsiteX102" fmla="*/ 671316 w 1645458"/>
                <a:gd name="connsiteY102" fmla="*/ 3648749 h 4280675"/>
                <a:gd name="connsiteX103" fmla="*/ 680841 w 1645458"/>
                <a:gd name="connsiteY103" fmla="*/ 3820199 h 4280675"/>
                <a:gd name="connsiteX104" fmla="*/ 699891 w 1645458"/>
                <a:gd name="connsiteY104" fmla="*/ 3953549 h 4280675"/>
                <a:gd name="connsiteX105" fmla="*/ 699891 w 1645458"/>
                <a:gd name="connsiteY105" fmla="*/ 4039274 h 4280675"/>
                <a:gd name="connsiteX106" fmla="*/ 699891 w 1645458"/>
                <a:gd name="connsiteY106" fmla="*/ 4086899 h 4280675"/>
                <a:gd name="connsiteX107" fmla="*/ 699891 w 1645458"/>
                <a:gd name="connsiteY107" fmla="*/ 4163099 h 4280675"/>
                <a:gd name="connsiteX108" fmla="*/ 709416 w 1645458"/>
                <a:gd name="connsiteY108" fmla="*/ 4258349 h 4280675"/>
                <a:gd name="connsiteX109" fmla="*/ 661791 w 1645458"/>
                <a:gd name="connsiteY109" fmla="*/ 4277399 h 4280675"/>
                <a:gd name="connsiteX0" fmla="*/ 661791 w 1658557"/>
                <a:gd name="connsiteY0" fmla="*/ 4277399 h 4280675"/>
                <a:gd name="connsiteX1" fmla="*/ 490341 w 1658557"/>
                <a:gd name="connsiteY1" fmla="*/ 4239299 h 4280675"/>
                <a:gd name="connsiteX2" fmla="*/ 461766 w 1658557"/>
                <a:gd name="connsiteY2" fmla="*/ 4201199 h 4280675"/>
                <a:gd name="connsiteX3" fmla="*/ 557016 w 1658557"/>
                <a:gd name="connsiteY3" fmla="*/ 4020224 h 4280675"/>
                <a:gd name="connsiteX4" fmla="*/ 537966 w 1658557"/>
                <a:gd name="connsiteY4" fmla="*/ 3839249 h 4280675"/>
                <a:gd name="connsiteX5" fmla="*/ 433191 w 1658557"/>
                <a:gd name="connsiteY5" fmla="*/ 3458249 h 4280675"/>
                <a:gd name="connsiteX6" fmla="*/ 404616 w 1658557"/>
                <a:gd name="connsiteY6" fmla="*/ 3210599 h 4280675"/>
                <a:gd name="connsiteX7" fmla="*/ 433191 w 1658557"/>
                <a:gd name="connsiteY7" fmla="*/ 3010574 h 4280675"/>
                <a:gd name="connsiteX8" fmla="*/ 433191 w 1658557"/>
                <a:gd name="connsiteY8" fmla="*/ 2724824 h 4280675"/>
                <a:gd name="connsiteX9" fmla="*/ 385566 w 1658557"/>
                <a:gd name="connsiteY9" fmla="*/ 2467649 h 4280675"/>
                <a:gd name="connsiteX10" fmla="*/ 337941 w 1658557"/>
                <a:gd name="connsiteY10" fmla="*/ 2267624 h 4280675"/>
                <a:gd name="connsiteX11" fmla="*/ 395091 w 1658557"/>
                <a:gd name="connsiteY11" fmla="*/ 1819949 h 4280675"/>
                <a:gd name="connsiteX12" fmla="*/ 414141 w 1658557"/>
                <a:gd name="connsiteY12" fmla="*/ 1486574 h 4280675"/>
                <a:gd name="connsiteX13" fmla="*/ 404616 w 1658557"/>
                <a:gd name="connsiteY13" fmla="*/ 1191299 h 4280675"/>
                <a:gd name="connsiteX14" fmla="*/ 404616 w 1658557"/>
                <a:gd name="connsiteY14" fmla="*/ 1096049 h 4280675"/>
                <a:gd name="connsiteX15" fmla="*/ 309366 w 1658557"/>
                <a:gd name="connsiteY15" fmla="*/ 1343699 h 4280675"/>
                <a:gd name="connsiteX16" fmla="*/ 271266 w 1658557"/>
                <a:gd name="connsiteY16" fmla="*/ 1496099 h 4280675"/>
                <a:gd name="connsiteX17" fmla="*/ 261741 w 1658557"/>
                <a:gd name="connsiteY17" fmla="*/ 1648499 h 4280675"/>
                <a:gd name="connsiteX18" fmla="*/ 147441 w 1658557"/>
                <a:gd name="connsiteY18" fmla="*/ 1924724 h 4280675"/>
                <a:gd name="connsiteX19" fmla="*/ 118866 w 1658557"/>
                <a:gd name="connsiteY19" fmla="*/ 2029499 h 4280675"/>
                <a:gd name="connsiteX20" fmla="*/ 185541 w 1658557"/>
                <a:gd name="connsiteY20" fmla="*/ 2096174 h 4280675"/>
                <a:gd name="connsiteX21" fmla="*/ 233166 w 1658557"/>
                <a:gd name="connsiteY21" fmla="*/ 2229524 h 4280675"/>
                <a:gd name="connsiteX22" fmla="*/ 252216 w 1658557"/>
                <a:gd name="connsiteY22" fmla="*/ 2286674 h 4280675"/>
                <a:gd name="connsiteX23" fmla="*/ 195066 w 1658557"/>
                <a:gd name="connsiteY23" fmla="*/ 2258099 h 4280675"/>
                <a:gd name="connsiteX24" fmla="*/ 137916 w 1658557"/>
                <a:gd name="connsiteY24" fmla="*/ 2210474 h 4280675"/>
                <a:gd name="connsiteX25" fmla="*/ 137916 w 1658557"/>
                <a:gd name="connsiteY25" fmla="*/ 2286674 h 4280675"/>
                <a:gd name="connsiteX26" fmla="*/ 176016 w 1658557"/>
                <a:gd name="connsiteY26" fmla="*/ 2343824 h 4280675"/>
                <a:gd name="connsiteX27" fmla="*/ 176016 w 1658557"/>
                <a:gd name="connsiteY27" fmla="*/ 2391449 h 4280675"/>
                <a:gd name="connsiteX28" fmla="*/ 99816 w 1658557"/>
                <a:gd name="connsiteY28" fmla="*/ 2391449 h 4280675"/>
                <a:gd name="connsiteX29" fmla="*/ 4566 w 1658557"/>
                <a:gd name="connsiteY29" fmla="*/ 2267624 h 4280675"/>
                <a:gd name="connsiteX30" fmla="*/ 14091 w 1658557"/>
                <a:gd name="connsiteY30" fmla="*/ 2096174 h 4280675"/>
                <a:gd name="connsiteX31" fmla="*/ 4566 w 1658557"/>
                <a:gd name="connsiteY31" fmla="*/ 2019974 h 4280675"/>
                <a:gd name="connsiteX32" fmla="*/ 52191 w 1658557"/>
                <a:gd name="connsiteY32" fmla="*/ 1667549 h 4280675"/>
                <a:gd name="connsiteX33" fmla="*/ 80766 w 1658557"/>
                <a:gd name="connsiteY33" fmla="*/ 1438949 h 4280675"/>
                <a:gd name="connsiteX34" fmla="*/ 118866 w 1658557"/>
                <a:gd name="connsiteY34" fmla="*/ 1115099 h 4280675"/>
                <a:gd name="connsiteX35" fmla="*/ 185541 w 1658557"/>
                <a:gd name="connsiteY35" fmla="*/ 829349 h 4280675"/>
                <a:gd name="connsiteX36" fmla="*/ 347466 w 1658557"/>
                <a:gd name="connsiteY36" fmla="*/ 705524 h 4280675"/>
                <a:gd name="connsiteX37" fmla="*/ 595116 w 1658557"/>
                <a:gd name="connsiteY37" fmla="*/ 553124 h 4280675"/>
                <a:gd name="connsiteX38" fmla="*/ 642741 w 1658557"/>
                <a:gd name="connsiteY38" fmla="*/ 486449 h 4280675"/>
                <a:gd name="connsiteX39" fmla="*/ 614166 w 1658557"/>
                <a:gd name="connsiteY39" fmla="*/ 429299 h 4280675"/>
                <a:gd name="connsiteX40" fmla="*/ 566541 w 1658557"/>
                <a:gd name="connsiteY40" fmla="*/ 238799 h 4280675"/>
                <a:gd name="connsiteX41" fmla="*/ 595116 w 1658557"/>
                <a:gd name="connsiteY41" fmla="*/ 76874 h 4280675"/>
                <a:gd name="connsiteX42" fmla="*/ 671316 w 1658557"/>
                <a:gd name="connsiteY42" fmla="*/ 10199 h 4280675"/>
                <a:gd name="connsiteX43" fmla="*/ 861816 w 1658557"/>
                <a:gd name="connsiteY43" fmla="*/ 10199 h 4280675"/>
                <a:gd name="connsiteX44" fmla="*/ 947541 w 1658557"/>
                <a:gd name="connsiteY44" fmla="*/ 105449 h 4280675"/>
                <a:gd name="connsiteX45" fmla="*/ 976116 w 1658557"/>
                <a:gd name="connsiteY45" fmla="*/ 267374 h 4280675"/>
                <a:gd name="connsiteX46" fmla="*/ 938016 w 1658557"/>
                <a:gd name="connsiteY46" fmla="*/ 400724 h 4280675"/>
                <a:gd name="connsiteX47" fmla="*/ 909441 w 1658557"/>
                <a:gd name="connsiteY47" fmla="*/ 467399 h 4280675"/>
                <a:gd name="connsiteX48" fmla="*/ 928491 w 1658557"/>
                <a:gd name="connsiteY48" fmla="*/ 534074 h 4280675"/>
                <a:gd name="connsiteX49" fmla="*/ 1004691 w 1658557"/>
                <a:gd name="connsiteY49" fmla="*/ 610274 h 4280675"/>
                <a:gd name="connsiteX50" fmla="*/ 1166616 w 1658557"/>
                <a:gd name="connsiteY50" fmla="*/ 686474 h 4280675"/>
                <a:gd name="connsiteX51" fmla="*/ 1305590 w 1658557"/>
                <a:gd name="connsiteY51" fmla="*/ 653681 h 4280675"/>
                <a:gd name="connsiteX52" fmla="*/ 1502461 w 1658557"/>
                <a:gd name="connsiteY52" fmla="*/ 678703 h 4280675"/>
                <a:gd name="connsiteX53" fmla="*/ 1645109 w 1658557"/>
                <a:gd name="connsiteY53" fmla="*/ 781677 h 4280675"/>
                <a:gd name="connsiteX54" fmla="*/ 1461891 w 1658557"/>
                <a:gd name="connsiteY54" fmla="*/ 1448474 h 4280675"/>
                <a:gd name="connsiteX55" fmla="*/ 1480941 w 1658557"/>
                <a:gd name="connsiteY55" fmla="*/ 1677074 h 4280675"/>
                <a:gd name="connsiteX56" fmla="*/ 1499991 w 1658557"/>
                <a:gd name="connsiteY56" fmla="*/ 1886624 h 4280675"/>
                <a:gd name="connsiteX57" fmla="*/ 1528566 w 1658557"/>
                <a:gd name="connsiteY57" fmla="*/ 2019974 h 4280675"/>
                <a:gd name="connsiteX58" fmla="*/ 1528566 w 1658557"/>
                <a:gd name="connsiteY58" fmla="*/ 2096174 h 4280675"/>
                <a:gd name="connsiteX59" fmla="*/ 1538091 w 1658557"/>
                <a:gd name="connsiteY59" fmla="*/ 2191424 h 4280675"/>
                <a:gd name="connsiteX60" fmla="*/ 1509516 w 1658557"/>
                <a:gd name="connsiteY60" fmla="*/ 2334299 h 4280675"/>
                <a:gd name="connsiteX61" fmla="*/ 1423791 w 1658557"/>
                <a:gd name="connsiteY61" fmla="*/ 2391449 h 4280675"/>
                <a:gd name="connsiteX62" fmla="*/ 1357116 w 1658557"/>
                <a:gd name="connsiteY62" fmla="*/ 2391449 h 4280675"/>
                <a:gd name="connsiteX63" fmla="*/ 1357116 w 1658557"/>
                <a:gd name="connsiteY63" fmla="*/ 2362874 h 4280675"/>
                <a:gd name="connsiteX64" fmla="*/ 1395216 w 1658557"/>
                <a:gd name="connsiteY64" fmla="*/ 2286674 h 4280675"/>
                <a:gd name="connsiteX65" fmla="*/ 1395216 w 1658557"/>
                <a:gd name="connsiteY65" fmla="*/ 2200949 h 4280675"/>
                <a:gd name="connsiteX66" fmla="*/ 1338066 w 1658557"/>
                <a:gd name="connsiteY66" fmla="*/ 2267624 h 4280675"/>
                <a:gd name="connsiteX67" fmla="*/ 1271391 w 1658557"/>
                <a:gd name="connsiteY67" fmla="*/ 2277149 h 4280675"/>
                <a:gd name="connsiteX68" fmla="*/ 1261866 w 1658557"/>
                <a:gd name="connsiteY68" fmla="*/ 2248574 h 4280675"/>
                <a:gd name="connsiteX69" fmla="*/ 1347591 w 1658557"/>
                <a:gd name="connsiteY69" fmla="*/ 2134274 h 4280675"/>
                <a:gd name="connsiteX70" fmla="*/ 1414266 w 1658557"/>
                <a:gd name="connsiteY70" fmla="*/ 2010449 h 4280675"/>
                <a:gd name="connsiteX71" fmla="*/ 1338066 w 1658557"/>
                <a:gd name="connsiteY71" fmla="*/ 1791374 h 4280675"/>
                <a:gd name="connsiteX72" fmla="*/ 1290441 w 1658557"/>
                <a:gd name="connsiteY72" fmla="*/ 1581824 h 4280675"/>
                <a:gd name="connsiteX73" fmla="*/ 1261866 w 1658557"/>
                <a:gd name="connsiteY73" fmla="*/ 1419899 h 4280675"/>
                <a:gd name="connsiteX74" fmla="*/ 1233291 w 1658557"/>
                <a:gd name="connsiteY74" fmla="*/ 1286549 h 4280675"/>
                <a:gd name="connsiteX75" fmla="*/ 1147566 w 1658557"/>
                <a:gd name="connsiteY75" fmla="*/ 1096049 h 4280675"/>
                <a:gd name="connsiteX76" fmla="*/ 1138041 w 1658557"/>
                <a:gd name="connsiteY76" fmla="*/ 1600874 h 4280675"/>
                <a:gd name="connsiteX77" fmla="*/ 1138041 w 1658557"/>
                <a:gd name="connsiteY77" fmla="*/ 1781849 h 4280675"/>
                <a:gd name="connsiteX78" fmla="*/ 1176141 w 1658557"/>
                <a:gd name="connsiteY78" fmla="*/ 2019974 h 4280675"/>
                <a:gd name="connsiteX79" fmla="*/ 1195191 w 1658557"/>
                <a:gd name="connsiteY79" fmla="*/ 2134274 h 4280675"/>
                <a:gd name="connsiteX80" fmla="*/ 1204716 w 1658557"/>
                <a:gd name="connsiteY80" fmla="*/ 2305724 h 4280675"/>
                <a:gd name="connsiteX81" fmla="*/ 1185666 w 1658557"/>
                <a:gd name="connsiteY81" fmla="*/ 2543849 h 4280675"/>
                <a:gd name="connsiteX82" fmla="*/ 1128516 w 1658557"/>
                <a:gd name="connsiteY82" fmla="*/ 2834357 h 4280675"/>
                <a:gd name="connsiteX83" fmla="*/ 1118991 w 1658557"/>
                <a:gd name="connsiteY83" fmla="*/ 3096299 h 4280675"/>
                <a:gd name="connsiteX84" fmla="*/ 1138041 w 1658557"/>
                <a:gd name="connsiteY84" fmla="*/ 3334424 h 4280675"/>
                <a:gd name="connsiteX85" fmla="*/ 1071366 w 1658557"/>
                <a:gd name="connsiteY85" fmla="*/ 3629699 h 4280675"/>
                <a:gd name="connsiteX86" fmla="*/ 995166 w 1658557"/>
                <a:gd name="connsiteY86" fmla="*/ 4029749 h 4280675"/>
                <a:gd name="connsiteX87" fmla="*/ 1061841 w 1658557"/>
                <a:gd name="connsiteY87" fmla="*/ 4182149 h 4280675"/>
                <a:gd name="connsiteX88" fmla="*/ 985641 w 1658557"/>
                <a:gd name="connsiteY88" fmla="*/ 4267874 h 4280675"/>
                <a:gd name="connsiteX89" fmla="*/ 871341 w 1658557"/>
                <a:gd name="connsiteY89" fmla="*/ 4277399 h 4280675"/>
                <a:gd name="connsiteX90" fmla="*/ 833241 w 1658557"/>
                <a:gd name="connsiteY90" fmla="*/ 4239299 h 4280675"/>
                <a:gd name="connsiteX91" fmla="*/ 833241 w 1658557"/>
                <a:gd name="connsiteY91" fmla="*/ 4191674 h 4280675"/>
                <a:gd name="connsiteX92" fmla="*/ 833241 w 1658557"/>
                <a:gd name="connsiteY92" fmla="*/ 4124999 h 4280675"/>
                <a:gd name="connsiteX93" fmla="*/ 861816 w 1658557"/>
                <a:gd name="connsiteY93" fmla="*/ 4020224 h 4280675"/>
                <a:gd name="connsiteX94" fmla="*/ 823716 w 1658557"/>
                <a:gd name="connsiteY94" fmla="*/ 3924974 h 4280675"/>
                <a:gd name="connsiteX95" fmla="*/ 861816 w 1658557"/>
                <a:gd name="connsiteY95" fmla="*/ 3772574 h 4280675"/>
                <a:gd name="connsiteX96" fmla="*/ 833241 w 1658557"/>
                <a:gd name="connsiteY96" fmla="*/ 3377282 h 4280675"/>
                <a:gd name="connsiteX97" fmla="*/ 880866 w 1658557"/>
                <a:gd name="connsiteY97" fmla="*/ 3105824 h 4280675"/>
                <a:gd name="connsiteX98" fmla="*/ 776091 w 1658557"/>
                <a:gd name="connsiteY98" fmla="*/ 2267624 h 4280675"/>
                <a:gd name="connsiteX99" fmla="*/ 690366 w 1658557"/>
                <a:gd name="connsiteY99" fmla="*/ 2858174 h 4280675"/>
                <a:gd name="connsiteX100" fmla="*/ 680841 w 1658557"/>
                <a:gd name="connsiteY100" fmla="*/ 3115349 h 4280675"/>
                <a:gd name="connsiteX101" fmla="*/ 699891 w 1658557"/>
                <a:gd name="connsiteY101" fmla="*/ 3343949 h 4280675"/>
                <a:gd name="connsiteX102" fmla="*/ 671316 w 1658557"/>
                <a:gd name="connsiteY102" fmla="*/ 3648749 h 4280675"/>
                <a:gd name="connsiteX103" fmla="*/ 680841 w 1658557"/>
                <a:gd name="connsiteY103" fmla="*/ 3820199 h 4280675"/>
                <a:gd name="connsiteX104" fmla="*/ 699891 w 1658557"/>
                <a:gd name="connsiteY104" fmla="*/ 3953549 h 4280675"/>
                <a:gd name="connsiteX105" fmla="*/ 699891 w 1658557"/>
                <a:gd name="connsiteY105" fmla="*/ 4039274 h 4280675"/>
                <a:gd name="connsiteX106" fmla="*/ 699891 w 1658557"/>
                <a:gd name="connsiteY106" fmla="*/ 4086899 h 4280675"/>
                <a:gd name="connsiteX107" fmla="*/ 699891 w 1658557"/>
                <a:gd name="connsiteY107" fmla="*/ 4163099 h 4280675"/>
                <a:gd name="connsiteX108" fmla="*/ 709416 w 1658557"/>
                <a:gd name="connsiteY108" fmla="*/ 4258349 h 4280675"/>
                <a:gd name="connsiteX109" fmla="*/ 661791 w 1658557"/>
                <a:gd name="connsiteY109" fmla="*/ 4277399 h 4280675"/>
                <a:gd name="connsiteX0" fmla="*/ 661791 w 1807481"/>
                <a:gd name="connsiteY0" fmla="*/ 4277399 h 4280675"/>
                <a:gd name="connsiteX1" fmla="*/ 490341 w 1807481"/>
                <a:gd name="connsiteY1" fmla="*/ 4239299 h 4280675"/>
                <a:gd name="connsiteX2" fmla="*/ 461766 w 1807481"/>
                <a:gd name="connsiteY2" fmla="*/ 4201199 h 4280675"/>
                <a:gd name="connsiteX3" fmla="*/ 557016 w 1807481"/>
                <a:gd name="connsiteY3" fmla="*/ 4020224 h 4280675"/>
                <a:gd name="connsiteX4" fmla="*/ 537966 w 1807481"/>
                <a:gd name="connsiteY4" fmla="*/ 3839249 h 4280675"/>
                <a:gd name="connsiteX5" fmla="*/ 433191 w 1807481"/>
                <a:gd name="connsiteY5" fmla="*/ 3458249 h 4280675"/>
                <a:gd name="connsiteX6" fmla="*/ 404616 w 1807481"/>
                <a:gd name="connsiteY6" fmla="*/ 3210599 h 4280675"/>
                <a:gd name="connsiteX7" fmla="*/ 433191 w 1807481"/>
                <a:gd name="connsiteY7" fmla="*/ 3010574 h 4280675"/>
                <a:gd name="connsiteX8" fmla="*/ 433191 w 1807481"/>
                <a:gd name="connsiteY8" fmla="*/ 2724824 h 4280675"/>
                <a:gd name="connsiteX9" fmla="*/ 385566 w 1807481"/>
                <a:gd name="connsiteY9" fmla="*/ 2467649 h 4280675"/>
                <a:gd name="connsiteX10" fmla="*/ 337941 w 1807481"/>
                <a:gd name="connsiteY10" fmla="*/ 2267624 h 4280675"/>
                <a:gd name="connsiteX11" fmla="*/ 395091 w 1807481"/>
                <a:gd name="connsiteY11" fmla="*/ 1819949 h 4280675"/>
                <a:gd name="connsiteX12" fmla="*/ 414141 w 1807481"/>
                <a:gd name="connsiteY12" fmla="*/ 1486574 h 4280675"/>
                <a:gd name="connsiteX13" fmla="*/ 404616 w 1807481"/>
                <a:gd name="connsiteY13" fmla="*/ 1191299 h 4280675"/>
                <a:gd name="connsiteX14" fmla="*/ 404616 w 1807481"/>
                <a:gd name="connsiteY14" fmla="*/ 1096049 h 4280675"/>
                <a:gd name="connsiteX15" fmla="*/ 309366 w 1807481"/>
                <a:gd name="connsiteY15" fmla="*/ 1343699 h 4280675"/>
                <a:gd name="connsiteX16" fmla="*/ 271266 w 1807481"/>
                <a:gd name="connsiteY16" fmla="*/ 1496099 h 4280675"/>
                <a:gd name="connsiteX17" fmla="*/ 261741 w 1807481"/>
                <a:gd name="connsiteY17" fmla="*/ 1648499 h 4280675"/>
                <a:gd name="connsiteX18" fmla="*/ 147441 w 1807481"/>
                <a:gd name="connsiteY18" fmla="*/ 1924724 h 4280675"/>
                <a:gd name="connsiteX19" fmla="*/ 118866 w 1807481"/>
                <a:gd name="connsiteY19" fmla="*/ 2029499 h 4280675"/>
                <a:gd name="connsiteX20" fmla="*/ 185541 w 1807481"/>
                <a:gd name="connsiteY20" fmla="*/ 2096174 h 4280675"/>
                <a:gd name="connsiteX21" fmla="*/ 233166 w 1807481"/>
                <a:gd name="connsiteY21" fmla="*/ 2229524 h 4280675"/>
                <a:gd name="connsiteX22" fmla="*/ 252216 w 1807481"/>
                <a:gd name="connsiteY22" fmla="*/ 2286674 h 4280675"/>
                <a:gd name="connsiteX23" fmla="*/ 195066 w 1807481"/>
                <a:gd name="connsiteY23" fmla="*/ 2258099 h 4280675"/>
                <a:gd name="connsiteX24" fmla="*/ 137916 w 1807481"/>
                <a:gd name="connsiteY24" fmla="*/ 2210474 h 4280675"/>
                <a:gd name="connsiteX25" fmla="*/ 137916 w 1807481"/>
                <a:gd name="connsiteY25" fmla="*/ 2286674 h 4280675"/>
                <a:gd name="connsiteX26" fmla="*/ 176016 w 1807481"/>
                <a:gd name="connsiteY26" fmla="*/ 2343824 h 4280675"/>
                <a:gd name="connsiteX27" fmla="*/ 176016 w 1807481"/>
                <a:gd name="connsiteY27" fmla="*/ 2391449 h 4280675"/>
                <a:gd name="connsiteX28" fmla="*/ 99816 w 1807481"/>
                <a:gd name="connsiteY28" fmla="*/ 2391449 h 4280675"/>
                <a:gd name="connsiteX29" fmla="*/ 4566 w 1807481"/>
                <a:gd name="connsiteY29" fmla="*/ 2267624 h 4280675"/>
                <a:gd name="connsiteX30" fmla="*/ 14091 w 1807481"/>
                <a:gd name="connsiteY30" fmla="*/ 2096174 h 4280675"/>
                <a:gd name="connsiteX31" fmla="*/ 4566 w 1807481"/>
                <a:gd name="connsiteY31" fmla="*/ 2019974 h 4280675"/>
                <a:gd name="connsiteX32" fmla="*/ 52191 w 1807481"/>
                <a:gd name="connsiteY32" fmla="*/ 1667549 h 4280675"/>
                <a:gd name="connsiteX33" fmla="*/ 80766 w 1807481"/>
                <a:gd name="connsiteY33" fmla="*/ 1438949 h 4280675"/>
                <a:gd name="connsiteX34" fmla="*/ 118866 w 1807481"/>
                <a:gd name="connsiteY34" fmla="*/ 1115099 h 4280675"/>
                <a:gd name="connsiteX35" fmla="*/ 185541 w 1807481"/>
                <a:gd name="connsiteY35" fmla="*/ 829349 h 4280675"/>
                <a:gd name="connsiteX36" fmla="*/ 347466 w 1807481"/>
                <a:gd name="connsiteY36" fmla="*/ 705524 h 4280675"/>
                <a:gd name="connsiteX37" fmla="*/ 595116 w 1807481"/>
                <a:gd name="connsiteY37" fmla="*/ 553124 h 4280675"/>
                <a:gd name="connsiteX38" fmla="*/ 642741 w 1807481"/>
                <a:gd name="connsiteY38" fmla="*/ 486449 h 4280675"/>
                <a:gd name="connsiteX39" fmla="*/ 614166 w 1807481"/>
                <a:gd name="connsiteY39" fmla="*/ 429299 h 4280675"/>
                <a:gd name="connsiteX40" fmla="*/ 566541 w 1807481"/>
                <a:gd name="connsiteY40" fmla="*/ 238799 h 4280675"/>
                <a:gd name="connsiteX41" fmla="*/ 595116 w 1807481"/>
                <a:gd name="connsiteY41" fmla="*/ 76874 h 4280675"/>
                <a:gd name="connsiteX42" fmla="*/ 671316 w 1807481"/>
                <a:gd name="connsiteY42" fmla="*/ 10199 h 4280675"/>
                <a:gd name="connsiteX43" fmla="*/ 861816 w 1807481"/>
                <a:gd name="connsiteY43" fmla="*/ 10199 h 4280675"/>
                <a:gd name="connsiteX44" fmla="*/ 947541 w 1807481"/>
                <a:gd name="connsiteY44" fmla="*/ 105449 h 4280675"/>
                <a:gd name="connsiteX45" fmla="*/ 976116 w 1807481"/>
                <a:gd name="connsiteY45" fmla="*/ 267374 h 4280675"/>
                <a:gd name="connsiteX46" fmla="*/ 938016 w 1807481"/>
                <a:gd name="connsiteY46" fmla="*/ 400724 h 4280675"/>
                <a:gd name="connsiteX47" fmla="*/ 909441 w 1807481"/>
                <a:gd name="connsiteY47" fmla="*/ 467399 h 4280675"/>
                <a:gd name="connsiteX48" fmla="*/ 928491 w 1807481"/>
                <a:gd name="connsiteY48" fmla="*/ 534074 h 4280675"/>
                <a:gd name="connsiteX49" fmla="*/ 1004691 w 1807481"/>
                <a:gd name="connsiteY49" fmla="*/ 610274 h 4280675"/>
                <a:gd name="connsiteX50" fmla="*/ 1166616 w 1807481"/>
                <a:gd name="connsiteY50" fmla="*/ 686474 h 4280675"/>
                <a:gd name="connsiteX51" fmla="*/ 1305590 w 1807481"/>
                <a:gd name="connsiteY51" fmla="*/ 653681 h 4280675"/>
                <a:gd name="connsiteX52" fmla="*/ 1502461 w 1807481"/>
                <a:gd name="connsiteY52" fmla="*/ 678703 h 4280675"/>
                <a:gd name="connsiteX53" fmla="*/ 1645109 w 1807481"/>
                <a:gd name="connsiteY53" fmla="*/ 781677 h 4280675"/>
                <a:gd name="connsiteX54" fmla="*/ 1803880 w 1807481"/>
                <a:gd name="connsiteY54" fmla="*/ 943366 h 4280675"/>
                <a:gd name="connsiteX55" fmla="*/ 1480941 w 1807481"/>
                <a:gd name="connsiteY55" fmla="*/ 1677074 h 4280675"/>
                <a:gd name="connsiteX56" fmla="*/ 1499991 w 1807481"/>
                <a:gd name="connsiteY56" fmla="*/ 1886624 h 4280675"/>
                <a:gd name="connsiteX57" fmla="*/ 1528566 w 1807481"/>
                <a:gd name="connsiteY57" fmla="*/ 2019974 h 4280675"/>
                <a:gd name="connsiteX58" fmla="*/ 1528566 w 1807481"/>
                <a:gd name="connsiteY58" fmla="*/ 2096174 h 4280675"/>
                <a:gd name="connsiteX59" fmla="*/ 1538091 w 1807481"/>
                <a:gd name="connsiteY59" fmla="*/ 2191424 h 4280675"/>
                <a:gd name="connsiteX60" fmla="*/ 1509516 w 1807481"/>
                <a:gd name="connsiteY60" fmla="*/ 2334299 h 4280675"/>
                <a:gd name="connsiteX61" fmla="*/ 1423791 w 1807481"/>
                <a:gd name="connsiteY61" fmla="*/ 2391449 h 4280675"/>
                <a:gd name="connsiteX62" fmla="*/ 1357116 w 1807481"/>
                <a:gd name="connsiteY62" fmla="*/ 2391449 h 4280675"/>
                <a:gd name="connsiteX63" fmla="*/ 1357116 w 1807481"/>
                <a:gd name="connsiteY63" fmla="*/ 2362874 h 4280675"/>
                <a:gd name="connsiteX64" fmla="*/ 1395216 w 1807481"/>
                <a:gd name="connsiteY64" fmla="*/ 2286674 h 4280675"/>
                <a:gd name="connsiteX65" fmla="*/ 1395216 w 1807481"/>
                <a:gd name="connsiteY65" fmla="*/ 2200949 h 4280675"/>
                <a:gd name="connsiteX66" fmla="*/ 1338066 w 1807481"/>
                <a:gd name="connsiteY66" fmla="*/ 2267624 h 4280675"/>
                <a:gd name="connsiteX67" fmla="*/ 1271391 w 1807481"/>
                <a:gd name="connsiteY67" fmla="*/ 2277149 h 4280675"/>
                <a:gd name="connsiteX68" fmla="*/ 1261866 w 1807481"/>
                <a:gd name="connsiteY68" fmla="*/ 2248574 h 4280675"/>
                <a:gd name="connsiteX69" fmla="*/ 1347591 w 1807481"/>
                <a:gd name="connsiteY69" fmla="*/ 2134274 h 4280675"/>
                <a:gd name="connsiteX70" fmla="*/ 1414266 w 1807481"/>
                <a:gd name="connsiteY70" fmla="*/ 2010449 h 4280675"/>
                <a:gd name="connsiteX71" fmla="*/ 1338066 w 1807481"/>
                <a:gd name="connsiteY71" fmla="*/ 1791374 h 4280675"/>
                <a:gd name="connsiteX72" fmla="*/ 1290441 w 1807481"/>
                <a:gd name="connsiteY72" fmla="*/ 1581824 h 4280675"/>
                <a:gd name="connsiteX73" fmla="*/ 1261866 w 1807481"/>
                <a:gd name="connsiteY73" fmla="*/ 1419899 h 4280675"/>
                <a:gd name="connsiteX74" fmla="*/ 1233291 w 1807481"/>
                <a:gd name="connsiteY74" fmla="*/ 1286549 h 4280675"/>
                <a:gd name="connsiteX75" fmla="*/ 1147566 w 1807481"/>
                <a:gd name="connsiteY75" fmla="*/ 1096049 h 4280675"/>
                <a:gd name="connsiteX76" fmla="*/ 1138041 w 1807481"/>
                <a:gd name="connsiteY76" fmla="*/ 1600874 h 4280675"/>
                <a:gd name="connsiteX77" fmla="*/ 1138041 w 1807481"/>
                <a:gd name="connsiteY77" fmla="*/ 1781849 h 4280675"/>
                <a:gd name="connsiteX78" fmla="*/ 1176141 w 1807481"/>
                <a:gd name="connsiteY78" fmla="*/ 2019974 h 4280675"/>
                <a:gd name="connsiteX79" fmla="*/ 1195191 w 1807481"/>
                <a:gd name="connsiteY79" fmla="*/ 2134274 h 4280675"/>
                <a:gd name="connsiteX80" fmla="*/ 1204716 w 1807481"/>
                <a:gd name="connsiteY80" fmla="*/ 2305724 h 4280675"/>
                <a:gd name="connsiteX81" fmla="*/ 1185666 w 1807481"/>
                <a:gd name="connsiteY81" fmla="*/ 2543849 h 4280675"/>
                <a:gd name="connsiteX82" fmla="*/ 1128516 w 1807481"/>
                <a:gd name="connsiteY82" fmla="*/ 2834357 h 4280675"/>
                <a:gd name="connsiteX83" fmla="*/ 1118991 w 1807481"/>
                <a:gd name="connsiteY83" fmla="*/ 3096299 h 4280675"/>
                <a:gd name="connsiteX84" fmla="*/ 1138041 w 1807481"/>
                <a:gd name="connsiteY84" fmla="*/ 3334424 h 4280675"/>
                <a:gd name="connsiteX85" fmla="*/ 1071366 w 1807481"/>
                <a:gd name="connsiteY85" fmla="*/ 3629699 h 4280675"/>
                <a:gd name="connsiteX86" fmla="*/ 995166 w 1807481"/>
                <a:gd name="connsiteY86" fmla="*/ 4029749 h 4280675"/>
                <a:gd name="connsiteX87" fmla="*/ 1061841 w 1807481"/>
                <a:gd name="connsiteY87" fmla="*/ 4182149 h 4280675"/>
                <a:gd name="connsiteX88" fmla="*/ 985641 w 1807481"/>
                <a:gd name="connsiteY88" fmla="*/ 4267874 h 4280675"/>
                <a:gd name="connsiteX89" fmla="*/ 871341 w 1807481"/>
                <a:gd name="connsiteY89" fmla="*/ 4277399 h 4280675"/>
                <a:gd name="connsiteX90" fmla="*/ 833241 w 1807481"/>
                <a:gd name="connsiteY90" fmla="*/ 4239299 h 4280675"/>
                <a:gd name="connsiteX91" fmla="*/ 833241 w 1807481"/>
                <a:gd name="connsiteY91" fmla="*/ 4191674 h 4280675"/>
                <a:gd name="connsiteX92" fmla="*/ 833241 w 1807481"/>
                <a:gd name="connsiteY92" fmla="*/ 4124999 h 4280675"/>
                <a:gd name="connsiteX93" fmla="*/ 861816 w 1807481"/>
                <a:gd name="connsiteY93" fmla="*/ 4020224 h 4280675"/>
                <a:gd name="connsiteX94" fmla="*/ 823716 w 1807481"/>
                <a:gd name="connsiteY94" fmla="*/ 3924974 h 4280675"/>
                <a:gd name="connsiteX95" fmla="*/ 861816 w 1807481"/>
                <a:gd name="connsiteY95" fmla="*/ 3772574 h 4280675"/>
                <a:gd name="connsiteX96" fmla="*/ 833241 w 1807481"/>
                <a:gd name="connsiteY96" fmla="*/ 3377282 h 4280675"/>
                <a:gd name="connsiteX97" fmla="*/ 880866 w 1807481"/>
                <a:gd name="connsiteY97" fmla="*/ 3105824 h 4280675"/>
                <a:gd name="connsiteX98" fmla="*/ 776091 w 1807481"/>
                <a:gd name="connsiteY98" fmla="*/ 2267624 h 4280675"/>
                <a:gd name="connsiteX99" fmla="*/ 690366 w 1807481"/>
                <a:gd name="connsiteY99" fmla="*/ 2858174 h 4280675"/>
                <a:gd name="connsiteX100" fmla="*/ 680841 w 1807481"/>
                <a:gd name="connsiteY100" fmla="*/ 3115349 h 4280675"/>
                <a:gd name="connsiteX101" fmla="*/ 699891 w 1807481"/>
                <a:gd name="connsiteY101" fmla="*/ 3343949 h 4280675"/>
                <a:gd name="connsiteX102" fmla="*/ 671316 w 1807481"/>
                <a:gd name="connsiteY102" fmla="*/ 3648749 h 4280675"/>
                <a:gd name="connsiteX103" fmla="*/ 680841 w 1807481"/>
                <a:gd name="connsiteY103" fmla="*/ 3820199 h 4280675"/>
                <a:gd name="connsiteX104" fmla="*/ 699891 w 1807481"/>
                <a:gd name="connsiteY104" fmla="*/ 3953549 h 4280675"/>
                <a:gd name="connsiteX105" fmla="*/ 699891 w 1807481"/>
                <a:gd name="connsiteY105" fmla="*/ 4039274 h 4280675"/>
                <a:gd name="connsiteX106" fmla="*/ 699891 w 1807481"/>
                <a:gd name="connsiteY106" fmla="*/ 4086899 h 4280675"/>
                <a:gd name="connsiteX107" fmla="*/ 699891 w 1807481"/>
                <a:gd name="connsiteY107" fmla="*/ 4163099 h 4280675"/>
                <a:gd name="connsiteX108" fmla="*/ 709416 w 1807481"/>
                <a:gd name="connsiteY108" fmla="*/ 4258349 h 4280675"/>
                <a:gd name="connsiteX109" fmla="*/ 661791 w 1807481"/>
                <a:gd name="connsiteY109" fmla="*/ 4277399 h 4280675"/>
                <a:gd name="connsiteX0" fmla="*/ 661791 w 1807481"/>
                <a:gd name="connsiteY0" fmla="*/ 4277399 h 4280675"/>
                <a:gd name="connsiteX1" fmla="*/ 490341 w 1807481"/>
                <a:gd name="connsiteY1" fmla="*/ 4239299 h 4280675"/>
                <a:gd name="connsiteX2" fmla="*/ 461766 w 1807481"/>
                <a:gd name="connsiteY2" fmla="*/ 4201199 h 4280675"/>
                <a:gd name="connsiteX3" fmla="*/ 557016 w 1807481"/>
                <a:gd name="connsiteY3" fmla="*/ 4020224 h 4280675"/>
                <a:gd name="connsiteX4" fmla="*/ 537966 w 1807481"/>
                <a:gd name="connsiteY4" fmla="*/ 3839249 h 4280675"/>
                <a:gd name="connsiteX5" fmla="*/ 433191 w 1807481"/>
                <a:gd name="connsiteY5" fmla="*/ 3458249 h 4280675"/>
                <a:gd name="connsiteX6" fmla="*/ 404616 w 1807481"/>
                <a:gd name="connsiteY6" fmla="*/ 3210599 h 4280675"/>
                <a:gd name="connsiteX7" fmla="*/ 433191 w 1807481"/>
                <a:gd name="connsiteY7" fmla="*/ 3010574 h 4280675"/>
                <a:gd name="connsiteX8" fmla="*/ 433191 w 1807481"/>
                <a:gd name="connsiteY8" fmla="*/ 2724824 h 4280675"/>
                <a:gd name="connsiteX9" fmla="*/ 385566 w 1807481"/>
                <a:gd name="connsiteY9" fmla="*/ 2467649 h 4280675"/>
                <a:gd name="connsiteX10" fmla="*/ 337941 w 1807481"/>
                <a:gd name="connsiteY10" fmla="*/ 2267624 h 4280675"/>
                <a:gd name="connsiteX11" fmla="*/ 395091 w 1807481"/>
                <a:gd name="connsiteY11" fmla="*/ 1819949 h 4280675"/>
                <a:gd name="connsiteX12" fmla="*/ 414141 w 1807481"/>
                <a:gd name="connsiteY12" fmla="*/ 1486574 h 4280675"/>
                <a:gd name="connsiteX13" fmla="*/ 404616 w 1807481"/>
                <a:gd name="connsiteY13" fmla="*/ 1191299 h 4280675"/>
                <a:gd name="connsiteX14" fmla="*/ 404616 w 1807481"/>
                <a:gd name="connsiteY14" fmla="*/ 1096049 h 4280675"/>
                <a:gd name="connsiteX15" fmla="*/ 309366 w 1807481"/>
                <a:gd name="connsiteY15" fmla="*/ 1343699 h 4280675"/>
                <a:gd name="connsiteX16" fmla="*/ 271266 w 1807481"/>
                <a:gd name="connsiteY16" fmla="*/ 1496099 h 4280675"/>
                <a:gd name="connsiteX17" fmla="*/ 261741 w 1807481"/>
                <a:gd name="connsiteY17" fmla="*/ 1648499 h 4280675"/>
                <a:gd name="connsiteX18" fmla="*/ 147441 w 1807481"/>
                <a:gd name="connsiteY18" fmla="*/ 1924724 h 4280675"/>
                <a:gd name="connsiteX19" fmla="*/ 118866 w 1807481"/>
                <a:gd name="connsiteY19" fmla="*/ 2029499 h 4280675"/>
                <a:gd name="connsiteX20" fmla="*/ 185541 w 1807481"/>
                <a:gd name="connsiteY20" fmla="*/ 2096174 h 4280675"/>
                <a:gd name="connsiteX21" fmla="*/ 233166 w 1807481"/>
                <a:gd name="connsiteY21" fmla="*/ 2229524 h 4280675"/>
                <a:gd name="connsiteX22" fmla="*/ 252216 w 1807481"/>
                <a:gd name="connsiteY22" fmla="*/ 2286674 h 4280675"/>
                <a:gd name="connsiteX23" fmla="*/ 195066 w 1807481"/>
                <a:gd name="connsiteY23" fmla="*/ 2258099 h 4280675"/>
                <a:gd name="connsiteX24" fmla="*/ 137916 w 1807481"/>
                <a:gd name="connsiteY24" fmla="*/ 2210474 h 4280675"/>
                <a:gd name="connsiteX25" fmla="*/ 137916 w 1807481"/>
                <a:gd name="connsiteY25" fmla="*/ 2286674 h 4280675"/>
                <a:gd name="connsiteX26" fmla="*/ 176016 w 1807481"/>
                <a:gd name="connsiteY26" fmla="*/ 2343824 h 4280675"/>
                <a:gd name="connsiteX27" fmla="*/ 176016 w 1807481"/>
                <a:gd name="connsiteY27" fmla="*/ 2391449 h 4280675"/>
                <a:gd name="connsiteX28" fmla="*/ 99816 w 1807481"/>
                <a:gd name="connsiteY28" fmla="*/ 2391449 h 4280675"/>
                <a:gd name="connsiteX29" fmla="*/ 4566 w 1807481"/>
                <a:gd name="connsiteY29" fmla="*/ 2267624 h 4280675"/>
                <a:gd name="connsiteX30" fmla="*/ 14091 w 1807481"/>
                <a:gd name="connsiteY30" fmla="*/ 2096174 h 4280675"/>
                <a:gd name="connsiteX31" fmla="*/ 4566 w 1807481"/>
                <a:gd name="connsiteY31" fmla="*/ 2019974 h 4280675"/>
                <a:gd name="connsiteX32" fmla="*/ 52191 w 1807481"/>
                <a:gd name="connsiteY32" fmla="*/ 1667549 h 4280675"/>
                <a:gd name="connsiteX33" fmla="*/ 80766 w 1807481"/>
                <a:gd name="connsiteY33" fmla="*/ 1438949 h 4280675"/>
                <a:gd name="connsiteX34" fmla="*/ 118866 w 1807481"/>
                <a:gd name="connsiteY34" fmla="*/ 1115099 h 4280675"/>
                <a:gd name="connsiteX35" fmla="*/ 185541 w 1807481"/>
                <a:gd name="connsiteY35" fmla="*/ 829349 h 4280675"/>
                <a:gd name="connsiteX36" fmla="*/ 347466 w 1807481"/>
                <a:gd name="connsiteY36" fmla="*/ 705524 h 4280675"/>
                <a:gd name="connsiteX37" fmla="*/ 595116 w 1807481"/>
                <a:gd name="connsiteY37" fmla="*/ 553124 h 4280675"/>
                <a:gd name="connsiteX38" fmla="*/ 642741 w 1807481"/>
                <a:gd name="connsiteY38" fmla="*/ 486449 h 4280675"/>
                <a:gd name="connsiteX39" fmla="*/ 614166 w 1807481"/>
                <a:gd name="connsiteY39" fmla="*/ 429299 h 4280675"/>
                <a:gd name="connsiteX40" fmla="*/ 566541 w 1807481"/>
                <a:gd name="connsiteY40" fmla="*/ 238799 h 4280675"/>
                <a:gd name="connsiteX41" fmla="*/ 595116 w 1807481"/>
                <a:gd name="connsiteY41" fmla="*/ 76874 h 4280675"/>
                <a:gd name="connsiteX42" fmla="*/ 671316 w 1807481"/>
                <a:gd name="connsiteY42" fmla="*/ 10199 h 4280675"/>
                <a:gd name="connsiteX43" fmla="*/ 861816 w 1807481"/>
                <a:gd name="connsiteY43" fmla="*/ 10199 h 4280675"/>
                <a:gd name="connsiteX44" fmla="*/ 947541 w 1807481"/>
                <a:gd name="connsiteY44" fmla="*/ 105449 h 4280675"/>
                <a:gd name="connsiteX45" fmla="*/ 976116 w 1807481"/>
                <a:gd name="connsiteY45" fmla="*/ 267374 h 4280675"/>
                <a:gd name="connsiteX46" fmla="*/ 938016 w 1807481"/>
                <a:gd name="connsiteY46" fmla="*/ 400724 h 4280675"/>
                <a:gd name="connsiteX47" fmla="*/ 909441 w 1807481"/>
                <a:gd name="connsiteY47" fmla="*/ 467399 h 4280675"/>
                <a:gd name="connsiteX48" fmla="*/ 928491 w 1807481"/>
                <a:gd name="connsiteY48" fmla="*/ 534074 h 4280675"/>
                <a:gd name="connsiteX49" fmla="*/ 1004691 w 1807481"/>
                <a:gd name="connsiteY49" fmla="*/ 610274 h 4280675"/>
                <a:gd name="connsiteX50" fmla="*/ 1166616 w 1807481"/>
                <a:gd name="connsiteY50" fmla="*/ 686474 h 4280675"/>
                <a:gd name="connsiteX51" fmla="*/ 1305590 w 1807481"/>
                <a:gd name="connsiteY51" fmla="*/ 653681 h 4280675"/>
                <a:gd name="connsiteX52" fmla="*/ 1502461 w 1807481"/>
                <a:gd name="connsiteY52" fmla="*/ 678703 h 4280675"/>
                <a:gd name="connsiteX53" fmla="*/ 1645109 w 1807481"/>
                <a:gd name="connsiteY53" fmla="*/ 781677 h 4280675"/>
                <a:gd name="connsiteX54" fmla="*/ 1803880 w 1807481"/>
                <a:gd name="connsiteY54" fmla="*/ 943366 h 4280675"/>
                <a:gd name="connsiteX55" fmla="*/ 1480941 w 1807481"/>
                <a:gd name="connsiteY55" fmla="*/ 1677074 h 4280675"/>
                <a:gd name="connsiteX56" fmla="*/ 1499991 w 1807481"/>
                <a:gd name="connsiteY56" fmla="*/ 1886624 h 4280675"/>
                <a:gd name="connsiteX57" fmla="*/ 1528566 w 1807481"/>
                <a:gd name="connsiteY57" fmla="*/ 2019974 h 4280675"/>
                <a:gd name="connsiteX58" fmla="*/ 1528566 w 1807481"/>
                <a:gd name="connsiteY58" fmla="*/ 2096174 h 4280675"/>
                <a:gd name="connsiteX59" fmla="*/ 1538091 w 1807481"/>
                <a:gd name="connsiteY59" fmla="*/ 2191424 h 4280675"/>
                <a:gd name="connsiteX60" fmla="*/ 1509516 w 1807481"/>
                <a:gd name="connsiteY60" fmla="*/ 2334299 h 4280675"/>
                <a:gd name="connsiteX61" fmla="*/ 1423791 w 1807481"/>
                <a:gd name="connsiteY61" fmla="*/ 2391449 h 4280675"/>
                <a:gd name="connsiteX62" fmla="*/ 1357116 w 1807481"/>
                <a:gd name="connsiteY62" fmla="*/ 2391449 h 4280675"/>
                <a:gd name="connsiteX63" fmla="*/ 1357116 w 1807481"/>
                <a:gd name="connsiteY63" fmla="*/ 2362874 h 4280675"/>
                <a:gd name="connsiteX64" fmla="*/ 1395216 w 1807481"/>
                <a:gd name="connsiteY64" fmla="*/ 2286674 h 4280675"/>
                <a:gd name="connsiteX65" fmla="*/ 1395216 w 1807481"/>
                <a:gd name="connsiteY65" fmla="*/ 2200949 h 4280675"/>
                <a:gd name="connsiteX66" fmla="*/ 1338066 w 1807481"/>
                <a:gd name="connsiteY66" fmla="*/ 2267624 h 4280675"/>
                <a:gd name="connsiteX67" fmla="*/ 1271391 w 1807481"/>
                <a:gd name="connsiteY67" fmla="*/ 2277149 h 4280675"/>
                <a:gd name="connsiteX68" fmla="*/ 1261866 w 1807481"/>
                <a:gd name="connsiteY68" fmla="*/ 2248574 h 4280675"/>
                <a:gd name="connsiteX69" fmla="*/ 1347591 w 1807481"/>
                <a:gd name="connsiteY69" fmla="*/ 2134274 h 4280675"/>
                <a:gd name="connsiteX70" fmla="*/ 1414266 w 1807481"/>
                <a:gd name="connsiteY70" fmla="*/ 2010449 h 4280675"/>
                <a:gd name="connsiteX71" fmla="*/ 1338066 w 1807481"/>
                <a:gd name="connsiteY71" fmla="*/ 1791374 h 4280675"/>
                <a:gd name="connsiteX72" fmla="*/ 1290441 w 1807481"/>
                <a:gd name="connsiteY72" fmla="*/ 1581824 h 4280675"/>
                <a:gd name="connsiteX73" fmla="*/ 1261866 w 1807481"/>
                <a:gd name="connsiteY73" fmla="*/ 1419899 h 4280675"/>
                <a:gd name="connsiteX74" fmla="*/ 1438484 w 1807481"/>
                <a:gd name="connsiteY74" fmla="*/ 1065010 h 4280675"/>
                <a:gd name="connsiteX75" fmla="*/ 1147566 w 1807481"/>
                <a:gd name="connsiteY75" fmla="*/ 1096049 h 4280675"/>
                <a:gd name="connsiteX76" fmla="*/ 1138041 w 1807481"/>
                <a:gd name="connsiteY76" fmla="*/ 1600874 h 4280675"/>
                <a:gd name="connsiteX77" fmla="*/ 1138041 w 1807481"/>
                <a:gd name="connsiteY77" fmla="*/ 1781849 h 4280675"/>
                <a:gd name="connsiteX78" fmla="*/ 1176141 w 1807481"/>
                <a:gd name="connsiteY78" fmla="*/ 2019974 h 4280675"/>
                <a:gd name="connsiteX79" fmla="*/ 1195191 w 1807481"/>
                <a:gd name="connsiteY79" fmla="*/ 2134274 h 4280675"/>
                <a:gd name="connsiteX80" fmla="*/ 1204716 w 1807481"/>
                <a:gd name="connsiteY80" fmla="*/ 2305724 h 4280675"/>
                <a:gd name="connsiteX81" fmla="*/ 1185666 w 1807481"/>
                <a:gd name="connsiteY81" fmla="*/ 2543849 h 4280675"/>
                <a:gd name="connsiteX82" fmla="*/ 1128516 w 1807481"/>
                <a:gd name="connsiteY82" fmla="*/ 2834357 h 4280675"/>
                <a:gd name="connsiteX83" fmla="*/ 1118991 w 1807481"/>
                <a:gd name="connsiteY83" fmla="*/ 3096299 h 4280675"/>
                <a:gd name="connsiteX84" fmla="*/ 1138041 w 1807481"/>
                <a:gd name="connsiteY84" fmla="*/ 3334424 h 4280675"/>
                <a:gd name="connsiteX85" fmla="*/ 1071366 w 1807481"/>
                <a:gd name="connsiteY85" fmla="*/ 3629699 h 4280675"/>
                <a:gd name="connsiteX86" fmla="*/ 995166 w 1807481"/>
                <a:gd name="connsiteY86" fmla="*/ 4029749 h 4280675"/>
                <a:gd name="connsiteX87" fmla="*/ 1061841 w 1807481"/>
                <a:gd name="connsiteY87" fmla="*/ 4182149 h 4280675"/>
                <a:gd name="connsiteX88" fmla="*/ 985641 w 1807481"/>
                <a:gd name="connsiteY88" fmla="*/ 4267874 h 4280675"/>
                <a:gd name="connsiteX89" fmla="*/ 871341 w 1807481"/>
                <a:gd name="connsiteY89" fmla="*/ 4277399 h 4280675"/>
                <a:gd name="connsiteX90" fmla="*/ 833241 w 1807481"/>
                <a:gd name="connsiteY90" fmla="*/ 4239299 h 4280675"/>
                <a:gd name="connsiteX91" fmla="*/ 833241 w 1807481"/>
                <a:gd name="connsiteY91" fmla="*/ 4191674 h 4280675"/>
                <a:gd name="connsiteX92" fmla="*/ 833241 w 1807481"/>
                <a:gd name="connsiteY92" fmla="*/ 4124999 h 4280675"/>
                <a:gd name="connsiteX93" fmla="*/ 861816 w 1807481"/>
                <a:gd name="connsiteY93" fmla="*/ 4020224 h 4280675"/>
                <a:gd name="connsiteX94" fmla="*/ 823716 w 1807481"/>
                <a:gd name="connsiteY94" fmla="*/ 3924974 h 4280675"/>
                <a:gd name="connsiteX95" fmla="*/ 861816 w 1807481"/>
                <a:gd name="connsiteY95" fmla="*/ 3772574 h 4280675"/>
                <a:gd name="connsiteX96" fmla="*/ 833241 w 1807481"/>
                <a:gd name="connsiteY96" fmla="*/ 3377282 h 4280675"/>
                <a:gd name="connsiteX97" fmla="*/ 880866 w 1807481"/>
                <a:gd name="connsiteY97" fmla="*/ 3105824 h 4280675"/>
                <a:gd name="connsiteX98" fmla="*/ 776091 w 1807481"/>
                <a:gd name="connsiteY98" fmla="*/ 2267624 h 4280675"/>
                <a:gd name="connsiteX99" fmla="*/ 690366 w 1807481"/>
                <a:gd name="connsiteY99" fmla="*/ 2858174 h 4280675"/>
                <a:gd name="connsiteX100" fmla="*/ 680841 w 1807481"/>
                <a:gd name="connsiteY100" fmla="*/ 3115349 h 4280675"/>
                <a:gd name="connsiteX101" fmla="*/ 699891 w 1807481"/>
                <a:gd name="connsiteY101" fmla="*/ 3343949 h 4280675"/>
                <a:gd name="connsiteX102" fmla="*/ 671316 w 1807481"/>
                <a:gd name="connsiteY102" fmla="*/ 3648749 h 4280675"/>
                <a:gd name="connsiteX103" fmla="*/ 680841 w 1807481"/>
                <a:gd name="connsiteY103" fmla="*/ 3820199 h 4280675"/>
                <a:gd name="connsiteX104" fmla="*/ 699891 w 1807481"/>
                <a:gd name="connsiteY104" fmla="*/ 3953549 h 4280675"/>
                <a:gd name="connsiteX105" fmla="*/ 699891 w 1807481"/>
                <a:gd name="connsiteY105" fmla="*/ 4039274 h 4280675"/>
                <a:gd name="connsiteX106" fmla="*/ 699891 w 1807481"/>
                <a:gd name="connsiteY106" fmla="*/ 4086899 h 4280675"/>
                <a:gd name="connsiteX107" fmla="*/ 699891 w 1807481"/>
                <a:gd name="connsiteY107" fmla="*/ 4163099 h 4280675"/>
                <a:gd name="connsiteX108" fmla="*/ 709416 w 1807481"/>
                <a:gd name="connsiteY108" fmla="*/ 4258349 h 4280675"/>
                <a:gd name="connsiteX109" fmla="*/ 661791 w 1807481"/>
                <a:gd name="connsiteY109" fmla="*/ 4277399 h 4280675"/>
                <a:gd name="connsiteX0" fmla="*/ 661791 w 1807481"/>
                <a:gd name="connsiteY0" fmla="*/ 4277399 h 4280675"/>
                <a:gd name="connsiteX1" fmla="*/ 490341 w 1807481"/>
                <a:gd name="connsiteY1" fmla="*/ 4239299 h 4280675"/>
                <a:gd name="connsiteX2" fmla="*/ 461766 w 1807481"/>
                <a:gd name="connsiteY2" fmla="*/ 4201199 h 4280675"/>
                <a:gd name="connsiteX3" fmla="*/ 557016 w 1807481"/>
                <a:gd name="connsiteY3" fmla="*/ 4020224 h 4280675"/>
                <a:gd name="connsiteX4" fmla="*/ 537966 w 1807481"/>
                <a:gd name="connsiteY4" fmla="*/ 3839249 h 4280675"/>
                <a:gd name="connsiteX5" fmla="*/ 433191 w 1807481"/>
                <a:gd name="connsiteY5" fmla="*/ 3458249 h 4280675"/>
                <a:gd name="connsiteX6" fmla="*/ 404616 w 1807481"/>
                <a:gd name="connsiteY6" fmla="*/ 3210599 h 4280675"/>
                <a:gd name="connsiteX7" fmla="*/ 433191 w 1807481"/>
                <a:gd name="connsiteY7" fmla="*/ 3010574 h 4280675"/>
                <a:gd name="connsiteX8" fmla="*/ 433191 w 1807481"/>
                <a:gd name="connsiteY8" fmla="*/ 2724824 h 4280675"/>
                <a:gd name="connsiteX9" fmla="*/ 385566 w 1807481"/>
                <a:gd name="connsiteY9" fmla="*/ 2467649 h 4280675"/>
                <a:gd name="connsiteX10" fmla="*/ 337941 w 1807481"/>
                <a:gd name="connsiteY10" fmla="*/ 2267624 h 4280675"/>
                <a:gd name="connsiteX11" fmla="*/ 395091 w 1807481"/>
                <a:gd name="connsiteY11" fmla="*/ 1819949 h 4280675"/>
                <a:gd name="connsiteX12" fmla="*/ 414141 w 1807481"/>
                <a:gd name="connsiteY12" fmla="*/ 1486574 h 4280675"/>
                <a:gd name="connsiteX13" fmla="*/ 404616 w 1807481"/>
                <a:gd name="connsiteY13" fmla="*/ 1191299 h 4280675"/>
                <a:gd name="connsiteX14" fmla="*/ 404616 w 1807481"/>
                <a:gd name="connsiteY14" fmla="*/ 1096049 h 4280675"/>
                <a:gd name="connsiteX15" fmla="*/ 309366 w 1807481"/>
                <a:gd name="connsiteY15" fmla="*/ 1343699 h 4280675"/>
                <a:gd name="connsiteX16" fmla="*/ 271266 w 1807481"/>
                <a:gd name="connsiteY16" fmla="*/ 1496099 h 4280675"/>
                <a:gd name="connsiteX17" fmla="*/ 261741 w 1807481"/>
                <a:gd name="connsiteY17" fmla="*/ 1648499 h 4280675"/>
                <a:gd name="connsiteX18" fmla="*/ 147441 w 1807481"/>
                <a:gd name="connsiteY18" fmla="*/ 1924724 h 4280675"/>
                <a:gd name="connsiteX19" fmla="*/ 118866 w 1807481"/>
                <a:gd name="connsiteY19" fmla="*/ 2029499 h 4280675"/>
                <a:gd name="connsiteX20" fmla="*/ 185541 w 1807481"/>
                <a:gd name="connsiteY20" fmla="*/ 2096174 h 4280675"/>
                <a:gd name="connsiteX21" fmla="*/ 233166 w 1807481"/>
                <a:gd name="connsiteY21" fmla="*/ 2229524 h 4280675"/>
                <a:gd name="connsiteX22" fmla="*/ 252216 w 1807481"/>
                <a:gd name="connsiteY22" fmla="*/ 2286674 h 4280675"/>
                <a:gd name="connsiteX23" fmla="*/ 195066 w 1807481"/>
                <a:gd name="connsiteY23" fmla="*/ 2258099 h 4280675"/>
                <a:gd name="connsiteX24" fmla="*/ 137916 w 1807481"/>
                <a:gd name="connsiteY24" fmla="*/ 2210474 h 4280675"/>
                <a:gd name="connsiteX25" fmla="*/ 137916 w 1807481"/>
                <a:gd name="connsiteY25" fmla="*/ 2286674 h 4280675"/>
                <a:gd name="connsiteX26" fmla="*/ 176016 w 1807481"/>
                <a:gd name="connsiteY26" fmla="*/ 2343824 h 4280675"/>
                <a:gd name="connsiteX27" fmla="*/ 176016 w 1807481"/>
                <a:gd name="connsiteY27" fmla="*/ 2391449 h 4280675"/>
                <a:gd name="connsiteX28" fmla="*/ 99816 w 1807481"/>
                <a:gd name="connsiteY28" fmla="*/ 2391449 h 4280675"/>
                <a:gd name="connsiteX29" fmla="*/ 4566 w 1807481"/>
                <a:gd name="connsiteY29" fmla="*/ 2267624 h 4280675"/>
                <a:gd name="connsiteX30" fmla="*/ 14091 w 1807481"/>
                <a:gd name="connsiteY30" fmla="*/ 2096174 h 4280675"/>
                <a:gd name="connsiteX31" fmla="*/ 4566 w 1807481"/>
                <a:gd name="connsiteY31" fmla="*/ 2019974 h 4280675"/>
                <a:gd name="connsiteX32" fmla="*/ 52191 w 1807481"/>
                <a:gd name="connsiteY32" fmla="*/ 1667549 h 4280675"/>
                <a:gd name="connsiteX33" fmla="*/ 80766 w 1807481"/>
                <a:gd name="connsiteY33" fmla="*/ 1438949 h 4280675"/>
                <a:gd name="connsiteX34" fmla="*/ 118866 w 1807481"/>
                <a:gd name="connsiteY34" fmla="*/ 1115099 h 4280675"/>
                <a:gd name="connsiteX35" fmla="*/ 185541 w 1807481"/>
                <a:gd name="connsiteY35" fmla="*/ 829349 h 4280675"/>
                <a:gd name="connsiteX36" fmla="*/ 347466 w 1807481"/>
                <a:gd name="connsiteY36" fmla="*/ 705524 h 4280675"/>
                <a:gd name="connsiteX37" fmla="*/ 595116 w 1807481"/>
                <a:gd name="connsiteY37" fmla="*/ 553124 h 4280675"/>
                <a:gd name="connsiteX38" fmla="*/ 642741 w 1807481"/>
                <a:gd name="connsiteY38" fmla="*/ 486449 h 4280675"/>
                <a:gd name="connsiteX39" fmla="*/ 614166 w 1807481"/>
                <a:gd name="connsiteY39" fmla="*/ 429299 h 4280675"/>
                <a:gd name="connsiteX40" fmla="*/ 566541 w 1807481"/>
                <a:gd name="connsiteY40" fmla="*/ 238799 h 4280675"/>
                <a:gd name="connsiteX41" fmla="*/ 595116 w 1807481"/>
                <a:gd name="connsiteY41" fmla="*/ 76874 h 4280675"/>
                <a:gd name="connsiteX42" fmla="*/ 671316 w 1807481"/>
                <a:gd name="connsiteY42" fmla="*/ 10199 h 4280675"/>
                <a:gd name="connsiteX43" fmla="*/ 861816 w 1807481"/>
                <a:gd name="connsiteY43" fmla="*/ 10199 h 4280675"/>
                <a:gd name="connsiteX44" fmla="*/ 947541 w 1807481"/>
                <a:gd name="connsiteY44" fmla="*/ 105449 h 4280675"/>
                <a:gd name="connsiteX45" fmla="*/ 976116 w 1807481"/>
                <a:gd name="connsiteY45" fmla="*/ 267374 h 4280675"/>
                <a:gd name="connsiteX46" fmla="*/ 938016 w 1807481"/>
                <a:gd name="connsiteY46" fmla="*/ 400724 h 4280675"/>
                <a:gd name="connsiteX47" fmla="*/ 909441 w 1807481"/>
                <a:gd name="connsiteY47" fmla="*/ 467399 h 4280675"/>
                <a:gd name="connsiteX48" fmla="*/ 928491 w 1807481"/>
                <a:gd name="connsiteY48" fmla="*/ 534074 h 4280675"/>
                <a:gd name="connsiteX49" fmla="*/ 1004691 w 1807481"/>
                <a:gd name="connsiteY49" fmla="*/ 610274 h 4280675"/>
                <a:gd name="connsiteX50" fmla="*/ 1166616 w 1807481"/>
                <a:gd name="connsiteY50" fmla="*/ 686474 h 4280675"/>
                <a:gd name="connsiteX51" fmla="*/ 1305590 w 1807481"/>
                <a:gd name="connsiteY51" fmla="*/ 653681 h 4280675"/>
                <a:gd name="connsiteX52" fmla="*/ 1502461 w 1807481"/>
                <a:gd name="connsiteY52" fmla="*/ 678703 h 4280675"/>
                <a:gd name="connsiteX53" fmla="*/ 1645109 w 1807481"/>
                <a:gd name="connsiteY53" fmla="*/ 781677 h 4280675"/>
                <a:gd name="connsiteX54" fmla="*/ 1803880 w 1807481"/>
                <a:gd name="connsiteY54" fmla="*/ 943366 h 4280675"/>
                <a:gd name="connsiteX55" fmla="*/ 1480941 w 1807481"/>
                <a:gd name="connsiteY55" fmla="*/ 1677074 h 4280675"/>
                <a:gd name="connsiteX56" fmla="*/ 1499991 w 1807481"/>
                <a:gd name="connsiteY56" fmla="*/ 1886624 h 4280675"/>
                <a:gd name="connsiteX57" fmla="*/ 1528566 w 1807481"/>
                <a:gd name="connsiteY57" fmla="*/ 2019974 h 4280675"/>
                <a:gd name="connsiteX58" fmla="*/ 1528566 w 1807481"/>
                <a:gd name="connsiteY58" fmla="*/ 2096174 h 4280675"/>
                <a:gd name="connsiteX59" fmla="*/ 1538091 w 1807481"/>
                <a:gd name="connsiteY59" fmla="*/ 2191424 h 4280675"/>
                <a:gd name="connsiteX60" fmla="*/ 1509516 w 1807481"/>
                <a:gd name="connsiteY60" fmla="*/ 2334299 h 4280675"/>
                <a:gd name="connsiteX61" fmla="*/ 1423791 w 1807481"/>
                <a:gd name="connsiteY61" fmla="*/ 2391449 h 4280675"/>
                <a:gd name="connsiteX62" fmla="*/ 1357116 w 1807481"/>
                <a:gd name="connsiteY62" fmla="*/ 2391449 h 4280675"/>
                <a:gd name="connsiteX63" fmla="*/ 1357116 w 1807481"/>
                <a:gd name="connsiteY63" fmla="*/ 2362874 h 4280675"/>
                <a:gd name="connsiteX64" fmla="*/ 1395216 w 1807481"/>
                <a:gd name="connsiteY64" fmla="*/ 2286674 h 4280675"/>
                <a:gd name="connsiteX65" fmla="*/ 1395216 w 1807481"/>
                <a:gd name="connsiteY65" fmla="*/ 2200949 h 4280675"/>
                <a:gd name="connsiteX66" fmla="*/ 1338066 w 1807481"/>
                <a:gd name="connsiteY66" fmla="*/ 2267624 h 4280675"/>
                <a:gd name="connsiteX67" fmla="*/ 1271391 w 1807481"/>
                <a:gd name="connsiteY67" fmla="*/ 2277149 h 4280675"/>
                <a:gd name="connsiteX68" fmla="*/ 1261866 w 1807481"/>
                <a:gd name="connsiteY68" fmla="*/ 2248574 h 4280675"/>
                <a:gd name="connsiteX69" fmla="*/ 1347591 w 1807481"/>
                <a:gd name="connsiteY69" fmla="*/ 2134274 h 4280675"/>
                <a:gd name="connsiteX70" fmla="*/ 1414266 w 1807481"/>
                <a:gd name="connsiteY70" fmla="*/ 2010449 h 4280675"/>
                <a:gd name="connsiteX71" fmla="*/ 1338066 w 1807481"/>
                <a:gd name="connsiteY71" fmla="*/ 1791374 h 4280675"/>
                <a:gd name="connsiteX72" fmla="*/ 1290441 w 1807481"/>
                <a:gd name="connsiteY72" fmla="*/ 1581824 h 4280675"/>
                <a:gd name="connsiteX73" fmla="*/ 1261866 w 1807481"/>
                <a:gd name="connsiteY73" fmla="*/ 1419899 h 4280675"/>
                <a:gd name="connsiteX74" fmla="*/ 1438484 w 1807481"/>
                <a:gd name="connsiteY74" fmla="*/ 1065010 h 4280675"/>
                <a:gd name="connsiteX75" fmla="*/ 1173216 w 1807481"/>
                <a:gd name="connsiteY75" fmla="*/ 1016295 h 4280675"/>
                <a:gd name="connsiteX76" fmla="*/ 1138041 w 1807481"/>
                <a:gd name="connsiteY76" fmla="*/ 1600874 h 4280675"/>
                <a:gd name="connsiteX77" fmla="*/ 1138041 w 1807481"/>
                <a:gd name="connsiteY77" fmla="*/ 1781849 h 4280675"/>
                <a:gd name="connsiteX78" fmla="*/ 1176141 w 1807481"/>
                <a:gd name="connsiteY78" fmla="*/ 2019974 h 4280675"/>
                <a:gd name="connsiteX79" fmla="*/ 1195191 w 1807481"/>
                <a:gd name="connsiteY79" fmla="*/ 2134274 h 4280675"/>
                <a:gd name="connsiteX80" fmla="*/ 1204716 w 1807481"/>
                <a:gd name="connsiteY80" fmla="*/ 2305724 h 4280675"/>
                <a:gd name="connsiteX81" fmla="*/ 1185666 w 1807481"/>
                <a:gd name="connsiteY81" fmla="*/ 2543849 h 4280675"/>
                <a:gd name="connsiteX82" fmla="*/ 1128516 w 1807481"/>
                <a:gd name="connsiteY82" fmla="*/ 2834357 h 4280675"/>
                <a:gd name="connsiteX83" fmla="*/ 1118991 w 1807481"/>
                <a:gd name="connsiteY83" fmla="*/ 3096299 h 4280675"/>
                <a:gd name="connsiteX84" fmla="*/ 1138041 w 1807481"/>
                <a:gd name="connsiteY84" fmla="*/ 3334424 h 4280675"/>
                <a:gd name="connsiteX85" fmla="*/ 1071366 w 1807481"/>
                <a:gd name="connsiteY85" fmla="*/ 3629699 h 4280675"/>
                <a:gd name="connsiteX86" fmla="*/ 995166 w 1807481"/>
                <a:gd name="connsiteY86" fmla="*/ 4029749 h 4280675"/>
                <a:gd name="connsiteX87" fmla="*/ 1061841 w 1807481"/>
                <a:gd name="connsiteY87" fmla="*/ 4182149 h 4280675"/>
                <a:gd name="connsiteX88" fmla="*/ 985641 w 1807481"/>
                <a:gd name="connsiteY88" fmla="*/ 4267874 h 4280675"/>
                <a:gd name="connsiteX89" fmla="*/ 871341 w 1807481"/>
                <a:gd name="connsiteY89" fmla="*/ 4277399 h 4280675"/>
                <a:gd name="connsiteX90" fmla="*/ 833241 w 1807481"/>
                <a:gd name="connsiteY90" fmla="*/ 4239299 h 4280675"/>
                <a:gd name="connsiteX91" fmla="*/ 833241 w 1807481"/>
                <a:gd name="connsiteY91" fmla="*/ 4191674 h 4280675"/>
                <a:gd name="connsiteX92" fmla="*/ 833241 w 1807481"/>
                <a:gd name="connsiteY92" fmla="*/ 4124999 h 4280675"/>
                <a:gd name="connsiteX93" fmla="*/ 861816 w 1807481"/>
                <a:gd name="connsiteY93" fmla="*/ 4020224 h 4280675"/>
                <a:gd name="connsiteX94" fmla="*/ 823716 w 1807481"/>
                <a:gd name="connsiteY94" fmla="*/ 3924974 h 4280675"/>
                <a:gd name="connsiteX95" fmla="*/ 861816 w 1807481"/>
                <a:gd name="connsiteY95" fmla="*/ 3772574 h 4280675"/>
                <a:gd name="connsiteX96" fmla="*/ 833241 w 1807481"/>
                <a:gd name="connsiteY96" fmla="*/ 3377282 h 4280675"/>
                <a:gd name="connsiteX97" fmla="*/ 880866 w 1807481"/>
                <a:gd name="connsiteY97" fmla="*/ 3105824 h 4280675"/>
                <a:gd name="connsiteX98" fmla="*/ 776091 w 1807481"/>
                <a:gd name="connsiteY98" fmla="*/ 2267624 h 4280675"/>
                <a:gd name="connsiteX99" fmla="*/ 690366 w 1807481"/>
                <a:gd name="connsiteY99" fmla="*/ 2858174 h 4280675"/>
                <a:gd name="connsiteX100" fmla="*/ 680841 w 1807481"/>
                <a:gd name="connsiteY100" fmla="*/ 3115349 h 4280675"/>
                <a:gd name="connsiteX101" fmla="*/ 699891 w 1807481"/>
                <a:gd name="connsiteY101" fmla="*/ 3343949 h 4280675"/>
                <a:gd name="connsiteX102" fmla="*/ 671316 w 1807481"/>
                <a:gd name="connsiteY102" fmla="*/ 3648749 h 4280675"/>
                <a:gd name="connsiteX103" fmla="*/ 680841 w 1807481"/>
                <a:gd name="connsiteY103" fmla="*/ 3820199 h 4280675"/>
                <a:gd name="connsiteX104" fmla="*/ 699891 w 1807481"/>
                <a:gd name="connsiteY104" fmla="*/ 3953549 h 4280675"/>
                <a:gd name="connsiteX105" fmla="*/ 699891 w 1807481"/>
                <a:gd name="connsiteY105" fmla="*/ 4039274 h 4280675"/>
                <a:gd name="connsiteX106" fmla="*/ 699891 w 1807481"/>
                <a:gd name="connsiteY106" fmla="*/ 4086899 h 4280675"/>
                <a:gd name="connsiteX107" fmla="*/ 699891 w 1807481"/>
                <a:gd name="connsiteY107" fmla="*/ 4163099 h 4280675"/>
                <a:gd name="connsiteX108" fmla="*/ 709416 w 1807481"/>
                <a:gd name="connsiteY108" fmla="*/ 4258349 h 4280675"/>
                <a:gd name="connsiteX109" fmla="*/ 661791 w 1807481"/>
                <a:gd name="connsiteY109" fmla="*/ 4277399 h 4280675"/>
                <a:gd name="connsiteX0" fmla="*/ 661791 w 1807481"/>
                <a:gd name="connsiteY0" fmla="*/ 4277399 h 4280675"/>
                <a:gd name="connsiteX1" fmla="*/ 490341 w 1807481"/>
                <a:gd name="connsiteY1" fmla="*/ 4239299 h 4280675"/>
                <a:gd name="connsiteX2" fmla="*/ 461766 w 1807481"/>
                <a:gd name="connsiteY2" fmla="*/ 4201199 h 4280675"/>
                <a:gd name="connsiteX3" fmla="*/ 557016 w 1807481"/>
                <a:gd name="connsiteY3" fmla="*/ 4020224 h 4280675"/>
                <a:gd name="connsiteX4" fmla="*/ 537966 w 1807481"/>
                <a:gd name="connsiteY4" fmla="*/ 3839249 h 4280675"/>
                <a:gd name="connsiteX5" fmla="*/ 433191 w 1807481"/>
                <a:gd name="connsiteY5" fmla="*/ 3458249 h 4280675"/>
                <a:gd name="connsiteX6" fmla="*/ 404616 w 1807481"/>
                <a:gd name="connsiteY6" fmla="*/ 3210599 h 4280675"/>
                <a:gd name="connsiteX7" fmla="*/ 433191 w 1807481"/>
                <a:gd name="connsiteY7" fmla="*/ 3010574 h 4280675"/>
                <a:gd name="connsiteX8" fmla="*/ 433191 w 1807481"/>
                <a:gd name="connsiteY8" fmla="*/ 2724824 h 4280675"/>
                <a:gd name="connsiteX9" fmla="*/ 385566 w 1807481"/>
                <a:gd name="connsiteY9" fmla="*/ 2467649 h 4280675"/>
                <a:gd name="connsiteX10" fmla="*/ 337941 w 1807481"/>
                <a:gd name="connsiteY10" fmla="*/ 2267624 h 4280675"/>
                <a:gd name="connsiteX11" fmla="*/ 395091 w 1807481"/>
                <a:gd name="connsiteY11" fmla="*/ 1819949 h 4280675"/>
                <a:gd name="connsiteX12" fmla="*/ 414141 w 1807481"/>
                <a:gd name="connsiteY12" fmla="*/ 1486574 h 4280675"/>
                <a:gd name="connsiteX13" fmla="*/ 404616 w 1807481"/>
                <a:gd name="connsiteY13" fmla="*/ 1191299 h 4280675"/>
                <a:gd name="connsiteX14" fmla="*/ 404616 w 1807481"/>
                <a:gd name="connsiteY14" fmla="*/ 1096049 h 4280675"/>
                <a:gd name="connsiteX15" fmla="*/ 309366 w 1807481"/>
                <a:gd name="connsiteY15" fmla="*/ 1343699 h 4280675"/>
                <a:gd name="connsiteX16" fmla="*/ 271266 w 1807481"/>
                <a:gd name="connsiteY16" fmla="*/ 1496099 h 4280675"/>
                <a:gd name="connsiteX17" fmla="*/ 261741 w 1807481"/>
                <a:gd name="connsiteY17" fmla="*/ 1648499 h 4280675"/>
                <a:gd name="connsiteX18" fmla="*/ 147441 w 1807481"/>
                <a:gd name="connsiteY18" fmla="*/ 1924724 h 4280675"/>
                <a:gd name="connsiteX19" fmla="*/ 118866 w 1807481"/>
                <a:gd name="connsiteY19" fmla="*/ 2029499 h 4280675"/>
                <a:gd name="connsiteX20" fmla="*/ 185541 w 1807481"/>
                <a:gd name="connsiteY20" fmla="*/ 2096174 h 4280675"/>
                <a:gd name="connsiteX21" fmla="*/ 233166 w 1807481"/>
                <a:gd name="connsiteY21" fmla="*/ 2229524 h 4280675"/>
                <a:gd name="connsiteX22" fmla="*/ 252216 w 1807481"/>
                <a:gd name="connsiteY22" fmla="*/ 2286674 h 4280675"/>
                <a:gd name="connsiteX23" fmla="*/ 195066 w 1807481"/>
                <a:gd name="connsiteY23" fmla="*/ 2258099 h 4280675"/>
                <a:gd name="connsiteX24" fmla="*/ 137916 w 1807481"/>
                <a:gd name="connsiteY24" fmla="*/ 2210474 h 4280675"/>
                <a:gd name="connsiteX25" fmla="*/ 137916 w 1807481"/>
                <a:gd name="connsiteY25" fmla="*/ 2286674 h 4280675"/>
                <a:gd name="connsiteX26" fmla="*/ 176016 w 1807481"/>
                <a:gd name="connsiteY26" fmla="*/ 2343824 h 4280675"/>
                <a:gd name="connsiteX27" fmla="*/ 176016 w 1807481"/>
                <a:gd name="connsiteY27" fmla="*/ 2391449 h 4280675"/>
                <a:gd name="connsiteX28" fmla="*/ 99816 w 1807481"/>
                <a:gd name="connsiteY28" fmla="*/ 2391449 h 4280675"/>
                <a:gd name="connsiteX29" fmla="*/ 4566 w 1807481"/>
                <a:gd name="connsiteY29" fmla="*/ 2267624 h 4280675"/>
                <a:gd name="connsiteX30" fmla="*/ 14091 w 1807481"/>
                <a:gd name="connsiteY30" fmla="*/ 2096174 h 4280675"/>
                <a:gd name="connsiteX31" fmla="*/ 4566 w 1807481"/>
                <a:gd name="connsiteY31" fmla="*/ 2019974 h 4280675"/>
                <a:gd name="connsiteX32" fmla="*/ 52191 w 1807481"/>
                <a:gd name="connsiteY32" fmla="*/ 1667549 h 4280675"/>
                <a:gd name="connsiteX33" fmla="*/ 80766 w 1807481"/>
                <a:gd name="connsiteY33" fmla="*/ 1438949 h 4280675"/>
                <a:gd name="connsiteX34" fmla="*/ 118866 w 1807481"/>
                <a:gd name="connsiteY34" fmla="*/ 1115099 h 4280675"/>
                <a:gd name="connsiteX35" fmla="*/ 185541 w 1807481"/>
                <a:gd name="connsiteY35" fmla="*/ 829349 h 4280675"/>
                <a:gd name="connsiteX36" fmla="*/ 347466 w 1807481"/>
                <a:gd name="connsiteY36" fmla="*/ 705524 h 4280675"/>
                <a:gd name="connsiteX37" fmla="*/ 595116 w 1807481"/>
                <a:gd name="connsiteY37" fmla="*/ 553124 h 4280675"/>
                <a:gd name="connsiteX38" fmla="*/ 642741 w 1807481"/>
                <a:gd name="connsiteY38" fmla="*/ 486449 h 4280675"/>
                <a:gd name="connsiteX39" fmla="*/ 614166 w 1807481"/>
                <a:gd name="connsiteY39" fmla="*/ 429299 h 4280675"/>
                <a:gd name="connsiteX40" fmla="*/ 566541 w 1807481"/>
                <a:gd name="connsiteY40" fmla="*/ 238799 h 4280675"/>
                <a:gd name="connsiteX41" fmla="*/ 595116 w 1807481"/>
                <a:gd name="connsiteY41" fmla="*/ 76874 h 4280675"/>
                <a:gd name="connsiteX42" fmla="*/ 671316 w 1807481"/>
                <a:gd name="connsiteY42" fmla="*/ 10199 h 4280675"/>
                <a:gd name="connsiteX43" fmla="*/ 861816 w 1807481"/>
                <a:gd name="connsiteY43" fmla="*/ 10199 h 4280675"/>
                <a:gd name="connsiteX44" fmla="*/ 947541 w 1807481"/>
                <a:gd name="connsiteY44" fmla="*/ 105449 h 4280675"/>
                <a:gd name="connsiteX45" fmla="*/ 976116 w 1807481"/>
                <a:gd name="connsiteY45" fmla="*/ 267374 h 4280675"/>
                <a:gd name="connsiteX46" fmla="*/ 938016 w 1807481"/>
                <a:gd name="connsiteY46" fmla="*/ 400724 h 4280675"/>
                <a:gd name="connsiteX47" fmla="*/ 909441 w 1807481"/>
                <a:gd name="connsiteY47" fmla="*/ 467399 h 4280675"/>
                <a:gd name="connsiteX48" fmla="*/ 928491 w 1807481"/>
                <a:gd name="connsiteY48" fmla="*/ 534074 h 4280675"/>
                <a:gd name="connsiteX49" fmla="*/ 1004691 w 1807481"/>
                <a:gd name="connsiteY49" fmla="*/ 610274 h 4280675"/>
                <a:gd name="connsiteX50" fmla="*/ 1166616 w 1807481"/>
                <a:gd name="connsiteY50" fmla="*/ 686474 h 4280675"/>
                <a:gd name="connsiteX51" fmla="*/ 1305590 w 1807481"/>
                <a:gd name="connsiteY51" fmla="*/ 653681 h 4280675"/>
                <a:gd name="connsiteX52" fmla="*/ 1502461 w 1807481"/>
                <a:gd name="connsiteY52" fmla="*/ 678703 h 4280675"/>
                <a:gd name="connsiteX53" fmla="*/ 1645109 w 1807481"/>
                <a:gd name="connsiteY53" fmla="*/ 781677 h 4280675"/>
                <a:gd name="connsiteX54" fmla="*/ 1803880 w 1807481"/>
                <a:gd name="connsiteY54" fmla="*/ 943366 h 4280675"/>
                <a:gd name="connsiteX55" fmla="*/ 1480941 w 1807481"/>
                <a:gd name="connsiteY55" fmla="*/ 1677074 h 4280675"/>
                <a:gd name="connsiteX56" fmla="*/ 1499991 w 1807481"/>
                <a:gd name="connsiteY56" fmla="*/ 1886624 h 4280675"/>
                <a:gd name="connsiteX57" fmla="*/ 1528566 w 1807481"/>
                <a:gd name="connsiteY57" fmla="*/ 2019974 h 4280675"/>
                <a:gd name="connsiteX58" fmla="*/ 1528566 w 1807481"/>
                <a:gd name="connsiteY58" fmla="*/ 2096174 h 4280675"/>
                <a:gd name="connsiteX59" fmla="*/ 1538091 w 1807481"/>
                <a:gd name="connsiteY59" fmla="*/ 2191424 h 4280675"/>
                <a:gd name="connsiteX60" fmla="*/ 1509516 w 1807481"/>
                <a:gd name="connsiteY60" fmla="*/ 2334299 h 4280675"/>
                <a:gd name="connsiteX61" fmla="*/ 1423791 w 1807481"/>
                <a:gd name="connsiteY61" fmla="*/ 2391449 h 4280675"/>
                <a:gd name="connsiteX62" fmla="*/ 1357116 w 1807481"/>
                <a:gd name="connsiteY62" fmla="*/ 2391449 h 4280675"/>
                <a:gd name="connsiteX63" fmla="*/ 1357116 w 1807481"/>
                <a:gd name="connsiteY63" fmla="*/ 2362874 h 4280675"/>
                <a:gd name="connsiteX64" fmla="*/ 1395216 w 1807481"/>
                <a:gd name="connsiteY64" fmla="*/ 2286674 h 4280675"/>
                <a:gd name="connsiteX65" fmla="*/ 1395216 w 1807481"/>
                <a:gd name="connsiteY65" fmla="*/ 2200949 h 4280675"/>
                <a:gd name="connsiteX66" fmla="*/ 1338066 w 1807481"/>
                <a:gd name="connsiteY66" fmla="*/ 2267624 h 4280675"/>
                <a:gd name="connsiteX67" fmla="*/ 1271391 w 1807481"/>
                <a:gd name="connsiteY67" fmla="*/ 2277149 h 4280675"/>
                <a:gd name="connsiteX68" fmla="*/ 1261866 w 1807481"/>
                <a:gd name="connsiteY68" fmla="*/ 2248574 h 4280675"/>
                <a:gd name="connsiteX69" fmla="*/ 1347591 w 1807481"/>
                <a:gd name="connsiteY69" fmla="*/ 2134274 h 4280675"/>
                <a:gd name="connsiteX70" fmla="*/ 1414266 w 1807481"/>
                <a:gd name="connsiteY70" fmla="*/ 2010449 h 4280675"/>
                <a:gd name="connsiteX71" fmla="*/ 1338066 w 1807481"/>
                <a:gd name="connsiteY71" fmla="*/ 1791374 h 4280675"/>
                <a:gd name="connsiteX72" fmla="*/ 1290441 w 1807481"/>
                <a:gd name="connsiteY72" fmla="*/ 1581824 h 4280675"/>
                <a:gd name="connsiteX73" fmla="*/ 1261866 w 1807481"/>
                <a:gd name="connsiteY73" fmla="*/ 1419899 h 4280675"/>
                <a:gd name="connsiteX74" fmla="*/ 1438484 w 1807481"/>
                <a:gd name="connsiteY74" fmla="*/ 1065010 h 4280675"/>
                <a:gd name="connsiteX75" fmla="*/ 1173216 w 1807481"/>
                <a:gd name="connsiteY75" fmla="*/ 1016295 h 4280675"/>
                <a:gd name="connsiteX76" fmla="*/ 1138041 w 1807481"/>
                <a:gd name="connsiteY76" fmla="*/ 1600874 h 4280675"/>
                <a:gd name="connsiteX77" fmla="*/ 1138041 w 1807481"/>
                <a:gd name="connsiteY77" fmla="*/ 1781849 h 4280675"/>
                <a:gd name="connsiteX78" fmla="*/ 1176141 w 1807481"/>
                <a:gd name="connsiteY78" fmla="*/ 2019974 h 4280675"/>
                <a:gd name="connsiteX79" fmla="*/ 1195191 w 1807481"/>
                <a:gd name="connsiteY79" fmla="*/ 2134274 h 4280675"/>
                <a:gd name="connsiteX80" fmla="*/ 1204716 w 1807481"/>
                <a:gd name="connsiteY80" fmla="*/ 2305724 h 4280675"/>
                <a:gd name="connsiteX81" fmla="*/ 1185666 w 1807481"/>
                <a:gd name="connsiteY81" fmla="*/ 2543849 h 4280675"/>
                <a:gd name="connsiteX82" fmla="*/ 1128516 w 1807481"/>
                <a:gd name="connsiteY82" fmla="*/ 2834357 h 4280675"/>
                <a:gd name="connsiteX83" fmla="*/ 1118991 w 1807481"/>
                <a:gd name="connsiteY83" fmla="*/ 3096299 h 4280675"/>
                <a:gd name="connsiteX84" fmla="*/ 1138041 w 1807481"/>
                <a:gd name="connsiteY84" fmla="*/ 3334424 h 4280675"/>
                <a:gd name="connsiteX85" fmla="*/ 1071366 w 1807481"/>
                <a:gd name="connsiteY85" fmla="*/ 3629699 h 4280675"/>
                <a:gd name="connsiteX86" fmla="*/ 995166 w 1807481"/>
                <a:gd name="connsiteY86" fmla="*/ 4029749 h 4280675"/>
                <a:gd name="connsiteX87" fmla="*/ 1061841 w 1807481"/>
                <a:gd name="connsiteY87" fmla="*/ 4182149 h 4280675"/>
                <a:gd name="connsiteX88" fmla="*/ 985641 w 1807481"/>
                <a:gd name="connsiteY88" fmla="*/ 4267874 h 4280675"/>
                <a:gd name="connsiteX89" fmla="*/ 871341 w 1807481"/>
                <a:gd name="connsiteY89" fmla="*/ 4277399 h 4280675"/>
                <a:gd name="connsiteX90" fmla="*/ 833241 w 1807481"/>
                <a:gd name="connsiteY90" fmla="*/ 4239299 h 4280675"/>
                <a:gd name="connsiteX91" fmla="*/ 833241 w 1807481"/>
                <a:gd name="connsiteY91" fmla="*/ 4191674 h 4280675"/>
                <a:gd name="connsiteX92" fmla="*/ 833241 w 1807481"/>
                <a:gd name="connsiteY92" fmla="*/ 4124999 h 4280675"/>
                <a:gd name="connsiteX93" fmla="*/ 861816 w 1807481"/>
                <a:gd name="connsiteY93" fmla="*/ 4020224 h 4280675"/>
                <a:gd name="connsiteX94" fmla="*/ 823716 w 1807481"/>
                <a:gd name="connsiteY94" fmla="*/ 3924974 h 4280675"/>
                <a:gd name="connsiteX95" fmla="*/ 861816 w 1807481"/>
                <a:gd name="connsiteY95" fmla="*/ 3772574 h 4280675"/>
                <a:gd name="connsiteX96" fmla="*/ 833241 w 1807481"/>
                <a:gd name="connsiteY96" fmla="*/ 3377282 h 4280675"/>
                <a:gd name="connsiteX97" fmla="*/ 880866 w 1807481"/>
                <a:gd name="connsiteY97" fmla="*/ 3105824 h 4280675"/>
                <a:gd name="connsiteX98" fmla="*/ 776091 w 1807481"/>
                <a:gd name="connsiteY98" fmla="*/ 2267624 h 4280675"/>
                <a:gd name="connsiteX99" fmla="*/ 690366 w 1807481"/>
                <a:gd name="connsiteY99" fmla="*/ 2858174 h 4280675"/>
                <a:gd name="connsiteX100" fmla="*/ 680841 w 1807481"/>
                <a:gd name="connsiteY100" fmla="*/ 3115349 h 4280675"/>
                <a:gd name="connsiteX101" fmla="*/ 699891 w 1807481"/>
                <a:gd name="connsiteY101" fmla="*/ 3343949 h 4280675"/>
                <a:gd name="connsiteX102" fmla="*/ 671316 w 1807481"/>
                <a:gd name="connsiteY102" fmla="*/ 3648749 h 4280675"/>
                <a:gd name="connsiteX103" fmla="*/ 680841 w 1807481"/>
                <a:gd name="connsiteY103" fmla="*/ 3820199 h 4280675"/>
                <a:gd name="connsiteX104" fmla="*/ 699891 w 1807481"/>
                <a:gd name="connsiteY104" fmla="*/ 3953549 h 4280675"/>
                <a:gd name="connsiteX105" fmla="*/ 699891 w 1807481"/>
                <a:gd name="connsiteY105" fmla="*/ 4039274 h 4280675"/>
                <a:gd name="connsiteX106" fmla="*/ 699891 w 1807481"/>
                <a:gd name="connsiteY106" fmla="*/ 4086899 h 4280675"/>
                <a:gd name="connsiteX107" fmla="*/ 699891 w 1807481"/>
                <a:gd name="connsiteY107" fmla="*/ 4163099 h 4280675"/>
                <a:gd name="connsiteX108" fmla="*/ 709416 w 1807481"/>
                <a:gd name="connsiteY108" fmla="*/ 4258349 h 4280675"/>
                <a:gd name="connsiteX109" fmla="*/ 661791 w 1807481"/>
                <a:gd name="connsiteY109" fmla="*/ 4277399 h 4280675"/>
                <a:gd name="connsiteX0" fmla="*/ 661791 w 1807545"/>
                <a:gd name="connsiteY0" fmla="*/ 4277399 h 4280675"/>
                <a:gd name="connsiteX1" fmla="*/ 490341 w 1807545"/>
                <a:gd name="connsiteY1" fmla="*/ 4239299 h 4280675"/>
                <a:gd name="connsiteX2" fmla="*/ 461766 w 1807545"/>
                <a:gd name="connsiteY2" fmla="*/ 4201199 h 4280675"/>
                <a:gd name="connsiteX3" fmla="*/ 557016 w 1807545"/>
                <a:gd name="connsiteY3" fmla="*/ 4020224 h 4280675"/>
                <a:gd name="connsiteX4" fmla="*/ 537966 w 1807545"/>
                <a:gd name="connsiteY4" fmla="*/ 3839249 h 4280675"/>
                <a:gd name="connsiteX5" fmla="*/ 433191 w 1807545"/>
                <a:gd name="connsiteY5" fmla="*/ 3458249 h 4280675"/>
                <a:gd name="connsiteX6" fmla="*/ 404616 w 1807545"/>
                <a:gd name="connsiteY6" fmla="*/ 3210599 h 4280675"/>
                <a:gd name="connsiteX7" fmla="*/ 433191 w 1807545"/>
                <a:gd name="connsiteY7" fmla="*/ 3010574 h 4280675"/>
                <a:gd name="connsiteX8" fmla="*/ 433191 w 1807545"/>
                <a:gd name="connsiteY8" fmla="*/ 2724824 h 4280675"/>
                <a:gd name="connsiteX9" fmla="*/ 385566 w 1807545"/>
                <a:gd name="connsiteY9" fmla="*/ 2467649 h 4280675"/>
                <a:gd name="connsiteX10" fmla="*/ 337941 w 1807545"/>
                <a:gd name="connsiteY10" fmla="*/ 2267624 h 4280675"/>
                <a:gd name="connsiteX11" fmla="*/ 395091 w 1807545"/>
                <a:gd name="connsiteY11" fmla="*/ 1819949 h 4280675"/>
                <a:gd name="connsiteX12" fmla="*/ 414141 w 1807545"/>
                <a:gd name="connsiteY12" fmla="*/ 1486574 h 4280675"/>
                <a:gd name="connsiteX13" fmla="*/ 404616 w 1807545"/>
                <a:gd name="connsiteY13" fmla="*/ 1191299 h 4280675"/>
                <a:gd name="connsiteX14" fmla="*/ 404616 w 1807545"/>
                <a:gd name="connsiteY14" fmla="*/ 1096049 h 4280675"/>
                <a:gd name="connsiteX15" fmla="*/ 309366 w 1807545"/>
                <a:gd name="connsiteY15" fmla="*/ 1343699 h 4280675"/>
                <a:gd name="connsiteX16" fmla="*/ 271266 w 1807545"/>
                <a:gd name="connsiteY16" fmla="*/ 1496099 h 4280675"/>
                <a:gd name="connsiteX17" fmla="*/ 261741 w 1807545"/>
                <a:gd name="connsiteY17" fmla="*/ 1648499 h 4280675"/>
                <a:gd name="connsiteX18" fmla="*/ 147441 w 1807545"/>
                <a:gd name="connsiteY18" fmla="*/ 1924724 h 4280675"/>
                <a:gd name="connsiteX19" fmla="*/ 118866 w 1807545"/>
                <a:gd name="connsiteY19" fmla="*/ 2029499 h 4280675"/>
                <a:gd name="connsiteX20" fmla="*/ 185541 w 1807545"/>
                <a:gd name="connsiteY20" fmla="*/ 2096174 h 4280675"/>
                <a:gd name="connsiteX21" fmla="*/ 233166 w 1807545"/>
                <a:gd name="connsiteY21" fmla="*/ 2229524 h 4280675"/>
                <a:gd name="connsiteX22" fmla="*/ 252216 w 1807545"/>
                <a:gd name="connsiteY22" fmla="*/ 2286674 h 4280675"/>
                <a:gd name="connsiteX23" fmla="*/ 195066 w 1807545"/>
                <a:gd name="connsiteY23" fmla="*/ 2258099 h 4280675"/>
                <a:gd name="connsiteX24" fmla="*/ 137916 w 1807545"/>
                <a:gd name="connsiteY24" fmla="*/ 2210474 h 4280675"/>
                <a:gd name="connsiteX25" fmla="*/ 137916 w 1807545"/>
                <a:gd name="connsiteY25" fmla="*/ 2286674 h 4280675"/>
                <a:gd name="connsiteX26" fmla="*/ 176016 w 1807545"/>
                <a:gd name="connsiteY26" fmla="*/ 2343824 h 4280675"/>
                <a:gd name="connsiteX27" fmla="*/ 176016 w 1807545"/>
                <a:gd name="connsiteY27" fmla="*/ 2391449 h 4280675"/>
                <a:gd name="connsiteX28" fmla="*/ 99816 w 1807545"/>
                <a:gd name="connsiteY28" fmla="*/ 2391449 h 4280675"/>
                <a:gd name="connsiteX29" fmla="*/ 4566 w 1807545"/>
                <a:gd name="connsiteY29" fmla="*/ 2267624 h 4280675"/>
                <a:gd name="connsiteX30" fmla="*/ 14091 w 1807545"/>
                <a:gd name="connsiteY30" fmla="*/ 2096174 h 4280675"/>
                <a:gd name="connsiteX31" fmla="*/ 4566 w 1807545"/>
                <a:gd name="connsiteY31" fmla="*/ 2019974 h 4280675"/>
                <a:gd name="connsiteX32" fmla="*/ 52191 w 1807545"/>
                <a:gd name="connsiteY32" fmla="*/ 1667549 h 4280675"/>
                <a:gd name="connsiteX33" fmla="*/ 80766 w 1807545"/>
                <a:gd name="connsiteY33" fmla="*/ 1438949 h 4280675"/>
                <a:gd name="connsiteX34" fmla="*/ 118866 w 1807545"/>
                <a:gd name="connsiteY34" fmla="*/ 1115099 h 4280675"/>
                <a:gd name="connsiteX35" fmla="*/ 185541 w 1807545"/>
                <a:gd name="connsiteY35" fmla="*/ 829349 h 4280675"/>
                <a:gd name="connsiteX36" fmla="*/ 347466 w 1807545"/>
                <a:gd name="connsiteY36" fmla="*/ 705524 h 4280675"/>
                <a:gd name="connsiteX37" fmla="*/ 595116 w 1807545"/>
                <a:gd name="connsiteY37" fmla="*/ 553124 h 4280675"/>
                <a:gd name="connsiteX38" fmla="*/ 642741 w 1807545"/>
                <a:gd name="connsiteY38" fmla="*/ 486449 h 4280675"/>
                <a:gd name="connsiteX39" fmla="*/ 614166 w 1807545"/>
                <a:gd name="connsiteY39" fmla="*/ 429299 h 4280675"/>
                <a:gd name="connsiteX40" fmla="*/ 566541 w 1807545"/>
                <a:gd name="connsiteY40" fmla="*/ 238799 h 4280675"/>
                <a:gd name="connsiteX41" fmla="*/ 595116 w 1807545"/>
                <a:gd name="connsiteY41" fmla="*/ 76874 h 4280675"/>
                <a:gd name="connsiteX42" fmla="*/ 671316 w 1807545"/>
                <a:gd name="connsiteY42" fmla="*/ 10199 h 4280675"/>
                <a:gd name="connsiteX43" fmla="*/ 861816 w 1807545"/>
                <a:gd name="connsiteY43" fmla="*/ 10199 h 4280675"/>
                <a:gd name="connsiteX44" fmla="*/ 947541 w 1807545"/>
                <a:gd name="connsiteY44" fmla="*/ 105449 h 4280675"/>
                <a:gd name="connsiteX45" fmla="*/ 976116 w 1807545"/>
                <a:gd name="connsiteY45" fmla="*/ 267374 h 4280675"/>
                <a:gd name="connsiteX46" fmla="*/ 938016 w 1807545"/>
                <a:gd name="connsiteY46" fmla="*/ 400724 h 4280675"/>
                <a:gd name="connsiteX47" fmla="*/ 909441 w 1807545"/>
                <a:gd name="connsiteY47" fmla="*/ 467399 h 4280675"/>
                <a:gd name="connsiteX48" fmla="*/ 928491 w 1807545"/>
                <a:gd name="connsiteY48" fmla="*/ 534074 h 4280675"/>
                <a:gd name="connsiteX49" fmla="*/ 1004691 w 1807545"/>
                <a:gd name="connsiteY49" fmla="*/ 610274 h 4280675"/>
                <a:gd name="connsiteX50" fmla="*/ 1166616 w 1807545"/>
                <a:gd name="connsiteY50" fmla="*/ 686474 h 4280675"/>
                <a:gd name="connsiteX51" fmla="*/ 1305590 w 1807545"/>
                <a:gd name="connsiteY51" fmla="*/ 653681 h 4280675"/>
                <a:gd name="connsiteX52" fmla="*/ 1485361 w 1807545"/>
                <a:gd name="connsiteY52" fmla="*/ 714149 h 4280675"/>
                <a:gd name="connsiteX53" fmla="*/ 1645109 w 1807545"/>
                <a:gd name="connsiteY53" fmla="*/ 781677 h 4280675"/>
                <a:gd name="connsiteX54" fmla="*/ 1803880 w 1807545"/>
                <a:gd name="connsiteY54" fmla="*/ 943366 h 4280675"/>
                <a:gd name="connsiteX55" fmla="*/ 1480941 w 1807545"/>
                <a:gd name="connsiteY55" fmla="*/ 1677074 h 4280675"/>
                <a:gd name="connsiteX56" fmla="*/ 1499991 w 1807545"/>
                <a:gd name="connsiteY56" fmla="*/ 1886624 h 4280675"/>
                <a:gd name="connsiteX57" fmla="*/ 1528566 w 1807545"/>
                <a:gd name="connsiteY57" fmla="*/ 2019974 h 4280675"/>
                <a:gd name="connsiteX58" fmla="*/ 1528566 w 1807545"/>
                <a:gd name="connsiteY58" fmla="*/ 2096174 h 4280675"/>
                <a:gd name="connsiteX59" fmla="*/ 1538091 w 1807545"/>
                <a:gd name="connsiteY59" fmla="*/ 2191424 h 4280675"/>
                <a:gd name="connsiteX60" fmla="*/ 1509516 w 1807545"/>
                <a:gd name="connsiteY60" fmla="*/ 2334299 h 4280675"/>
                <a:gd name="connsiteX61" fmla="*/ 1423791 w 1807545"/>
                <a:gd name="connsiteY61" fmla="*/ 2391449 h 4280675"/>
                <a:gd name="connsiteX62" fmla="*/ 1357116 w 1807545"/>
                <a:gd name="connsiteY62" fmla="*/ 2391449 h 4280675"/>
                <a:gd name="connsiteX63" fmla="*/ 1357116 w 1807545"/>
                <a:gd name="connsiteY63" fmla="*/ 2362874 h 4280675"/>
                <a:gd name="connsiteX64" fmla="*/ 1395216 w 1807545"/>
                <a:gd name="connsiteY64" fmla="*/ 2286674 h 4280675"/>
                <a:gd name="connsiteX65" fmla="*/ 1395216 w 1807545"/>
                <a:gd name="connsiteY65" fmla="*/ 2200949 h 4280675"/>
                <a:gd name="connsiteX66" fmla="*/ 1338066 w 1807545"/>
                <a:gd name="connsiteY66" fmla="*/ 2267624 h 4280675"/>
                <a:gd name="connsiteX67" fmla="*/ 1271391 w 1807545"/>
                <a:gd name="connsiteY67" fmla="*/ 2277149 h 4280675"/>
                <a:gd name="connsiteX68" fmla="*/ 1261866 w 1807545"/>
                <a:gd name="connsiteY68" fmla="*/ 2248574 h 4280675"/>
                <a:gd name="connsiteX69" fmla="*/ 1347591 w 1807545"/>
                <a:gd name="connsiteY69" fmla="*/ 2134274 h 4280675"/>
                <a:gd name="connsiteX70" fmla="*/ 1414266 w 1807545"/>
                <a:gd name="connsiteY70" fmla="*/ 2010449 h 4280675"/>
                <a:gd name="connsiteX71" fmla="*/ 1338066 w 1807545"/>
                <a:gd name="connsiteY71" fmla="*/ 1791374 h 4280675"/>
                <a:gd name="connsiteX72" fmla="*/ 1290441 w 1807545"/>
                <a:gd name="connsiteY72" fmla="*/ 1581824 h 4280675"/>
                <a:gd name="connsiteX73" fmla="*/ 1261866 w 1807545"/>
                <a:gd name="connsiteY73" fmla="*/ 1419899 h 4280675"/>
                <a:gd name="connsiteX74" fmla="*/ 1438484 w 1807545"/>
                <a:gd name="connsiteY74" fmla="*/ 1065010 h 4280675"/>
                <a:gd name="connsiteX75" fmla="*/ 1173216 w 1807545"/>
                <a:gd name="connsiteY75" fmla="*/ 1016295 h 4280675"/>
                <a:gd name="connsiteX76" fmla="*/ 1138041 w 1807545"/>
                <a:gd name="connsiteY76" fmla="*/ 1600874 h 4280675"/>
                <a:gd name="connsiteX77" fmla="*/ 1138041 w 1807545"/>
                <a:gd name="connsiteY77" fmla="*/ 1781849 h 4280675"/>
                <a:gd name="connsiteX78" fmla="*/ 1176141 w 1807545"/>
                <a:gd name="connsiteY78" fmla="*/ 2019974 h 4280675"/>
                <a:gd name="connsiteX79" fmla="*/ 1195191 w 1807545"/>
                <a:gd name="connsiteY79" fmla="*/ 2134274 h 4280675"/>
                <a:gd name="connsiteX80" fmla="*/ 1204716 w 1807545"/>
                <a:gd name="connsiteY80" fmla="*/ 2305724 h 4280675"/>
                <a:gd name="connsiteX81" fmla="*/ 1185666 w 1807545"/>
                <a:gd name="connsiteY81" fmla="*/ 2543849 h 4280675"/>
                <a:gd name="connsiteX82" fmla="*/ 1128516 w 1807545"/>
                <a:gd name="connsiteY82" fmla="*/ 2834357 h 4280675"/>
                <a:gd name="connsiteX83" fmla="*/ 1118991 w 1807545"/>
                <a:gd name="connsiteY83" fmla="*/ 3096299 h 4280675"/>
                <a:gd name="connsiteX84" fmla="*/ 1138041 w 1807545"/>
                <a:gd name="connsiteY84" fmla="*/ 3334424 h 4280675"/>
                <a:gd name="connsiteX85" fmla="*/ 1071366 w 1807545"/>
                <a:gd name="connsiteY85" fmla="*/ 3629699 h 4280675"/>
                <a:gd name="connsiteX86" fmla="*/ 995166 w 1807545"/>
                <a:gd name="connsiteY86" fmla="*/ 4029749 h 4280675"/>
                <a:gd name="connsiteX87" fmla="*/ 1061841 w 1807545"/>
                <a:gd name="connsiteY87" fmla="*/ 4182149 h 4280675"/>
                <a:gd name="connsiteX88" fmla="*/ 985641 w 1807545"/>
                <a:gd name="connsiteY88" fmla="*/ 4267874 h 4280675"/>
                <a:gd name="connsiteX89" fmla="*/ 871341 w 1807545"/>
                <a:gd name="connsiteY89" fmla="*/ 4277399 h 4280675"/>
                <a:gd name="connsiteX90" fmla="*/ 833241 w 1807545"/>
                <a:gd name="connsiteY90" fmla="*/ 4239299 h 4280675"/>
                <a:gd name="connsiteX91" fmla="*/ 833241 w 1807545"/>
                <a:gd name="connsiteY91" fmla="*/ 4191674 h 4280675"/>
                <a:gd name="connsiteX92" fmla="*/ 833241 w 1807545"/>
                <a:gd name="connsiteY92" fmla="*/ 4124999 h 4280675"/>
                <a:gd name="connsiteX93" fmla="*/ 861816 w 1807545"/>
                <a:gd name="connsiteY93" fmla="*/ 4020224 h 4280675"/>
                <a:gd name="connsiteX94" fmla="*/ 823716 w 1807545"/>
                <a:gd name="connsiteY94" fmla="*/ 3924974 h 4280675"/>
                <a:gd name="connsiteX95" fmla="*/ 861816 w 1807545"/>
                <a:gd name="connsiteY95" fmla="*/ 3772574 h 4280675"/>
                <a:gd name="connsiteX96" fmla="*/ 833241 w 1807545"/>
                <a:gd name="connsiteY96" fmla="*/ 3377282 h 4280675"/>
                <a:gd name="connsiteX97" fmla="*/ 880866 w 1807545"/>
                <a:gd name="connsiteY97" fmla="*/ 3105824 h 4280675"/>
                <a:gd name="connsiteX98" fmla="*/ 776091 w 1807545"/>
                <a:gd name="connsiteY98" fmla="*/ 2267624 h 4280675"/>
                <a:gd name="connsiteX99" fmla="*/ 690366 w 1807545"/>
                <a:gd name="connsiteY99" fmla="*/ 2858174 h 4280675"/>
                <a:gd name="connsiteX100" fmla="*/ 680841 w 1807545"/>
                <a:gd name="connsiteY100" fmla="*/ 3115349 h 4280675"/>
                <a:gd name="connsiteX101" fmla="*/ 699891 w 1807545"/>
                <a:gd name="connsiteY101" fmla="*/ 3343949 h 4280675"/>
                <a:gd name="connsiteX102" fmla="*/ 671316 w 1807545"/>
                <a:gd name="connsiteY102" fmla="*/ 3648749 h 4280675"/>
                <a:gd name="connsiteX103" fmla="*/ 680841 w 1807545"/>
                <a:gd name="connsiteY103" fmla="*/ 3820199 h 4280675"/>
                <a:gd name="connsiteX104" fmla="*/ 699891 w 1807545"/>
                <a:gd name="connsiteY104" fmla="*/ 3953549 h 4280675"/>
                <a:gd name="connsiteX105" fmla="*/ 699891 w 1807545"/>
                <a:gd name="connsiteY105" fmla="*/ 4039274 h 4280675"/>
                <a:gd name="connsiteX106" fmla="*/ 699891 w 1807545"/>
                <a:gd name="connsiteY106" fmla="*/ 4086899 h 4280675"/>
                <a:gd name="connsiteX107" fmla="*/ 699891 w 1807545"/>
                <a:gd name="connsiteY107" fmla="*/ 4163099 h 4280675"/>
                <a:gd name="connsiteX108" fmla="*/ 709416 w 1807545"/>
                <a:gd name="connsiteY108" fmla="*/ 4258349 h 4280675"/>
                <a:gd name="connsiteX109" fmla="*/ 661791 w 1807545"/>
                <a:gd name="connsiteY109" fmla="*/ 4277399 h 4280675"/>
                <a:gd name="connsiteX0" fmla="*/ 661791 w 1807513"/>
                <a:gd name="connsiteY0" fmla="*/ 4277399 h 4280675"/>
                <a:gd name="connsiteX1" fmla="*/ 490341 w 1807513"/>
                <a:gd name="connsiteY1" fmla="*/ 4239299 h 4280675"/>
                <a:gd name="connsiteX2" fmla="*/ 461766 w 1807513"/>
                <a:gd name="connsiteY2" fmla="*/ 4201199 h 4280675"/>
                <a:gd name="connsiteX3" fmla="*/ 557016 w 1807513"/>
                <a:gd name="connsiteY3" fmla="*/ 4020224 h 4280675"/>
                <a:gd name="connsiteX4" fmla="*/ 537966 w 1807513"/>
                <a:gd name="connsiteY4" fmla="*/ 3839249 h 4280675"/>
                <a:gd name="connsiteX5" fmla="*/ 433191 w 1807513"/>
                <a:gd name="connsiteY5" fmla="*/ 3458249 h 4280675"/>
                <a:gd name="connsiteX6" fmla="*/ 404616 w 1807513"/>
                <a:gd name="connsiteY6" fmla="*/ 3210599 h 4280675"/>
                <a:gd name="connsiteX7" fmla="*/ 433191 w 1807513"/>
                <a:gd name="connsiteY7" fmla="*/ 3010574 h 4280675"/>
                <a:gd name="connsiteX8" fmla="*/ 433191 w 1807513"/>
                <a:gd name="connsiteY8" fmla="*/ 2724824 h 4280675"/>
                <a:gd name="connsiteX9" fmla="*/ 385566 w 1807513"/>
                <a:gd name="connsiteY9" fmla="*/ 2467649 h 4280675"/>
                <a:gd name="connsiteX10" fmla="*/ 337941 w 1807513"/>
                <a:gd name="connsiteY10" fmla="*/ 2267624 h 4280675"/>
                <a:gd name="connsiteX11" fmla="*/ 395091 w 1807513"/>
                <a:gd name="connsiteY11" fmla="*/ 1819949 h 4280675"/>
                <a:gd name="connsiteX12" fmla="*/ 414141 w 1807513"/>
                <a:gd name="connsiteY12" fmla="*/ 1486574 h 4280675"/>
                <a:gd name="connsiteX13" fmla="*/ 404616 w 1807513"/>
                <a:gd name="connsiteY13" fmla="*/ 1191299 h 4280675"/>
                <a:gd name="connsiteX14" fmla="*/ 404616 w 1807513"/>
                <a:gd name="connsiteY14" fmla="*/ 1096049 h 4280675"/>
                <a:gd name="connsiteX15" fmla="*/ 309366 w 1807513"/>
                <a:gd name="connsiteY15" fmla="*/ 1343699 h 4280675"/>
                <a:gd name="connsiteX16" fmla="*/ 271266 w 1807513"/>
                <a:gd name="connsiteY16" fmla="*/ 1496099 h 4280675"/>
                <a:gd name="connsiteX17" fmla="*/ 261741 w 1807513"/>
                <a:gd name="connsiteY17" fmla="*/ 1648499 h 4280675"/>
                <a:gd name="connsiteX18" fmla="*/ 147441 w 1807513"/>
                <a:gd name="connsiteY18" fmla="*/ 1924724 h 4280675"/>
                <a:gd name="connsiteX19" fmla="*/ 118866 w 1807513"/>
                <a:gd name="connsiteY19" fmla="*/ 2029499 h 4280675"/>
                <a:gd name="connsiteX20" fmla="*/ 185541 w 1807513"/>
                <a:gd name="connsiteY20" fmla="*/ 2096174 h 4280675"/>
                <a:gd name="connsiteX21" fmla="*/ 233166 w 1807513"/>
                <a:gd name="connsiteY21" fmla="*/ 2229524 h 4280675"/>
                <a:gd name="connsiteX22" fmla="*/ 252216 w 1807513"/>
                <a:gd name="connsiteY22" fmla="*/ 2286674 h 4280675"/>
                <a:gd name="connsiteX23" fmla="*/ 195066 w 1807513"/>
                <a:gd name="connsiteY23" fmla="*/ 2258099 h 4280675"/>
                <a:gd name="connsiteX24" fmla="*/ 137916 w 1807513"/>
                <a:gd name="connsiteY24" fmla="*/ 2210474 h 4280675"/>
                <a:gd name="connsiteX25" fmla="*/ 137916 w 1807513"/>
                <a:gd name="connsiteY25" fmla="*/ 2286674 h 4280675"/>
                <a:gd name="connsiteX26" fmla="*/ 176016 w 1807513"/>
                <a:gd name="connsiteY26" fmla="*/ 2343824 h 4280675"/>
                <a:gd name="connsiteX27" fmla="*/ 176016 w 1807513"/>
                <a:gd name="connsiteY27" fmla="*/ 2391449 h 4280675"/>
                <a:gd name="connsiteX28" fmla="*/ 99816 w 1807513"/>
                <a:gd name="connsiteY28" fmla="*/ 2391449 h 4280675"/>
                <a:gd name="connsiteX29" fmla="*/ 4566 w 1807513"/>
                <a:gd name="connsiteY29" fmla="*/ 2267624 h 4280675"/>
                <a:gd name="connsiteX30" fmla="*/ 14091 w 1807513"/>
                <a:gd name="connsiteY30" fmla="*/ 2096174 h 4280675"/>
                <a:gd name="connsiteX31" fmla="*/ 4566 w 1807513"/>
                <a:gd name="connsiteY31" fmla="*/ 2019974 h 4280675"/>
                <a:gd name="connsiteX32" fmla="*/ 52191 w 1807513"/>
                <a:gd name="connsiteY32" fmla="*/ 1667549 h 4280675"/>
                <a:gd name="connsiteX33" fmla="*/ 80766 w 1807513"/>
                <a:gd name="connsiteY33" fmla="*/ 1438949 h 4280675"/>
                <a:gd name="connsiteX34" fmla="*/ 118866 w 1807513"/>
                <a:gd name="connsiteY34" fmla="*/ 1115099 h 4280675"/>
                <a:gd name="connsiteX35" fmla="*/ 185541 w 1807513"/>
                <a:gd name="connsiteY35" fmla="*/ 829349 h 4280675"/>
                <a:gd name="connsiteX36" fmla="*/ 347466 w 1807513"/>
                <a:gd name="connsiteY36" fmla="*/ 705524 h 4280675"/>
                <a:gd name="connsiteX37" fmla="*/ 595116 w 1807513"/>
                <a:gd name="connsiteY37" fmla="*/ 553124 h 4280675"/>
                <a:gd name="connsiteX38" fmla="*/ 642741 w 1807513"/>
                <a:gd name="connsiteY38" fmla="*/ 486449 h 4280675"/>
                <a:gd name="connsiteX39" fmla="*/ 614166 w 1807513"/>
                <a:gd name="connsiteY39" fmla="*/ 429299 h 4280675"/>
                <a:gd name="connsiteX40" fmla="*/ 566541 w 1807513"/>
                <a:gd name="connsiteY40" fmla="*/ 238799 h 4280675"/>
                <a:gd name="connsiteX41" fmla="*/ 595116 w 1807513"/>
                <a:gd name="connsiteY41" fmla="*/ 76874 h 4280675"/>
                <a:gd name="connsiteX42" fmla="*/ 671316 w 1807513"/>
                <a:gd name="connsiteY42" fmla="*/ 10199 h 4280675"/>
                <a:gd name="connsiteX43" fmla="*/ 861816 w 1807513"/>
                <a:gd name="connsiteY43" fmla="*/ 10199 h 4280675"/>
                <a:gd name="connsiteX44" fmla="*/ 947541 w 1807513"/>
                <a:gd name="connsiteY44" fmla="*/ 105449 h 4280675"/>
                <a:gd name="connsiteX45" fmla="*/ 976116 w 1807513"/>
                <a:gd name="connsiteY45" fmla="*/ 267374 h 4280675"/>
                <a:gd name="connsiteX46" fmla="*/ 938016 w 1807513"/>
                <a:gd name="connsiteY46" fmla="*/ 400724 h 4280675"/>
                <a:gd name="connsiteX47" fmla="*/ 909441 w 1807513"/>
                <a:gd name="connsiteY47" fmla="*/ 467399 h 4280675"/>
                <a:gd name="connsiteX48" fmla="*/ 928491 w 1807513"/>
                <a:gd name="connsiteY48" fmla="*/ 534074 h 4280675"/>
                <a:gd name="connsiteX49" fmla="*/ 1004691 w 1807513"/>
                <a:gd name="connsiteY49" fmla="*/ 610274 h 4280675"/>
                <a:gd name="connsiteX50" fmla="*/ 1166616 w 1807513"/>
                <a:gd name="connsiteY50" fmla="*/ 686474 h 4280675"/>
                <a:gd name="connsiteX51" fmla="*/ 1305590 w 1807513"/>
                <a:gd name="connsiteY51" fmla="*/ 653681 h 4280675"/>
                <a:gd name="connsiteX52" fmla="*/ 1493910 w 1807513"/>
                <a:gd name="connsiteY52" fmla="*/ 678703 h 4280675"/>
                <a:gd name="connsiteX53" fmla="*/ 1645109 w 1807513"/>
                <a:gd name="connsiteY53" fmla="*/ 781677 h 4280675"/>
                <a:gd name="connsiteX54" fmla="*/ 1803880 w 1807513"/>
                <a:gd name="connsiteY54" fmla="*/ 943366 h 4280675"/>
                <a:gd name="connsiteX55" fmla="*/ 1480941 w 1807513"/>
                <a:gd name="connsiteY55" fmla="*/ 1677074 h 4280675"/>
                <a:gd name="connsiteX56" fmla="*/ 1499991 w 1807513"/>
                <a:gd name="connsiteY56" fmla="*/ 1886624 h 4280675"/>
                <a:gd name="connsiteX57" fmla="*/ 1528566 w 1807513"/>
                <a:gd name="connsiteY57" fmla="*/ 2019974 h 4280675"/>
                <a:gd name="connsiteX58" fmla="*/ 1528566 w 1807513"/>
                <a:gd name="connsiteY58" fmla="*/ 2096174 h 4280675"/>
                <a:gd name="connsiteX59" fmla="*/ 1538091 w 1807513"/>
                <a:gd name="connsiteY59" fmla="*/ 2191424 h 4280675"/>
                <a:gd name="connsiteX60" fmla="*/ 1509516 w 1807513"/>
                <a:gd name="connsiteY60" fmla="*/ 2334299 h 4280675"/>
                <a:gd name="connsiteX61" fmla="*/ 1423791 w 1807513"/>
                <a:gd name="connsiteY61" fmla="*/ 2391449 h 4280675"/>
                <a:gd name="connsiteX62" fmla="*/ 1357116 w 1807513"/>
                <a:gd name="connsiteY62" fmla="*/ 2391449 h 4280675"/>
                <a:gd name="connsiteX63" fmla="*/ 1357116 w 1807513"/>
                <a:gd name="connsiteY63" fmla="*/ 2362874 h 4280675"/>
                <a:gd name="connsiteX64" fmla="*/ 1395216 w 1807513"/>
                <a:gd name="connsiteY64" fmla="*/ 2286674 h 4280675"/>
                <a:gd name="connsiteX65" fmla="*/ 1395216 w 1807513"/>
                <a:gd name="connsiteY65" fmla="*/ 2200949 h 4280675"/>
                <a:gd name="connsiteX66" fmla="*/ 1338066 w 1807513"/>
                <a:gd name="connsiteY66" fmla="*/ 2267624 h 4280675"/>
                <a:gd name="connsiteX67" fmla="*/ 1271391 w 1807513"/>
                <a:gd name="connsiteY67" fmla="*/ 2277149 h 4280675"/>
                <a:gd name="connsiteX68" fmla="*/ 1261866 w 1807513"/>
                <a:gd name="connsiteY68" fmla="*/ 2248574 h 4280675"/>
                <a:gd name="connsiteX69" fmla="*/ 1347591 w 1807513"/>
                <a:gd name="connsiteY69" fmla="*/ 2134274 h 4280675"/>
                <a:gd name="connsiteX70" fmla="*/ 1414266 w 1807513"/>
                <a:gd name="connsiteY70" fmla="*/ 2010449 h 4280675"/>
                <a:gd name="connsiteX71" fmla="*/ 1338066 w 1807513"/>
                <a:gd name="connsiteY71" fmla="*/ 1791374 h 4280675"/>
                <a:gd name="connsiteX72" fmla="*/ 1290441 w 1807513"/>
                <a:gd name="connsiteY72" fmla="*/ 1581824 h 4280675"/>
                <a:gd name="connsiteX73" fmla="*/ 1261866 w 1807513"/>
                <a:gd name="connsiteY73" fmla="*/ 1419899 h 4280675"/>
                <a:gd name="connsiteX74" fmla="*/ 1438484 w 1807513"/>
                <a:gd name="connsiteY74" fmla="*/ 1065010 h 4280675"/>
                <a:gd name="connsiteX75" fmla="*/ 1173216 w 1807513"/>
                <a:gd name="connsiteY75" fmla="*/ 1016295 h 4280675"/>
                <a:gd name="connsiteX76" fmla="*/ 1138041 w 1807513"/>
                <a:gd name="connsiteY76" fmla="*/ 1600874 h 4280675"/>
                <a:gd name="connsiteX77" fmla="*/ 1138041 w 1807513"/>
                <a:gd name="connsiteY77" fmla="*/ 1781849 h 4280675"/>
                <a:gd name="connsiteX78" fmla="*/ 1176141 w 1807513"/>
                <a:gd name="connsiteY78" fmla="*/ 2019974 h 4280675"/>
                <a:gd name="connsiteX79" fmla="*/ 1195191 w 1807513"/>
                <a:gd name="connsiteY79" fmla="*/ 2134274 h 4280675"/>
                <a:gd name="connsiteX80" fmla="*/ 1204716 w 1807513"/>
                <a:gd name="connsiteY80" fmla="*/ 2305724 h 4280675"/>
                <a:gd name="connsiteX81" fmla="*/ 1185666 w 1807513"/>
                <a:gd name="connsiteY81" fmla="*/ 2543849 h 4280675"/>
                <a:gd name="connsiteX82" fmla="*/ 1128516 w 1807513"/>
                <a:gd name="connsiteY82" fmla="*/ 2834357 h 4280675"/>
                <a:gd name="connsiteX83" fmla="*/ 1118991 w 1807513"/>
                <a:gd name="connsiteY83" fmla="*/ 3096299 h 4280675"/>
                <a:gd name="connsiteX84" fmla="*/ 1138041 w 1807513"/>
                <a:gd name="connsiteY84" fmla="*/ 3334424 h 4280675"/>
                <a:gd name="connsiteX85" fmla="*/ 1071366 w 1807513"/>
                <a:gd name="connsiteY85" fmla="*/ 3629699 h 4280675"/>
                <a:gd name="connsiteX86" fmla="*/ 995166 w 1807513"/>
                <a:gd name="connsiteY86" fmla="*/ 4029749 h 4280675"/>
                <a:gd name="connsiteX87" fmla="*/ 1061841 w 1807513"/>
                <a:gd name="connsiteY87" fmla="*/ 4182149 h 4280675"/>
                <a:gd name="connsiteX88" fmla="*/ 985641 w 1807513"/>
                <a:gd name="connsiteY88" fmla="*/ 4267874 h 4280675"/>
                <a:gd name="connsiteX89" fmla="*/ 871341 w 1807513"/>
                <a:gd name="connsiteY89" fmla="*/ 4277399 h 4280675"/>
                <a:gd name="connsiteX90" fmla="*/ 833241 w 1807513"/>
                <a:gd name="connsiteY90" fmla="*/ 4239299 h 4280675"/>
                <a:gd name="connsiteX91" fmla="*/ 833241 w 1807513"/>
                <a:gd name="connsiteY91" fmla="*/ 4191674 h 4280675"/>
                <a:gd name="connsiteX92" fmla="*/ 833241 w 1807513"/>
                <a:gd name="connsiteY92" fmla="*/ 4124999 h 4280675"/>
                <a:gd name="connsiteX93" fmla="*/ 861816 w 1807513"/>
                <a:gd name="connsiteY93" fmla="*/ 4020224 h 4280675"/>
                <a:gd name="connsiteX94" fmla="*/ 823716 w 1807513"/>
                <a:gd name="connsiteY94" fmla="*/ 3924974 h 4280675"/>
                <a:gd name="connsiteX95" fmla="*/ 861816 w 1807513"/>
                <a:gd name="connsiteY95" fmla="*/ 3772574 h 4280675"/>
                <a:gd name="connsiteX96" fmla="*/ 833241 w 1807513"/>
                <a:gd name="connsiteY96" fmla="*/ 3377282 h 4280675"/>
                <a:gd name="connsiteX97" fmla="*/ 880866 w 1807513"/>
                <a:gd name="connsiteY97" fmla="*/ 3105824 h 4280675"/>
                <a:gd name="connsiteX98" fmla="*/ 776091 w 1807513"/>
                <a:gd name="connsiteY98" fmla="*/ 2267624 h 4280675"/>
                <a:gd name="connsiteX99" fmla="*/ 690366 w 1807513"/>
                <a:gd name="connsiteY99" fmla="*/ 2858174 h 4280675"/>
                <a:gd name="connsiteX100" fmla="*/ 680841 w 1807513"/>
                <a:gd name="connsiteY100" fmla="*/ 3115349 h 4280675"/>
                <a:gd name="connsiteX101" fmla="*/ 699891 w 1807513"/>
                <a:gd name="connsiteY101" fmla="*/ 3343949 h 4280675"/>
                <a:gd name="connsiteX102" fmla="*/ 671316 w 1807513"/>
                <a:gd name="connsiteY102" fmla="*/ 3648749 h 4280675"/>
                <a:gd name="connsiteX103" fmla="*/ 680841 w 1807513"/>
                <a:gd name="connsiteY103" fmla="*/ 3820199 h 4280675"/>
                <a:gd name="connsiteX104" fmla="*/ 699891 w 1807513"/>
                <a:gd name="connsiteY104" fmla="*/ 3953549 h 4280675"/>
                <a:gd name="connsiteX105" fmla="*/ 699891 w 1807513"/>
                <a:gd name="connsiteY105" fmla="*/ 4039274 h 4280675"/>
                <a:gd name="connsiteX106" fmla="*/ 699891 w 1807513"/>
                <a:gd name="connsiteY106" fmla="*/ 4086899 h 4280675"/>
                <a:gd name="connsiteX107" fmla="*/ 699891 w 1807513"/>
                <a:gd name="connsiteY107" fmla="*/ 4163099 h 4280675"/>
                <a:gd name="connsiteX108" fmla="*/ 709416 w 1807513"/>
                <a:gd name="connsiteY108" fmla="*/ 4258349 h 4280675"/>
                <a:gd name="connsiteX109" fmla="*/ 661791 w 1807513"/>
                <a:gd name="connsiteY109" fmla="*/ 4277399 h 4280675"/>
                <a:gd name="connsiteX0" fmla="*/ 661791 w 1815904"/>
                <a:gd name="connsiteY0" fmla="*/ 4277399 h 4280675"/>
                <a:gd name="connsiteX1" fmla="*/ 490341 w 1815904"/>
                <a:gd name="connsiteY1" fmla="*/ 4239299 h 4280675"/>
                <a:gd name="connsiteX2" fmla="*/ 461766 w 1815904"/>
                <a:gd name="connsiteY2" fmla="*/ 4201199 h 4280675"/>
                <a:gd name="connsiteX3" fmla="*/ 557016 w 1815904"/>
                <a:gd name="connsiteY3" fmla="*/ 4020224 h 4280675"/>
                <a:gd name="connsiteX4" fmla="*/ 537966 w 1815904"/>
                <a:gd name="connsiteY4" fmla="*/ 3839249 h 4280675"/>
                <a:gd name="connsiteX5" fmla="*/ 433191 w 1815904"/>
                <a:gd name="connsiteY5" fmla="*/ 3458249 h 4280675"/>
                <a:gd name="connsiteX6" fmla="*/ 404616 w 1815904"/>
                <a:gd name="connsiteY6" fmla="*/ 3210599 h 4280675"/>
                <a:gd name="connsiteX7" fmla="*/ 433191 w 1815904"/>
                <a:gd name="connsiteY7" fmla="*/ 3010574 h 4280675"/>
                <a:gd name="connsiteX8" fmla="*/ 433191 w 1815904"/>
                <a:gd name="connsiteY8" fmla="*/ 2724824 h 4280675"/>
                <a:gd name="connsiteX9" fmla="*/ 385566 w 1815904"/>
                <a:gd name="connsiteY9" fmla="*/ 2467649 h 4280675"/>
                <a:gd name="connsiteX10" fmla="*/ 337941 w 1815904"/>
                <a:gd name="connsiteY10" fmla="*/ 2267624 h 4280675"/>
                <a:gd name="connsiteX11" fmla="*/ 395091 w 1815904"/>
                <a:gd name="connsiteY11" fmla="*/ 1819949 h 4280675"/>
                <a:gd name="connsiteX12" fmla="*/ 414141 w 1815904"/>
                <a:gd name="connsiteY12" fmla="*/ 1486574 h 4280675"/>
                <a:gd name="connsiteX13" fmla="*/ 404616 w 1815904"/>
                <a:gd name="connsiteY13" fmla="*/ 1191299 h 4280675"/>
                <a:gd name="connsiteX14" fmla="*/ 404616 w 1815904"/>
                <a:gd name="connsiteY14" fmla="*/ 1096049 h 4280675"/>
                <a:gd name="connsiteX15" fmla="*/ 309366 w 1815904"/>
                <a:gd name="connsiteY15" fmla="*/ 1343699 h 4280675"/>
                <a:gd name="connsiteX16" fmla="*/ 271266 w 1815904"/>
                <a:gd name="connsiteY16" fmla="*/ 1496099 h 4280675"/>
                <a:gd name="connsiteX17" fmla="*/ 261741 w 1815904"/>
                <a:gd name="connsiteY17" fmla="*/ 1648499 h 4280675"/>
                <a:gd name="connsiteX18" fmla="*/ 147441 w 1815904"/>
                <a:gd name="connsiteY18" fmla="*/ 1924724 h 4280675"/>
                <a:gd name="connsiteX19" fmla="*/ 118866 w 1815904"/>
                <a:gd name="connsiteY19" fmla="*/ 2029499 h 4280675"/>
                <a:gd name="connsiteX20" fmla="*/ 185541 w 1815904"/>
                <a:gd name="connsiteY20" fmla="*/ 2096174 h 4280675"/>
                <a:gd name="connsiteX21" fmla="*/ 233166 w 1815904"/>
                <a:gd name="connsiteY21" fmla="*/ 2229524 h 4280675"/>
                <a:gd name="connsiteX22" fmla="*/ 252216 w 1815904"/>
                <a:gd name="connsiteY22" fmla="*/ 2286674 h 4280675"/>
                <a:gd name="connsiteX23" fmla="*/ 195066 w 1815904"/>
                <a:gd name="connsiteY23" fmla="*/ 2258099 h 4280675"/>
                <a:gd name="connsiteX24" fmla="*/ 137916 w 1815904"/>
                <a:gd name="connsiteY24" fmla="*/ 2210474 h 4280675"/>
                <a:gd name="connsiteX25" fmla="*/ 137916 w 1815904"/>
                <a:gd name="connsiteY25" fmla="*/ 2286674 h 4280675"/>
                <a:gd name="connsiteX26" fmla="*/ 176016 w 1815904"/>
                <a:gd name="connsiteY26" fmla="*/ 2343824 h 4280675"/>
                <a:gd name="connsiteX27" fmla="*/ 176016 w 1815904"/>
                <a:gd name="connsiteY27" fmla="*/ 2391449 h 4280675"/>
                <a:gd name="connsiteX28" fmla="*/ 99816 w 1815904"/>
                <a:gd name="connsiteY28" fmla="*/ 2391449 h 4280675"/>
                <a:gd name="connsiteX29" fmla="*/ 4566 w 1815904"/>
                <a:gd name="connsiteY29" fmla="*/ 2267624 h 4280675"/>
                <a:gd name="connsiteX30" fmla="*/ 14091 w 1815904"/>
                <a:gd name="connsiteY30" fmla="*/ 2096174 h 4280675"/>
                <a:gd name="connsiteX31" fmla="*/ 4566 w 1815904"/>
                <a:gd name="connsiteY31" fmla="*/ 2019974 h 4280675"/>
                <a:gd name="connsiteX32" fmla="*/ 52191 w 1815904"/>
                <a:gd name="connsiteY32" fmla="*/ 1667549 h 4280675"/>
                <a:gd name="connsiteX33" fmla="*/ 80766 w 1815904"/>
                <a:gd name="connsiteY33" fmla="*/ 1438949 h 4280675"/>
                <a:gd name="connsiteX34" fmla="*/ 118866 w 1815904"/>
                <a:gd name="connsiteY34" fmla="*/ 1115099 h 4280675"/>
                <a:gd name="connsiteX35" fmla="*/ 185541 w 1815904"/>
                <a:gd name="connsiteY35" fmla="*/ 829349 h 4280675"/>
                <a:gd name="connsiteX36" fmla="*/ 347466 w 1815904"/>
                <a:gd name="connsiteY36" fmla="*/ 705524 h 4280675"/>
                <a:gd name="connsiteX37" fmla="*/ 595116 w 1815904"/>
                <a:gd name="connsiteY37" fmla="*/ 553124 h 4280675"/>
                <a:gd name="connsiteX38" fmla="*/ 642741 w 1815904"/>
                <a:gd name="connsiteY38" fmla="*/ 486449 h 4280675"/>
                <a:gd name="connsiteX39" fmla="*/ 614166 w 1815904"/>
                <a:gd name="connsiteY39" fmla="*/ 429299 h 4280675"/>
                <a:gd name="connsiteX40" fmla="*/ 566541 w 1815904"/>
                <a:gd name="connsiteY40" fmla="*/ 238799 h 4280675"/>
                <a:gd name="connsiteX41" fmla="*/ 595116 w 1815904"/>
                <a:gd name="connsiteY41" fmla="*/ 76874 h 4280675"/>
                <a:gd name="connsiteX42" fmla="*/ 671316 w 1815904"/>
                <a:gd name="connsiteY42" fmla="*/ 10199 h 4280675"/>
                <a:gd name="connsiteX43" fmla="*/ 861816 w 1815904"/>
                <a:gd name="connsiteY43" fmla="*/ 10199 h 4280675"/>
                <a:gd name="connsiteX44" fmla="*/ 947541 w 1815904"/>
                <a:gd name="connsiteY44" fmla="*/ 105449 h 4280675"/>
                <a:gd name="connsiteX45" fmla="*/ 976116 w 1815904"/>
                <a:gd name="connsiteY45" fmla="*/ 267374 h 4280675"/>
                <a:gd name="connsiteX46" fmla="*/ 938016 w 1815904"/>
                <a:gd name="connsiteY46" fmla="*/ 400724 h 4280675"/>
                <a:gd name="connsiteX47" fmla="*/ 909441 w 1815904"/>
                <a:gd name="connsiteY47" fmla="*/ 467399 h 4280675"/>
                <a:gd name="connsiteX48" fmla="*/ 928491 w 1815904"/>
                <a:gd name="connsiteY48" fmla="*/ 534074 h 4280675"/>
                <a:gd name="connsiteX49" fmla="*/ 1004691 w 1815904"/>
                <a:gd name="connsiteY49" fmla="*/ 610274 h 4280675"/>
                <a:gd name="connsiteX50" fmla="*/ 1166616 w 1815904"/>
                <a:gd name="connsiteY50" fmla="*/ 686474 h 4280675"/>
                <a:gd name="connsiteX51" fmla="*/ 1305590 w 1815904"/>
                <a:gd name="connsiteY51" fmla="*/ 653681 h 4280675"/>
                <a:gd name="connsiteX52" fmla="*/ 1493910 w 1815904"/>
                <a:gd name="connsiteY52" fmla="*/ 678703 h 4280675"/>
                <a:gd name="connsiteX53" fmla="*/ 1645109 w 1815904"/>
                <a:gd name="connsiteY53" fmla="*/ 781677 h 4280675"/>
                <a:gd name="connsiteX54" fmla="*/ 1812430 w 1815904"/>
                <a:gd name="connsiteY54" fmla="*/ 845889 h 4280675"/>
                <a:gd name="connsiteX55" fmla="*/ 1480941 w 1815904"/>
                <a:gd name="connsiteY55" fmla="*/ 1677074 h 4280675"/>
                <a:gd name="connsiteX56" fmla="*/ 1499991 w 1815904"/>
                <a:gd name="connsiteY56" fmla="*/ 1886624 h 4280675"/>
                <a:gd name="connsiteX57" fmla="*/ 1528566 w 1815904"/>
                <a:gd name="connsiteY57" fmla="*/ 2019974 h 4280675"/>
                <a:gd name="connsiteX58" fmla="*/ 1528566 w 1815904"/>
                <a:gd name="connsiteY58" fmla="*/ 2096174 h 4280675"/>
                <a:gd name="connsiteX59" fmla="*/ 1538091 w 1815904"/>
                <a:gd name="connsiteY59" fmla="*/ 2191424 h 4280675"/>
                <a:gd name="connsiteX60" fmla="*/ 1509516 w 1815904"/>
                <a:gd name="connsiteY60" fmla="*/ 2334299 h 4280675"/>
                <a:gd name="connsiteX61" fmla="*/ 1423791 w 1815904"/>
                <a:gd name="connsiteY61" fmla="*/ 2391449 h 4280675"/>
                <a:gd name="connsiteX62" fmla="*/ 1357116 w 1815904"/>
                <a:gd name="connsiteY62" fmla="*/ 2391449 h 4280675"/>
                <a:gd name="connsiteX63" fmla="*/ 1357116 w 1815904"/>
                <a:gd name="connsiteY63" fmla="*/ 2362874 h 4280675"/>
                <a:gd name="connsiteX64" fmla="*/ 1395216 w 1815904"/>
                <a:gd name="connsiteY64" fmla="*/ 2286674 h 4280675"/>
                <a:gd name="connsiteX65" fmla="*/ 1395216 w 1815904"/>
                <a:gd name="connsiteY65" fmla="*/ 2200949 h 4280675"/>
                <a:gd name="connsiteX66" fmla="*/ 1338066 w 1815904"/>
                <a:gd name="connsiteY66" fmla="*/ 2267624 h 4280675"/>
                <a:gd name="connsiteX67" fmla="*/ 1271391 w 1815904"/>
                <a:gd name="connsiteY67" fmla="*/ 2277149 h 4280675"/>
                <a:gd name="connsiteX68" fmla="*/ 1261866 w 1815904"/>
                <a:gd name="connsiteY68" fmla="*/ 2248574 h 4280675"/>
                <a:gd name="connsiteX69" fmla="*/ 1347591 w 1815904"/>
                <a:gd name="connsiteY69" fmla="*/ 2134274 h 4280675"/>
                <a:gd name="connsiteX70" fmla="*/ 1414266 w 1815904"/>
                <a:gd name="connsiteY70" fmla="*/ 2010449 h 4280675"/>
                <a:gd name="connsiteX71" fmla="*/ 1338066 w 1815904"/>
                <a:gd name="connsiteY71" fmla="*/ 1791374 h 4280675"/>
                <a:gd name="connsiteX72" fmla="*/ 1290441 w 1815904"/>
                <a:gd name="connsiteY72" fmla="*/ 1581824 h 4280675"/>
                <a:gd name="connsiteX73" fmla="*/ 1261866 w 1815904"/>
                <a:gd name="connsiteY73" fmla="*/ 1419899 h 4280675"/>
                <a:gd name="connsiteX74" fmla="*/ 1438484 w 1815904"/>
                <a:gd name="connsiteY74" fmla="*/ 1065010 h 4280675"/>
                <a:gd name="connsiteX75" fmla="*/ 1173216 w 1815904"/>
                <a:gd name="connsiteY75" fmla="*/ 1016295 h 4280675"/>
                <a:gd name="connsiteX76" fmla="*/ 1138041 w 1815904"/>
                <a:gd name="connsiteY76" fmla="*/ 1600874 h 4280675"/>
                <a:gd name="connsiteX77" fmla="*/ 1138041 w 1815904"/>
                <a:gd name="connsiteY77" fmla="*/ 1781849 h 4280675"/>
                <a:gd name="connsiteX78" fmla="*/ 1176141 w 1815904"/>
                <a:gd name="connsiteY78" fmla="*/ 2019974 h 4280675"/>
                <a:gd name="connsiteX79" fmla="*/ 1195191 w 1815904"/>
                <a:gd name="connsiteY79" fmla="*/ 2134274 h 4280675"/>
                <a:gd name="connsiteX80" fmla="*/ 1204716 w 1815904"/>
                <a:gd name="connsiteY80" fmla="*/ 2305724 h 4280675"/>
                <a:gd name="connsiteX81" fmla="*/ 1185666 w 1815904"/>
                <a:gd name="connsiteY81" fmla="*/ 2543849 h 4280675"/>
                <a:gd name="connsiteX82" fmla="*/ 1128516 w 1815904"/>
                <a:gd name="connsiteY82" fmla="*/ 2834357 h 4280675"/>
                <a:gd name="connsiteX83" fmla="*/ 1118991 w 1815904"/>
                <a:gd name="connsiteY83" fmla="*/ 3096299 h 4280675"/>
                <a:gd name="connsiteX84" fmla="*/ 1138041 w 1815904"/>
                <a:gd name="connsiteY84" fmla="*/ 3334424 h 4280675"/>
                <a:gd name="connsiteX85" fmla="*/ 1071366 w 1815904"/>
                <a:gd name="connsiteY85" fmla="*/ 3629699 h 4280675"/>
                <a:gd name="connsiteX86" fmla="*/ 995166 w 1815904"/>
                <a:gd name="connsiteY86" fmla="*/ 4029749 h 4280675"/>
                <a:gd name="connsiteX87" fmla="*/ 1061841 w 1815904"/>
                <a:gd name="connsiteY87" fmla="*/ 4182149 h 4280675"/>
                <a:gd name="connsiteX88" fmla="*/ 985641 w 1815904"/>
                <a:gd name="connsiteY88" fmla="*/ 4267874 h 4280675"/>
                <a:gd name="connsiteX89" fmla="*/ 871341 w 1815904"/>
                <a:gd name="connsiteY89" fmla="*/ 4277399 h 4280675"/>
                <a:gd name="connsiteX90" fmla="*/ 833241 w 1815904"/>
                <a:gd name="connsiteY90" fmla="*/ 4239299 h 4280675"/>
                <a:gd name="connsiteX91" fmla="*/ 833241 w 1815904"/>
                <a:gd name="connsiteY91" fmla="*/ 4191674 h 4280675"/>
                <a:gd name="connsiteX92" fmla="*/ 833241 w 1815904"/>
                <a:gd name="connsiteY92" fmla="*/ 4124999 h 4280675"/>
                <a:gd name="connsiteX93" fmla="*/ 861816 w 1815904"/>
                <a:gd name="connsiteY93" fmla="*/ 4020224 h 4280675"/>
                <a:gd name="connsiteX94" fmla="*/ 823716 w 1815904"/>
                <a:gd name="connsiteY94" fmla="*/ 3924974 h 4280675"/>
                <a:gd name="connsiteX95" fmla="*/ 861816 w 1815904"/>
                <a:gd name="connsiteY95" fmla="*/ 3772574 h 4280675"/>
                <a:gd name="connsiteX96" fmla="*/ 833241 w 1815904"/>
                <a:gd name="connsiteY96" fmla="*/ 3377282 h 4280675"/>
                <a:gd name="connsiteX97" fmla="*/ 880866 w 1815904"/>
                <a:gd name="connsiteY97" fmla="*/ 3105824 h 4280675"/>
                <a:gd name="connsiteX98" fmla="*/ 776091 w 1815904"/>
                <a:gd name="connsiteY98" fmla="*/ 2267624 h 4280675"/>
                <a:gd name="connsiteX99" fmla="*/ 690366 w 1815904"/>
                <a:gd name="connsiteY99" fmla="*/ 2858174 h 4280675"/>
                <a:gd name="connsiteX100" fmla="*/ 680841 w 1815904"/>
                <a:gd name="connsiteY100" fmla="*/ 3115349 h 4280675"/>
                <a:gd name="connsiteX101" fmla="*/ 699891 w 1815904"/>
                <a:gd name="connsiteY101" fmla="*/ 3343949 h 4280675"/>
                <a:gd name="connsiteX102" fmla="*/ 671316 w 1815904"/>
                <a:gd name="connsiteY102" fmla="*/ 3648749 h 4280675"/>
                <a:gd name="connsiteX103" fmla="*/ 680841 w 1815904"/>
                <a:gd name="connsiteY103" fmla="*/ 3820199 h 4280675"/>
                <a:gd name="connsiteX104" fmla="*/ 699891 w 1815904"/>
                <a:gd name="connsiteY104" fmla="*/ 3953549 h 4280675"/>
                <a:gd name="connsiteX105" fmla="*/ 699891 w 1815904"/>
                <a:gd name="connsiteY105" fmla="*/ 4039274 h 4280675"/>
                <a:gd name="connsiteX106" fmla="*/ 699891 w 1815904"/>
                <a:gd name="connsiteY106" fmla="*/ 4086899 h 4280675"/>
                <a:gd name="connsiteX107" fmla="*/ 699891 w 1815904"/>
                <a:gd name="connsiteY107" fmla="*/ 4163099 h 4280675"/>
                <a:gd name="connsiteX108" fmla="*/ 709416 w 1815904"/>
                <a:gd name="connsiteY108" fmla="*/ 4258349 h 4280675"/>
                <a:gd name="connsiteX109" fmla="*/ 661791 w 1815904"/>
                <a:gd name="connsiteY109" fmla="*/ 4277399 h 4280675"/>
                <a:gd name="connsiteX0" fmla="*/ 661791 w 1815904"/>
                <a:gd name="connsiteY0" fmla="*/ 4277399 h 4280675"/>
                <a:gd name="connsiteX1" fmla="*/ 490341 w 1815904"/>
                <a:gd name="connsiteY1" fmla="*/ 4239299 h 4280675"/>
                <a:gd name="connsiteX2" fmla="*/ 461766 w 1815904"/>
                <a:gd name="connsiteY2" fmla="*/ 4201199 h 4280675"/>
                <a:gd name="connsiteX3" fmla="*/ 557016 w 1815904"/>
                <a:gd name="connsiteY3" fmla="*/ 4020224 h 4280675"/>
                <a:gd name="connsiteX4" fmla="*/ 537966 w 1815904"/>
                <a:gd name="connsiteY4" fmla="*/ 3839249 h 4280675"/>
                <a:gd name="connsiteX5" fmla="*/ 433191 w 1815904"/>
                <a:gd name="connsiteY5" fmla="*/ 3458249 h 4280675"/>
                <a:gd name="connsiteX6" fmla="*/ 404616 w 1815904"/>
                <a:gd name="connsiteY6" fmla="*/ 3210599 h 4280675"/>
                <a:gd name="connsiteX7" fmla="*/ 433191 w 1815904"/>
                <a:gd name="connsiteY7" fmla="*/ 3010574 h 4280675"/>
                <a:gd name="connsiteX8" fmla="*/ 433191 w 1815904"/>
                <a:gd name="connsiteY8" fmla="*/ 2724824 h 4280675"/>
                <a:gd name="connsiteX9" fmla="*/ 385566 w 1815904"/>
                <a:gd name="connsiteY9" fmla="*/ 2467649 h 4280675"/>
                <a:gd name="connsiteX10" fmla="*/ 337941 w 1815904"/>
                <a:gd name="connsiteY10" fmla="*/ 2267624 h 4280675"/>
                <a:gd name="connsiteX11" fmla="*/ 395091 w 1815904"/>
                <a:gd name="connsiteY11" fmla="*/ 1819949 h 4280675"/>
                <a:gd name="connsiteX12" fmla="*/ 414141 w 1815904"/>
                <a:gd name="connsiteY12" fmla="*/ 1486574 h 4280675"/>
                <a:gd name="connsiteX13" fmla="*/ 404616 w 1815904"/>
                <a:gd name="connsiteY13" fmla="*/ 1191299 h 4280675"/>
                <a:gd name="connsiteX14" fmla="*/ 404616 w 1815904"/>
                <a:gd name="connsiteY14" fmla="*/ 1096049 h 4280675"/>
                <a:gd name="connsiteX15" fmla="*/ 309366 w 1815904"/>
                <a:gd name="connsiteY15" fmla="*/ 1343699 h 4280675"/>
                <a:gd name="connsiteX16" fmla="*/ 271266 w 1815904"/>
                <a:gd name="connsiteY16" fmla="*/ 1496099 h 4280675"/>
                <a:gd name="connsiteX17" fmla="*/ 261741 w 1815904"/>
                <a:gd name="connsiteY17" fmla="*/ 1648499 h 4280675"/>
                <a:gd name="connsiteX18" fmla="*/ 147441 w 1815904"/>
                <a:gd name="connsiteY18" fmla="*/ 1924724 h 4280675"/>
                <a:gd name="connsiteX19" fmla="*/ 118866 w 1815904"/>
                <a:gd name="connsiteY19" fmla="*/ 2029499 h 4280675"/>
                <a:gd name="connsiteX20" fmla="*/ 185541 w 1815904"/>
                <a:gd name="connsiteY20" fmla="*/ 2096174 h 4280675"/>
                <a:gd name="connsiteX21" fmla="*/ 233166 w 1815904"/>
                <a:gd name="connsiteY21" fmla="*/ 2229524 h 4280675"/>
                <a:gd name="connsiteX22" fmla="*/ 252216 w 1815904"/>
                <a:gd name="connsiteY22" fmla="*/ 2286674 h 4280675"/>
                <a:gd name="connsiteX23" fmla="*/ 195066 w 1815904"/>
                <a:gd name="connsiteY23" fmla="*/ 2258099 h 4280675"/>
                <a:gd name="connsiteX24" fmla="*/ 137916 w 1815904"/>
                <a:gd name="connsiteY24" fmla="*/ 2210474 h 4280675"/>
                <a:gd name="connsiteX25" fmla="*/ 137916 w 1815904"/>
                <a:gd name="connsiteY25" fmla="*/ 2286674 h 4280675"/>
                <a:gd name="connsiteX26" fmla="*/ 176016 w 1815904"/>
                <a:gd name="connsiteY26" fmla="*/ 2343824 h 4280675"/>
                <a:gd name="connsiteX27" fmla="*/ 176016 w 1815904"/>
                <a:gd name="connsiteY27" fmla="*/ 2391449 h 4280675"/>
                <a:gd name="connsiteX28" fmla="*/ 99816 w 1815904"/>
                <a:gd name="connsiteY28" fmla="*/ 2391449 h 4280675"/>
                <a:gd name="connsiteX29" fmla="*/ 4566 w 1815904"/>
                <a:gd name="connsiteY29" fmla="*/ 2267624 h 4280675"/>
                <a:gd name="connsiteX30" fmla="*/ 14091 w 1815904"/>
                <a:gd name="connsiteY30" fmla="*/ 2096174 h 4280675"/>
                <a:gd name="connsiteX31" fmla="*/ 4566 w 1815904"/>
                <a:gd name="connsiteY31" fmla="*/ 2019974 h 4280675"/>
                <a:gd name="connsiteX32" fmla="*/ 52191 w 1815904"/>
                <a:gd name="connsiteY32" fmla="*/ 1667549 h 4280675"/>
                <a:gd name="connsiteX33" fmla="*/ 80766 w 1815904"/>
                <a:gd name="connsiteY33" fmla="*/ 1438949 h 4280675"/>
                <a:gd name="connsiteX34" fmla="*/ 118866 w 1815904"/>
                <a:gd name="connsiteY34" fmla="*/ 1115099 h 4280675"/>
                <a:gd name="connsiteX35" fmla="*/ 185541 w 1815904"/>
                <a:gd name="connsiteY35" fmla="*/ 829349 h 4280675"/>
                <a:gd name="connsiteX36" fmla="*/ 347466 w 1815904"/>
                <a:gd name="connsiteY36" fmla="*/ 705524 h 4280675"/>
                <a:gd name="connsiteX37" fmla="*/ 595116 w 1815904"/>
                <a:gd name="connsiteY37" fmla="*/ 553124 h 4280675"/>
                <a:gd name="connsiteX38" fmla="*/ 642741 w 1815904"/>
                <a:gd name="connsiteY38" fmla="*/ 486449 h 4280675"/>
                <a:gd name="connsiteX39" fmla="*/ 614166 w 1815904"/>
                <a:gd name="connsiteY39" fmla="*/ 429299 h 4280675"/>
                <a:gd name="connsiteX40" fmla="*/ 566541 w 1815904"/>
                <a:gd name="connsiteY40" fmla="*/ 238799 h 4280675"/>
                <a:gd name="connsiteX41" fmla="*/ 595116 w 1815904"/>
                <a:gd name="connsiteY41" fmla="*/ 76874 h 4280675"/>
                <a:gd name="connsiteX42" fmla="*/ 671316 w 1815904"/>
                <a:gd name="connsiteY42" fmla="*/ 10199 h 4280675"/>
                <a:gd name="connsiteX43" fmla="*/ 861816 w 1815904"/>
                <a:gd name="connsiteY43" fmla="*/ 10199 h 4280675"/>
                <a:gd name="connsiteX44" fmla="*/ 947541 w 1815904"/>
                <a:gd name="connsiteY44" fmla="*/ 105449 h 4280675"/>
                <a:gd name="connsiteX45" fmla="*/ 976116 w 1815904"/>
                <a:gd name="connsiteY45" fmla="*/ 267374 h 4280675"/>
                <a:gd name="connsiteX46" fmla="*/ 938016 w 1815904"/>
                <a:gd name="connsiteY46" fmla="*/ 400724 h 4280675"/>
                <a:gd name="connsiteX47" fmla="*/ 909441 w 1815904"/>
                <a:gd name="connsiteY47" fmla="*/ 467399 h 4280675"/>
                <a:gd name="connsiteX48" fmla="*/ 928491 w 1815904"/>
                <a:gd name="connsiteY48" fmla="*/ 534074 h 4280675"/>
                <a:gd name="connsiteX49" fmla="*/ 1004691 w 1815904"/>
                <a:gd name="connsiteY49" fmla="*/ 610274 h 4280675"/>
                <a:gd name="connsiteX50" fmla="*/ 1166616 w 1815904"/>
                <a:gd name="connsiteY50" fmla="*/ 686474 h 4280675"/>
                <a:gd name="connsiteX51" fmla="*/ 1305590 w 1815904"/>
                <a:gd name="connsiteY51" fmla="*/ 653681 h 4280675"/>
                <a:gd name="connsiteX52" fmla="*/ 1493910 w 1815904"/>
                <a:gd name="connsiteY52" fmla="*/ 678703 h 4280675"/>
                <a:gd name="connsiteX53" fmla="*/ 1645109 w 1815904"/>
                <a:gd name="connsiteY53" fmla="*/ 737370 h 4280675"/>
                <a:gd name="connsiteX54" fmla="*/ 1812430 w 1815904"/>
                <a:gd name="connsiteY54" fmla="*/ 845889 h 4280675"/>
                <a:gd name="connsiteX55" fmla="*/ 1480941 w 1815904"/>
                <a:gd name="connsiteY55" fmla="*/ 1677074 h 4280675"/>
                <a:gd name="connsiteX56" fmla="*/ 1499991 w 1815904"/>
                <a:gd name="connsiteY56" fmla="*/ 1886624 h 4280675"/>
                <a:gd name="connsiteX57" fmla="*/ 1528566 w 1815904"/>
                <a:gd name="connsiteY57" fmla="*/ 2019974 h 4280675"/>
                <a:gd name="connsiteX58" fmla="*/ 1528566 w 1815904"/>
                <a:gd name="connsiteY58" fmla="*/ 2096174 h 4280675"/>
                <a:gd name="connsiteX59" fmla="*/ 1538091 w 1815904"/>
                <a:gd name="connsiteY59" fmla="*/ 2191424 h 4280675"/>
                <a:gd name="connsiteX60" fmla="*/ 1509516 w 1815904"/>
                <a:gd name="connsiteY60" fmla="*/ 2334299 h 4280675"/>
                <a:gd name="connsiteX61" fmla="*/ 1423791 w 1815904"/>
                <a:gd name="connsiteY61" fmla="*/ 2391449 h 4280675"/>
                <a:gd name="connsiteX62" fmla="*/ 1357116 w 1815904"/>
                <a:gd name="connsiteY62" fmla="*/ 2391449 h 4280675"/>
                <a:gd name="connsiteX63" fmla="*/ 1357116 w 1815904"/>
                <a:gd name="connsiteY63" fmla="*/ 2362874 h 4280675"/>
                <a:gd name="connsiteX64" fmla="*/ 1395216 w 1815904"/>
                <a:gd name="connsiteY64" fmla="*/ 2286674 h 4280675"/>
                <a:gd name="connsiteX65" fmla="*/ 1395216 w 1815904"/>
                <a:gd name="connsiteY65" fmla="*/ 2200949 h 4280675"/>
                <a:gd name="connsiteX66" fmla="*/ 1338066 w 1815904"/>
                <a:gd name="connsiteY66" fmla="*/ 2267624 h 4280675"/>
                <a:gd name="connsiteX67" fmla="*/ 1271391 w 1815904"/>
                <a:gd name="connsiteY67" fmla="*/ 2277149 h 4280675"/>
                <a:gd name="connsiteX68" fmla="*/ 1261866 w 1815904"/>
                <a:gd name="connsiteY68" fmla="*/ 2248574 h 4280675"/>
                <a:gd name="connsiteX69" fmla="*/ 1347591 w 1815904"/>
                <a:gd name="connsiteY69" fmla="*/ 2134274 h 4280675"/>
                <a:gd name="connsiteX70" fmla="*/ 1414266 w 1815904"/>
                <a:gd name="connsiteY70" fmla="*/ 2010449 h 4280675"/>
                <a:gd name="connsiteX71" fmla="*/ 1338066 w 1815904"/>
                <a:gd name="connsiteY71" fmla="*/ 1791374 h 4280675"/>
                <a:gd name="connsiteX72" fmla="*/ 1290441 w 1815904"/>
                <a:gd name="connsiteY72" fmla="*/ 1581824 h 4280675"/>
                <a:gd name="connsiteX73" fmla="*/ 1261866 w 1815904"/>
                <a:gd name="connsiteY73" fmla="*/ 1419899 h 4280675"/>
                <a:gd name="connsiteX74" fmla="*/ 1438484 w 1815904"/>
                <a:gd name="connsiteY74" fmla="*/ 1065010 h 4280675"/>
                <a:gd name="connsiteX75" fmla="*/ 1173216 w 1815904"/>
                <a:gd name="connsiteY75" fmla="*/ 1016295 h 4280675"/>
                <a:gd name="connsiteX76" fmla="*/ 1138041 w 1815904"/>
                <a:gd name="connsiteY76" fmla="*/ 1600874 h 4280675"/>
                <a:gd name="connsiteX77" fmla="*/ 1138041 w 1815904"/>
                <a:gd name="connsiteY77" fmla="*/ 1781849 h 4280675"/>
                <a:gd name="connsiteX78" fmla="*/ 1176141 w 1815904"/>
                <a:gd name="connsiteY78" fmla="*/ 2019974 h 4280675"/>
                <a:gd name="connsiteX79" fmla="*/ 1195191 w 1815904"/>
                <a:gd name="connsiteY79" fmla="*/ 2134274 h 4280675"/>
                <a:gd name="connsiteX80" fmla="*/ 1204716 w 1815904"/>
                <a:gd name="connsiteY80" fmla="*/ 2305724 h 4280675"/>
                <a:gd name="connsiteX81" fmla="*/ 1185666 w 1815904"/>
                <a:gd name="connsiteY81" fmla="*/ 2543849 h 4280675"/>
                <a:gd name="connsiteX82" fmla="*/ 1128516 w 1815904"/>
                <a:gd name="connsiteY82" fmla="*/ 2834357 h 4280675"/>
                <a:gd name="connsiteX83" fmla="*/ 1118991 w 1815904"/>
                <a:gd name="connsiteY83" fmla="*/ 3096299 h 4280675"/>
                <a:gd name="connsiteX84" fmla="*/ 1138041 w 1815904"/>
                <a:gd name="connsiteY84" fmla="*/ 3334424 h 4280675"/>
                <a:gd name="connsiteX85" fmla="*/ 1071366 w 1815904"/>
                <a:gd name="connsiteY85" fmla="*/ 3629699 h 4280675"/>
                <a:gd name="connsiteX86" fmla="*/ 995166 w 1815904"/>
                <a:gd name="connsiteY86" fmla="*/ 4029749 h 4280675"/>
                <a:gd name="connsiteX87" fmla="*/ 1061841 w 1815904"/>
                <a:gd name="connsiteY87" fmla="*/ 4182149 h 4280675"/>
                <a:gd name="connsiteX88" fmla="*/ 985641 w 1815904"/>
                <a:gd name="connsiteY88" fmla="*/ 4267874 h 4280675"/>
                <a:gd name="connsiteX89" fmla="*/ 871341 w 1815904"/>
                <a:gd name="connsiteY89" fmla="*/ 4277399 h 4280675"/>
                <a:gd name="connsiteX90" fmla="*/ 833241 w 1815904"/>
                <a:gd name="connsiteY90" fmla="*/ 4239299 h 4280675"/>
                <a:gd name="connsiteX91" fmla="*/ 833241 w 1815904"/>
                <a:gd name="connsiteY91" fmla="*/ 4191674 h 4280675"/>
                <a:gd name="connsiteX92" fmla="*/ 833241 w 1815904"/>
                <a:gd name="connsiteY92" fmla="*/ 4124999 h 4280675"/>
                <a:gd name="connsiteX93" fmla="*/ 861816 w 1815904"/>
                <a:gd name="connsiteY93" fmla="*/ 4020224 h 4280675"/>
                <a:gd name="connsiteX94" fmla="*/ 823716 w 1815904"/>
                <a:gd name="connsiteY94" fmla="*/ 3924974 h 4280675"/>
                <a:gd name="connsiteX95" fmla="*/ 861816 w 1815904"/>
                <a:gd name="connsiteY95" fmla="*/ 3772574 h 4280675"/>
                <a:gd name="connsiteX96" fmla="*/ 833241 w 1815904"/>
                <a:gd name="connsiteY96" fmla="*/ 3377282 h 4280675"/>
                <a:gd name="connsiteX97" fmla="*/ 880866 w 1815904"/>
                <a:gd name="connsiteY97" fmla="*/ 3105824 h 4280675"/>
                <a:gd name="connsiteX98" fmla="*/ 776091 w 1815904"/>
                <a:gd name="connsiteY98" fmla="*/ 2267624 h 4280675"/>
                <a:gd name="connsiteX99" fmla="*/ 690366 w 1815904"/>
                <a:gd name="connsiteY99" fmla="*/ 2858174 h 4280675"/>
                <a:gd name="connsiteX100" fmla="*/ 680841 w 1815904"/>
                <a:gd name="connsiteY100" fmla="*/ 3115349 h 4280675"/>
                <a:gd name="connsiteX101" fmla="*/ 699891 w 1815904"/>
                <a:gd name="connsiteY101" fmla="*/ 3343949 h 4280675"/>
                <a:gd name="connsiteX102" fmla="*/ 671316 w 1815904"/>
                <a:gd name="connsiteY102" fmla="*/ 3648749 h 4280675"/>
                <a:gd name="connsiteX103" fmla="*/ 680841 w 1815904"/>
                <a:gd name="connsiteY103" fmla="*/ 3820199 h 4280675"/>
                <a:gd name="connsiteX104" fmla="*/ 699891 w 1815904"/>
                <a:gd name="connsiteY104" fmla="*/ 3953549 h 4280675"/>
                <a:gd name="connsiteX105" fmla="*/ 699891 w 1815904"/>
                <a:gd name="connsiteY105" fmla="*/ 4039274 h 4280675"/>
                <a:gd name="connsiteX106" fmla="*/ 699891 w 1815904"/>
                <a:gd name="connsiteY106" fmla="*/ 4086899 h 4280675"/>
                <a:gd name="connsiteX107" fmla="*/ 699891 w 1815904"/>
                <a:gd name="connsiteY107" fmla="*/ 4163099 h 4280675"/>
                <a:gd name="connsiteX108" fmla="*/ 709416 w 1815904"/>
                <a:gd name="connsiteY108" fmla="*/ 4258349 h 4280675"/>
                <a:gd name="connsiteX109" fmla="*/ 661791 w 1815904"/>
                <a:gd name="connsiteY109" fmla="*/ 4277399 h 4280675"/>
                <a:gd name="connsiteX0" fmla="*/ 661791 w 1816293"/>
                <a:gd name="connsiteY0" fmla="*/ 4277399 h 4280675"/>
                <a:gd name="connsiteX1" fmla="*/ 490341 w 1816293"/>
                <a:gd name="connsiteY1" fmla="*/ 4239299 h 4280675"/>
                <a:gd name="connsiteX2" fmla="*/ 461766 w 1816293"/>
                <a:gd name="connsiteY2" fmla="*/ 4201199 h 4280675"/>
                <a:gd name="connsiteX3" fmla="*/ 557016 w 1816293"/>
                <a:gd name="connsiteY3" fmla="*/ 4020224 h 4280675"/>
                <a:gd name="connsiteX4" fmla="*/ 537966 w 1816293"/>
                <a:gd name="connsiteY4" fmla="*/ 3839249 h 4280675"/>
                <a:gd name="connsiteX5" fmla="*/ 433191 w 1816293"/>
                <a:gd name="connsiteY5" fmla="*/ 3458249 h 4280675"/>
                <a:gd name="connsiteX6" fmla="*/ 404616 w 1816293"/>
                <a:gd name="connsiteY6" fmla="*/ 3210599 h 4280675"/>
                <a:gd name="connsiteX7" fmla="*/ 433191 w 1816293"/>
                <a:gd name="connsiteY7" fmla="*/ 3010574 h 4280675"/>
                <a:gd name="connsiteX8" fmla="*/ 433191 w 1816293"/>
                <a:gd name="connsiteY8" fmla="*/ 2724824 h 4280675"/>
                <a:gd name="connsiteX9" fmla="*/ 385566 w 1816293"/>
                <a:gd name="connsiteY9" fmla="*/ 2467649 h 4280675"/>
                <a:gd name="connsiteX10" fmla="*/ 337941 w 1816293"/>
                <a:gd name="connsiteY10" fmla="*/ 2267624 h 4280675"/>
                <a:gd name="connsiteX11" fmla="*/ 395091 w 1816293"/>
                <a:gd name="connsiteY11" fmla="*/ 1819949 h 4280675"/>
                <a:gd name="connsiteX12" fmla="*/ 414141 w 1816293"/>
                <a:gd name="connsiteY12" fmla="*/ 1486574 h 4280675"/>
                <a:gd name="connsiteX13" fmla="*/ 404616 w 1816293"/>
                <a:gd name="connsiteY13" fmla="*/ 1191299 h 4280675"/>
                <a:gd name="connsiteX14" fmla="*/ 404616 w 1816293"/>
                <a:gd name="connsiteY14" fmla="*/ 1096049 h 4280675"/>
                <a:gd name="connsiteX15" fmla="*/ 309366 w 1816293"/>
                <a:gd name="connsiteY15" fmla="*/ 1343699 h 4280675"/>
                <a:gd name="connsiteX16" fmla="*/ 271266 w 1816293"/>
                <a:gd name="connsiteY16" fmla="*/ 1496099 h 4280675"/>
                <a:gd name="connsiteX17" fmla="*/ 261741 w 1816293"/>
                <a:gd name="connsiteY17" fmla="*/ 1648499 h 4280675"/>
                <a:gd name="connsiteX18" fmla="*/ 147441 w 1816293"/>
                <a:gd name="connsiteY18" fmla="*/ 1924724 h 4280675"/>
                <a:gd name="connsiteX19" fmla="*/ 118866 w 1816293"/>
                <a:gd name="connsiteY19" fmla="*/ 2029499 h 4280675"/>
                <a:gd name="connsiteX20" fmla="*/ 185541 w 1816293"/>
                <a:gd name="connsiteY20" fmla="*/ 2096174 h 4280675"/>
                <a:gd name="connsiteX21" fmla="*/ 233166 w 1816293"/>
                <a:gd name="connsiteY21" fmla="*/ 2229524 h 4280675"/>
                <a:gd name="connsiteX22" fmla="*/ 252216 w 1816293"/>
                <a:gd name="connsiteY22" fmla="*/ 2286674 h 4280675"/>
                <a:gd name="connsiteX23" fmla="*/ 195066 w 1816293"/>
                <a:gd name="connsiteY23" fmla="*/ 2258099 h 4280675"/>
                <a:gd name="connsiteX24" fmla="*/ 137916 w 1816293"/>
                <a:gd name="connsiteY24" fmla="*/ 2210474 h 4280675"/>
                <a:gd name="connsiteX25" fmla="*/ 137916 w 1816293"/>
                <a:gd name="connsiteY25" fmla="*/ 2286674 h 4280675"/>
                <a:gd name="connsiteX26" fmla="*/ 176016 w 1816293"/>
                <a:gd name="connsiteY26" fmla="*/ 2343824 h 4280675"/>
                <a:gd name="connsiteX27" fmla="*/ 176016 w 1816293"/>
                <a:gd name="connsiteY27" fmla="*/ 2391449 h 4280675"/>
                <a:gd name="connsiteX28" fmla="*/ 99816 w 1816293"/>
                <a:gd name="connsiteY28" fmla="*/ 2391449 h 4280675"/>
                <a:gd name="connsiteX29" fmla="*/ 4566 w 1816293"/>
                <a:gd name="connsiteY29" fmla="*/ 2267624 h 4280675"/>
                <a:gd name="connsiteX30" fmla="*/ 14091 w 1816293"/>
                <a:gd name="connsiteY30" fmla="*/ 2096174 h 4280675"/>
                <a:gd name="connsiteX31" fmla="*/ 4566 w 1816293"/>
                <a:gd name="connsiteY31" fmla="*/ 2019974 h 4280675"/>
                <a:gd name="connsiteX32" fmla="*/ 52191 w 1816293"/>
                <a:gd name="connsiteY32" fmla="*/ 1667549 h 4280675"/>
                <a:gd name="connsiteX33" fmla="*/ 80766 w 1816293"/>
                <a:gd name="connsiteY33" fmla="*/ 1438949 h 4280675"/>
                <a:gd name="connsiteX34" fmla="*/ 118866 w 1816293"/>
                <a:gd name="connsiteY34" fmla="*/ 1115099 h 4280675"/>
                <a:gd name="connsiteX35" fmla="*/ 185541 w 1816293"/>
                <a:gd name="connsiteY35" fmla="*/ 829349 h 4280675"/>
                <a:gd name="connsiteX36" fmla="*/ 347466 w 1816293"/>
                <a:gd name="connsiteY36" fmla="*/ 705524 h 4280675"/>
                <a:gd name="connsiteX37" fmla="*/ 595116 w 1816293"/>
                <a:gd name="connsiteY37" fmla="*/ 553124 h 4280675"/>
                <a:gd name="connsiteX38" fmla="*/ 642741 w 1816293"/>
                <a:gd name="connsiteY38" fmla="*/ 486449 h 4280675"/>
                <a:gd name="connsiteX39" fmla="*/ 614166 w 1816293"/>
                <a:gd name="connsiteY39" fmla="*/ 429299 h 4280675"/>
                <a:gd name="connsiteX40" fmla="*/ 566541 w 1816293"/>
                <a:gd name="connsiteY40" fmla="*/ 238799 h 4280675"/>
                <a:gd name="connsiteX41" fmla="*/ 595116 w 1816293"/>
                <a:gd name="connsiteY41" fmla="*/ 76874 h 4280675"/>
                <a:gd name="connsiteX42" fmla="*/ 671316 w 1816293"/>
                <a:gd name="connsiteY42" fmla="*/ 10199 h 4280675"/>
                <a:gd name="connsiteX43" fmla="*/ 861816 w 1816293"/>
                <a:gd name="connsiteY43" fmla="*/ 10199 h 4280675"/>
                <a:gd name="connsiteX44" fmla="*/ 947541 w 1816293"/>
                <a:gd name="connsiteY44" fmla="*/ 105449 h 4280675"/>
                <a:gd name="connsiteX45" fmla="*/ 976116 w 1816293"/>
                <a:gd name="connsiteY45" fmla="*/ 267374 h 4280675"/>
                <a:gd name="connsiteX46" fmla="*/ 938016 w 1816293"/>
                <a:gd name="connsiteY46" fmla="*/ 400724 h 4280675"/>
                <a:gd name="connsiteX47" fmla="*/ 909441 w 1816293"/>
                <a:gd name="connsiteY47" fmla="*/ 467399 h 4280675"/>
                <a:gd name="connsiteX48" fmla="*/ 928491 w 1816293"/>
                <a:gd name="connsiteY48" fmla="*/ 534074 h 4280675"/>
                <a:gd name="connsiteX49" fmla="*/ 1004691 w 1816293"/>
                <a:gd name="connsiteY49" fmla="*/ 610274 h 4280675"/>
                <a:gd name="connsiteX50" fmla="*/ 1166616 w 1816293"/>
                <a:gd name="connsiteY50" fmla="*/ 686474 h 4280675"/>
                <a:gd name="connsiteX51" fmla="*/ 1305590 w 1816293"/>
                <a:gd name="connsiteY51" fmla="*/ 653681 h 4280675"/>
                <a:gd name="connsiteX52" fmla="*/ 1493910 w 1816293"/>
                <a:gd name="connsiteY52" fmla="*/ 678703 h 4280675"/>
                <a:gd name="connsiteX53" fmla="*/ 1645109 w 1816293"/>
                <a:gd name="connsiteY53" fmla="*/ 737370 h 4280675"/>
                <a:gd name="connsiteX54" fmla="*/ 1812430 w 1816293"/>
                <a:gd name="connsiteY54" fmla="*/ 845889 h 4280675"/>
                <a:gd name="connsiteX55" fmla="*/ 1480941 w 1816293"/>
                <a:gd name="connsiteY55" fmla="*/ 1677074 h 4280675"/>
                <a:gd name="connsiteX56" fmla="*/ 1499991 w 1816293"/>
                <a:gd name="connsiteY56" fmla="*/ 1886624 h 4280675"/>
                <a:gd name="connsiteX57" fmla="*/ 1528566 w 1816293"/>
                <a:gd name="connsiteY57" fmla="*/ 2019974 h 4280675"/>
                <a:gd name="connsiteX58" fmla="*/ 1528566 w 1816293"/>
                <a:gd name="connsiteY58" fmla="*/ 2096174 h 4280675"/>
                <a:gd name="connsiteX59" fmla="*/ 1538091 w 1816293"/>
                <a:gd name="connsiteY59" fmla="*/ 2191424 h 4280675"/>
                <a:gd name="connsiteX60" fmla="*/ 1509516 w 1816293"/>
                <a:gd name="connsiteY60" fmla="*/ 2334299 h 4280675"/>
                <a:gd name="connsiteX61" fmla="*/ 1423791 w 1816293"/>
                <a:gd name="connsiteY61" fmla="*/ 2391449 h 4280675"/>
                <a:gd name="connsiteX62" fmla="*/ 1357116 w 1816293"/>
                <a:gd name="connsiteY62" fmla="*/ 2391449 h 4280675"/>
                <a:gd name="connsiteX63" fmla="*/ 1357116 w 1816293"/>
                <a:gd name="connsiteY63" fmla="*/ 2362874 h 4280675"/>
                <a:gd name="connsiteX64" fmla="*/ 1395216 w 1816293"/>
                <a:gd name="connsiteY64" fmla="*/ 2286674 h 4280675"/>
                <a:gd name="connsiteX65" fmla="*/ 1395216 w 1816293"/>
                <a:gd name="connsiteY65" fmla="*/ 2200949 h 4280675"/>
                <a:gd name="connsiteX66" fmla="*/ 1338066 w 1816293"/>
                <a:gd name="connsiteY66" fmla="*/ 2267624 h 4280675"/>
                <a:gd name="connsiteX67" fmla="*/ 1271391 w 1816293"/>
                <a:gd name="connsiteY67" fmla="*/ 2277149 h 4280675"/>
                <a:gd name="connsiteX68" fmla="*/ 1261866 w 1816293"/>
                <a:gd name="connsiteY68" fmla="*/ 2248574 h 4280675"/>
                <a:gd name="connsiteX69" fmla="*/ 1347591 w 1816293"/>
                <a:gd name="connsiteY69" fmla="*/ 2134274 h 4280675"/>
                <a:gd name="connsiteX70" fmla="*/ 1414266 w 1816293"/>
                <a:gd name="connsiteY70" fmla="*/ 2010449 h 4280675"/>
                <a:gd name="connsiteX71" fmla="*/ 1338066 w 1816293"/>
                <a:gd name="connsiteY71" fmla="*/ 1791374 h 4280675"/>
                <a:gd name="connsiteX72" fmla="*/ 1290441 w 1816293"/>
                <a:gd name="connsiteY72" fmla="*/ 1581824 h 4280675"/>
                <a:gd name="connsiteX73" fmla="*/ 1261866 w 1816293"/>
                <a:gd name="connsiteY73" fmla="*/ 1419899 h 4280675"/>
                <a:gd name="connsiteX74" fmla="*/ 1438484 w 1816293"/>
                <a:gd name="connsiteY74" fmla="*/ 1065010 h 4280675"/>
                <a:gd name="connsiteX75" fmla="*/ 1173216 w 1816293"/>
                <a:gd name="connsiteY75" fmla="*/ 1016295 h 4280675"/>
                <a:gd name="connsiteX76" fmla="*/ 1138041 w 1816293"/>
                <a:gd name="connsiteY76" fmla="*/ 1600874 h 4280675"/>
                <a:gd name="connsiteX77" fmla="*/ 1138041 w 1816293"/>
                <a:gd name="connsiteY77" fmla="*/ 1781849 h 4280675"/>
                <a:gd name="connsiteX78" fmla="*/ 1176141 w 1816293"/>
                <a:gd name="connsiteY78" fmla="*/ 2019974 h 4280675"/>
                <a:gd name="connsiteX79" fmla="*/ 1195191 w 1816293"/>
                <a:gd name="connsiteY79" fmla="*/ 2134274 h 4280675"/>
                <a:gd name="connsiteX80" fmla="*/ 1204716 w 1816293"/>
                <a:gd name="connsiteY80" fmla="*/ 2305724 h 4280675"/>
                <a:gd name="connsiteX81" fmla="*/ 1185666 w 1816293"/>
                <a:gd name="connsiteY81" fmla="*/ 2543849 h 4280675"/>
                <a:gd name="connsiteX82" fmla="*/ 1128516 w 1816293"/>
                <a:gd name="connsiteY82" fmla="*/ 2834357 h 4280675"/>
                <a:gd name="connsiteX83" fmla="*/ 1118991 w 1816293"/>
                <a:gd name="connsiteY83" fmla="*/ 3096299 h 4280675"/>
                <a:gd name="connsiteX84" fmla="*/ 1138041 w 1816293"/>
                <a:gd name="connsiteY84" fmla="*/ 3334424 h 4280675"/>
                <a:gd name="connsiteX85" fmla="*/ 1071366 w 1816293"/>
                <a:gd name="connsiteY85" fmla="*/ 3629699 h 4280675"/>
                <a:gd name="connsiteX86" fmla="*/ 995166 w 1816293"/>
                <a:gd name="connsiteY86" fmla="*/ 4029749 h 4280675"/>
                <a:gd name="connsiteX87" fmla="*/ 1061841 w 1816293"/>
                <a:gd name="connsiteY87" fmla="*/ 4182149 h 4280675"/>
                <a:gd name="connsiteX88" fmla="*/ 985641 w 1816293"/>
                <a:gd name="connsiteY88" fmla="*/ 4267874 h 4280675"/>
                <a:gd name="connsiteX89" fmla="*/ 871341 w 1816293"/>
                <a:gd name="connsiteY89" fmla="*/ 4277399 h 4280675"/>
                <a:gd name="connsiteX90" fmla="*/ 833241 w 1816293"/>
                <a:gd name="connsiteY90" fmla="*/ 4239299 h 4280675"/>
                <a:gd name="connsiteX91" fmla="*/ 833241 w 1816293"/>
                <a:gd name="connsiteY91" fmla="*/ 4191674 h 4280675"/>
                <a:gd name="connsiteX92" fmla="*/ 833241 w 1816293"/>
                <a:gd name="connsiteY92" fmla="*/ 4124999 h 4280675"/>
                <a:gd name="connsiteX93" fmla="*/ 861816 w 1816293"/>
                <a:gd name="connsiteY93" fmla="*/ 4020224 h 4280675"/>
                <a:gd name="connsiteX94" fmla="*/ 823716 w 1816293"/>
                <a:gd name="connsiteY94" fmla="*/ 3924974 h 4280675"/>
                <a:gd name="connsiteX95" fmla="*/ 861816 w 1816293"/>
                <a:gd name="connsiteY95" fmla="*/ 3772574 h 4280675"/>
                <a:gd name="connsiteX96" fmla="*/ 833241 w 1816293"/>
                <a:gd name="connsiteY96" fmla="*/ 3377282 h 4280675"/>
                <a:gd name="connsiteX97" fmla="*/ 880866 w 1816293"/>
                <a:gd name="connsiteY97" fmla="*/ 3105824 h 4280675"/>
                <a:gd name="connsiteX98" fmla="*/ 776091 w 1816293"/>
                <a:gd name="connsiteY98" fmla="*/ 2267624 h 4280675"/>
                <a:gd name="connsiteX99" fmla="*/ 690366 w 1816293"/>
                <a:gd name="connsiteY99" fmla="*/ 2858174 h 4280675"/>
                <a:gd name="connsiteX100" fmla="*/ 680841 w 1816293"/>
                <a:gd name="connsiteY100" fmla="*/ 3115349 h 4280675"/>
                <a:gd name="connsiteX101" fmla="*/ 699891 w 1816293"/>
                <a:gd name="connsiteY101" fmla="*/ 3343949 h 4280675"/>
                <a:gd name="connsiteX102" fmla="*/ 671316 w 1816293"/>
                <a:gd name="connsiteY102" fmla="*/ 3648749 h 4280675"/>
                <a:gd name="connsiteX103" fmla="*/ 680841 w 1816293"/>
                <a:gd name="connsiteY103" fmla="*/ 3820199 h 4280675"/>
                <a:gd name="connsiteX104" fmla="*/ 699891 w 1816293"/>
                <a:gd name="connsiteY104" fmla="*/ 3953549 h 4280675"/>
                <a:gd name="connsiteX105" fmla="*/ 699891 w 1816293"/>
                <a:gd name="connsiteY105" fmla="*/ 4039274 h 4280675"/>
                <a:gd name="connsiteX106" fmla="*/ 699891 w 1816293"/>
                <a:gd name="connsiteY106" fmla="*/ 4086899 h 4280675"/>
                <a:gd name="connsiteX107" fmla="*/ 699891 w 1816293"/>
                <a:gd name="connsiteY107" fmla="*/ 4163099 h 4280675"/>
                <a:gd name="connsiteX108" fmla="*/ 709416 w 1816293"/>
                <a:gd name="connsiteY108" fmla="*/ 4258349 h 4280675"/>
                <a:gd name="connsiteX109" fmla="*/ 661791 w 1816293"/>
                <a:gd name="connsiteY109" fmla="*/ 4277399 h 4280675"/>
                <a:gd name="connsiteX0" fmla="*/ 661791 w 2036543"/>
                <a:gd name="connsiteY0" fmla="*/ 4277399 h 4280675"/>
                <a:gd name="connsiteX1" fmla="*/ 490341 w 2036543"/>
                <a:gd name="connsiteY1" fmla="*/ 4239299 h 4280675"/>
                <a:gd name="connsiteX2" fmla="*/ 461766 w 2036543"/>
                <a:gd name="connsiteY2" fmla="*/ 4201199 h 4280675"/>
                <a:gd name="connsiteX3" fmla="*/ 557016 w 2036543"/>
                <a:gd name="connsiteY3" fmla="*/ 4020224 h 4280675"/>
                <a:gd name="connsiteX4" fmla="*/ 537966 w 2036543"/>
                <a:gd name="connsiteY4" fmla="*/ 3839249 h 4280675"/>
                <a:gd name="connsiteX5" fmla="*/ 433191 w 2036543"/>
                <a:gd name="connsiteY5" fmla="*/ 3458249 h 4280675"/>
                <a:gd name="connsiteX6" fmla="*/ 404616 w 2036543"/>
                <a:gd name="connsiteY6" fmla="*/ 3210599 h 4280675"/>
                <a:gd name="connsiteX7" fmla="*/ 433191 w 2036543"/>
                <a:gd name="connsiteY7" fmla="*/ 3010574 h 4280675"/>
                <a:gd name="connsiteX8" fmla="*/ 433191 w 2036543"/>
                <a:gd name="connsiteY8" fmla="*/ 2724824 h 4280675"/>
                <a:gd name="connsiteX9" fmla="*/ 385566 w 2036543"/>
                <a:gd name="connsiteY9" fmla="*/ 2467649 h 4280675"/>
                <a:gd name="connsiteX10" fmla="*/ 337941 w 2036543"/>
                <a:gd name="connsiteY10" fmla="*/ 2267624 h 4280675"/>
                <a:gd name="connsiteX11" fmla="*/ 395091 w 2036543"/>
                <a:gd name="connsiteY11" fmla="*/ 1819949 h 4280675"/>
                <a:gd name="connsiteX12" fmla="*/ 414141 w 2036543"/>
                <a:gd name="connsiteY12" fmla="*/ 1486574 h 4280675"/>
                <a:gd name="connsiteX13" fmla="*/ 404616 w 2036543"/>
                <a:gd name="connsiteY13" fmla="*/ 1191299 h 4280675"/>
                <a:gd name="connsiteX14" fmla="*/ 404616 w 2036543"/>
                <a:gd name="connsiteY14" fmla="*/ 1096049 h 4280675"/>
                <a:gd name="connsiteX15" fmla="*/ 309366 w 2036543"/>
                <a:gd name="connsiteY15" fmla="*/ 1343699 h 4280675"/>
                <a:gd name="connsiteX16" fmla="*/ 271266 w 2036543"/>
                <a:gd name="connsiteY16" fmla="*/ 1496099 h 4280675"/>
                <a:gd name="connsiteX17" fmla="*/ 261741 w 2036543"/>
                <a:gd name="connsiteY17" fmla="*/ 1648499 h 4280675"/>
                <a:gd name="connsiteX18" fmla="*/ 147441 w 2036543"/>
                <a:gd name="connsiteY18" fmla="*/ 1924724 h 4280675"/>
                <a:gd name="connsiteX19" fmla="*/ 118866 w 2036543"/>
                <a:gd name="connsiteY19" fmla="*/ 2029499 h 4280675"/>
                <a:gd name="connsiteX20" fmla="*/ 185541 w 2036543"/>
                <a:gd name="connsiteY20" fmla="*/ 2096174 h 4280675"/>
                <a:gd name="connsiteX21" fmla="*/ 233166 w 2036543"/>
                <a:gd name="connsiteY21" fmla="*/ 2229524 h 4280675"/>
                <a:gd name="connsiteX22" fmla="*/ 252216 w 2036543"/>
                <a:gd name="connsiteY22" fmla="*/ 2286674 h 4280675"/>
                <a:gd name="connsiteX23" fmla="*/ 195066 w 2036543"/>
                <a:gd name="connsiteY23" fmla="*/ 2258099 h 4280675"/>
                <a:gd name="connsiteX24" fmla="*/ 137916 w 2036543"/>
                <a:gd name="connsiteY24" fmla="*/ 2210474 h 4280675"/>
                <a:gd name="connsiteX25" fmla="*/ 137916 w 2036543"/>
                <a:gd name="connsiteY25" fmla="*/ 2286674 h 4280675"/>
                <a:gd name="connsiteX26" fmla="*/ 176016 w 2036543"/>
                <a:gd name="connsiteY26" fmla="*/ 2343824 h 4280675"/>
                <a:gd name="connsiteX27" fmla="*/ 176016 w 2036543"/>
                <a:gd name="connsiteY27" fmla="*/ 2391449 h 4280675"/>
                <a:gd name="connsiteX28" fmla="*/ 99816 w 2036543"/>
                <a:gd name="connsiteY28" fmla="*/ 2391449 h 4280675"/>
                <a:gd name="connsiteX29" fmla="*/ 4566 w 2036543"/>
                <a:gd name="connsiteY29" fmla="*/ 2267624 h 4280675"/>
                <a:gd name="connsiteX30" fmla="*/ 14091 w 2036543"/>
                <a:gd name="connsiteY30" fmla="*/ 2096174 h 4280675"/>
                <a:gd name="connsiteX31" fmla="*/ 4566 w 2036543"/>
                <a:gd name="connsiteY31" fmla="*/ 2019974 h 4280675"/>
                <a:gd name="connsiteX32" fmla="*/ 52191 w 2036543"/>
                <a:gd name="connsiteY32" fmla="*/ 1667549 h 4280675"/>
                <a:gd name="connsiteX33" fmla="*/ 80766 w 2036543"/>
                <a:gd name="connsiteY33" fmla="*/ 1438949 h 4280675"/>
                <a:gd name="connsiteX34" fmla="*/ 118866 w 2036543"/>
                <a:gd name="connsiteY34" fmla="*/ 1115099 h 4280675"/>
                <a:gd name="connsiteX35" fmla="*/ 185541 w 2036543"/>
                <a:gd name="connsiteY35" fmla="*/ 829349 h 4280675"/>
                <a:gd name="connsiteX36" fmla="*/ 347466 w 2036543"/>
                <a:gd name="connsiteY36" fmla="*/ 705524 h 4280675"/>
                <a:gd name="connsiteX37" fmla="*/ 595116 w 2036543"/>
                <a:gd name="connsiteY37" fmla="*/ 553124 h 4280675"/>
                <a:gd name="connsiteX38" fmla="*/ 642741 w 2036543"/>
                <a:gd name="connsiteY38" fmla="*/ 486449 h 4280675"/>
                <a:gd name="connsiteX39" fmla="*/ 614166 w 2036543"/>
                <a:gd name="connsiteY39" fmla="*/ 429299 h 4280675"/>
                <a:gd name="connsiteX40" fmla="*/ 566541 w 2036543"/>
                <a:gd name="connsiteY40" fmla="*/ 238799 h 4280675"/>
                <a:gd name="connsiteX41" fmla="*/ 595116 w 2036543"/>
                <a:gd name="connsiteY41" fmla="*/ 76874 h 4280675"/>
                <a:gd name="connsiteX42" fmla="*/ 671316 w 2036543"/>
                <a:gd name="connsiteY42" fmla="*/ 10199 h 4280675"/>
                <a:gd name="connsiteX43" fmla="*/ 861816 w 2036543"/>
                <a:gd name="connsiteY43" fmla="*/ 10199 h 4280675"/>
                <a:gd name="connsiteX44" fmla="*/ 947541 w 2036543"/>
                <a:gd name="connsiteY44" fmla="*/ 105449 h 4280675"/>
                <a:gd name="connsiteX45" fmla="*/ 976116 w 2036543"/>
                <a:gd name="connsiteY45" fmla="*/ 267374 h 4280675"/>
                <a:gd name="connsiteX46" fmla="*/ 938016 w 2036543"/>
                <a:gd name="connsiteY46" fmla="*/ 400724 h 4280675"/>
                <a:gd name="connsiteX47" fmla="*/ 909441 w 2036543"/>
                <a:gd name="connsiteY47" fmla="*/ 467399 h 4280675"/>
                <a:gd name="connsiteX48" fmla="*/ 928491 w 2036543"/>
                <a:gd name="connsiteY48" fmla="*/ 534074 h 4280675"/>
                <a:gd name="connsiteX49" fmla="*/ 1004691 w 2036543"/>
                <a:gd name="connsiteY49" fmla="*/ 610274 h 4280675"/>
                <a:gd name="connsiteX50" fmla="*/ 1166616 w 2036543"/>
                <a:gd name="connsiteY50" fmla="*/ 686474 h 4280675"/>
                <a:gd name="connsiteX51" fmla="*/ 1305590 w 2036543"/>
                <a:gd name="connsiteY51" fmla="*/ 653681 h 4280675"/>
                <a:gd name="connsiteX52" fmla="*/ 1493910 w 2036543"/>
                <a:gd name="connsiteY52" fmla="*/ 678703 h 4280675"/>
                <a:gd name="connsiteX53" fmla="*/ 1645109 w 2036543"/>
                <a:gd name="connsiteY53" fmla="*/ 737370 h 4280675"/>
                <a:gd name="connsiteX54" fmla="*/ 1812430 w 2036543"/>
                <a:gd name="connsiteY54" fmla="*/ 845889 h 4280675"/>
                <a:gd name="connsiteX55" fmla="*/ 2028124 w 2036543"/>
                <a:gd name="connsiteY55" fmla="*/ 782057 h 4280675"/>
                <a:gd name="connsiteX56" fmla="*/ 1499991 w 2036543"/>
                <a:gd name="connsiteY56" fmla="*/ 1886624 h 4280675"/>
                <a:gd name="connsiteX57" fmla="*/ 1528566 w 2036543"/>
                <a:gd name="connsiteY57" fmla="*/ 2019974 h 4280675"/>
                <a:gd name="connsiteX58" fmla="*/ 1528566 w 2036543"/>
                <a:gd name="connsiteY58" fmla="*/ 2096174 h 4280675"/>
                <a:gd name="connsiteX59" fmla="*/ 1538091 w 2036543"/>
                <a:gd name="connsiteY59" fmla="*/ 2191424 h 4280675"/>
                <a:gd name="connsiteX60" fmla="*/ 1509516 w 2036543"/>
                <a:gd name="connsiteY60" fmla="*/ 2334299 h 4280675"/>
                <a:gd name="connsiteX61" fmla="*/ 1423791 w 2036543"/>
                <a:gd name="connsiteY61" fmla="*/ 2391449 h 4280675"/>
                <a:gd name="connsiteX62" fmla="*/ 1357116 w 2036543"/>
                <a:gd name="connsiteY62" fmla="*/ 2391449 h 4280675"/>
                <a:gd name="connsiteX63" fmla="*/ 1357116 w 2036543"/>
                <a:gd name="connsiteY63" fmla="*/ 2362874 h 4280675"/>
                <a:gd name="connsiteX64" fmla="*/ 1395216 w 2036543"/>
                <a:gd name="connsiteY64" fmla="*/ 2286674 h 4280675"/>
                <a:gd name="connsiteX65" fmla="*/ 1395216 w 2036543"/>
                <a:gd name="connsiteY65" fmla="*/ 2200949 h 4280675"/>
                <a:gd name="connsiteX66" fmla="*/ 1338066 w 2036543"/>
                <a:gd name="connsiteY66" fmla="*/ 2267624 h 4280675"/>
                <a:gd name="connsiteX67" fmla="*/ 1271391 w 2036543"/>
                <a:gd name="connsiteY67" fmla="*/ 2277149 h 4280675"/>
                <a:gd name="connsiteX68" fmla="*/ 1261866 w 2036543"/>
                <a:gd name="connsiteY68" fmla="*/ 2248574 h 4280675"/>
                <a:gd name="connsiteX69" fmla="*/ 1347591 w 2036543"/>
                <a:gd name="connsiteY69" fmla="*/ 2134274 h 4280675"/>
                <a:gd name="connsiteX70" fmla="*/ 1414266 w 2036543"/>
                <a:gd name="connsiteY70" fmla="*/ 2010449 h 4280675"/>
                <a:gd name="connsiteX71" fmla="*/ 1338066 w 2036543"/>
                <a:gd name="connsiteY71" fmla="*/ 1791374 h 4280675"/>
                <a:gd name="connsiteX72" fmla="*/ 1290441 w 2036543"/>
                <a:gd name="connsiteY72" fmla="*/ 1581824 h 4280675"/>
                <a:gd name="connsiteX73" fmla="*/ 1261866 w 2036543"/>
                <a:gd name="connsiteY73" fmla="*/ 1419899 h 4280675"/>
                <a:gd name="connsiteX74" fmla="*/ 1438484 w 2036543"/>
                <a:gd name="connsiteY74" fmla="*/ 1065010 h 4280675"/>
                <a:gd name="connsiteX75" fmla="*/ 1173216 w 2036543"/>
                <a:gd name="connsiteY75" fmla="*/ 1016295 h 4280675"/>
                <a:gd name="connsiteX76" fmla="*/ 1138041 w 2036543"/>
                <a:gd name="connsiteY76" fmla="*/ 1600874 h 4280675"/>
                <a:gd name="connsiteX77" fmla="*/ 1138041 w 2036543"/>
                <a:gd name="connsiteY77" fmla="*/ 1781849 h 4280675"/>
                <a:gd name="connsiteX78" fmla="*/ 1176141 w 2036543"/>
                <a:gd name="connsiteY78" fmla="*/ 2019974 h 4280675"/>
                <a:gd name="connsiteX79" fmla="*/ 1195191 w 2036543"/>
                <a:gd name="connsiteY79" fmla="*/ 2134274 h 4280675"/>
                <a:gd name="connsiteX80" fmla="*/ 1204716 w 2036543"/>
                <a:gd name="connsiteY80" fmla="*/ 2305724 h 4280675"/>
                <a:gd name="connsiteX81" fmla="*/ 1185666 w 2036543"/>
                <a:gd name="connsiteY81" fmla="*/ 2543849 h 4280675"/>
                <a:gd name="connsiteX82" fmla="*/ 1128516 w 2036543"/>
                <a:gd name="connsiteY82" fmla="*/ 2834357 h 4280675"/>
                <a:gd name="connsiteX83" fmla="*/ 1118991 w 2036543"/>
                <a:gd name="connsiteY83" fmla="*/ 3096299 h 4280675"/>
                <a:gd name="connsiteX84" fmla="*/ 1138041 w 2036543"/>
                <a:gd name="connsiteY84" fmla="*/ 3334424 h 4280675"/>
                <a:gd name="connsiteX85" fmla="*/ 1071366 w 2036543"/>
                <a:gd name="connsiteY85" fmla="*/ 3629699 h 4280675"/>
                <a:gd name="connsiteX86" fmla="*/ 995166 w 2036543"/>
                <a:gd name="connsiteY86" fmla="*/ 4029749 h 4280675"/>
                <a:gd name="connsiteX87" fmla="*/ 1061841 w 2036543"/>
                <a:gd name="connsiteY87" fmla="*/ 4182149 h 4280675"/>
                <a:gd name="connsiteX88" fmla="*/ 985641 w 2036543"/>
                <a:gd name="connsiteY88" fmla="*/ 4267874 h 4280675"/>
                <a:gd name="connsiteX89" fmla="*/ 871341 w 2036543"/>
                <a:gd name="connsiteY89" fmla="*/ 4277399 h 4280675"/>
                <a:gd name="connsiteX90" fmla="*/ 833241 w 2036543"/>
                <a:gd name="connsiteY90" fmla="*/ 4239299 h 4280675"/>
                <a:gd name="connsiteX91" fmla="*/ 833241 w 2036543"/>
                <a:gd name="connsiteY91" fmla="*/ 4191674 h 4280675"/>
                <a:gd name="connsiteX92" fmla="*/ 833241 w 2036543"/>
                <a:gd name="connsiteY92" fmla="*/ 4124999 h 4280675"/>
                <a:gd name="connsiteX93" fmla="*/ 861816 w 2036543"/>
                <a:gd name="connsiteY93" fmla="*/ 4020224 h 4280675"/>
                <a:gd name="connsiteX94" fmla="*/ 823716 w 2036543"/>
                <a:gd name="connsiteY94" fmla="*/ 3924974 h 4280675"/>
                <a:gd name="connsiteX95" fmla="*/ 861816 w 2036543"/>
                <a:gd name="connsiteY95" fmla="*/ 3772574 h 4280675"/>
                <a:gd name="connsiteX96" fmla="*/ 833241 w 2036543"/>
                <a:gd name="connsiteY96" fmla="*/ 3377282 h 4280675"/>
                <a:gd name="connsiteX97" fmla="*/ 880866 w 2036543"/>
                <a:gd name="connsiteY97" fmla="*/ 3105824 h 4280675"/>
                <a:gd name="connsiteX98" fmla="*/ 776091 w 2036543"/>
                <a:gd name="connsiteY98" fmla="*/ 2267624 h 4280675"/>
                <a:gd name="connsiteX99" fmla="*/ 690366 w 2036543"/>
                <a:gd name="connsiteY99" fmla="*/ 2858174 h 4280675"/>
                <a:gd name="connsiteX100" fmla="*/ 680841 w 2036543"/>
                <a:gd name="connsiteY100" fmla="*/ 3115349 h 4280675"/>
                <a:gd name="connsiteX101" fmla="*/ 699891 w 2036543"/>
                <a:gd name="connsiteY101" fmla="*/ 3343949 h 4280675"/>
                <a:gd name="connsiteX102" fmla="*/ 671316 w 2036543"/>
                <a:gd name="connsiteY102" fmla="*/ 3648749 h 4280675"/>
                <a:gd name="connsiteX103" fmla="*/ 680841 w 2036543"/>
                <a:gd name="connsiteY103" fmla="*/ 3820199 h 4280675"/>
                <a:gd name="connsiteX104" fmla="*/ 699891 w 2036543"/>
                <a:gd name="connsiteY104" fmla="*/ 3953549 h 4280675"/>
                <a:gd name="connsiteX105" fmla="*/ 699891 w 2036543"/>
                <a:gd name="connsiteY105" fmla="*/ 4039274 h 4280675"/>
                <a:gd name="connsiteX106" fmla="*/ 699891 w 2036543"/>
                <a:gd name="connsiteY106" fmla="*/ 4086899 h 4280675"/>
                <a:gd name="connsiteX107" fmla="*/ 699891 w 2036543"/>
                <a:gd name="connsiteY107" fmla="*/ 4163099 h 4280675"/>
                <a:gd name="connsiteX108" fmla="*/ 709416 w 2036543"/>
                <a:gd name="connsiteY108" fmla="*/ 4258349 h 4280675"/>
                <a:gd name="connsiteX109" fmla="*/ 661791 w 2036543"/>
                <a:gd name="connsiteY109" fmla="*/ 4277399 h 4280675"/>
                <a:gd name="connsiteX0" fmla="*/ 661791 w 2037236"/>
                <a:gd name="connsiteY0" fmla="*/ 4277399 h 4280675"/>
                <a:gd name="connsiteX1" fmla="*/ 490341 w 2037236"/>
                <a:gd name="connsiteY1" fmla="*/ 4239299 h 4280675"/>
                <a:gd name="connsiteX2" fmla="*/ 461766 w 2037236"/>
                <a:gd name="connsiteY2" fmla="*/ 4201199 h 4280675"/>
                <a:gd name="connsiteX3" fmla="*/ 557016 w 2037236"/>
                <a:gd name="connsiteY3" fmla="*/ 4020224 h 4280675"/>
                <a:gd name="connsiteX4" fmla="*/ 537966 w 2037236"/>
                <a:gd name="connsiteY4" fmla="*/ 3839249 h 4280675"/>
                <a:gd name="connsiteX5" fmla="*/ 433191 w 2037236"/>
                <a:gd name="connsiteY5" fmla="*/ 3458249 h 4280675"/>
                <a:gd name="connsiteX6" fmla="*/ 404616 w 2037236"/>
                <a:gd name="connsiteY6" fmla="*/ 3210599 h 4280675"/>
                <a:gd name="connsiteX7" fmla="*/ 433191 w 2037236"/>
                <a:gd name="connsiteY7" fmla="*/ 3010574 h 4280675"/>
                <a:gd name="connsiteX8" fmla="*/ 433191 w 2037236"/>
                <a:gd name="connsiteY8" fmla="*/ 2724824 h 4280675"/>
                <a:gd name="connsiteX9" fmla="*/ 385566 w 2037236"/>
                <a:gd name="connsiteY9" fmla="*/ 2467649 h 4280675"/>
                <a:gd name="connsiteX10" fmla="*/ 337941 w 2037236"/>
                <a:gd name="connsiteY10" fmla="*/ 2267624 h 4280675"/>
                <a:gd name="connsiteX11" fmla="*/ 395091 w 2037236"/>
                <a:gd name="connsiteY11" fmla="*/ 1819949 h 4280675"/>
                <a:gd name="connsiteX12" fmla="*/ 414141 w 2037236"/>
                <a:gd name="connsiteY12" fmla="*/ 1486574 h 4280675"/>
                <a:gd name="connsiteX13" fmla="*/ 404616 w 2037236"/>
                <a:gd name="connsiteY13" fmla="*/ 1191299 h 4280675"/>
                <a:gd name="connsiteX14" fmla="*/ 404616 w 2037236"/>
                <a:gd name="connsiteY14" fmla="*/ 1096049 h 4280675"/>
                <a:gd name="connsiteX15" fmla="*/ 309366 w 2037236"/>
                <a:gd name="connsiteY15" fmla="*/ 1343699 h 4280675"/>
                <a:gd name="connsiteX16" fmla="*/ 271266 w 2037236"/>
                <a:gd name="connsiteY16" fmla="*/ 1496099 h 4280675"/>
                <a:gd name="connsiteX17" fmla="*/ 261741 w 2037236"/>
                <a:gd name="connsiteY17" fmla="*/ 1648499 h 4280675"/>
                <a:gd name="connsiteX18" fmla="*/ 147441 w 2037236"/>
                <a:gd name="connsiteY18" fmla="*/ 1924724 h 4280675"/>
                <a:gd name="connsiteX19" fmla="*/ 118866 w 2037236"/>
                <a:gd name="connsiteY19" fmla="*/ 2029499 h 4280675"/>
                <a:gd name="connsiteX20" fmla="*/ 185541 w 2037236"/>
                <a:gd name="connsiteY20" fmla="*/ 2096174 h 4280675"/>
                <a:gd name="connsiteX21" fmla="*/ 233166 w 2037236"/>
                <a:gd name="connsiteY21" fmla="*/ 2229524 h 4280675"/>
                <a:gd name="connsiteX22" fmla="*/ 252216 w 2037236"/>
                <a:gd name="connsiteY22" fmla="*/ 2286674 h 4280675"/>
                <a:gd name="connsiteX23" fmla="*/ 195066 w 2037236"/>
                <a:gd name="connsiteY23" fmla="*/ 2258099 h 4280675"/>
                <a:gd name="connsiteX24" fmla="*/ 137916 w 2037236"/>
                <a:gd name="connsiteY24" fmla="*/ 2210474 h 4280675"/>
                <a:gd name="connsiteX25" fmla="*/ 137916 w 2037236"/>
                <a:gd name="connsiteY25" fmla="*/ 2286674 h 4280675"/>
                <a:gd name="connsiteX26" fmla="*/ 176016 w 2037236"/>
                <a:gd name="connsiteY26" fmla="*/ 2343824 h 4280675"/>
                <a:gd name="connsiteX27" fmla="*/ 176016 w 2037236"/>
                <a:gd name="connsiteY27" fmla="*/ 2391449 h 4280675"/>
                <a:gd name="connsiteX28" fmla="*/ 99816 w 2037236"/>
                <a:gd name="connsiteY28" fmla="*/ 2391449 h 4280675"/>
                <a:gd name="connsiteX29" fmla="*/ 4566 w 2037236"/>
                <a:gd name="connsiteY29" fmla="*/ 2267624 h 4280675"/>
                <a:gd name="connsiteX30" fmla="*/ 14091 w 2037236"/>
                <a:gd name="connsiteY30" fmla="*/ 2096174 h 4280675"/>
                <a:gd name="connsiteX31" fmla="*/ 4566 w 2037236"/>
                <a:gd name="connsiteY31" fmla="*/ 2019974 h 4280675"/>
                <a:gd name="connsiteX32" fmla="*/ 52191 w 2037236"/>
                <a:gd name="connsiteY32" fmla="*/ 1667549 h 4280675"/>
                <a:gd name="connsiteX33" fmla="*/ 80766 w 2037236"/>
                <a:gd name="connsiteY33" fmla="*/ 1438949 h 4280675"/>
                <a:gd name="connsiteX34" fmla="*/ 118866 w 2037236"/>
                <a:gd name="connsiteY34" fmla="*/ 1115099 h 4280675"/>
                <a:gd name="connsiteX35" fmla="*/ 185541 w 2037236"/>
                <a:gd name="connsiteY35" fmla="*/ 829349 h 4280675"/>
                <a:gd name="connsiteX36" fmla="*/ 347466 w 2037236"/>
                <a:gd name="connsiteY36" fmla="*/ 705524 h 4280675"/>
                <a:gd name="connsiteX37" fmla="*/ 595116 w 2037236"/>
                <a:gd name="connsiteY37" fmla="*/ 553124 h 4280675"/>
                <a:gd name="connsiteX38" fmla="*/ 642741 w 2037236"/>
                <a:gd name="connsiteY38" fmla="*/ 486449 h 4280675"/>
                <a:gd name="connsiteX39" fmla="*/ 614166 w 2037236"/>
                <a:gd name="connsiteY39" fmla="*/ 429299 h 4280675"/>
                <a:gd name="connsiteX40" fmla="*/ 566541 w 2037236"/>
                <a:gd name="connsiteY40" fmla="*/ 238799 h 4280675"/>
                <a:gd name="connsiteX41" fmla="*/ 595116 w 2037236"/>
                <a:gd name="connsiteY41" fmla="*/ 76874 h 4280675"/>
                <a:gd name="connsiteX42" fmla="*/ 671316 w 2037236"/>
                <a:gd name="connsiteY42" fmla="*/ 10199 h 4280675"/>
                <a:gd name="connsiteX43" fmla="*/ 861816 w 2037236"/>
                <a:gd name="connsiteY43" fmla="*/ 10199 h 4280675"/>
                <a:gd name="connsiteX44" fmla="*/ 947541 w 2037236"/>
                <a:gd name="connsiteY44" fmla="*/ 105449 h 4280675"/>
                <a:gd name="connsiteX45" fmla="*/ 976116 w 2037236"/>
                <a:gd name="connsiteY45" fmla="*/ 267374 h 4280675"/>
                <a:gd name="connsiteX46" fmla="*/ 938016 w 2037236"/>
                <a:gd name="connsiteY46" fmla="*/ 400724 h 4280675"/>
                <a:gd name="connsiteX47" fmla="*/ 909441 w 2037236"/>
                <a:gd name="connsiteY47" fmla="*/ 467399 h 4280675"/>
                <a:gd name="connsiteX48" fmla="*/ 928491 w 2037236"/>
                <a:gd name="connsiteY48" fmla="*/ 534074 h 4280675"/>
                <a:gd name="connsiteX49" fmla="*/ 1004691 w 2037236"/>
                <a:gd name="connsiteY49" fmla="*/ 610274 h 4280675"/>
                <a:gd name="connsiteX50" fmla="*/ 1166616 w 2037236"/>
                <a:gd name="connsiteY50" fmla="*/ 686474 h 4280675"/>
                <a:gd name="connsiteX51" fmla="*/ 1305590 w 2037236"/>
                <a:gd name="connsiteY51" fmla="*/ 653681 h 4280675"/>
                <a:gd name="connsiteX52" fmla="*/ 1493910 w 2037236"/>
                <a:gd name="connsiteY52" fmla="*/ 678703 h 4280675"/>
                <a:gd name="connsiteX53" fmla="*/ 1645109 w 2037236"/>
                <a:gd name="connsiteY53" fmla="*/ 737370 h 4280675"/>
                <a:gd name="connsiteX54" fmla="*/ 1820979 w 2037236"/>
                <a:gd name="connsiteY54" fmla="*/ 748412 h 4280675"/>
                <a:gd name="connsiteX55" fmla="*/ 2028124 w 2037236"/>
                <a:gd name="connsiteY55" fmla="*/ 782057 h 4280675"/>
                <a:gd name="connsiteX56" fmla="*/ 1499991 w 2037236"/>
                <a:gd name="connsiteY56" fmla="*/ 1886624 h 4280675"/>
                <a:gd name="connsiteX57" fmla="*/ 1528566 w 2037236"/>
                <a:gd name="connsiteY57" fmla="*/ 2019974 h 4280675"/>
                <a:gd name="connsiteX58" fmla="*/ 1528566 w 2037236"/>
                <a:gd name="connsiteY58" fmla="*/ 2096174 h 4280675"/>
                <a:gd name="connsiteX59" fmla="*/ 1538091 w 2037236"/>
                <a:gd name="connsiteY59" fmla="*/ 2191424 h 4280675"/>
                <a:gd name="connsiteX60" fmla="*/ 1509516 w 2037236"/>
                <a:gd name="connsiteY60" fmla="*/ 2334299 h 4280675"/>
                <a:gd name="connsiteX61" fmla="*/ 1423791 w 2037236"/>
                <a:gd name="connsiteY61" fmla="*/ 2391449 h 4280675"/>
                <a:gd name="connsiteX62" fmla="*/ 1357116 w 2037236"/>
                <a:gd name="connsiteY62" fmla="*/ 2391449 h 4280675"/>
                <a:gd name="connsiteX63" fmla="*/ 1357116 w 2037236"/>
                <a:gd name="connsiteY63" fmla="*/ 2362874 h 4280675"/>
                <a:gd name="connsiteX64" fmla="*/ 1395216 w 2037236"/>
                <a:gd name="connsiteY64" fmla="*/ 2286674 h 4280675"/>
                <a:gd name="connsiteX65" fmla="*/ 1395216 w 2037236"/>
                <a:gd name="connsiteY65" fmla="*/ 2200949 h 4280675"/>
                <a:gd name="connsiteX66" fmla="*/ 1338066 w 2037236"/>
                <a:gd name="connsiteY66" fmla="*/ 2267624 h 4280675"/>
                <a:gd name="connsiteX67" fmla="*/ 1271391 w 2037236"/>
                <a:gd name="connsiteY67" fmla="*/ 2277149 h 4280675"/>
                <a:gd name="connsiteX68" fmla="*/ 1261866 w 2037236"/>
                <a:gd name="connsiteY68" fmla="*/ 2248574 h 4280675"/>
                <a:gd name="connsiteX69" fmla="*/ 1347591 w 2037236"/>
                <a:gd name="connsiteY69" fmla="*/ 2134274 h 4280675"/>
                <a:gd name="connsiteX70" fmla="*/ 1414266 w 2037236"/>
                <a:gd name="connsiteY70" fmla="*/ 2010449 h 4280675"/>
                <a:gd name="connsiteX71" fmla="*/ 1338066 w 2037236"/>
                <a:gd name="connsiteY71" fmla="*/ 1791374 h 4280675"/>
                <a:gd name="connsiteX72" fmla="*/ 1290441 w 2037236"/>
                <a:gd name="connsiteY72" fmla="*/ 1581824 h 4280675"/>
                <a:gd name="connsiteX73" fmla="*/ 1261866 w 2037236"/>
                <a:gd name="connsiteY73" fmla="*/ 1419899 h 4280675"/>
                <a:gd name="connsiteX74" fmla="*/ 1438484 w 2037236"/>
                <a:gd name="connsiteY74" fmla="*/ 1065010 h 4280675"/>
                <a:gd name="connsiteX75" fmla="*/ 1173216 w 2037236"/>
                <a:gd name="connsiteY75" fmla="*/ 1016295 h 4280675"/>
                <a:gd name="connsiteX76" fmla="*/ 1138041 w 2037236"/>
                <a:gd name="connsiteY76" fmla="*/ 1600874 h 4280675"/>
                <a:gd name="connsiteX77" fmla="*/ 1138041 w 2037236"/>
                <a:gd name="connsiteY77" fmla="*/ 1781849 h 4280675"/>
                <a:gd name="connsiteX78" fmla="*/ 1176141 w 2037236"/>
                <a:gd name="connsiteY78" fmla="*/ 2019974 h 4280675"/>
                <a:gd name="connsiteX79" fmla="*/ 1195191 w 2037236"/>
                <a:gd name="connsiteY79" fmla="*/ 2134274 h 4280675"/>
                <a:gd name="connsiteX80" fmla="*/ 1204716 w 2037236"/>
                <a:gd name="connsiteY80" fmla="*/ 2305724 h 4280675"/>
                <a:gd name="connsiteX81" fmla="*/ 1185666 w 2037236"/>
                <a:gd name="connsiteY81" fmla="*/ 2543849 h 4280675"/>
                <a:gd name="connsiteX82" fmla="*/ 1128516 w 2037236"/>
                <a:gd name="connsiteY82" fmla="*/ 2834357 h 4280675"/>
                <a:gd name="connsiteX83" fmla="*/ 1118991 w 2037236"/>
                <a:gd name="connsiteY83" fmla="*/ 3096299 h 4280675"/>
                <a:gd name="connsiteX84" fmla="*/ 1138041 w 2037236"/>
                <a:gd name="connsiteY84" fmla="*/ 3334424 h 4280675"/>
                <a:gd name="connsiteX85" fmla="*/ 1071366 w 2037236"/>
                <a:gd name="connsiteY85" fmla="*/ 3629699 h 4280675"/>
                <a:gd name="connsiteX86" fmla="*/ 995166 w 2037236"/>
                <a:gd name="connsiteY86" fmla="*/ 4029749 h 4280675"/>
                <a:gd name="connsiteX87" fmla="*/ 1061841 w 2037236"/>
                <a:gd name="connsiteY87" fmla="*/ 4182149 h 4280675"/>
                <a:gd name="connsiteX88" fmla="*/ 985641 w 2037236"/>
                <a:gd name="connsiteY88" fmla="*/ 4267874 h 4280675"/>
                <a:gd name="connsiteX89" fmla="*/ 871341 w 2037236"/>
                <a:gd name="connsiteY89" fmla="*/ 4277399 h 4280675"/>
                <a:gd name="connsiteX90" fmla="*/ 833241 w 2037236"/>
                <a:gd name="connsiteY90" fmla="*/ 4239299 h 4280675"/>
                <a:gd name="connsiteX91" fmla="*/ 833241 w 2037236"/>
                <a:gd name="connsiteY91" fmla="*/ 4191674 h 4280675"/>
                <a:gd name="connsiteX92" fmla="*/ 833241 w 2037236"/>
                <a:gd name="connsiteY92" fmla="*/ 4124999 h 4280675"/>
                <a:gd name="connsiteX93" fmla="*/ 861816 w 2037236"/>
                <a:gd name="connsiteY93" fmla="*/ 4020224 h 4280675"/>
                <a:gd name="connsiteX94" fmla="*/ 823716 w 2037236"/>
                <a:gd name="connsiteY94" fmla="*/ 3924974 h 4280675"/>
                <a:gd name="connsiteX95" fmla="*/ 861816 w 2037236"/>
                <a:gd name="connsiteY95" fmla="*/ 3772574 h 4280675"/>
                <a:gd name="connsiteX96" fmla="*/ 833241 w 2037236"/>
                <a:gd name="connsiteY96" fmla="*/ 3377282 h 4280675"/>
                <a:gd name="connsiteX97" fmla="*/ 880866 w 2037236"/>
                <a:gd name="connsiteY97" fmla="*/ 3105824 h 4280675"/>
                <a:gd name="connsiteX98" fmla="*/ 776091 w 2037236"/>
                <a:gd name="connsiteY98" fmla="*/ 2267624 h 4280675"/>
                <a:gd name="connsiteX99" fmla="*/ 690366 w 2037236"/>
                <a:gd name="connsiteY99" fmla="*/ 2858174 h 4280675"/>
                <a:gd name="connsiteX100" fmla="*/ 680841 w 2037236"/>
                <a:gd name="connsiteY100" fmla="*/ 3115349 h 4280675"/>
                <a:gd name="connsiteX101" fmla="*/ 699891 w 2037236"/>
                <a:gd name="connsiteY101" fmla="*/ 3343949 h 4280675"/>
                <a:gd name="connsiteX102" fmla="*/ 671316 w 2037236"/>
                <a:gd name="connsiteY102" fmla="*/ 3648749 h 4280675"/>
                <a:gd name="connsiteX103" fmla="*/ 680841 w 2037236"/>
                <a:gd name="connsiteY103" fmla="*/ 3820199 h 4280675"/>
                <a:gd name="connsiteX104" fmla="*/ 699891 w 2037236"/>
                <a:gd name="connsiteY104" fmla="*/ 3953549 h 4280675"/>
                <a:gd name="connsiteX105" fmla="*/ 699891 w 2037236"/>
                <a:gd name="connsiteY105" fmla="*/ 4039274 h 4280675"/>
                <a:gd name="connsiteX106" fmla="*/ 699891 w 2037236"/>
                <a:gd name="connsiteY106" fmla="*/ 4086899 h 4280675"/>
                <a:gd name="connsiteX107" fmla="*/ 699891 w 2037236"/>
                <a:gd name="connsiteY107" fmla="*/ 4163099 h 4280675"/>
                <a:gd name="connsiteX108" fmla="*/ 709416 w 2037236"/>
                <a:gd name="connsiteY108" fmla="*/ 4258349 h 4280675"/>
                <a:gd name="connsiteX109" fmla="*/ 661791 w 2037236"/>
                <a:gd name="connsiteY109" fmla="*/ 4277399 h 4280675"/>
                <a:gd name="connsiteX0" fmla="*/ 661791 w 2037474"/>
                <a:gd name="connsiteY0" fmla="*/ 4277399 h 4280675"/>
                <a:gd name="connsiteX1" fmla="*/ 490341 w 2037474"/>
                <a:gd name="connsiteY1" fmla="*/ 4239299 h 4280675"/>
                <a:gd name="connsiteX2" fmla="*/ 461766 w 2037474"/>
                <a:gd name="connsiteY2" fmla="*/ 4201199 h 4280675"/>
                <a:gd name="connsiteX3" fmla="*/ 557016 w 2037474"/>
                <a:gd name="connsiteY3" fmla="*/ 4020224 h 4280675"/>
                <a:gd name="connsiteX4" fmla="*/ 537966 w 2037474"/>
                <a:gd name="connsiteY4" fmla="*/ 3839249 h 4280675"/>
                <a:gd name="connsiteX5" fmla="*/ 433191 w 2037474"/>
                <a:gd name="connsiteY5" fmla="*/ 3458249 h 4280675"/>
                <a:gd name="connsiteX6" fmla="*/ 404616 w 2037474"/>
                <a:gd name="connsiteY6" fmla="*/ 3210599 h 4280675"/>
                <a:gd name="connsiteX7" fmla="*/ 433191 w 2037474"/>
                <a:gd name="connsiteY7" fmla="*/ 3010574 h 4280675"/>
                <a:gd name="connsiteX8" fmla="*/ 433191 w 2037474"/>
                <a:gd name="connsiteY8" fmla="*/ 2724824 h 4280675"/>
                <a:gd name="connsiteX9" fmla="*/ 385566 w 2037474"/>
                <a:gd name="connsiteY9" fmla="*/ 2467649 h 4280675"/>
                <a:gd name="connsiteX10" fmla="*/ 337941 w 2037474"/>
                <a:gd name="connsiteY10" fmla="*/ 2267624 h 4280675"/>
                <a:gd name="connsiteX11" fmla="*/ 395091 w 2037474"/>
                <a:gd name="connsiteY11" fmla="*/ 1819949 h 4280675"/>
                <a:gd name="connsiteX12" fmla="*/ 414141 w 2037474"/>
                <a:gd name="connsiteY12" fmla="*/ 1486574 h 4280675"/>
                <a:gd name="connsiteX13" fmla="*/ 404616 w 2037474"/>
                <a:gd name="connsiteY13" fmla="*/ 1191299 h 4280675"/>
                <a:gd name="connsiteX14" fmla="*/ 404616 w 2037474"/>
                <a:gd name="connsiteY14" fmla="*/ 1096049 h 4280675"/>
                <a:gd name="connsiteX15" fmla="*/ 309366 w 2037474"/>
                <a:gd name="connsiteY15" fmla="*/ 1343699 h 4280675"/>
                <a:gd name="connsiteX16" fmla="*/ 271266 w 2037474"/>
                <a:gd name="connsiteY16" fmla="*/ 1496099 h 4280675"/>
                <a:gd name="connsiteX17" fmla="*/ 261741 w 2037474"/>
                <a:gd name="connsiteY17" fmla="*/ 1648499 h 4280675"/>
                <a:gd name="connsiteX18" fmla="*/ 147441 w 2037474"/>
                <a:gd name="connsiteY18" fmla="*/ 1924724 h 4280675"/>
                <a:gd name="connsiteX19" fmla="*/ 118866 w 2037474"/>
                <a:gd name="connsiteY19" fmla="*/ 2029499 h 4280675"/>
                <a:gd name="connsiteX20" fmla="*/ 185541 w 2037474"/>
                <a:gd name="connsiteY20" fmla="*/ 2096174 h 4280675"/>
                <a:gd name="connsiteX21" fmla="*/ 233166 w 2037474"/>
                <a:gd name="connsiteY21" fmla="*/ 2229524 h 4280675"/>
                <a:gd name="connsiteX22" fmla="*/ 252216 w 2037474"/>
                <a:gd name="connsiteY22" fmla="*/ 2286674 h 4280675"/>
                <a:gd name="connsiteX23" fmla="*/ 195066 w 2037474"/>
                <a:gd name="connsiteY23" fmla="*/ 2258099 h 4280675"/>
                <a:gd name="connsiteX24" fmla="*/ 137916 w 2037474"/>
                <a:gd name="connsiteY24" fmla="*/ 2210474 h 4280675"/>
                <a:gd name="connsiteX25" fmla="*/ 137916 w 2037474"/>
                <a:gd name="connsiteY25" fmla="*/ 2286674 h 4280675"/>
                <a:gd name="connsiteX26" fmla="*/ 176016 w 2037474"/>
                <a:gd name="connsiteY26" fmla="*/ 2343824 h 4280675"/>
                <a:gd name="connsiteX27" fmla="*/ 176016 w 2037474"/>
                <a:gd name="connsiteY27" fmla="*/ 2391449 h 4280675"/>
                <a:gd name="connsiteX28" fmla="*/ 99816 w 2037474"/>
                <a:gd name="connsiteY28" fmla="*/ 2391449 h 4280675"/>
                <a:gd name="connsiteX29" fmla="*/ 4566 w 2037474"/>
                <a:gd name="connsiteY29" fmla="*/ 2267624 h 4280675"/>
                <a:gd name="connsiteX30" fmla="*/ 14091 w 2037474"/>
                <a:gd name="connsiteY30" fmla="*/ 2096174 h 4280675"/>
                <a:gd name="connsiteX31" fmla="*/ 4566 w 2037474"/>
                <a:gd name="connsiteY31" fmla="*/ 2019974 h 4280675"/>
                <a:gd name="connsiteX32" fmla="*/ 52191 w 2037474"/>
                <a:gd name="connsiteY32" fmla="*/ 1667549 h 4280675"/>
                <a:gd name="connsiteX33" fmla="*/ 80766 w 2037474"/>
                <a:gd name="connsiteY33" fmla="*/ 1438949 h 4280675"/>
                <a:gd name="connsiteX34" fmla="*/ 118866 w 2037474"/>
                <a:gd name="connsiteY34" fmla="*/ 1115099 h 4280675"/>
                <a:gd name="connsiteX35" fmla="*/ 185541 w 2037474"/>
                <a:gd name="connsiteY35" fmla="*/ 829349 h 4280675"/>
                <a:gd name="connsiteX36" fmla="*/ 347466 w 2037474"/>
                <a:gd name="connsiteY36" fmla="*/ 705524 h 4280675"/>
                <a:gd name="connsiteX37" fmla="*/ 595116 w 2037474"/>
                <a:gd name="connsiteY37" fmla="*/ 553124 h 4280675"/>
                <a:gd name="connsiteX38" fmla="*/ 642741 w 2037474"/>
                <a:gd name="connsiteY38" fmla="*/ 486449 h 4280675"/>
                <a:gd name="connsiteX39" fmla="*/ 614166 w 2037474"/>
                <a:gd name="connsiteY39" fmla="*/ 429299 h 4280675"/>
                <a:gd name="connsiteX40" fmla="*/ 566541 w 2037474"/>
                <a:gd name="connsiteY40" fmla="*/ 238799 h 4280675"/>
                <a:gd name="connsiteX41" fmla="*/ 595116 w 2037474"/>
                <a:gd name="connsiteY41" fmla="*/ 76874 h 4280675"/>
                <a:gd name="connsiteX42" fmla="*/ 671316 w 2037474"/>
                <a:gd name="connsiteY42" fmla="*/ 10199 h 4280675"/>
                <a:gd name="connsiteX43" fmla="*/ 861816 w 2037474"/>
                <a:gd name="connsiteY43" fmla="*/ 10199 h 4280675"/>
                <a:gd name="connsiteX44" fmla="*/ 947541 w 2037474"/>
                <a:gd name="connsiteY44" fmla="*/ 105449 h 4280675"/>
                <a:gd name="connsiteX45" fmla="*/ 976116 w 2037474"/>
                <a:gd name="connsiteY45" fmla="*/ 267374 h 4280675"/>
                <a:gd name="connsiteX46" fmla="*/ 938016 w 2037474"/>
                <a:gd name="connsiteY46" fmla="*/ 400724 h 4280675"/>
                <a:gd name="connsiteX47" fmla="*/ 909441 w 2037474"/>
                <a:gd name="connsiteY47" fmla="*/ 467399 h 4280675"/>
                <a:gd name="connsiteX48" fmla="*/ 928491 w 2037474"/>
                <a:gd name="connsiteY48" fmla="*/ 534074 h 4280675"/>
                <a:gd name="connsiteX49" fmla="*/ 1004691 w 2037474"/>
                <a:gd name="connsiteY49" fmla="*/ 610274 h 4280675"/>
                <a:gd name="connsiteX50" fmla="*/ 1166616 w 2037474"/>
                <a:gd name="connsiteY50" fmla="*/ 686474 h 4280675"/>
                <a:gd name="connsiteX51" fmla="*/ 1305590 w 2037474"/>
                <a:gd name="connsiteY51" fmla="*/ 653681 h 4280675"/>
                <a:gd name="connsiteX52" fmla="*/ 1493910 w 2037474"/>
                <a:gd name="connsiteY52" fmla="*/ 678703 h 4280675"/>
                <a:gd name="connsiteX53" fmla="*/ 1645109 w 2037474"/>
                <a:gd name="connsiteY53" fmla="*/ 737370 h 4280675"/>
                <a:gd name="connsiteX54" fmla="*/ 1820979 w 2037474"/>
                <a:gd name="connsiteY54" fmla="*/ 748412 h 4280675"/>
                <a:gd name="connsiteX55" fmla="*/ 2028124 w 2037474"/>
                <a:gd name="connsiteY55" fmla="*/ 782057 h 4280675"/>
                <a:gd name="connsiteX56" fmla="*/ 1953126 w 2037474"/>
                <a:gd name="connsiteY56" fmla="*/ 495361 h 4280675"/>
                <a:gd name="connsiteX57" fmla="*/ 1528566 w 2037474"/>
                <a:gd name="connsiteY57" fmla="*/ 2019974 h 4280675"/>
                <a:gd name="connsiteX58" fmla="*/ 1528566 w 2037474"/>
                <a:gd name="connsiteY58" fmla="*/ 2096174 h 4280675"/>
                <a:gd name="connsiteX59" fmla="*/ 1538091 w 2037474"/>
                <a:gd name="connsiteY59" fmla="*/ 2191424 h 4280675"/>
                <a:gd name="connsiteX60" fmla="*/ 1509516 w 2037474"/>
                <a:gd name="connsiteY60" fmla="*/ 2334299 h 4280675"/>
                <a:gd name="connsiteX61" fmla="*/ 1423791 w 2037474"/>
                <a:gd name="connsiteY61" fmla="*/ 2391449 h 4280675"/>
                <a:gd name="connsiteX62" fmla="*/ 1357116 w 2037474"/>
                <a:gd name="connsiteY62" fmla="*/ 2391449 h 4280675"/>
                <a:gd name="connsiteX63" fmla="*/ 1357116 w 2037474"/>
                <a:gd name="connsiteY63" fmla="*/ 2362874 h 4280675"/>
                <a:gd name="connsiteX64" fmla="*/ 1395216 w 2037474"/>
                <a:gd name="connsiteY64" fmla="*/ 2286674 h 4280675"/>
                <a:gd name="connsiteX65" fmla="*/ 1395216 w 2037474"/>
                <a:gd name="connsiteY65" fmla="*/ 2200949 h 4280675"/>
                <a:gd name="connsiteX66" fmla="*/ 1338066 w 2037474"/>
                <a:gd name="connsiteY66" fmla="*/ 2267624 h 4280675"/>
                <a:gd name="connsiteX67" fmla="*/ 1271391 w 2037474"/>
                <a:gd name="connsiteY67" fmla="*/ 2277149 h 4280675"/>
                <a:gd name="connsiteX68" fmla="*/ 1261866 w 2037474"/>
                <a:gd name="connsiteY68" fmla="*/ 2248574 h 4280675"/>
                <a:gd name="connsiteX69" fmla="*/ 1347591 w 2037474"/>
                <a:gd name="connsiteY69" fmla="*/ 2134274 h 4280675"/>
                <a:gd name="connsiteX70" fmla="*/ 1414266 w 2037474"/>
                <a:gd name="connsiteY70" fmla="*/ 2010449 h 4280675"/>
                <a:gd name="connsiteX71" fmla="*/ 1338066 w 2037474"/>
                <a:gd name="connsiteY71" fmla="*/ 1791374 h 4280675"/>
                <a:gd name="connsiteX72" fmla="*/ 1290441 w 2037474"/>
                <a:gd name="connsiteY72" fmla="*/ 1581824 h 4280675"/>
                <a:gd name="connsiteX73" fmla="*/ 1261866 w 2037474"/>
                <a:gd name="connsiteY73" fmla="*/ 1419899 h 4280675"/>
                <a:gd name="connsiteX74" fmla="*/ 1438484 w 2037474"/>
                <a:gd name="connsiteY74" fmla="*/ 1065010 h 4280675"/>
                <a:gd name="connsiteX75" fmla="*/ 1173216 w 2037474"/>
                <a:gd name="connsiteY75" fmla="*/ 1016295 h 4280675"/>
                <a:gd name="connsiteX76" fmla="*/ 1138041 w 2037474"/>
                <a:gd name="connsiteY76" fmla="*/ 1600874 h 4280675"/>
                <a:gd name="connsiteX77" fmla="*/ 1138041 w 2037474"/>
                <a:gd name="connsiteY77" fmla="*/ 1781849 h 4280675"/>
                <a:gd name="connsiteX78" fmla="*/ 1176141 w 2037474"/>
                <a:gd name="connsiteY78" fmla="*/ 2019974 h 4280675"/>
                <a:gd name="connsiteX79" fmla="*/ 1195191 w 2037474"/>
                <a:gd name="connsiteY79" fmla="*/ 2134274 h 4280675"/>
                <a:gd name="connsiteX80" fmla="*/ 1204716 w 2037474"/>
                <a:gd name="connsiteY80" fmla="*/ 2305724 h 4280675"/>
                <a:gd name="connsiteX81" fmla="*/ 1185666 w 2037474"/>
                <a:gd name="connsiteY81" fmla="*/ 2543849 h 4280675"/>
                <a:gd name="connsiteX82" fmla="*/ 1128516 w 2037474"/>
                <a:gd name="connsiteY82" fmla="*/ 2834357 h 4280675"/>
                <a:gd name="connsiteX83" fmla="*/ 1118991 w 2037474"/>
                <a:gd name="connsiteY83" fmla="*/ 3096299 h 4280675"/>
                <a:gd name="connsiteX84" fmla="*/ 1138041 w 2037474"/>
                <a:gd name="connsiteY84" fmla="*/ 3334424 h 4280675"/>
                <a:gd name="connsiteX85" fmla="*/ 1071366 w 2037474"/>
                <a:gd name="connsiteY85" fmla="*/ 3629699 h 4280675"/>
                <a:gd name="connsiteX86" fmla="*/ 995166 w 2037474"/>
                <a:gd name="connsiteY86" fmla="*/ 4029749 h 4280675"/>
                <a:gd name="connsiteX87" fmla="*/ 1061841 w 2037474"/>
                <a:gd name="connsiteY87" fmla="*/ 4182149 h 4280675"/>
                <a:gd name="connsiteX88" fmla="*/ 985641 w 2037474"/>
                <a:gd name="connsiteY88" fmla="*/ 4267874 h 4280675"/>
                <a:gd name="connsiteX89" fmla="*/ 871341 w 2037474"/>
                <a:gd name="connsiteY89" fmla="*/ 4277399 h 4280675"/>
                <a:gd name="connsiteX90" fmla="*/ 833241 w 2037474"/>
                <a:gd name="connsiteY90" fmla="*/ 4239299 h 4280675"/>
                <a:gd name="connsiteX91" fmla="*/ 833241 w 2037474"/>
                <a:gd name="connsiteY91" fmla="*/ 4191674 h 4280675"/>
                <a:gd name="connsiteX92" fmla="*/ 833241 w 2037474"/>
                <a:gd name="connsiteY92" fmla="*/ 4124999 h 4280675"/>
                <a:gd name="connsiteX93" fmla="*/ 861816 w 2037474"/>
                <a:gd name="connsiteY93" fmla="*/ 4020224 h 4280675"/>
                <a:gd name="connsiteX94" fmla="*/ 823716 w 2037474"/>
                <a:gd name="connsiteY94" fmla="*/ 3924974 h 4280675"/>
                <a:gd name="connsiteX95" fmla="*/ 861816 w 2037474"/>
                <a:gd name="connsiteY95" fmla="*/ 3772574 h 4280675"/>
                <a:gd name="connsiteX96" fmla="*/ 833241 w 2037474"/>
                <a:gd name="connsiteY96" fmla="*/ 3377282 h 4280675"/>
                <a:gd name="connsiteX97" fmla="*/ 880866 w 2037474"/>
                <a:gd name="connsiteY97" fmla="*/ 3105824 h 4280675"/>
                <a:gd name="connsiteX98" fmla="*/ 776091 w 2037474"/>
                <a:gd name="connsiteY98" fmla="*/ 2267624 h 4280675"/>
                <a:gd name="connsiteX99" fmla="*/ 690366 w 2037474"/>
                <a:gd name="connsiteY99" fmla="*/ 2858174 h 4280675"/>
                <a:gd name="connsiteX100" fmla="*/ 680841 w 2037474"/>
                <a:gd name="connsiteY100" fmla="*/ 3115349 h 4280675"/>
                <a:gd name="connsiteX101" fmla="*/ 699891 w 2037474"/>
                <a:gd name="connsiteY101" fmla="*/ 3343949 h 4280675"/>
                <a:gd name="connsiteX102" fmla="*/ 671316 w 2037474"/>
                <a:gd name="connsiteY102" fmla="*/ 3648749 h 4280675"/>
                <a:gd name="connsiteX103" fmla="*/ 680841 w 2037474"/>
                <a:gd name="connsiteY103" fmla="*/ 3820199 h 4280675"/>
                <a:gd name="connsiteX104" fmla="*/ 699891 w 2037474"/>
                <a:gd name="connsiteY104" fmla="*/ 3953549 h 4280675"/>
                <a:gd name="connsiteX105" fmla="*/ 699891 w 2037474"/>
                <a:gd name="connsiteY105" fmla="*/ 4039274 h 4280675"/>
                <a:gd name="connsiteX106" fmla="*/ 699891 w 2037474"/>
                <a:gd name="connsiteY106" fmla="*/ 4086899 h 4280675"/>
                <a:gd name="connsiteX107" fmla="*/ 699891 w 2037474"/>
                <a:gd name="connsiteY107" fmla="*/ 4163099 h 4280675"/>
                <a:gd name="connsiteX108" fmla="*/ 709416 w 2037474"/>
                <a:gd name="connsiteY108" fmla="*/ 4258349 h 4280675"/>
                <a:gd name="connsiteX109" fmla="*/ 661791 w 2037474"/>
                <a:gd name="connsiteY109" fmla="*/ 4277399 h 4280675"/>
                <a:gd name="connsiteX0" fmla="*/ 661791 w 2340620"/>
                <a:gd name="connsiteY0" fmla="*/ 4277399 h 4280675"/>
                <a:gd name="connsiteX1" fmla="*/ 490341 w 2340620"/>
                <a:gd name="connsiteY1" fmla="*/ 4239299 h 4280675"/>
                <a:gd name="connsiteX2" fmla="*/ 461766 w 2340620"/>
                <a:gd name="connsiteY2" fmla="*/ 4201199 h 4280675"/>
                <a:gd name="connsiteX3" fmla="*/ 557016 w 2340620"/>
                <a:gd name="connsiteY3" fmla="*/ 4020224 h 4280675"/>
                <a:gd name="connsiteX4" fmla="*/ 537966 w 2340620"/>
                <a:gd name="connsiteY4" fmla="*/ 3839249 h 4280675"/>
                <a:gd name="connsiteX5" fmla="*/ 433191 w 2340620"/>
                <a:gd name="connsiteY5" fmla="*/ 3458249 h 4280675"/>
                <a:gd name="connsiteX6" fmla="*/ 404616 w 2340620"/>
                <a:gd name="connsiteY6" fmla="*/ 3210599 h 4280675"/>
                <a:gd name="connsiteX7" fmla="*/ 433191 w 2340620"/>
                <a:gd name="connsiteY7" fmla="*/ 3010574 h 4280675"/>
                <a:gd name="connsiteX8" fmla="*/ 433191 w 2340620"/>
                <a:gd name="connsiteY8" fmla="*/ 2724824 h 4280675"/>
                <a:gd name="connsiteX9" fmla="*/ 385566 w 2340620"/>
                <a:gd name="connsiteY9" fmla="*/ 2467649 h 4280675"/>
                <a:gd name="connsiteX10" fmla="*/ 337941 w 2340620"/>
                <a:gd name="connsiteY10" fmla="*/ 2267624 h 4280675"/>
                <a:gd name="connsiteX11" fmla="*/ 395091 w 2340620"/>
                <a:gd name="connsiteY11" fmla="*/ 1819949 h 4280675"/>
                <a:gd name="connsiteX12" fmla="*/ 414141 w 2340620"/>
                <a:gd name="connsiteY12" fmla="*/ 1486574 h 4280675"/>
                <a:gd name="connsiteX13" fmla="*/ 404616 w 2340620"/>
                <a:gd name="connsiteY13" fmla="*/ 1191299 h 4280675"/>
                <a:gd name="connsiteX14" fmla="*/ 404616 w 2340620"/>
                <a:gd name="connsiteY14" fmla="*/ 1096049 h 4280675"/>
                <a:gd name="connsiteX15" fmla="*/ 309366 w 2340620"/>
                <a:gd name="connsiteY15" fmla="*/ 1343699 h 4280675"/>
                <a:gd name="connsiteX16" fmla="*/ 271266 w 2340620"/>
                <a:gd name="connsiteY16" fmla="*/ 1496099 h 4280675"/>
                <a:gd name="connsiteX17" fmla="*/ 261741 w 2340620"/>
                <a:gd name="connsiteY17" fmla="*/ 1648499 h 4280675"/>
                <a:gd name="connsiteX18" fmla="*/ 147441 w 2340620"/>
                <a:gd name="connsiteY18" fmla="*/ 1924724 h 4280675"/>
                <a:gd name="connsiteX19" fmla="*/ 118866 w 2340620"/>
                <a:gd name="connsiteY19" fmla="*/ 2029499 h 4280675"/>
                <a:gd name="connsiteX20" fmla="*/ 185541 w 2340620"/>
                <a:gd name="connsiteY20" fmla="*/ 2096174 h 4280675"/>
                <a:gd name="connsiteX21" fmla="*/ 233166 w 2340620"/>
                <a:gd name="connsiteY21" fmla="*/ 2229524 h 4280675"/>
                <a:gd name="connsiteX22" fmla="*/ 252216 w 2340620"/>
                <a:gd name="connsiteY22" fmla="*/ 2286674 h 4280675"/>
                <a:gd name="connsiteX23" fmla="*/ 195066 w 2340620"/>
                <a:gd name="connsiteY23" fmla="*/ 2258099 h 4280675"/>
                <a:gd name="connsiteX24" fmla="*/ 137916 w 2340620"/>
                <a:gd name="connsiteY24" fmla="*/ 2210474 h 4280675"/>
                <a:gd name="connsiteX25" fmla="*/ 137916 w 2340620"/>
                <a:gd name="connsiteY25" fmla="*/ 2286674 h 4280675"/>
                <a:gd name="connsiteX26" fmla="*/ 176016 w 2340620"/>
                <a:gd name="connsiteY26" fmla="*/ 2343824 h 4280675"/>
                <a:gd name="connsiteX27" fmla="*/ 176016 w 2340620"/>
                <a:gd name="connsiteY27" fmla="*/ 2391449 h 4280675"/>
                <a:gd name="connsiteX28" fmla="*/ 99816 w 2340620"/>
                <a:gd name="connsiteY28" fmla="*/ 2391449 h 4280675"/>
                <a:gd name="connsiteX29" fmla="*/ 4566 w 2340620"/>
                <a:gd name="connsiteY29" fmla="*/ 2267624 h 4280675"/>
                <a:gd name="connsiteX30" fmla="*/ 14091 w 2340620"/>
                <a:gd name="connsiteY30" fmla="*/ 2096174 h 4280675"/>
                <a:gd name="connsiteX31" fmla="*/ 4566 w 2340620"/>
                <a:gd name="connsiteY31" fmla="*/ 2019974 h 4280675"/>
                <a:gd name="connsiteX32" fmla="*/ 52191 w 2340620"/>
                <a:gd name="connsiteY32" fmla="*/ 1667549 h 4280675"/>
                <a:gd name="connsiteX33" fmla="*/ 80766 w 2340620"/>
                <a:gd name="connsiteY33" fmla="*/ 1438949 h 4280675"/>
                <a:gd name="connsiteX34" fmla="*/ 118866 w 2340620"/>
                <a:gd name="connsiteY34" fmla="*/ 1115099 h 4280675"/>
                <a:gd name="connsiteX35" fmla="*/ 185541 w 2340620"/>
                <a:gd name="connsiteY35" fmla="*/ 829349 h 4280675"/>
                <a:gd name="connsiteX36" fmla="*/ 347466 w 2340620"/>
                <a:gd name="connsiteY36" fmla="*/ 705524 h 4280675"/>
                <a:gd name="connsiteX37" fmla="*/ 595116 w 2340620"/>
                <a:gd name="connsiteY37" fmla="*/ 553124 h 4280675"/>
                <a:gd name="connsiteX38" fmla="*/ 642741 w 2340620"/>
                <a:gd name="connsiteY38" fmla="*/ 486449 h 4280675"/>
                <a:gd name="connsiteX39" fmla="*/ 614166 w 2340620"/>
                <a:gd name="connsiteY39" fmla="*/ 429299 h 4280675"/>
                <a:gd name="connsiteX40" fmla="*/ 566541 w 2340620"/>
                <a:gd name="connsiteY40" fmla="*/ 238799 h 4280675"/>
                <a:gd name="connsiteX41" fmla="*/ 595116 w 2340620"/>
                <a:gd name="connsiteY41" fmla="*/ 76874 h 4280675"/>
                <a:gd name="connsiteX42" fmla="*/ 671316 w 2340620"/>
                <a:gd name="connsiteY42" fmla="*/ 10199 h 4280675"/>
                <a:gd name="connsiteX43" fmla="*/ 861816 w 2340620"/>
                <a:gd name="connsiteY43" fmla="*/ 10199 h 4280675"/>
                <a:gd name="connsiteX44" fmla="*/ 947541 w 2340620"/>
                <a:gd name="connsiteY44" fmla="*/ 105449 h 4280675"/>
                <a:gd name="connsiteX45" fmla="*/ 976116 w 2340620"/>
                <a:gd name="connsiteY45" fmla="*/ 267374 h 4280675"/>
                <a:gd name="connsiteX46" fmla="*/ 938016 w 2340620"/>
                <a:gd name="connsiteY46" fmla="*/ 400724 h 4280675"/>
                <a:gd name="connsiteX47" fmla="*/ 909441 w 2340620"/>
                <a:gd name="connsiteY47" fmla="*/ 467399 h 4280675"/>
                <a:gd name="connsiteX48" fmla="*/ 928491 w 2340620"/>
                <a:gd name="connsiteY48" fmla="*/ 534074 h 4280675"/>
                <a:gd name="connsiteX49" fmla="*/ 1004691 w 2340620"/>
                <a:gd name="connsiteY49" fmla="*/ 610274 h 4280675"/>
                <a:gd name="connsiteX50" fmla="*/ 1166616 w 2340620"/>
                <a:gd name="connsiteY50" fmla="*/ 686474 h 4280675"/>
                <a:gd name="connsiteX51" fmla="*/ 1305590 w 2340620"/>
                <a:gd name="connsiteY51" fmla="*/ 653681 h 4280675"/>
                <a:gd name="connsiteX52" fmla="*/ 1493910 w 2340620"/>
                <a:gd name="connsiteY52" fmla="*/ 678703 h 4280675"/>
                <a:gd name="connsiteX53" fmla="*/ 1645109 w 2340620"/>
                <a:gd name="connsiteY53" fmla="*/ 737370 h 4280675"/>
                <a:gd name="connsiteX54" fmla="*/ 1820979 w 2340620"/>
                <a:gd name="connsiteY54" fmla="*/ 748412 h 4280675"/>
                <a:gd name="connsiteX55" fmla="*/ 2028124 w 2340620"/>
                <a:gd name="connsiteY55" fmla="*/ 782057 h 4280675"/>
                <a:gd name="connsiteX56" fmla="*/ 1953126 w 2340620"/>
                <a:gd name="connsiteY56" fmla="*/ 495361 h 4280675"/>
                <a:gd name="connsiteX57" fmla="*/ 2332241 w 2340620"/>
                <a:gd name="connsiteY57" fmla="*/ 548958 h 4280675"/>
                <a:gd name="connsiteX58" fmla="*/ 1528566 w 2340620"/>
                <a:gd name="connsiteY58" fmla="*/ 2096174 h 4280675"/>
                <a:gd name="connsiteX59" fmla="*/ 1538091 w 2340620"/>
                <a:gd name="connsiteY59" fmla="*/ 2191424 h 4280675"/>
                <a:gd name="connsiteX60" fmla="*/ 1509516 w 2340620"/>
                <a:gd name="connsiteY60" fmla="*/ 2334299 h 4280675"/>
                <a:gd name="connsiteX61" fmla="*/ 1423791 w 2340620"/>
                <a:gd name="connsiteY61" fmla="*/ 2391449 h 4280675"/>
                <a:gd name="connsiteX62" fmla="*/ 1357116 w 2340620"/>
                <a:gd name="connsiteY62" fmla="*/ 2391449 h 4280675"/>
                <a:gd name="connsiteX63" fmla="*/ 1357116 w 2340620"/>
                <a:gd name="connsiteY63" fmla="*/ 2362874 h 4280675"/>
                <a:gd name="connsiteX64" fmla="*/ 1395216 w 2340620"/>
                <a:gd name="connsiteY64" fmla="*/ 2286674 h 4280675"/>
                <a:gd name="connsiteX65" fmla="*/ 1395216 w 2340620"/>
                <a:gd name="connsiteY65" fmla="*/ 2200949 h 4280675"/>
                <a:gd name="connsiteX66" fmla="*/ 1338066 w 2340620"/>
                <a:gd name="connsiteY66" fmla="*/ 2267624 h 4280675"/>
                <a:gd name="connsiteX67" fmla="*/ 1271391 w 2340620"/>
                <a:gd name="connsiteY67" fmla="*/ 2277149 h 4280675"/>
                <a:gd name="connsiteX68" fmla="*/ 1261866 w 2340620"/>
                <a:gd name="connsiteY68" fmla="*/ 2248574 h 4280675"/>
                <a:gd name="connsiteX69" fmla="*/ 1347591 w 2340620"/>
                <a:gd name="connsiteY69" fmla="*/ 2134274 h 4280675"/>
                <a:gd name="connsiteX70" fmla="*/ 1414266 w 2340620"/>
                <a:gd name="connsiteY70" fmla="*/ 2010449 h 4280675"/>
                <a:gd name="connsiteX71" fmla="*/ 1338066 w 2340620"/>
                <a:gd name="connsiteY71" fmla="*/ 1791374 h 4280675"/>
                <a:gd name="connsiteX72" fmla="*/ 1290441 w 2340620"/>
                <a:gd name="connsiteY72" fmla="*/ 1581824 h 4280675"/>
                <a:gd name="connsiteX73" fmla="*/ 1261866 w 2340620"/>
                <a:gd name="connsiteY73" fmla="*/ 1419899 h 4280675"/>
                <a:gd name="connsiteX74" fmla="*/ 1438484 w 2340620"/>
                <a:gd name="connsiteY74" fmla="*/ 1065010 h 4280675"/>
                <a:gd name="connsiteX75" fmla="*/ 1173216 w 2340620"/>
                <a:gd name="connsiteY75" fmla="*/ 1016295 h 4280675"/>
                <a:gd name="connsiteX76" fmla="*/ 1138041 w 2340620"/>
                <a:gd name="connsiteY76" fmla="*/ 1600874 h 4280675"/>
                <a:gd name="connsiteX77" fmla="*/ 1138041 w 2340620"/>
                <a:gd name="connsiteY77" fmla="*/ 1781849 h 4280675"/>
                <a:gd name="connsiteX78" fmla="*/ 1176141 w 2340620"/>
                <a:gd name="connsiteY78" fmla="*/ 2019974 h 4280675"/>
                <a:gd name="connsiteX79" fmla="*/ 1195191 w 2340620"/>
                <a:gd name="connsiteY79" fmla="*/ 2134274 h 4280675"/>
                <a:gd name="connsiteX80" fmla="*/ 1204716 w 2340620"/>
                <a:gd name="connsiteY80" fmla="*/ 2305724 h 4280675"/>
                <a:gd name="connsiteX81" fmla="*/ 1185666 w 2340620"/>
                <a:gd name="connsiteY81" fmla="*/ 2543849 h 4280675"/>
                <a:gd name="connsiteX82" fmla="*/ 1128516 w 2340620"/>
                <a:gd name="connsiteY82" fmla="*/ 2834357 h 4280675"/>
                <a:gd name="connsiteX83" fmla="*/ 1118991 w 2340620"/>
                <a:gd name="connsiteY83" fmla="*/ 3096299 h 4280675"/>
                <a:gd name="connsiteX84" fmla="*/ 1138041 w 2340620"/>
                <a:gd name="connsiteY84" fmla="*/ 3334424 h 4280675"/>
                <a:gd name="connsiteX85" fmla="*/ 1071366 w 2340620"/>
                <a:gd name="connsiteY85" fmla="*/ 3629699 h 4280675"/>
                <a:gd name="connsiteX86" fmla="*/ 995166 w 2340620"/>
                <a:gd name="connsiteY86" fmla="*/ 4029749 h 4280675"/>
                <a:gd name="connsiteX87" fmla="*/ 1061841 w 2340620"/>
                <a:gd name="connsiteY87" fmla="*/ 4182149 h 4280675"/>
                <a:gd name="connsiteX88" fmla="*/ 985641 w 2340620"/>
                <a:gd name="connsiteY88" fmla="*/ 4267874 h 4280675"/>
                <a:gd name="connsiteX89" fmla="*/ 871341 w 2340620"/>
                <a:gd name="connsiteY89" fmla="*/ 4277399 h 4280675"/>
                <a:gd name="connsiteX90" fmla="*/ 833241 w 2340620"/>
                <a:gd name="connsiteY90" fmla="*/ 4239299 h 4280675"/>
                <a:gd name="connsiteX91" fmla="*/ 833241 w 2340620"/>
                <a:gd name="connsiteY91" fmla="*/ 4191674 h 4280675"/>
                <a:gd name="connsiteX92" fmla="*/ 833241 w 2340620"/>
                <a:gd name="connsiteY92" fmla="*/ 4124999 h 4280675"/>
                <a:gd name="connsiteX93" fmla="*/ 861816 w 2340620"/>
                <a:gd name="connsiteY93" fmla="*/ 4020224 h 4280675"/>
                <a:gd name="connsiteX94" fmla="*/ 823716 w 2340620"/>
                <a:gd name="connsiteY94" fmla="*/ 3924974 h 4280675"/>
                <a:gd name="connsiteX95" fmla="*/ 861816 w 2340620"/>
                <a:gd name="connsiteY95" fmla="*/ 3772574 h 4280675"/>
                <a:gd name="connsiteX96" fmla="*/ 833241 w 2340620"/>
                <a:gd name="connsiteY96" fmla="*/ 3377282 h 4280675"/>
                <a:gd name="connsiteX97" fmla="*/ 880866 w 2340620"/>
                <a:gd name="connsiteY97" fmla="*/ 3105824 h 4280675"/>
                <a:gd name="connsiteX98" fmla="*/ 776091 w 2340620"/>
                <a:gd name="connsiteY98" fmla="*/ 2267624 h 4280675"/>
                <a:gd name="connsiteX99" fmla="*/ 690366 w 2340620"/>
                <a:gd name="connsiteY99" fmla="*/ 2858174 h 4280675"/>
                <a:gd name="connsiteX100" fmla="*/ 680841 w 2340620"/>
                <a:gd name="connsiteY100" fmla="*/ 3115349 h 4280675"/>
                <a:gd name="connsiteX101" fmla="*/ 699891 w 2340620"/>
                <a:gd name="connsiteY101" fmla="*/ 3343949 h 4280675"/>
                <a:gd name="connsiteX102" fmla="*/ 671316 w 2340620"/>
                <a:gd name="connsiteY102" fmla="*/ 3648749 h 4280675"/>
                <a:gd name="connsiteX103" fmla="*/ 680841 w 2340620"/>
                <a:gd name="connsiteY103" fmla="*/ 3820199 h 4280675"/>
                <a:gd name="connsiteX104" fmla="*/ 699891 w 2340620"/>
                <a:gd name="connsiteY104" fmla="*/ 3953549 h 4280675"/>
                <a:gd name="connsiteX105" fmla="*/ 699891 w 2340620"/>
                <a:gd name="connsiteY105" fmla="*/ 4039274 h 4280675"/>
                <a:gd name="connsiteX106" fmla="*/ 699891 w 2340620"/>
                <a:gd name="connsiteY106" fmla="*/ 4086899 h 4280675"/>
                <a:gd name="connsiteX107" fmla="*/ 699891 w 2340620"/>
                <a:gd name="connsiteY107" fmla="*/ 4163099 h 4280675"/>
                <a:gd name="connsiteX108" fmla="*/ 709416 w 2340620"/>
                <a:gd name="connsiteY108" fmla="*/ 4258349 h 4280675"/>
                <a:gd name="connsiteX109" fmla="*/ 661791 w 2340620"/>
                <a:gd name="connsiteY109" fmla="*/ 4277399 h 4280675"/>
                <a:gd name="connsiteX0" fmla="*/ 661791 w 2809600"/>
                <a:gd name="connsiteY0" fmla="*/ 4277399 h 4280675"/>
                <a:gd name="connsiteX1" fmla="*/ 490341 w 2809600"/>
                <a:gd name="connsiteY1" fmla="*/ 4239299 h 4280675"/>
                <a:gd name="connsiteX2" fmla="*/ 461766 w 2809600"/>
                <a:gd name="connsiteY2" fmla="*/ 4201199 h 4280675"/>
                <a:gd name="connsiteX3" fmla="*/ 557016 w 2809600"/>
                <a:gd name="connsiteY3" fmla="*/ 4020224 h 4280675"/>
                <a:gd name="connsiteX4" fmla="*/ 537966 w 2809600"/>
                <a:gd name="connsiteY4" fmla="*/ 3839249 h 4280675"/>
                <a:gd name="connsiteX5" fmla="*/ 433191 w 2809600"/>
                <a:gd name="connsiteY5" fmla="*/ 3458249 h 4280675"/>
                <a:gd name="connsiteX6" fmla="*/ 404616 w 2809600"/>
                <a:gd name="connsiteY6" fmla="*/ 3210599 h 4280675"/>
                <a:gd name="connsiteX7" fmla="*/ 433191 w 2809600"/>
                <a:gd name="connsiteY7" fmla="*/ 3010574 h 4280675"/>
                <a:gd name="connsiteX8" fmla="*/ 433191 w 2809600"/>
                <a:gd name="connsiteY8" fmla="*/ 2724824 h 4280675"/>
                <a:gd name="connsiteX9" fmla="*/ 385566 w 2809600"/>
                <a:gd name="connsiteY9" fmla="*/ 2467649 h 4280675"/>
                <a:gd name="connsiteX10" fmla="*/ 337941 w 2809600"/>
                <a:gd name="connsiteY10" fmla="*/ 2267624 h 4280675"/>
                <a:gd name="connsiteX11" fmla="*/ 395091 w 2809600"/>
                <a:gd name="connsiteY11" fmla="*/ 1819949 h 4280675"/>
                <a:gd name="connsiteX12" fmla="*/ 414141 w 2809600"/>
                <a:gd name="connsiteY12" fmla="*/ 1486574 h 4280675"/>
                <a:gd name="connsiteX13" fmla="*/ 404616 w 2809600"/>
                <a:gd name="connsiteY13" fmla="*/ 1191299 h 4280675"/>
                <a:gd name="connsiteX14" fmla="*/ 404616 w 2809600"/>
                <a:gd name="connsiteY14" fmla="*/ 1096049 h 4280675"/>
                <a:gd name="connsiteX15" fmla="*/ 309366 w 2809600"/>
                <a:gd name="connsiteY15" fmla="*/ 1343699 h 4280675"/>
                <a:gd name="connsiteX16" fmla="*/ 271266 w 2809600"/>
                <a:gd name="connsiteY16" fmla="*/ 1496099 h 4280675"/>
                <a:gd name="connsiteX17" fmla="*/ 261741 w 2809600"/>
                <a:gd name="connsiteY17" fmla="*/ 1648499 h 4280675"/>
                <a:gd name="connsiteX18" fmla="*/ 147441 w 2809600"/>
                <a:gd name="connsiteY18" fmla="*/ 1924724 h 4280675"/>
                <a:gd name="connsiteX19" fmla="*/ 118866 w 2809600"/>
                <a:gd name="connsiteY19" fmla="*/ 2029499 h 4280675"/>
                <a:gd name="connsiteX20" fmla="*/ 185541 w 2809600"/>
                <a:gd name="connsiteY20" fmla="*/ 2096174 h 4280675"/>
                <a:gd name="connsiteX21" fmla="*/ 233166 w 2809600"/>
                <a:gd name="connsiteY21" fmla="*/ 2229524 h 4280675"/>
                <a:gd name="connsiteX22" fmla="*/ 252216 w 2809600"/>
                <a:gd name="connsiteY22" fmla="*/ 2286674 h 4280675"/>
                <a:gd name="connsiteX23" fmla="*/ 195066 w 2809600"/>
                <a:gd name="connsiteY23" fmla="*/ 2258099 h 4280675"/>
                <a:gd name="connsiteX24" fmla="*/ 137916 w 2809600"/>
                <a:gd name="connsiteY24" fmla="*/ 2210474 h 4280675"/>
                <a:gd name="connsiteX25" fmla="*/ 137916 w 2809600"/>
                <a:gd name="connsiteY25" fmla="*/ 2286674 h 4280675"/>
                <a:gd name="connsiteX26" fmla="*/ 176016 w 2809600"/>
                <a:gd name="connsiteY26" fmla="*/ 2343824 h 4280675"/>
                <a:gd name="connsiteX27" fmla="*/ 176016 w 2809600"/>
                <a:gd name="connsiteY27" fmla="*/ 2391449 h 4280675"/>
                <a:gd name="connsiteX28" fmla="*/ 99816 w 2809600"/>
                <a:gd name="connsiteY28" fmla="*/ 2391449 h 4280675"/>
                <a:gd name="connsiteX29" fmla="*/ 4566 w 2809600"/>
                <a:gd name="connsiteY29" fmla="*/ 2267624 h 4280675"/>
                <a:gd name="connsiteX30" fmla="*/ 14091 w 2809600"/>
                <a:gd name="connsiteY30" fmla="*/ 2096174 h 4280675"/>
                <a:gd name="connsiteX31" fmla="*/ 4566 w 2809600"/>
                <a:gd name="connsiteY31" fmla="*/ 2019974 h 4280675"/>
                <a:gd name="connsiteX32" fmla="*/ 52191 w 2809600"/>
                <a:gd name="connsiteY32" fmla="*/ 1667549 h 4280675"/>
                <a:gd name="connsiteX33" fmla="*/ 80766 w 2809600"/>
                <a:gd name="connsiteY33" fmla="*/ 1438949 h 4280675"/>
                <a:gd name="connsiteX34" fmla="*/ 118866 w 2809600"/>
                <a:gd name="connsiteY34" fmla="*/ 1115099 h 4280675"/>
                <a:gd name="connsiteX35" fmla="*/ 185541 w 2809600"/>
                <a:gd name="connsiteY35" fmla="*/ 829349 h 4280675"/>
                <a:gd name="connsiteX36" fmla="*/ 347466 w 2809600"/>
                <a:gd name="connsiteY36" fmla="*/ 705524 h 4280675"/>
                <a:gd name="connsiteX37" fmla="*/ 595116 w 2809600"/>
                <a:gd name="connsiteY37" fmla="*/ 553124 h 4280675"/>
                <a:gd name="connsiteX38" fmla="*/ 642741 w 2809600"/>
                <a:gd name="connsiteY38" fmla="*/ 486449 h 4280675"/>
                <a:gd name="connsiteX39" fmla="*/ 614166 w 2809600"/>
                <a:gd name="connsiteY39" fmla="*/ 429299 h 4280675"/>
                <a:gd name="connsiteX40" fmla="*/ 566541 w 2809600"/>
                <a:gd name="connsiteY40" fmla="*/ 238799 h 4280675"/>
                <a:gd name="connsiteX41" fmla="*/ 595116 w 2809600"/>
                <a:gd name="connsiteY41" fmla="*/ 76874 h 4280675"/>
                <a:gd name="connsiteX42" fmla="*/ 671316 w 2809600"/>
                <a:gd name="connsiteY42" fmla="*/ 10199 h 4280675"/>
                <a:gd name="connsiteX43" fmla="*/ 861816 w 2809600"/>
                <a:gd name="connsiteY43" fmla="*/ 10199 h 4280675"/>
                <a:gd name="connsiteX44" fmla="*/ 947541 w 2809600"/>
                <a:gd name="connsiteY44" fmla="*/ 105449 h 4280675"/>
                <a:gd name="connsiteX45" fmla="*/ 976116 w 2809600"/>
                <a:gd name="connsiteY45" fmla="*/ 267374 h 4280675"/>
                <a:gd name="connsiteX46" fmla="*/ 938016 w 2809600"/>
                <a:gd name="connsiteY46" fmla="*/ 400724 h 4280675"/>
                <a:gd name="connsiteX47" fmla="*/ 909441 w 2809600"/>
                <a:gd name="connsiteY47" fmla="*/ 467399 h 4280675"/>
                <a:gd name="connsiteX48" fmla="*/ 928491 w 2809600"/>
                <a:gd name="connsiteY48" fmla="*/ 534074 h 4280675"/>
                <a:gd name="connsiteX49" fmla="*/ 1004691 w 2809600"/>
                <a:gd name="connsiteY49" fmla="*/ 610274 h 4280675"/>
                <a:gd name="connsiteX50" fmla="*/ 1166616 w 2809600"/>
                <a:gd name="connsiteY50" fmla="*/ 686474 h 4280675"/>
                <a:gd name="connsiteX51" fmla="*/ 1305590 w 2809600"/>
                <a:gd name="connsiteY51" fmla="*/ 653681 h 4280675"/>
                <a:gd name="connsiteX52" fmla="*/ 1493910 w 2809600"/>
                <a:gd name="connsiteY52" fmla="*/ 678703 h 4280675"/>
                <a:gd name="connsiteX53" fmla="*/ 1645109 w 2809600"/>
                <a:gd name="connsiteY53" fmla="*/ 737370 h 4280675"/>
                <a:gd name="connsiteX54" fmla="*/ 1820979 w 2809600"/>
                <a:gd name="connsiteY54" fmla="*/ 748412 h 4280675"/>
                <a:gd name="connsiteX55" fmla="*/ 2028124 w 2809600"/>
                <a:gd name="connsiteY55" fmla="*/ 782057 h 4280675"/>
                <a:gd name="connsiteX56" fmla="*/ 1953126 w 2809600"/>
                <a:gd name="connsiteY56" fmla="*/ 495361 h 4280675"/>
                <a:gd name="connsiteX57" fmla="*/ 2332241 w 2809600"/>
                <a:gd name="connsiteY57" fmla="*/ 548958 h 4280675"/>
                <a:gd name="connsiteX58" fmla="*/ 2785377 w 2809600"/>
                <a:gd name="connsiteY58" fmla="*/ 563126 h 4280675"/>
                <a:gd name="connsiteX59" fmla="*/ 1538091 w 2809600"/>
                <a:gd name="connsiteY59" fmla="*/ 2191424 h 4280675"/>
                <a:gd name="connsiteX60" fmla="*/ 1509516 w 2809600"/>
                <a:gd name="connsiteY60" fmla="*/ 2334299 h 4280675"/>
                <a:gd name="connsiteX61" fmla="*/ 1423791 w 2809600"/>
                <a:gd name="connsiteY61" fmla="*/ 2391449 h 4280675"/>
                <a:gd name="connsiteX62" fmla="*/ 1357116 w 2809600"/>
                <a:gd name="connsiteY62" fmla="*/ 2391449 h 4280675"/>
                <a:gd name="connsiteX63" fmla="*/ 1357116 w 2809600"/>
                <a:gd name="connsiteY63" fmla="*/ 2362874 h 4280675"/>
                <a:gd name="connsiteX64" fmla="*/ 1395216 w 2809600"/>
                <a:gd name="connsiteY64" fmla="*/ 2286674 h 4280675"/>
                <a:gd name="connsiteX65" fmla="*/ 1395216 w 2809600"/>
                <a:gd name="connsiteY65" fmla="*/ 2200949 h 4280675"/>
                <a:gd name="connsiteX66" fmla="*/ 1338066 w 2809600"/>
                <a:gd name="connsiteY66" fmla="*/ 2267624 h 4280675"/>
                <a:gd name="connsiteX67" fmla="*/ 1271391 w 2809600"/>
                <a:gd name="connsiteY67" fmla="*/ 2277149 h 4280675"/>
                <a:gd name="connsiteX68" fmla="*/ 1261866 w 2809600"/>
                <a:gd name="connsiteY68" fmla="*/ 2248574 h 4280675"/>
                <a:gd name="connsiteX69" fmla="*/ 1347591 w 2809600"/>
                <a:gd name="connsiteY69" fmla="*/ 2134274 h 4280675"/>
                <a:gd name="connsiteX70" fmla="*/ 1414266 w 2809600"/>
                <a:gd name="connsiteY70" fmla="*/ 2010449 h 4280675"/>
                <a:gd name="connsiteX71" fmla="*/ 1338066 w 2809600"/>
                <a:gd name="connsiteY71" fmla="*/ 1791374 h 4280675"/>
                <a:gd name="connsiteX72" fmla="*/ 1290441 w 2809600"/>
                <a:gd name="connsiteY72" fmla="*/ 1581824 h 4280675"/>
                <a:gd name="connsiteX73" fmla="*/ 1261866 w 2809600"/>
                <a:gd name="connsiteY73" fmla="*/ 1419899 h 4280675"/>
                <a:gd name="connsiteX74" fmla="*/ 1438484 w 2809600"/>
                <a:gd name="connsiteY74" fmla="*/ 1065010 h 4280675"/>
                <a:gd name="connsiteX75" fmla="*/ 1173216 w 2809600"/>
                <a:gd name="connsiteY75" fmla="*/ 1016295 h 4280675"/>
                <a:gd name="connsiteX76" fmla="*/ 1138041 w 2809600"/>
                <a:gd name="connsiteY76" fmla="*/ 1600874 h 4280675"/>
                <a:gd name="connsiteX77" fmla="*/ 1138041 w 2809600"/>
                <a:gd name="connsiteY77" fmla="*/ 1781849 h 4280675"/>
                <a:gd name="connsiteX78" fmla="*/ 1176141 w 2809600"/>
                <a:gd name="connsiteY78" fmla="*/ 2019974 h 4280675"/>
                <a:gd name="connsiteX79" fmla="*/ 1195191 w 2809600"/>
                <a:gd name="connsiteY79" fmla="*/ 2134274 h 4280675"/>
                <a:gd name="connsiteX80" fmla="*/ 1204716 w 2809600"/>
                <a:gd name="connsiteY80" fmla="*/ 2305724 h 4280675"/>
                <a:gd name="connsiteX81" fmla="*/ 1185666 w 2809600"/>
                <a:gd name="connsiteY81" fmla="*/ 2543849 h 4280675"/>
                <a:gd name="connsiteX82" fmla="*/ 1128516 w 2809600"/>
                <a:gd name="connsiteY82" fmla="*/ 2834357 h 4280675"/>
                <a:gd name="connsiteX83" fmla="*/ 1118991 w 2809600"/>
                <a:gd name="connsiteY83" fmla="*/ 3096299 h 4280675"/>
                <a:gd name="connsiteX84" fmla="*/ 1138041 w 2809600"/>
                <a:gd name="connsiteY84" fmla="*/ 3334424 h 4280675"/>
                <a:gd name="connsiteX85" fmla="*/ 1071366 w 2809600"/>
                <a:gd name="connsiteY85" fmla="*/ 3629699 h 4280675"/>
                <a:gd name="connsiteX86" fmla="*/ 995166 w 2809600"/>
                <a:gd name="connsiteY86" fmla="*/ 4029749 h 4280675"/>
                <a:gd name="connsiteX87" fmla="*/ 1061841 w 2809600"/>
                <a:gd name="connsiteY87" fmla="*/ 4182149 h 4280675"/>
                <a:gd name="connsiteX88" fmla="*/ 985641 w 2809600"/>
                <a:gd name="connsiteY88" fmla="*/ 4267874 h 4280675"/>
                <a:gd name="connsiteX89" fmla="*/ 871341 w 2809600"/>
                <a:gd name="connsiteY89" fmla="*/ 4277399 h 4280675"/>
                <a:gd name="connsiteX90" fmla="*/ 833241 w 2809600"/>
                <a:gd name="connsiteY90" fmla="*/ 4239299 h 4280675"/>
                <a:gd name="connsiteX91" fmla="*/ 833241 w 2809600"/>
                <a:gd name="connsiteY91" fmla="*/ 4191674 h 4280675"/>
                <a:gd name="connsiteX92" fmla="*/ 833241 w 2809600"/>
                <a:gd name="connsiteY92" fmla="*/ 4124999 h 4280675"/>
                <a:gd name="connsiteX93" fmla="*/ 861816 w 2809600"/>
                <a:gd name="connsiteY93" fmla="*/ 4020224 h 4280675"/>
                <a:gd name="connsiteX94" fmla="*/ 823716 w 2809600"/>
                <a:gd name="connsiteY94" fmla="*/ 3924974 h 4280675"/>
                <a:gd name="connsiteX95" fmla="*/ 861816 w 2809600"/>
                <a:gd name="connsiteY95" fmla="*/ 3772574 h 4280675"/>
                <a:gd name="connsiteX96" fmla="*/ 833241 w 2809600"/>
                <a:gd name="connsiteY96" fmla="*/ 3377282 h 4280675"/>
                <a:gd name="connsiteX97" fmla="*/ 880866 w 2809600"/>
                <a:gd name="connsiteY97" fmla="*/ 3105824 h 4280675"/>
                <a:gd name="connsiteX98" fmla="*/ 776091 w 2809600"/>
                <a:gd name="connsiteY98" fmla="*/ 2267624 h 4280675"/>
                <a:gd name="connsiteX99" fmla="*/ 690366 w 2809600"/>
                <a:gd name="connsiteY99" fmla="*/ 2858174 h 4280675"/>
                <a:gd name="connsiteX100" fmla="*/ 680841 w 2809600"/>
                <a:gd name="connsiteY100" fmla="*/ 3115349 h 4280675"/>
                <a:gd name="connsiteX101" fmla="*/ 699891 w 2809600"/>
                <a:gd name="connsiteY101" fmla="*/ 3343949 h 4280675"/>
                <a:gd name="connsiteX102" fmla="*/ 671316 w 2809600"/>
                <a:gd name="connsiteY102" fmla="*/ 3648749 h 4280675"/>
                <a:gd name="connsiteX103" fmla="*/ 680841 w 2809600"/>
                <a:gd name="connsiteY103" fmla="*/ 3820199 h 4280675"/>
                <a:gd name="connsiteX104" fmla="*/ 699891 w 2809600"/>
                <a:gd name="connsiteY104" fmla="*/ 3953549 h 4280675"/>
                <a:gd name="connsiteX105" fmla="*/ 699891 w 2809600"/>
                <a:gd name="connsiteY105" fmla="*/ 4039274 h 4280675"/>
                <a:gd name="connsiteX106" fmla="*/ 699891 w 2809600"/>
                <a:gd name="connsiteY106" fmla="*/ 4086899 h 4280675"/>
                <a:gd name="connsiteX107" fmla="*/ 699891 w 2809600"/>
                <a:gd name="connsiteY107" fmla="*/ 4163099 h 4280675"/>
                <a:gd name="connsiteX108" fmla="*/ 709416 w 2809600"/>
                <a:gd name="connsiteY108" fmla="*/ 4258349 h 4280675"/>
                <a:gd name="connsiteX109" fmla="*/ 661791 w 2809600"/>
                <a:gd name="connsiteY109" fmla="*/ 4277399 h 4280675"/>
                <a:gd name="connsiteX0" fmla="*/ 661791 w 2970992"/>
                <a:gd name="connsiteY0" fmla="*/ 4277399 h 4280675"/>
                <a:gd name="connsiteX1" fmla="*/ 490341 w 2970992"/>
                <a:gd name="connsiteY1" fmla="*/ 4239299 h 4280675"/>
                <a:gd name="connsiteX2" fmla="*/ 461766 w 2970992"/>
                <a:gd name="connsiteY2" fmla="*/ 4201199 h 4280675"/>
                <a:gd name="connsiteX3" fmla="*/ 557016 w 2970992"/>
                <a:gd name="connsiteY3" fmla="*/ 4020224 h 4280675"/>
                <a:gd name="connsiteX4" fmla="*/ 537966 w 2970992"/>
                <a:gd name="connsiteY4" fmla="*/ 3839249 h 4280675"/>
                <a:gd name="connsiteX5" fmla="*/ 433191 w 2970992"/>
                <a:gd name="connsiteY5" fmla="*/ 3458249 h 4280675"/>
                <a:gd name="connsiteX6" fmla="*/ 404616 w 2970992"/>
                <a:gd name="connsiteY6" fmla="*/ 3210599 h 4280675"/>
                <a:gd name="connsiteX7" fmla="*/ 433191 w 2970992"/>
                <a:gd name="connsiteY7" fmla="*/ 3010574 h 4280675"/>
                <a:gd name="connsiteX8" fmla="*/ 433191 w 2970992"/>
                <a:gd name="connsiteY8" fmla="*/ 2724824 h 4280675"/>
                <a:gd name="connsiteX9" fmla="*/ 385566 w 2970992"/>
                <a:gd name="connsiteY9" fmla="*/ 2467649 h 4280675"/>
                <a:gd name="connsiteX10" fmla="*/ 337941 w 2970992"/>
                <a:gd name="connsiteY10" fmla="*/ 2267624 h 4280675"/>
                <a:gd name="connsiteX11" fmla="*/ 395091 w 2970992"/>
                <a:gd name="connsiteY11" fmla="*/ 1819949 h 4280675"/>
                <a:gd name="connsiteX12" fmla="*/ 414141 w 2970992"/>
                <a:gd name="connsiteY12" fmla="*/ 1486574 h 4280675"/>
                <a:gd name="connsiteX13" fmla="*/ 404616 w 2970992"/>
                <a:gd name="connsiteY13" fmla="*/ 1191299 h 4280675"/>
                <a:gd name="connsiteX14" fmla="*/ 404616 w 2970992"/>
                <a:gd name="connsiteY14" fmla="*/ 1096049 h 4280675"/>
                <a:gd name="connsiteX15" fmla="*/ 309366 w 2970992"/>
                <a:gd name="connsiteY15" fmla="*/ 1343699 h 4280675"/>
                <a:gd name="connsiteX16" fmla="*/ 271266 w 2970992"/>
                <a:gd name="connsiteY16" fmla="*/ 1496099 h 4280675"/>
                <a:gd name="connsiteX17" fmla="*/ 261741 w 2970992"/>
                <a:gd name="connsiteY17" fmla="*/ 1648499 h 4280675"/>
                <a:gd name="connsiteX18" fmla="*/ 147441 w 2970992"/>
                <a:gd name="connsiteY18" fmla="*/ 1924724 h 4280675"/>
                <a:gd name="connsiteX19" fmla="*/ 118866 w 2970992"/>
                <a:gd name="connsiteY19" fmla="*/ 2029499 h 4280675"/>
                <a:gd name="connsiteX20" fmla="*/ 185541 w 2970992"/>
                <a:gd name="connsiteY20" fmla="*/ 2096174 h 4280675"/>
                <a:gd name="connsiteX21" fmla="*/ 233166 w 2970992"/>
                <a:gd name="connsiteY21" fmla="*/ 2229524 h 4280675"/>
                <a:gd name="connsiteX22" fmla="*/ 252216 w 2970992"/>
                <a:gd name="connsiteY22" fmla="*/ 2286674 h 4280675"/>
                <a:gd name="connsiteX23" fmla="*/ 195066 w 2970992"/>
                <a:gd name="connsiteY23" fmla="*/ 2258099 h 4280675"/>
                <a:gd name="connsiteX24" fmla="*/ 137916 w 2970992"/>
                <a:gd name="connsiteY24" fmla="*/ 2210474 h 4280675"/>
                <a:gd name="connsiteX25" fmla="*/ 137916 w 2970992"/>
                <a:gd name="connsiteY25" fmla="*/ 2286674 h 4280675"/>
                <a:gd name="connsiteX26" fmla="*/ 176016 w 2970992"/>
                <a:gd name="connsiteY26" fmla="*/ 2343824 h 4280675"/>
                <a:gd name="connsiteX27" fmla="*/ 176016 w 2970992"/>
                <a:gd name="connsiteY27" fmla="*/ 2391449 h 4280675"/>
                <a:gd name="connsiteX28" fmla="*/ 99816 w 2970992"/>
                <a:gd name="connsiteY28" fmla="*/ 2391449 h 4280675"/>
                <a:gd name="connsiteX29" fmla="*/ 4566 w 2970992"/>
                <a:gd name="connsiteY29" fmla="*/ 2267624 h 4280675"/>
                <a:gd name="connsiteX30" fmla="*/ 14091 w 2970992"/>
                <a:gd name="connsiteY30" fmla="*/ 2096174 h 4280675"/>
                <a:gd name="connsiteX31" fmla="*/ 4566 w 2970992"/>
                <a:gd name="connsiteY31" fmla="*/ 2019974 h 4280675"/>
                <a:gd name="connsiteX32" fmla="*/ 52191 w 2970992"/>
                <a:gd name="connsiteY32" fmla="*/ 1667549 h 4280675"/>
                <a:gd name="connsiteX33" fmla="*/ 80766 w 2970992"/>
                <a:gd name="connsiteY33" fmla="*/ 1438949 h 4280675"/>
                <a:gd name="connsiteX34" fmla="*/ 118866 w 2970992"/>
                <a:gd name="connsiteY34" fmla="*/ 1115099 h 4280675"/>
                <a:gd name="connsiteX35" fmla="*/ 185541 w 2970992"/>
                <a:gd name="connsiteY35" fmla="*/ 829349 h 4280675"/>
                <a:gd name="connsiteX36" fmla="*/ 347466 w 2970992"/>
                <a:gd name="connsiteY36" fmla="*/ 705524 h 4280675"/>
                <a:gd name="connsiteX37" fmla="*/ 595116 w 2970992"/>
                <a:gd name="connsiteY37" fmla="*/ 553124 h 4280675"/>
                <a:gd name="connsiteX38" fmla="*/ 642741 w 2970992"/>
                <a:gd name="connsiteY38" fmla="*/ 486449 h 4280675"/>
                <a:gd name="connsiteX39" fmla="*/ 614166 w 2970992"/>
                <a:gd name="connsiteY39" fmla="*/ 429299 h 4280675"/>
                <a:gd name="connsiteX40" fmla="*/ 566541 w 2970992"/>
                <a:gd name="connsiteY40" fmla="*/ 238799 h 4280675"/>
                <a:gd name="connsiteX41" fmla="*/ 595116 w 2970992"/>
                <a:gd name="connsiteY41" fmla="*/ 76874 h 4280675"/>
                <a:gd name="connsiteX42" fmla="*/ 671316 w 2970992"/>
                <a:gd name="connsiteY42" fmla="*/ 10199 h 4280675"/>
                <a:gd name="connsiteX43" fmla="*/ 861816 w 2970992"/>
                <a:gd name="connsiteY43" fmla="*/ 10199 h 4280675"/>
                <a:gd name="connsiteX44" fmla="*/ 947541 w 2970992"/>
                <a:gd name="connsiteY44" fmla="*/ 105449 h 4280675"/>
                <a:gd name="connsiteX45" fmla="*/ 976116 w 2970992"/>
                <a:gd name="connsiteY45" fmla="*/ 267374 h 4280675"/>
                <a:gd name="connsiteX46" fmla="*/ 938016 w 2970992"/>
                <a:gd name="connsiteY46" fmla="*/ 400724 h 4280675"/>
                <a:gd name="connsiteX47" fmla="*/ 909441 w 2970992"/>
                <a:gd name="connsiteY47" fmla="*/ 467399 h 4280675"/>
                <a:gd name="connsiteX48" fmla="*/ 928491 w 2970992"/>
                <a:gd name="connsiteY48" fmla="*/ 534074 h 4280675"/>
                <a:gd name="connsiteX49" fmla="*/ 1004691 w 2970992"/>
                <a:gd name="connsiteY49" fmla="*/ 610274 h 4280675"/>
                <a:gd name="connsiteX50" fmla="*/ 1166616 w 2970992"/>
                <a:gd name="connsiteY50" fmla="*/ 686474 h 4280675"/>
                <a:gd name="connsiteX51" fmla="*/ 1305590 w 2970992"/>
                <a:gd name="connsiteY51" fmla="*/ 653681 h 4280675"/>
                <a:gd name="connsiteX52" fmla="*/ 1493910 w 2970992"/>
                <a:gd name="connsiteY52" fmla="*/ 678703 h 4280675"/>
                <a:gd name="connsiteX53" fmla="*/ 1645109 w 2970992"/>
                <a:gd name="connsiteY53" fmla="*/ 737370 h 4280675"/>
                <a:gd name="connsiteX54" fmla="*/ 1820979 w 2970992"/>
                <a:gd name="connsiteY54" fmla="*/ 748412 h 4280675"/>
                <a:gd name="connsiteX55" fmla="*/ 2028124 w 2970992"/>
                <a:gd name="connsiteY55" fmla="*/ 782057 h 4280675"/>
                <a:gd name="connsiteX56" fmla="*/ 1953126 w 2970992"/>
                <a:gd name="connsiteY56" fmla="*/ 495361 h 4280675"/>
                <a:gd name="connsiteX57" fmla="*/ 2332241 w 2970992"/>
                <a:gd name="connsiteY57" fmla="*/ 548958 h 4280675"/>
                <a:gd name="connsiteX58" fmla="*/ 2785377 w 2970992"/>
                <a:gd name="connsiteY58" fmla="*/ 563126 h 4280675"/>
                <a:gd name="connsiteX59" fmla="*/ 2880399 w 2970992"/>
                <a:gd name="connsiteY59" fmla="*/ 826745 h 4280675"/>
                <a:gd name="connsiteX60" fmla="*/ 1509516 w 2970992"/>
                <a:gd name="connsiteY60" fmla="*/ 2334299 h 4280675"/>
                <a:gd name="connsiteX61" fmla="*/ 1423791 w 2970992"/>
                <a:gd name="connsiteY61" fmla="*/ 2391449 h 4280675"/>
                <a:gd name="connsiteX62" fmla="*/ 1357116 w 2970992"/>
                <a:gd name="connsiteY62" fmla="*/ 2391449 h 4280675"/>
                <a:gd name="connsiteX63" fmla="*/ 1357116 w 2970992"/>
                <a:gd name="connsiteY63" fmla="*/ 2362874 h 4280675"/>
                <a:gd name="connsiteX64" fmla="*/ 1395216 w 2970992"/>
                <a:gd name="connsiteY64" fmla="*/ 2286674 h 4280675"/>
                <a:gd name="connsiteX65" fmla="*/ 1395216 w 2970992"/>
                <a:gd name="connsiteY65" fmla="*/ 2200949 h 4280675"/>
                <a:gd name="connsiteX66" fmla="*/ 1338066 w 2970992"/>
                <a:gd name="connsiteY66" fmla="*/ 2267624 h 4280675"/>
                <a:gd name="connsiteX67" fmla="*/ 1271391 w 2970992"/>
                <a:gd name="connsiteY67" fmla="*/ 2277149 h 4280675"/>
                <a:gd name="connsiteX68" fmla="*/ 1261866 w 2970992"/>
                <a:gd name="connsiteY68" fmla="*/ 2248574 h 4280675"/>
                <a:gd name="connsiteX69" fmla="*/ 1347591 w 2970992"/>
                <a:gd name="connsiteY69" fmla="*/ 2134274 h 4280675"/>
                <a:gd name="connsiteX70" fmla="*/ 1414266 w 2970992"/>
                <a:gd name="connsiteY70" fmla="*/ 2010449 h 4280675"/>
                <a:gd name="connsiteX71" fmla="*/ 1338066 w 2970992"/>
                <a:gd name="connsiteY71" fmla="*/ 1791374 h 4280675"/>
                <a:gd name="connsiteX72" fmla="*/ 1290441 w 2970992"/>
                <a:gd name="connsiteY72" fmla="*/ 1581824 h 4280675"/>
                <a:gd name="connsiteX73" fmla="*/ 1261866 w 2970992"/>
                <a:gd name="connsiteY73" fmla="*/ 1419899 h 4280675"/>
                <a:gd name="connsiteX74" fmla="*/ 1438484 w 2970992"/>
                <a:gd name="connsiteY74" fmla="*/ 1065010 h 4280675"/>
                <a:gd name="connsiteX75" fmla="*/ 1173216 w 2970992"/>
                <a:gd name="connsiteY75" fmla="*/ 1016295 h 4280675"/>
                <a:gd name="connsiteX76" fmla="*/ 1138041 w 2970992"/>
                <a:gd name="connsiteY76" fmla="*/ 1600874 h 4280675"/>
                <a:gd name="connsiteX77" fmla="*/ 1138041 w 2970992"/>
                <a:gd name="connsiteY77" fmla="*/ 1781849 h 4280675"/>
                <a:gd name="connsiteX78" fmla="*/ 1176141 w 2970992"/>
                <a:gd name="connsiteY78" fmla="*/ 2019974 h 4280675"/>
                <a:gd name="connsiteX79" fmla="*/ 1195191 w 2970992"/>
                <a:gd name="connsiteY79" fmla="*/ 2134274 h 4280675"/>
                <a:gd name="connsiteX80" fmla="*/ 1204716 w 2970992"/>
                <a:gd name="connsiteY80" fmla="*/ 2305724 h 4280675"/>
                <a:gd name="connsiteX81" fmla="*/ 1185666 w 2970992"/>
                <a:gd name="connsiteY81" fmla="*/ 2543849 h 4280675"/>
                <a:gd name="connsiteX82" fmla="*/ 1128516 w 2970992"/>
                <a:gd name="connsiteY82" fmla="*/ 2834357 h 4280675"/>
                <a:gd name="connsiteX83" fmla="*/ 1118991 w 2970992"/>
                <a:gd name="connsiteY83" fmla="*/ 3096299 h 4280675"/>
                <a:gd name="connsiteX84" fmla="*/ 1138041 w 2970992"/>
                <a:gd name="connsiteY84" fmla="*/ 3334424 h 4280675"/>
                <a:gd name="connsiteX85" fmla="*/ 1071366 w 2970992"/>
                <a:gd name="connsiteY85" fmla="*/ 3629699 h 4280675"/>
                <a:gd name="connsiteX86" fmla="*/ 995166 w 2970992"/>
                <a:gd name="connsiteY86" fmla="*/ 4029749 h 4280675"/>
                <a:gd name="connsiteX87" fmla="*/ 1061841 w 2970992"/>
                <a:gd name="connsiteY87" fmla="*/ 4182149 h 4280675"/>
                <a:gd name="connsiteX88" fmla="*/ 985641 w 2970992"/>
                <a:gd name="connsiteY88" fmla="*/ 4267874 h 4280675"/>
                <a:gd name="connsiteX89" fmla="*/ 871341 w 2970992"/>
                <a:gd name="connsiteY89" fmla="*/ 4277399 h 4280675"/>
                <a:gd name="connsiteX90" fmla="*/ 833241 w 2970992"/>
                <a:gd name="connsiteY90" fmla="*/ 4239299 h 4280675"/>
                <a:gd name="connsiteX91" fmla="*/ 833241 w 2970992"/>
                <a:gd name="connsiteY91" fmla="*/ 4191674 h 4280675"/>
                <a:gd name="connsiteX92" fmla="*/ 833241 w 2970992"/>
                <a:gd name="connsiteY92" fmla="*/ 4124999 h 4280675"/>
                <a:gd name="connsiteX93" fmla="*/ 861816 w 2970992"/>
                <a:gd name="connsiteY93" fmla="*/ 4020224 h 4280675"/>
                <a:gd name="connsiteX94" fmla="*/ 823716 w 2970992"/>
                <a:gd name="connsiteY94" fmla="*/ 3924974 h 4280675"/>
                <a:gd name="connsiteX95" fmla="*/ 861816 w 2970992"/>
                <a:gd name="connsiteY95" fmla="*/ 3772574 h 4280675"/>
                <a:gd name="connsiteX96" fmla="*/ 833241 w 2970992"/>
                <a:gd name="connsiteY96" fmla="*/ 3377282 h 4280675"/>
                <a:gd name="connsiteX97" fmla="*/ 880866 w 2970992"/>
                <a:gd name="connsiteY97" fmla="*/ 3105824 h 4280675"/>
                <a:gd name="connsiteX98" fmla="*/ 776091 w 2970992"/>
                <a:gd name="connsiteY98" fmla="*/ 2267624 h 4280675"/>
                <a:gd name="connsiteX99" fmla="*/ 690366 w 2970992"/>
                <a:gd name="connsiteY99" fmla="*/ 2858174 h 4280675"/>
                <a:gd name="connsiteX100" fmla="*/ 680841 w 2970992"/>
                <a:gd name="connsiteY100" fmla="*/ 3115349 h 4280675"/>
                <a:gd name="connsiteX101" fmla="*/ 699891 w 2970992"/>
                <a:gd name="connsiteY101" fmla="*/ 3343949 h 4280675"/>
                <a:gd name="connsiteX102" fmla="*/ 671316 w 2970992"/>
                <a:gd name="connsiteY102" fmla="*/ 3648749 h 4280675"/>
                <a:gd name="connsiteX103" fmla="*/ 680841 w 2970992"/>
                <a:gd name="connsiteY103" fmla="*/ 3820199 h 4280675"/>
                <a:gd name="connsiteX104" fmla="*/ 699891 w 2970992"/>
                <a:gd name="connsiteY104" fmla="*/ 3953549 h 4280675"/>
                <a:gd name="connsiteX105" fmla="*/ 699891 w 2970992"/>
                <a:gd name="connsiteY105" fmla="*/ 4039274 h 4280675"/>
                <a:gd name="connsiteX106" fmla="*/ 699891 w 2970992"/>
                <a:gd name="connsiteY106" fmla="*/ 4086899 h 4280675"/>
                <a:gd name="connsiteX107" fmla="*/ 699891 w 2970992"/>
                <a:gd name="connsiteY107" fmla="*/ 4163099 h 4280675"/>
                <a:gd name="connsiteX108" fmla="*/ 709416 w 2970992"/>
                <a:gd name="connsiteY108" fmla="*/ 4258349 h 4280675"/>
                <a:gd name="connsiteX109" fmla="*/ 661791 w 2970992"/>
                <a:gd name="connsiteY109" fmla="*/ 4277399 h 4280675"/>
                <a:gd name="connsiteX0" fmla="*/ 661791 w 2970484"/>
                <a:gd name="connsiteY0" fmla="*/ 4277399 h 4280675"/>
                <a:gd name="connsiteX1" fmla="*/ 490341 w 2970484"/>
                <a:gd name="connsiteY1" fmla="*/ 4239299 h 4280675"/>
                <a:gd name="connsiteX2" fmla="*/ 461766 w 2970484"/>
                <a:gd name="connsiteY2" fmla="*/ 4201199 h 4280675"/>
                <a:gd name="connsiteX3" fmla="*/ 557016 w 2970484"/>
                <a:gd name="connsiteY3" fmla="*/ 4020224 h 4280675"/>
                <a:gd name="connsiteX4" fmla="*/ 537966 w 2970484"/>
                <a:gd name="connsiteY4" fmla="*/ 3839249 h 4280675"/>
                <a:gd name="connsiteX5" fmla="*/ 433191 w 2970484"/>
                <a:gd name="connsiteY5" fmla="*/ 3458249 h 4280675"/>
                <a:gd name="connsiteX6" fmla="*/ 404616 w 2970484"/>
                <a:gd name="connsiteY6" fmla="*/ 3210599 h 4280675"/>
                <a:gd name="connsiteX7" fmla="*/ 433191 w 2970484"/>
                <a:gd name="connsiteY7" fmla="*/ 3010574 h 4280675"/>
                <a:gd name="connsiteX8" fmla="*/ 433191 w 2970484"/>
                <a:gd name="connsiteY8" fmla="*/ 2724824 h 4280675"/>
                <a:gd name="connsiteX9" fmla="*/ 385566 w 2970484"/>
                <a:gd name="connsiteY9" fmla="*/ 2467649 h 4280675"/>
                <a:gd name="connsiteX10" fmla="*/ 337941 w 2970484"/>
                <a:gd name="connsiteY10" fmla="*/ 2267624 h 4280675"/>
                <a:gd name="connsiteX11" fmla="*/ 395091 w 2970484"/>
                <a:gd name="connsiteY11" fmla="*/ 1819949 h 4280675"/>
                <a:gd name="connsiteX12" fmla="*/ 414141 w 2970484"/>
                <a:gd name="connsiteY12" fmla="*/ 1486574 h 4280675"/>
                <a:gd name="connsiteX13" fmla="*/ 404616 w 2970484"/>
                <a:gd name="connsiteY13" fmla="*/ 1191299 h 4280675"/>
                <a:gd name="connsiteX14" fmla="*/ 404616 w 2970484"/>
                <a:gd name="connsiteY14" fmla="*/ 1096049 h 4280675"/>
                <a:gd name="connsiteX15" fmla="*/ 309366 w 2970484"/>
                <a:gd name="connsiteY15" fmla="*/ 1343699 h 4280675"/>
                <a:gd name="connsiteX16" fmla="*/ 271266 w 2970484"/>
                <a:gd name="connsiteY16" fmla="*/ 1496099 h 4280675"/>
                <a:gd name="connsiteX17" fmla="*/ 261741 w 2970484"/>
                <a:gd name="connsiteY17" fmla="*/ 1648499 h 4280675"/>
                <a:gd name="connsiteX18" fmla="*/ 147441 w 2970484"/>
                <a:gd name="connsiteY18" fmla="*/ 1924724 h 4280675"/>
                <a:gd name="connsiteX19" fmla="*/ 118866 w 2970484"/>
                <a:gd name="connsiteY19" fmla="*/ 2029499 h 4280675"/>
                <a:gd name="connsiteX20" fmla="*/ 185541 w 2970484"/>
                <a:gd name="connsiteY20" fmla="*/ 2096174 h 4280675"/>
                <a:gd name="connsiteX21" fmla="*/ 233166 w 2970484"/>
                <a:gd name="connsiteY21" fmla="*/ 2229524 h 4280675"/>
                <a:gd name="connsiteX22" fmla="*/ 252216 w 2970484"/>
                <a:gd name="connsiteY22" fmla="*/ 2286674 h 4280675"/>
                <a:gd name="connsiteX23" fmla="*/ 195066 w 2970484"/>
                <a:gd name="connsiteY23" fmla="*/ 2258099 h 4280675"/>
                <a:gd name="connsiteX24" fmla="*/ 137916 w 2970484"/>
                <a:gd name="connsiteY24" fmla="*/ 2210474 h 4280675"/>
                <a:gd name="connsiteX25" fmla="*/ 137916 w 2970484"/>
                <a:gd name="connsiteY25" fmla="*/ 2286674 h 4280675"/>
                <a:gd name="connsiteX26" fmla="*/ 176016 w 2970484"/>
                <a:gd name="connsiteY26" fmla="*/ 2343824 h 4280675"/>
                <a:gd name="connsiteX27" fmla="*/ 176016 w 2970484"/>
                <a:gd name="connsiteY27" fmla="*/ 2391449 h 4280675"/>
                <a:gd name="connsiteX28" fmla="*/ 99816 w 2970484"/>
                <a:gd name="connsiteY28" fmla="*/ 2391449 h 4280675"/>
                <a:gd name="connsiteX29" fmla="*/ 4566 w 2970484"/>
                <a:gd name="connsiteY29" fmla="*/ 2267624 h 4280675"/>
                <a:gd name="connsiteX30" fmla="*/ 14091 w 2970484"/>
                <a:gd name="connsiteY30" fmla="*/ 2096174 h 4280675"/>
                <a:gd name="connsiteX31" fmla="*/ 4566 w 2970484"/>
                <a:gd name="connsiteY31" fmla="*/ 2019974 h 4280675"/>
                <a:gd name="connsiteX32" fmla="*/ 52191 w 2970484"/>
                <a:gd name="connsiteY32" fmla="*/ 1667549 h 4280675"/>
                <a:gd name="connsiteX33" fmla="*/ 80766 w 2970484"/>
                <a:gd name="connsiteY33" fmla="*/ 1438949 h 4280675"/>
                <a:gd name="connsiteX34" fmla="*/ 118866 w 2970484"/>
                <a:gd name="connsiteY34" fmla="*/ 1115099 h 4280675"/>
                <a:gd name="connsiteX35" fmla="*/ 185541 w 2970484"/>
                <a:gd name="connsiteY35" fmla="*/ 829349 h 4280675"/>
                <a:gd name="connsiteX36" fmla="*/ 347466 w 2970484"/>
                <a:gd name="connsiteY36" fmla="*/ 705524 h 4280675"/>
                <a:gd name="connsiteX37" fmla="*/ 595116 w 2970484"/>
                <a:gd name="connsiteY37" fmla="*/ 553124 h 4280675"/>
                <a:gd name="connsiteX38" fmla="*/ 642741 w 2970484"/>
                <a:gd name="connsiteY38" fmla="*/ 486449 h 4280675"/>
                <a:gd name="connsiteX39" fmla="*/ 614166 w 2970484"/>
                <a:gd name="connsiteY39" fmla="*/ 429299 h 4280675"/>
                <a:gd name="connsiteX40" fmla="*/ 566541 w 2970484"/>
                <a:gd name="connsiteY40" fmla="*/ 238799 h 4280675"/>
                <a:gd name="connsiteX41" fmla="*/ 595116 w 2970484"/>
                <a:gd name="connsiteY41" fmla="*/ 76874 h 4280675"/>
                <a:gd name="connsiteX42" fmla="*/ 671316 w 2970484"/>
                <a:gd name="connsiteY42" fmla="*/ 10199 h 4280675"/>
                <a:gd name="connsiteX43" fmla="*/ 861816 w 2970484"/>
                <a:gd name="connsiteY43" fmla="*/ 10199 h 4280675"/>
                <a:gd name="connsiteX44" fmla="*/ 947541 w 2970484"/>
                <a:gd name="connsiteY44" fmla="*/ 105449 h 4280675"/>
                <a:gd name="connsiteX45" fmla="*/ 976116 w 2970484"/>
                <a:gd name="connsiteY45" fmla="*/ 267374 h 4280675"/>
                <a:gd name="connsiteX46" fmla="*/ 938016 w 2970484"/>
                <a:gd name="connsiteY46" fmla="*/ 400724 h 4280675"/>
                <a:gd name="connsiteX47" fmla="*/ 909441 w 2970484"/>
                <a:gd name="connsiteY47" fmla="*/ 467399 h 4280675"/>
                <a:gd name="connsiteX48" fmla="*/ 928491 w 2970484"/>
                <a:gd name="connsiteY48" fmla="*/ 534074 h 4280675"/>
                <a:gd name="connsiteX49" fmla="*/ 1004691 w 2970484"/>
                <a:gd name="connsiteY49" fmla="*/ 610274 h 4280675"/>
                <a:gd name="connsiteX50" fmla="*/ 1166616 w 2970484"/>
                <a:gd name="connsiteY50" fmla="*/ 686474 h 4280675"/>
                <a:gd name="connsiteX51" fmla="*/ 1305590 w 2970484"/>
                <a:gd name="connsiteY51" fmla="*/ 653681 h 4280675"/>
                <a:gd name="connsiteX52" fmla="*/ 1493910 w 2970484"/>
                <a:gd name="connsiteY52" fmla="*/ 678703 h 4280675"/>
                <a:gd name="connsiteX53" fmla="*/ 1645109 w 2970484"/>
                <a:gd name="connsiteY53" fmla="*/ 737370 h 4280675"/>
                <a:gd name="connsiteX54" fmla="*/ 1820979 w 2970484"/>
                <a:gd name="connsiteY54" fmla="*/ 748412 h 4280675"/>
                <a:gd name="connsiteX55" fmla="*/ 2028124 w 2970484"/>
                <a:gd name="connsiteY55" fmla="*/ 782057 h 4280675"/>
                <a:gd name="connsiteX56" fmla="*/ 1953126 w 2970484"/>
                <a:gd name="connsiteY56" fmla="*/ 495361 h 4280675"/>
                <a:gd name="connsiteX57" fmla="*/ 2332241 w 2970484"/>
                <a:gd name="connsiteY57" fmla="*/ 548958 h 4280675"/>
                <a:gd name="connsiteX58" fmla="*/ 2785377 w 2970484"/>
                <a:gd name="connsiteY58" fmla="*/ 563126 h 4280675"/>
                <a:gd name="connsiteX59" fmla="*/ 2880399 w 2970484"/>
                <a:gd name="connsiteY59" fmla="*/ 826745 h 4280675"/>
                <a:gd name="connsiteX60" fmla="*/ 2851825 w 2970484"/>
                <a:gd name="connsiteY60" fmla="*/ 1067097 h 4280675"/>
                <a:gd name="connsiteX61" fmla="*/ 1423791 w 2970484"/>
                <a:gd name="connsiteY61" fmla="*/ 2391449 h 4280675"/>
                <a:gd name="connsiteX62" fmla="*/ 1357116 w 2970484"/>
                <a:gd name="connsiteY62" fmla="*/ 2391449 h 4280675"/>
                <a:gd name="connsiteX63" fmla="*/ 1357116 w 2970484"/>
                <a:gd name="connsiteY63" fmla="*/ 2362874 h 4280675"/>
                <a:gd name="connsiteX64" fmla="*/ 1395216 w 2970484"/>
                <a:gd name="connsiteY64" fmla="*/ 2286674 h 4280675"/>
                <a:gd name="connsiteX65" fmla="*/ 1395216 w 2970484"/>
                <a:gd name="connsiteY65" fmla="*/ 2200949 h 4280675"/>
                <a:gd name="connsiteX66" fmla="*/ 1338066 w 2970484"/>
                <a:gd name="connsiteY66" fmla="*/ 2267624 h 4280675"/>
                <a:gd name="connsiteX67" fmla="*/ 1271391 w 2970484"/>
                <a:gd name="connsiteY67" fmla="*/ 2277149 h 4280675"/>
                <a:gd name="connsiteX68" fmla="*/ 1261866 w 2970484"/>
                <a:gd name="connsiteY68" fmla="*/ 2248574 h 4280675"/>
                <a:gd name="connsiteX69" fmla="*/ 1347591 w 2970484"/>
                <a:gd name="connsiteY69" fmla="*/ 2134274 h 4280675"/>
                <a:gd name="connsiteX70" fmla="*/ 1414266 w 2970484"/>
                <a:gd name="connsiteY70" fmla="*/ 2010449 h 4280675"/>
                <a:gd name="connsiteX71" fmla="*/ 1338066 w 2970484"/>
                <a:gd name="connsiteY71" fmla="*/ 1791374 h 4280675"/>
                <a:gd name="connsiteX72" fmla="*/ 1290441 w 2970484"/>
                <a:gd name="connsiteY72" fmla="*/ 1581824 h 4280675"/>
                <a:gd name="connsiteX73" fmla="*/ 1261866 w 2970484"/>
                <a:gd name="connsiteY73" fmla="*/ 1419899 h 4280675"/>
                <a:gd name="connsiteX74" fmla="*/ 1438484 w 2970484"/>
                <a:gd name="connsiteY74" fmla="*/ 1065010 h 4280675"/>
                <a:gd name="connsiteX75" fmla="*/ 1173216 w 2970484"/>
                <a:gd name="connsiteY75" fmla="*/ 1016295 h 4280675"/>
                <a:gd name="connsiteX76" fmla="*/ 1138041 w 2970484"/>
                <a:gd name="connsiteY76" fmla="*/ 1600874 h 4280675"/>
                <a:gd name="connsiteX77" fmla="*/ 1138041 w 2970484"/>
                <a:gd name="connsiteY77" fmla="*/ 1781849 h 4280675"/>
                <a:gd name="connsiteX78" fmla="*/ 1176141 w 2970484"/>
                <a:gd name="connsiteY78" fmla="*/ 2019974 h 4280675"/>
                <a:gd name="connsiteX79" fmla="*/ 1195191 w 2970484"/>
                <a:gd name="connsiteY79" fmla="*/ 2134274 h 4280675"/>
                <a:gd name="connsiteX80" fmla="*/ 1204716 w 2970484"/>
                <a:gd name="connsiteY80" fmla="*/ 2305724 h 4280675"/>
                <a:gd name="connsiteX81" fmla="*/ 1185666 w 2970484"/>
                <a:gd name="connsiteY81" fmla="*/ 2543849 h 4280675"/>
                <a:gd name="connsiteX82" fmla="*/ 1128516 w 2970484"/>
                <a:gd name="connsiteY82" fmla="*/ 2834357 h 4280675"/>
                <a:gd name="connsiteX83" fmla="*/ 1118991 w 2970484"/>
                <a:gd name="connsiteY83" fmla="*/ 3096299 h 4280675"/>
                <a:gd name="connsiteX84" fmla="*/ 1138041 w 2970484"/>
                <a:gd name="connsiteY84" fmla="*/ 3334424 h 4280675"/>
                <a:gd name="connsiteX85" fmla="*/ 1071366 w 2970484"/>
                <a:gd name="connsiteY85" fmla="*/ 3629699 h 4280675"/>
                <a:gd name="connsiteX86" fmla="*/ 995166 w 2970484"/>
                <a:gd name="connsiteY86" fmla="*/ 4029749 h 4280675"/>
                <a:gd name="connsiteX87" fmla="*/ 1061841 w 2970484"/>
                <a:gd name="connsiteY87" fmla="*/ 4182149 h 4280675"/>
                <a:gd name="connsiteX88" fmla="*/ 985641 w 2970484"/>
                <a:gd name="connsiteY88" fmla="*/ 4267874 h 4280675"/>
                <a:gd name="connsiteX89" fmla="*/ 871341 w 2970484"/>
                <a:gd name="connsiteY89" fmla="*/ 4277399 h 4280675"/>
                <a:gd name="connsiteX90" fmla="*/ 833241 w 2970484"/>
                <a:gd name="connsiteY90" fmla="*/ 4239299 h 4280675"/>
                <a:gd name="connsiteX91" fmla="*/ 833241 w 2970484"/>
                <a:gd name="connsiteY91" fmla="*/ 4191674 h 4280675"/>
                <a:gd name="connsiteX92" fmla="*/ 833241 w 2970484"/>
                <a:gd name="connsiteY92" fmla="*/ 4124999 h 4280675"/>
                <a:gd name="connsiteX93" fmla="*/ 861816 w 2970484"/>
                <a:gd name="connsiteY93" fmla="*/ 4020224 h 4280675"/>
                <a:gd name="connsiteX94" fmla="*/ 823716 w 2970484"/>
                <a:gd name="connsiteY94" fmla="*/ 3924974 h 4280675"/>
                <a:gd name="connsiteX95" fmla="*/ 861816 w 2970484"/>
                <a:gd name="connsiteY95" fmla="*/ 3772574 h 4280675"/>
                <a:gd name="connsiteX96" fmla="*/ 833241 w 2970484"/>
                <a:gd name="connsiteY96" fmla="*/ 3377282 h 4280675"/>
                <a:gd name="connsiteX97" fmla="*/ 880866 w 2970484"/>
                <a:gd name="connsiteY97" fmla="*/ 3105824 h 4280675"/>
                <a:gd name="connsiteX98" fmla="*/ 776091 w 2970484"/>
                <a:gd name="connsiteY98" fmla="*/ 2267624 h 4280675"/>
                <a:gd name="connsiteX99" fmla="*/ 690366 w 2970484"/>
                <a:gd name="connsiteY99" fmla="*/ 2858174 h 4280675"/>
                <a:gd name="connsiteX100" fmla="*/ 680841 w 2970484"/>
                <a:gd name="connsiteY100" fmla="*/ 3115349 h 4280675"/>
                <a:gd name="connsiteX101" fmla="*/ 699891 w 2970484"/>
                <a:gd name="connsiteY101" fmla="*/ 3343949 h 4280675"/>
                <a:gd name="connsiteX102" fmla="*/ 671316 w 2970484"/>
                <a:gd name="connsiteY102" fmla="*/ 3648749 h 4280675"/>
                <a:gd name="connsiteX103" fmla="*/ 680841 w 2970484"/>
                <a:gd name="connsiteY103" fmla="*/ 3820199 h 4280675"/>
                <a:gd name="connsiteX104" fmla="*/ 699891 w 2970484"/>
                <a:gd name="connsiteY104" fmla="*/ 3953549 h 4280675"/>
                <a:gd name="connsiteX105" fmla="*/ 699891 w 2970484"/>
                <a:gd name="connsiteY105" fmla="*/ 4039274 h 4280675"/>
                <a:gd name="connsiteX106" fmla="*/ 699891 w 2970484"/>
                <a:gd name="connsiteY106" fmla="*/ 4086899 h 4280675"/>
                <a:gd name="connsiteX107" fmla="*/ 699891 w 2970484"/>
                <a:gd name="connsiteY107" fmla="*/ 4163099 h 4280675"/>
                <a:gd name="connsiteX108" fmla="*/ 709416 w 2970484"/>
                <a:gd name="connsiteY108" fmla="*/ 4258349 h 4280675"/>
                <a:gd name="connsiteX109" fmla="*/ 661791 w 2970484"/>
                <a:gd name="connsiteY109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1357116 w 2892988"/>
                <a:gd name="connsiteY62" fmla="*/ 2391449 h 4280675"/>
                <a:gd name="connsiteX63" fmla="*/ 1357116 w 2892988"/>
                <a:gd name="connsiteY63" fmla="*/ 2362874 h 4280675"/>
                <a:gd name="connsiteX64" fmla="*/ 1395216 w 2892988"/>
                <a:gd name="connsiteY64" fmla="*/ 2286674 h 4280675"/>
                <a:gd name="connsiteX65" fmla="*/ 1395216 w 2892988"/>
                <a:gd name="connsiteY65" fmla="*/ 2200949 h 4280675"/>
                <a:gd name="connsiteX66" fmla="*/ 1338066 w 2892988"/>
                <a:gd name="connsiteY66" fmla="*/ 2267624 h 4280675"/>
                <a:gd name="connsiteX67" fmla="*/ 1271391 w 2892988"/>
                <a:gd name="connsiteY67" fmla="*/ 2277149 h 4280675"/>
                <a:gd name="connsiteX68" fmla="*/ 1261866 w 2892988"/>
                <a:gd name="connsiteY68" fmla="*/ 2248574 h 4280675"/>
                <a:gd name="connsiteX69" fmla="*/ 1347591 w 2892988"/>
                <a:gd name="connsiteY69" fmla="*/ 2134274 h 4280675"/>
                <a:gd name="connsiteX70" fmla="*/ 1414266 w 2892988"/>
                <a:gd name="connsiteY70" fmla="*/ 2010449 h 4280675"/>
                <a:gd name="connsiteX71" fmla="*/ 1338066 w 2892988"/>
                <a:gd name="connsiteY71" fmla="*/ 1791374 h 4280675"/>
                <a:gd name="connsiteX72" fmla="*/ 1290441 w 2892988"/>
                <a:gd name="connsiteY72" fmla="*/ 1581824 h 4280675"/>
                <a:gd name="connsiteX73" fmla="*/ 1261866 w 2892988"/>
                <a:gd name="connsiteY73" fmla="*/ 1419899 h 4280675"/>
                <a:gd name="connsiteX74" fmla="*/ 1438484 w 2892988"/>
                <a:gd name="connsiteY74" fmla="*/ 1065010 h 4280675"/>
                <a:gd name="connsiteX75" fmla="*/ 1173216 w 2892988"/>
                <a:gd name="connsiteY75" fmla="*/ 1016295 h 4280675"/>
                <a:gd name="connsiteX76" fmla="*/ 1138041 w 2892988"/>
                <a:gd name="connsiteY76" fmla="*/ 1600874 h 4280675"/>
                <a:gd name="connsiteX77" fmla="*/ 1138041 w 2892988"/>
                <a:gd name="connsiteY77" fmla="*/ 1781849 h 4280675"/>
                <a:gd name="connsiteX78" fmla="*/ 1176141 w 2892988"/>
                <a:gd name="connsiteY78" fmla="*/ 2019974 h 4280675"/>
                <a:gd name="connsiteX79" fmla="*/ 1195191 w 2892988"/>
                <a:gd name="connsiteY79" fmla="*/ 2134274 h 4280675"/>
                <a:gd name="connsiteX80" fmla="*/ 1204716 w 2892988"/>
                <a:gd name="connsiteY80" fmla="*/ 2305724 h 4280675"/>
                <a:gd name="connsiteX81" fmla="*/ 1185666 w 2892988"/>
                <a:gd name="connsiteY81" fmla="*/ 2543849 h 4280675"/>
                <a:gd name="connsiteX82" fmla="*/ 1128516 w 2892988"/>
                <a:gd name="connsiteY82" fmla="*/ 2834357 h 4280675"/>
                <a:gd name="connsiteX83" fmla="*/ 1118991 w 2892988"/>
                <a:gd name="connsiteY83" fmla="*/ 3096299 h 4280675"/>
                <a:gd name="connsiteX84" fmla="*/ 1138041 w 2892988"/>
                <a:gd name="connsiteY84" fmla="*/ 3334424 h 4280675"/>
                <a:gd name="connsiteX85" fmla="*/ 1071366 w 2892988"/>
                <a:gd name="connsiteY85" fmla="*/ 3629699 h 4280675"/>
                <a:gd name="connsiteX86" fmla="*/ 995166 w 2892988"/>
                <a:gd name="connsiteY86" fmla="*/ 4029749 h 4280675"/>
                <a:gd name="connsiteX87" fmla="*/ 1061841 w 2892988"/>
                <a:gd name="connsiteY87" fmla="*/ 4182149 h 4280675"/>
                <a:gd name="connsiteX88" fmla="*/ 985641 w 2892988"/>
                <a:gd name="connsiteY88" fmla="*/ 4267874 h 4280675"/>
                <a:gd name="connsiteX89" fmla="*/ 871341 w 2892988"/>
                <a:gd name="connsiteY89" fmla="*/ 4277399 h 4280675"/>
                <a:gd name="connsiteX90" fmla="*/ 833241 w 2892988"/>
                <a:gd name="connsiteY90" fmla="*/ 4239299 h 4280675"/>
                <a:gd name="connsiteX91" fmla="*/ 833241 w 2892988"/>
                <a:gd name="connsiteY91" fmla="*/ 4191674 h 4280675"/>
                <a:gd name="connsiteX92" fmla="*/ 833241 w 2892988"/>
                <a:gd name="connsiteY92" fmla="*/ 4124999 h 4280675"/>
                <a:gd name="connsiteX93" fmla="*/ 861816 w 2892988"/>
                <a:gd name="connsiteY93" fmla="*/ 4020224 h 4280675"/>
                <a:gd name="connsiteX94" fmla="*/ 823716 w 2892988"/>
                <a:gd name="connsiteY94" fmla="*/ 3924974 h 4280675"/>
                <a:gd name="connsiteX95" fmla="*/ 861816 w 2892988"/>
                <a:gd name="connsiteY95" fmla="*/ 3772574 h 4280675"/>
                <a:gd name="connsiteX96" fmla="*/ 833241 w 2892988"/>
                <a:gd name="connsiteY96" fmla="*/ 3377282 h 4280675"/>
                <a:gd name="connsiteX97" fmla="*/ 880866 w 2892988"/>
                <a:gd name="connsiteY97" fmla="*/ 3105824 h 4280675"/>
                <a:gd name="connsiteX98" fmla="*/ 776091 w 2892988"/>
                <a:gd name="connsiteY98" fmla="*/ 2267624 h 4280675"/>
                <a:gd name="connsiteX99" fmla="*/ 690366 w 2892988"/>
                <a:gd name="connsiteY99" fmla="*/ 2858174 h 4280675"/>
                <a:gd name="connsiteX100" fmla="*/ 680841 w 2892988"/>
                <a:gd name="connsiteY100" fmla="*/ 3115349 h 4280675"/>
                <a:gd name="connsiteX101" fmla="*/ 699891 w 2892988"/>
                <a:gd name="connsiteY101" fmla="*/ 3343949 h 4280675"/>
                <a:gd name="connsiteX102" fmla="*/ 671316 w 2892988"/>
                <a:gd name="connsiteY102" fmla="*/ 3648749 h 4280675"/>
                <a:gd name="connsiteX103" fmla="*/ 680841 w 2892988"/>
                <a:gd name="connsiteY103" fmla="*/ 3820199 h 4280675"/>
                <a:gd name="connsiteX104" fmla="*/ 699891 w 2892988"/>
                <a:gd name="connsiteY104" fmla="*/ 3953549 h 4280675"/>
                <a:gd name="connsiteX105" fmla="*/ 699891 w 2892988"/>
                <a:gd name="connsiteY105" fmla="*/ 4039274 h 4280675"/>
                <a:gd name="connsiteX106" fmla="*/ 699891 w 2892988"/>
                <a:gd name="connsiteY106" fmla="*/ 4086899 h 4280675"/>
                <a:gd name="connsiteX107" fmla="*/ 699891 w 2892988"/>
                <a:gd name="connsiteY107" fmla="*/ 4163099 h 4280675"/>
                <a:gd name="connsiteX108" fmla="*/ 709416 w 2892988"/>
                <a:gd name="connsiteY108" fmla="*/ 4258349 h 4280675"/>
                <a:gd name="connsiteX109" fmla="*/ 661791 w 2892988"/>
                <a:gd name="connsiteY109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1357116 w 2892988"/>
                <a:gd name="connsiteY62" fmla="*/ 2362874 h 4280675"/>
                <a:gd name="connsiteX63" fmla="*/ 1395216 w 2892988"/>
                <a:gd name="connsiteY63" fmla="*/ 2286674 h 4280675"/>
                <a:gd name="connsiteX64" fmla="*/ 1395216 w 2892988"/>
                <a:gd name="connsiteY64" fmla="*/ 2200949 h 4280675"/>
                <a:gd name="connsiteX65" fmla="*/ 1338066 w 2892988"/>
                <a:gd name="connsiteY65" fmla="*/ 2267624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261866 w 2892988"/>
                <a:gd name="connsiteY72" fmla="*/ 1419899 h 4280675"/>
                <a:gd name="connsiteX73" fmla="*/ 1438484 w 2892988"/>
                <a:gd name="connsiteY73" fmla="*/ 1065010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395216 w 2892988"/>
                <a:gd name="connsiteY63" fmla="*/ 2286674 h 4280675"/>
                <a:gd name="connsiteX64" fmla="*/ 1395216 w 2892988"/>
                <a:gd name="connsiteY64" fmla="*/ 2200949 h 4280675"/>
                <a:gd name="connsiteX65" fmla="*/ 1338066 w 2892988"/>
                <a:gd name="connsiteY65" fmla="*/ 2267624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261866 w 2892988"/>
                <a:gd name="connsiteY72" fmla="*/ 1419899 h 4280675"/>
                <a:gd name="connsiteX73" fmla="*/ 1438484 w 2892988"/>
                <a:gd name="connsiteY73" fmla="*/ 1065010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395216 w 2892988"/>
                <a:gd name="connsiteY64" fmla="*/ 2200949 h 4280675"/>
                <a:gd name="connsiteX65" fmla="*/ 1338066 w 2892988"/>
                <a:gd name="connsiteY65" fmla="*/ 2267624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261866 w 2892988"/>
                <a:gd name="connsiteY72" fmla="*/ 1419899 h 4280675"/>
                <a:gd name="connsiteX73" fmla="*/ 1438484 w 2892988"/>
                <a:gd name="connsiteY73" fmla="*/ 1065010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338066 w 2892988"/>
                <a:gd name="connsiteY65" fmla="*/ 2267624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261866 w 2892988"/>
                <a:gd name="connsiteY72" fmla="*/ 1419899 h 4280675"/>
                <a:gd name="connsiteX73" fmla="*/ 1438484 w 2892988"/>
                <a:gd name="connsiteY73" fmla="*/ 1065010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261866 w 2892988"/>
                <a:gd name="connsiteY72" fmla="*/ 1419899 h 4280675"/>
                <a:gd name="connsiteX73" fmla="*/ 1438484 w 2892988"/>
                <a:gd name="connsiteY73" fmla="*/ 1065010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732102 w 2892988"/>
                <a:gd name="connsiteY72" fmla="*/ 1118607 h 4280675"/>
                <a:gd name="connsiteX73" fmla="*/ 1438484 w 2892988"/>
                <a:gd name="connsiteY73" fmla="*/ 1065010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732102 w 2892988"/>
                <a:gd name="connsiteY72" fmla="*/ 1118607 h 4280675"/>
                <a:gd name="connsiteX73" fmla="*/ 1438484 w 2892988"/>
                <a:gd name="connsiteY73" fmla="*/ 1020702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732102 w 2892988"/>
                <a:gd name="connsiteY72" fmla="*/ 1118607 h 4280675"/>
                <a:gd name="connsiteX73" fmla="*/ 1438484 w 2892988"/>
                <a:gd name="connsiteY73" fmla="*/ 1020702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732102 w 2892988"/>
                <a:gd name="connsiteY72" fmla="*/ 1118607 h 4280675"/>
                <a:gd name="connsiteX73" fmla="*/ 1438484 w 2892988"/>
                <a:gd name="connsiteY73" fmla="*/ 1020702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732102 w 2892988"/>
                <a:gd name="connsiteY72" fmla="*/ 1118607 h 4280675"/>
                <a:gd name="connsiteX73" fmla="*/ 1438484 w 2892988"/>
                <a:gd name="connsiteY73" fmla="*/ 1020702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732102 w 2892988"/>
                <a:gd name="connsiteY72" fmla="*/ 1118607 h 4280675"/>
                <a:gd name="connsiteX73" fmla="*/ 1438484 w 2892988"/>
                <a:gd name="connsiteY73" fmla="*/ 1020702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732102 w 2892988"/>
                <a:gd name="connsiteY72" fmla="*/ 1118607 h 4280675"/>
                <a:gd name="connsiteX73" fmla="*/ 1438484 w 2892988"/>
                <a:gd name="connsiteY73" fmla="*/ 1020702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732102 w 2892988"/>
                <a:gd name="connsiteY72" fmla="*/ 1118607 h 4280675"/>
                <a:gd name="connsiteX73" fmla="*/ 1429935 w 2892988"/>
                <a:gd name="connsiteY73" fmla="*/ 994117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290441 w 2892988"/>
                <a:gd name="connsiteY71" fmla="*/ 1581824 h 4280675"/>
                <a:gd name="connsiteX72" fmla="*/ 1757751 w 2892988"/>
                <a:gd name="connsiteY72" fmla="*/ 1056576 h 4280675"/>
                <a:gd name="connsiteX73" fmla="*/ 1429935 w 2892988"/>
                <a:gd name="connsiteY73" fmla="*/ 994117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923122 w 2892988"/>
                <a:gd name="connsiteY71" fmla="*/ 1005823 h 4280675"/>
                <a:gd name="connsiteX72" fmla="*/ 1757751 w 2892988"/>
                <a:gd name="connsiteY72" fmla="*/ 1056576 h 4280675"/>
                <a:gd name="connsiteX73" fmla="*/ 1429935 w 2892988"/>
                <a:gd name="connsiteY73" fmla="*/ 994117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48412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923122 w 2892988"/>
                <a:gd name="connsiteY71" fmla="*/ 1005823 h 4280675"/>
                <a:gd name="connsiteX72" fmla="*/ 1740652 w 2892988"/>
                <a:gd name="connsiteY72" fmla="*/ 1003407 h 4280675"/>
                <a:gd name="connsiteX73" fmla="*/ 1429935 w 2892988"/>
                <a:gd name="connsiteY73" fmla="*/ 994117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57274 h 4280675"/>
                <a:gd name="connsiteX55" fmla="*/ 2028124 w 2892988"/>
                <a:gd name="connsiteY55" fmla="*/ 782057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923122 w 2892988"/>
                <a:gd name="connsiteY71" fmla="*/ 1005823 h 4280675"/>
                <a:gd name="connsiteX72" fmla="*/ 1740652 w 2892988"/>
                <a:gd name="connsiteY72" fmla="*/ 1003407 h 4280675"/>
                <a:gd name="connsiteX73" fmla="*/ 1429935 w 2892988"/>
                <a:gd name="connsiteY73" fmla="*/ 994117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57274 h 4280675"/>
                <a:gd name="connsiteX55" fmla="*/ 1763082 w 2892988"/>
                <a:gd name="connsiteY55" fmla="*/ 516211 h 4280675"/>
                <a:gd name="connsiteX56" fmla="*/ 1953126 w 2892988"/>
                <a:gd name="connsiteY56" fmla="*/ 495361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923122 w 2892988"/>
                <a:gd name="connsiteY71" fmla="*/ 1005823 h 4280675"/>
                <a:gd name="connsiteX72" fmla="*/ 1740652 w 2892988"/>
                <a:gd name="connsiteY72" fmla="*/ 1003407 h 4280675"/>
                <a:gd name="connsiteX73" fmla="*/ 1429935 w 2892988"/>
                <a:gd name="connsiteY73" fmla="*/ 994117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57274 h 4280675"/>
                <a:gd name="connsiteX55" fmla="*/ 1763082 w 2892988"/>
                <a:gd name="connsiteY55" fmla="*/ 516211 h 4280675"/>
                <a:gd name="connsiteX56" fmla="*/ 1662435 w 2892988"/>
                <a:gd name="connsiteY56" fmla="*/ 344715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1338066 w 2892988"/>
                <a:gd name="connsiteY70" fmla="*/ 1791374 h 4280675"/>
                <a:gd name="connsiteX71" fmla="*/ 1923122 w 2892988"/>
                <a:gd name="connsiteY71" fmla="*/ 1005823 h 4280675"/>
                <a:gd name="connsiteX72" fmla="*/ 1740652 w 2892988"/>
                <a:gd name="connsiteY72" fmla="*/ 1003407 h 4280675"/>
                <a:gd name="connsiteX73" fmla="*/ 1429935 w 2892988"/>
                <a:gd name="connsiteY73" fmla="*/ 994117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57274 h 4280675"/>
                <a:gd name="connsiteX55" fmla="*/ 1763082 w 2892988"/>
                <a:gd name="connsiteY55" fmla="*/ 516211 h 4280675"/>
                <a:gd name="connsiteX56" fmla="*/ 1662435 w 2892988"/>
                <a:gd name="connsiteY56" fmla="*/ 344715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2073343 w 2892988"/>
                <a:gd name="connsiteY70" fmla="*/ 816604 h 4280675"/>
                <a:gd name="connsiteX71" fmla="*/ 1923122 w 2892988"/>
                <a:gd name="connsiteY71" fmla="*/ 1005823 h 4280675"/>
                <a:gd name="connsiteX72" fmla="*/ 1740652 w 2892988"/>
                <a:gd name="connsiteY72" fmla="*/ 1003407 h 4280675"/>
                <a:gd name="connsiteX73" fmla="*/ 1429935 w 2892988"/>
                <a:gd name="connsiteY73" fmla="*/ 994117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57274 h 4280675"/>
                <a:gd name="connsiteX55" fmla="*/ 1763082 w 2892988"/>
                <a:gd name="connsiteY55" fmla="*/ 516211 h 4280675"/>
                <a:gd name="connsiteX56" fmla="*/ 1662435 w 2892988"/>
                <a:gd name="connsiteY56" fmla="*/ 344715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1414266 w 2892988"/>
                <a:gd name="connsiteY69" fmla="*/ 2010449 h 4280675"/>
                <a:gd name="connsiteX70" fmla="*/ 2073343 w 2892988"/>
                <a:gd name="connsiteY70" fmla="*/ 816604 h 4280675"/>
                <a:gd name="connsiteX71" fmla="*/ 1923122 w 2892988"/>
                <a:gd name="connsiteY71" fmla="*/ 961515 h 4280675"/>
                <a:gd name="connsiteX72" fmla="*/ 1740652 w 2892988"/>
                <a:gd name="connsiteY72" fmla="*/ 1003407 h 4280675"/>
                <a:gd name="connsiteX73" fmla="*/ 1429935 w 2892988"/>
                <a:gd name="connsiteY73" fmla="*/ 994117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892988"/>
                <a:gd name="connsiteY0" fmla="*/ 4277399 h 4280675"/>
                <a:gd name="connsiteX1" fmla="*/ 490341 w 2892988"/>
                <a:gd name="connsiteY1" fmla="*/ 4239299 h 4280675"/>
                <a:gd name="connsiteX2" fmla="*/ 461766 w 2892988"/>
                <a:gd name="connsiteY2" fmla="*/ 4201199 h 4280675"/>
                <a:gd name="connsiteX3" fmla="*/ 557016 w 2892988"/>
                <a:gd name="connsiteY3" fmla="*/ 4020224 h 4280675"/>
                <a:gd name="connsiteX4" fmla="*/ 537966 w 2892988"/>
                <a:gd name="connsiteY4" fmla="*/ 3839249 h 4280675"/>
                <a:gd name="connsiteX5" fmla="*/ 433191 w 2892988"/>
                <a:gd name="connsiteY5" fmla="*/ 3458249 h 4280675"/>
                <a:gd name="connsiteX6" fmla="*/ 404616 w 2892988"/>
                <a:gd name="connsiteY6" fmla="*/ 3210599 h 4280675"/>
                <a:gd name="connsiteX7" fmla="*/ 433191 w 2892988"/>
                <a:gd name="connsiteY7" fmla="*/ 3010574 h 4280675"/>
                <a:gd name="connsiteX8" fmla="*/ 433191 w 2892988"/>
                <a:gd name="connsiteY8" fmla="*/ 2724824 h 4280675"/>
                <a:gd name="connsiteX9" fmla="*/ 385566 w 2892988"/>
                <a:gd name="connsiteY9" fmla="*/ 2467649 h 4280675"/>
                <a:gd name="connsiteX10" fmla="*/ 337941 w 2892988"/>
                <a:gd name="connsiteY10" fmla="*/ 2267624 h 4280675"/>
                <a:gd name="connsiteX11" fmla="*/ 395091 w 2892988"/>
                <a:gd name="connsiteY11" fmla="*/ 1819949 h 4280675"/>
                <a:gd name="connsiteX12" fmla="*/ 414141 w 2892988"/>
                <a:gd name="connsiteY12" fmla="*/ 1486574 h 4280675"/>
                <a:gd name="connsiteX13" fmla="*/ 404616 w 2892988"/>
                <a:gd name="connsiteY13" fmla="*/ 1191299 h 4280675"/>
                <a:gd name="connsiteX14" fmla="*/ 404616 w 2892988"/>
                <a:gd name="connsiteY14" fmla="*/ 1096049 h 4280675"/>
                <a:gd name="connsiteX15" fmla="*/ 309366 w 2892988"/>
                <a:gd name="connsiteY15" fmla="*/ 1343699 h 4280675"/>
                <a:gd name="connsiteX16" fmla="*/ 271266 w 2892988"/>
                <a:gd name="connsiteY16" fmla="*/ 1496099 h 4280675"/>
                <a:gd name="connsiteX17" fmla="*/ 261741 w 2892988"/>
                <a:gd name="connsiteY17" fmla="*/ 1648499 h 4280675"/>
                <a:gd name="connsiteX18" fmla="*/ 147441 w 2892988"/>
                <a:gd name="connsiteY18" fmla="*/ 1924724 h 4280675"/>
                <a:gd name="connsiteX19" fmla="*/ 118866 w 2892988"/>
                <a:gd name="connsiteY19" fmla="*/ 2029499 h 4280675"/>
                <a:gd name="connsiteX20" fmla="*/ 185541 w 2892988"/>
                <a:gd name="connsiteY20" fmla="*/ 2096174 h 4280675"/>
                <a:gd name="connsiteX21" fmla="*/ 233166 w 2892988"/>
                <a:gd name="connsiteY21" fmla="*/ 2229524 h 4280675"/>
                <a:gd name="connsiteX22" fmla="*/ 252216 w 2892988"/>
                <a:gd name="connsiteY22" fmla="*/ 2286674 h 4280675"/>
                <a:gd name="connsiteX23" fmla="*/ 195066 w 2892988"/>
                <a:gd name="connsiteY23" fmla="*/ 2258099 h 4280675"/>
                <a:gd name="connsiteX24" fmla="*/ 137916 w 2892988"/>
                <a:gd name="connsiteY24" fmla="*/ 2210474 h 4280675"/>
                <a:gd name="connsiteX25" fmla="*/ 137916 w 2892988"/>
                <a:gd name="connsiteY25" fmla="*/ 2286674 h 4280675"/>
                <a:gd name="connsiteX26" fmla="*/ 176016 w 2892988"/>
                <a:gd name="connsiteY26" fmla="*/ 2343824 h 4280675"/>
                <a:gd name="connsiteX27" fmla="*/ 176016 w 2892988"/>
                <a:gd name="connsiteY27" fmla="*/ 2391449 h 4280675"/>
                <a:gd name="connsiteX28" fmla="*/ 99816 w 2892988"/>
                <a:gd name="connsiteY28" fmla="*/ 2391449 h 4280675"/>
                <a:gd name="connsiteX29" fmla="*/ 4566 w 2892988"/>
                <a:gd name="connsiteY29" fmla="*/ 2267624 h 4280675"/>
                <a:gd name="connsiteX30" fmla="*/ 14091 w 2892988"/>
                <a:gd name="connsiteY30" fmla="*/ 2096174 h 4280675"/>
                <a:gd name="connsiteX31" fmla="*/ 4566 w 2892988"/>
                <a:gd name="connsiteY31" fmla="*/ 2019974 h 4280675"/>
                <a:gd name="connsiteX32" fmla="*/ 52191 w 2892988"/>
                <a:gd name="connsiteY32" fmla="*/ 1667549 h 4280675"/>
                <a:gd name="connsiteX33" fmla="*/ 80766 w 2892988"/>
                <a:gd name="connsiteY33" fmla="*/ 1438949 h 4280675"/>
                <a:gd name="connsiteX34" fmla="*/ 118866 w 2892988"/>
                <a:gd name="connsiteY34" fmla="*/ 1115099 h 4280675"/>
                <a:gd name="connsiteX35" fmla="*/ 185541 w 2892988"/>
                <a:gd name="connsiteY35" fmla="*/ 829349 h 4280675"/>
                <a:gd name="connsiteX36" fmla="*/ 347466 w 2892988"/>
                <a:gd name="connsiteY36" fmla="*/ 705524 h 4280675"/>
                <a:gd name="connsiteX37" fmla="*/ 595116 w 2892988"/>
                <a:gd name="connsiteY37" fmla="*/ 553124 h 4280675"/>
                <a:gd name="connsiteX38" fmla="*/ 642741 w 2892988"/>
                <a:gd name="connsiteY38" fmla="*/ 486449 h 4280675"/>
                <a:gd name="connsiteX39" fmla="*/ 614166 w 2892988"/>
                <a:gd name="connsiteY39" fmla="*/ 429299 h 4280675"/>
                <a:gd name="connsiteX40" fmla="*/ 566541 w 2892988"/>
                <a:gd name="connsiteY40" fmla="*/ 238799 h 4280675"/>
                <a:gd name="connsiteX41" fmla="*/ 595116 w 2892988"/>
                <a:gd name="connsiteY41" fmla="*/ 76874 h 4280675"/>
                <a:gd name="connsiteX42" fmla="*/ 671316 w 2892988"/>
                <a:gd name="connsiteY42" fmla="*/ 10199 h 4280675"/>
                <a:gd name="connsiteX43" fmla="*/ 861816 w 2892988"/>
                <a:gd name="connsiteY43" fmla="*/ 10199 h 4280675"/>
                <a:gd name="connsiteX44" fmla="*/ 947541 w 2892988"/>
                <a:gd name="connsiteY44" fmla="*/ 105449 h 4280675"/>
                <a:gd name="connsiteX45" fmla="*/ 976116 w 2892988"/>
                <a:gd name="connsiteY45" fmla="*/ 267374 h 4280675"/>
                <a:gd name="connsiteX46" fmla="*/ 938016 w 2892988"/>
                <a:gd name="connsiteY46" fmla="*/ 400724 h 4280675"/>
                <a:gd name="connsiteX47" fmla="*/ 909441 w 2892988"/>
                <a:gd name="connsiteY47" fmla="*/ 467399 h 4280675"/>
                <a:gd name="connsiteX48" fmla="*/ 928491 w 2892988"/>
                <a:gd name="connsiteY48" fmla="*/ 534074 h 4280675"/>
                <a:gd name="connsiteX49" fmla="*/ 1004691 w 2892988"/>
                <a:gd name="connsiteY49" fmla="*/ 610274 h 4280675"/>
                <a:gd name="connsiteX50" fmla="*/ 1166616 w 2892988"/>
                <a:gd name="connsiteY50" fmla="*/ 686474 h 4280675"/>
                <a:gd name="connsiteX51" fmla="*/ 1305590 w 2892988"/>
                <a:gd name="connsiteY51" fmla="*/ 653681 h 4280675"/>
                <a:gd name="connsiteX52" fmla="*/ 1493910 w 2892988"/>
                <a:gd name="connsiteY52" fmla="*/ 678703 h 4280675"/>
                <a:gd name="connsiteX53" fmla="*/ 1645109 w 2892988"/>
                <a:gd name="connsiteY53" fmla="*/ 737370 h 4280675"/>
                <a:gd name="connsiteX54" fmla="*/ 1820979 w 2892988"/>
                <a:gd name="connsiteY54" fmla="*/ 757274 h 4280675"/>
                <a:gd name="connsiteX55" fmla="*/ 1763082 w 2892988"/>
                <a:gd name="connsiteY55" fmla="*/ 516211 h 4280675"/>
                <a:gd name="connsiteX56" fmla="*/ 1662435 w 2892988"/>
                <a:gd name="connsiteY56" fmla="*/ 344715 h 4280675"/>
                <a:gd name="connsiteX57" fmla="*/ 2332241 w 2892988"/>
                <a:gd name="connsiteY57" fmla="*/ 548958 h 4280675"/>
                <a:gd name="connsiteX58" fmla="*/ 2785377 w 2892988"/>
                <a:gd name="connsiteY58" fmla="*/ 563126 h 4280675"/>
                <a:gd name="connsiteX59" fmla="*/ 2880399 w 2892988"/>
                <a:gd name="connsiteY59" fmla="*/ 826745 h 4280675"/>
                <a:gd name="connsiteX60" fmla="*/ 2851825 w 2892988"/>
                <a:gd name="connsiteY60" fmla="*/ 1067097 h 4280675"/>
                <a:gd name="connsiteX61" fmla="*/ 2518157 w 2892988"/>
                <a:gd name="connsiteY61" fmla="*/ 1407817 h 4280675"/>
                <a:gd name="connsiteX62" fmla="*/ 2289037 w 2892988"/>
                <a:gd name="connsiteY62" fmla="*/ 1618505 h 4280675"/>
                <a:gd name="connsiteX63" fmla="*/ 1985148 w 2892988"/>
                <a:gd name="connsiteY63" fmla="*/ 1923350 h 4280675"/>
                <a:gd name="connsiteX64" fmla="*/ 1779954 w 2892988"/>
                <a:gd name="connsiteY64" fmla="*/ 1997133 h 4280675"/>
                <a:gd name="connsiteX65" fmla="*/ 1551809 w 2892988"/>
                <a:gd name="connsiteY65" fmla="*/ 2081531 h 4280675"/>
                <a:gd name="connsiteX66" fmla="*/ 1271391 w 2892988"/>
                <a:gd name="connsiteY66" fmla="*/ 2277149 h 4280675"/>
                <a:gd name="connsiteX67" fmla="*/ 1261866 w 2892988"/>
                <a:gd name="connsiteY67" fmla="*/ 2248574 h 4280675"/>
                <a:gd name="connsiteX68" fmla="*/ 1347591 w 2892988"/>
                <a:gd name="connsiteY68" fmla="*/ 2134274 h 4280675"/>
                <a:gd name="connsiteX69" fmla="*/ 2115344 w 2892988"/>
                <a:gd name="connsiteY69" fmla="*/ 663494 h 4280675"/>
                <a:gd name="connsiteX70" fmla="*/ 2073343 w 2892988"/>
                <a:gd name="connsiteY70" fmla="*/ 816604 h 4280675"/>
                <a:gd name="connsiteX71" fmla="*/ 1923122 w 2892988"/>
                <a:gd name="connsiteY71" fmla="*/ 961515 h 4280675"/>
                <a:gd name="connsiteX72" fmla="*/ 1740652 w 2892988"/>
                <a:gd name="connsiteY72" fmla="*/ 1003407 h 4280675"/>
                <a:gd name="connsiteX73" fmla="*/ 1429935 w 2892988"/>
                <a:gd name="connsiteY73" fmla="*/ 994117 h 4280675"/>
                <a:gd name="connsiteX74" fmla="*/ 1173216 w 2892988"/>
                <a:gd name="connsiteY74" fmla="*/ 1016295 h 4280675"/>
                <a:gd name="connsiteX75" fmla="*/ 1138041 w 2892988"/>
                <a:gd name="connsiteY75" fmla="*/ 1600874 h 4280675"/>
                <a:gd name="connsiteX76" fmla="*/ 1138041 w 2892988"/>
                <a:gd name="connsiteY76" fmla="*/ 1781849 h 4280675"/>
                <a:gd name="connsiteX77" fmla="*/ 1176141 w 2892988"/>
                <a:gd name="connsiteY77" fmla="*/ 2019974 h 4280675"/>
                <a:gd name="connsiteX78" fmla="*/ 1195191 w 2892988"/>
                <a:gd name="connsiteY78" fmla="*/ 2134274 h 4280675"/>
                <a:gd name="connsiteX79" fmla="*/ 1204716 w 2892988"/>
                <a:gd name="connsiteY79" fmla="*/ 2305724 h 4280675"/>
                <a:gd name="connsiteX80" fmla="*/ 1185666 w 2892988"/>
                <a:gd name="connsiteY80" fmla="*/ 2543849 h 4280675"/>
                <a:gd name="connsiteX81" fmla="*/ 1128516 w 2892988"/>
                <a:gd name="connsiteY81" fmla="*/ 2834357 h 4280675"/>
                <a:gd name="connsiteX82" fmla="*/ 1118991 w 2892988"/>
                <a:gd name="connsiteY82" fmla="*/ 3096299 h 4280675"/>
                <a:gd name="connsiteX83" fmla="*/ 1138041 w 2892988"/>
                <a:gd name="connsiteY83" fmla="*/ 3334424 h 4280675"/>
                <a:gd name="connsiteX84" fmla="*/ 1071366 w 2892988"/>
                <a:gd name="connsiteY84" fmla="*/ 3629699 h 4280675"/>
                <a:gd name="connsiteX85" fmla="*/ 995166 w 2892988"/>
                <a:gd name="connsiteY85" fmla="*/ 4029749 h 4280675"/>
                <a:gd name="connsiteX86" fmla="*/ 1061841 w 2892988"/>
                <a:gd name="connsiteY86" fmla="*/ 4182149 h 4280675"/>
                <a:gd name="connsiteX87" fmla="*/ 985641 w 2892988"/>
                <a:gd name="connsiteY87" fmla="*/ 4267874 h 4280675"/>
                <a:gd name="connsiteX88" fmla="*/ 871341 w 2892988"/>
                <a:gd name="connsiteY88" fmla="*/ 4277399 h 4280675"/>
                <a:gd name="connsiteX89" fmla="*/ 833241 w 2892988"/>
                <a:gd name="connsiteY89" fmla="*/ 4239299 h 4280675"/>
                <a:gd name="connsiteX90" fmla="*/ 833241 w 2892988"/>
                <a:gd name="connsiteY90" fmla="*/ 4191674 h 4280675"/>
                <a:gd name="connsiteX91" fmla="*/ 833241 w 2892988"/>
                <a:gd name="connsiteY91" fmla="*/ 4124999 h 4280675"/>
                <a:gd name="connsiteX92" fmla="*/ 861816 w 2892988"/>
                <a:gd name="connsiteY92" fmla="*/ 4020224 h 4280675"/>
                <a:gd name="connsiteX93" fmla="*/ 823716 w 2892988"/>
                <a:gd name="connsiteY93" fmla="*/ 3924974 h 4280675"/>
                <a:gd name="connsiteX94" fmla="*/ 861816 w 2892988"/>
                <a:gd name="connsiteY94" fmla="*/ 3772574 h 4280675"/>
                <a:gd name="connsiteX95" fmla="*/ 833241 w 2892988"/>
                <a:gd name="connsiteY95" fmla="*/ 3377282 h 4280675"/>
                <a:gd name="connsiteX96" fmla="*/ 880866 w 2892988"/>
                <a:gd name="connsiteY96" fmla="*/ 3105824 h 4280675"/>
                <a:gd name="connsiteX97" fmla="*/ 776091 w 2892988"/>
                <a:gd name="connsiteY97" fmla="*/ 2267624 h 4280675"/>
                <a:gd name="connsiteX98" fmla="*/ 690366 w 2892988"/>
                <a:gd name="connsiteY98" fmla="*/ 2858174 h 4280675"/>
                <a:gd name="connsiteX99" fmla="*/ 680841 w 2892988"/>
                <a:gd name="connsiteY99" fmla="*/ 3115349 h 4280675"/>
                <a:gd name="connsiteX100" fmla="*/ 699891 w 2892988"/>
                <a:gd name="connsiteY100" fmla="*/ 3343949 h 4280675"/>
                <a:gd name="connsiteX101" fmla="*/ 671316 w 2892988"/>
                <a:gd name="connsiteY101" fmla="*/ 3648749 h 4280675"/>
                <a:gd name="connsiteX102" fmla="*/ 680841 w 2892988"/>
                <a:gd name="connsiteY102" fmla="*/ 3820199 h 4280675"/>
                <a:gd name="connsiteX103" fmla="*/ 699891 w 2892988"/>
                <a:gd name="connsiteY103" fmla="*/ 3953549 h 4280675"/>
                <a:gd name="connsiteX104" fmla="*/ 699891 w 2892988"/>
                <a:gd name="connsiteY104" fmla="*/ 4039274 h 4280675"/>
                <a:gd name="connsiteX105" fmla="*/ 699891 w 2892988"/>
                <a:gd name="connsiteY105" fmla="*/ 4086899 h 4280675"/>
                <a:gd name="connsiteX106" fmla="*/ 699891 w 2892988"/>
                <a:gd name="connsiteY106" fmla="*/ 4163099 h 4280675"/>
                <a:gd name="connsiteX107" fmla="*/ 709416 w 2892988"/>
                <a:gd name="connsiteY107" fmla="*/ 4258349 h 4280675"/>
                <a:gd name="connsiteX108" fmla="*/ 661791 w 2892988"/>
                <a:gd name="connsiteY108" fmla="*/ 4277399 h 4280675"/>
                <a:gd name="connsiteX0" fmla="*/ 661791 w 2914675"/>
                <a:gd name="connsiteY0" fmla="*/ 4277399 h 4280675"/>
                <a:gd name="connsiteX1" fmla="*/ 490341 w 2914675"/>
                <a:gd name="connsiteY1" fmla="*/ 4239299 h 4280675"/>
                <a:gd name="connsiteX2" fmla="*/ 461766 w 2914675"/>
                <a:gd name="connsiteY2" fmla="*/ 4201199 h 4280675"/>
                <a:gd name="connsiteX3" fmla="*/ 557016 w 2914675"/>
                <a:gd name="connsiteY3" fmla="*/ 4020224 h 4280675"/>
                <a:gd name="connsiteX4" fmla="*/ 537966 w 2914675"/>
                <a:gd name="connsiteY4" fmla="*/ 3839249 h 4280675"/>
                <a:gd name="connsiteX5" fmla="*/ 433191 w 2914675"/>
                <a:gd name="connsiteY5" fmla="*/ 3458249 h 4280675"/>
                <a:gd name="connsiteX6" fmla="*/ 404616 w 2914675"/>
                <a:gd name="connsiteY6" fmla="*/ 3210599 h 4280675"/>
                <a:gd name="connsiteX7" fmla="*/ 433191 w 2914675"/>
                <a:gd name="connsiteY7" fmla="*/ 3010574 h 4280675"/>
                <a:gd name="connsiteX8" fmla="*/ 433191 w 2914675"/>
                <a:gd name="connsiteY8" fmla="*/ 2724824 h 4280675"/>
                <a:gd name="connsiteX9" fmla="*/ 385566 w 2914675"/>
                <a:gd name="connsiteY9" fmla="*/ 2467649 h 4280675"/>
                <a:gd name="connsiteX10" fmla="*/ 337941 w 2914675"/>
                <a:gd name="connsiteY10" fmla="*/ 2267624 h 4280675"/>
                <a:gd name="connsiteX11" fmla="*/ 395091 w 2914675"/>
                <a:gd name="connsiteY11" fmla="*/ 1819949 h 4280675"/>
                <a:gd name="connsiteX12" fmla="*/ 414141 w 2914675"/>
                <a:gd name="connsiteY12" fmla="*/ 1486574 h 4280675"/>
                <a:gd name="connsiteX13" fmla="*/ 404616 w 2914675"/>
                <a:gd name="connsiteY13" fmla="*/ 1191299 h 4280675"/>
                <a:gd name="connsiteX14" fmla="*/ 404616 w 2914675"/>
                <a:gd name="connsiteY14" fmla="*/ 1096049 h 4280675"/>
                <a:gd name="connsiteX15" fmla="*/ 309366 w 2914675"/>
                <a:gd name="connsiteY15" fmla="*/ 1343699 h 4280675"/>
                <a:gd name="connsiteX16" fmla="*/ 271266 w 2914675"/>
                <a:gd name="connsiteY16" fmla="*/ 1496099 h 4280675"/>
                <a:gd name="connsiteX17" fmla="*/ 261741 w 2914675"/>
                <a:gd name="connsiteY17" fmla="*/ 1648499 h 4280675"/>
                <a:gd name="connsiteX18" fmla="*/ 147441 w 2914675"/>
                <a:gd name="connsiteY18" fmla="*/ 1924724 h 4280675"/>
                <a:gd name="connsiteX19" fmla="*/ 118866 w 2914675"/>
                <a:gd name="connsiteY19" fmla="*/ 2029499 h 4280675"/>
                <a:gd name="connsiteX20" fmla="*/ 185541 w 2914675"/>
                <a:gd name="connsiteY20" fmla="*/ 2096174 h 4280675"/>
                <a:gd name="connsiteX21" fmla="*/ 233166 w 2914675"/>
                <a:gd name="connsiteY21" fmla="*/ 2229524 h 4280675"/>
                <a:gd name="connsiteX22" fmla="*/ 252216 w 2914675"/>
                <a:gd name="connsiteY22" fmla="*/ 2286674 h 4280675"/>
                <a:gd name="connsiteX23" fmla="*/ 195066 w 2914675"/>
                <a:gd name="connsiteY23" fmla="*/ 2258099 h 4280675"/>
                <a:gd name="connsiteX24" fmla="*/ 137916 w 2914675"/>
                <a:gd name="connsiteY24" fmla="*/ 2210474 h 4280675"/>
                <a:gd name="connsiteX25" fmla="*/ 137916 w 2914675"/>
                <a:gd name="connsiteY25" fmla="*/ 2286674 h 4280675"/>
                <a:gd name="connsiteX26" fmla="*/ 176016 w 2914675"/>
                <a:gd name="connsiteY26" fmla="*/ 2343824 h 4280675"/>
                <a:gd name="connsiteX27" fmla="*/ 176016 w 2914675"/>
                <a:gd name="connsiteY27" fmla="*/ 2391449 h 4280675"/>
                <a:gd name="connsiteX28" fmla="*/ 99816 w 2914675"/>
                <a:gd name="connsiteY28" fmla="*/ 2391449 h 4280675"/>
                <a:gd name="connsiteX29" fmla="*/ 4566 w 2914675"/>
                <a:gd name="connsiteY29" fmla="*/ 2267624 h 4280675"/>
                <a:gd name="connsiteX30" fmla="*/ 14091 w 2914675"/>
                <a:gd name="connsiteY30" fmla="*/ 2096174 h 4280675"/>
                <a:gd name="connsiteX31" fmla="*/ 4566 w 2914675"/>
                <a:gd name="connsiteY31" fmla="*/ 2019974 h 4280675"/>
                <a:gd name="connsiteX32" fmla="*/ 52191 w 2914675"/>
                <a:gd name="connsiteY32" fmla="*/ 1667549 h 4280675"/>
                <a:gd name="connsiteX33" fmla="*/ 80766 w 2914675"/>
                <a:gd name="connsiteY33" fmla="*/ 1438949 h 4280675"/>
                <a:gd name="connsiteX34" fmla="*/ 118866 w 2914675"/>
                <a:gd name="connsiteY34" fmla="*/ 1115099 h 4280675"/>
                <a:gd name="connsiteX35" fmla="*/ 185541 w 2914675"/>
                <a:gd name="connsiteY35" fmla="*/ 829349 h 4280675"/>
                <a:gd name="connsiteX36" fmla="*/ 347466 w 2914675"/>
                <a:gd name="connsiteY36" fmla="*/ 705524 h 4280675"/>
                <a:gd name="connsiteX37" fmla="*/ 595116 w 2914675"/>
                <a:gd name="connsiteY37" fmla="*/ 553124 h 4280675"/>
                <a:gd name="connsiteX38" fmla="*/ 642741 w 2914675"/>
                <a:gd name="connsiteY38" fmla="*/ 486449 h 4280675"/>
                <a:gd name="connsiteX39" fmla="*/ 614166 w 2914675"/>
                <a:gd name="connsiteY39" fmla="*/ 429299 h 4280675"/>
                <a:gd name="connsiteX40" fmla="*/ 566541 w 2914675"/>
                <a:gd name="connsiteY40" fmla="*/ 238799 h 4280675"/>
                <a:gd name="connsiteX41" fmla="*/ 595116 w 2914675"/>
                <a:gd name="connsiteY41" fmla="*/ 76874 h 4280675"/>
                <a:gd name="connsiteX42" fmla="*/ 671316 w 2914675"/>
                <a:gd name="connsiteY42" fmla="*/ 10199 h 4280675"/>
                <a:gd name="connsiteX43" fmla="*/ 861816 w 2914675"/>
                <a:gd name="connsiteY43" fmla="*/ 10199 h 4280675"/>
                <a:gd name="connsiteX44" fmla="*/ 947541 w 2914675"/>
                <a:gd name="connsiteY44" fmla="*/ 105449 h 4280675"/>
                <a:gd name="connsiteX45" fmla="*/ 976116 w 2914675"/>
                <a:gd name="connsiteY45" fmla="*/ 267374 h 4280675"/>
                <a:gd name="connsiteX46" fmla="*/ 938016 w 2914675"/>
                <a:gd name="connsiteY46" fmla="*/ 400724 h 4280675"/>
                <a:gd name="connsiteX47" fmla="*/ 909441 w 2914675"/>
                <a:gd name="connsiteY47" fmla="*/ 467399 h 4280675"/>
                <a:gd name="connsiteX48" fmla="*/ 928491 w 2914675"/>
                <a:gd name="connsiteY48" fmla="*/ 534074 h 4280675"/>
                <a:gd name="connsiteX49" fmla="*/ 1004691 w 2914675"/>
                <a:gd name="connsiteY49" fmla="*/ 610274 h 4280675"/>
                <a:gd name="connsiteX50" fmla="*/ 1166616 w 2914675"/>
                <a:gd name="connsiteY50" fmla="*/ 686474 h 4280675"/>
                <a:gd name="connsiteX51" fmla="*/ 1305590 w 2914675"/>
                <a:gd name="connsiteY51" fmla="*/ 653681 h 4280675"/>
                <a:gd name="connsiteX52" fmla="*/ 1493910 w 2914675"/>
                <a:gd name="connsiteY52" fmla="*/ 678703 h 4280675"/>
                <a:gd name="connsiteX53" fmla="*/ 1645109 w 2914675"/>
                <a:gd name="connsiteY53" fmla="*/ 737370 h 4280675"/>
                <a:gd name="connsiteX54" fmla="*/ 1820979 w 2914675"/>
                <a:gd name="connsiteY54" fmla="*/ 757274 h 4280675"/>
                <a:gd name="connsiteX55" fmla="*/ 1763082 w 2914675"/>
                <a:gd name="connsiteY55" fmla="*/ 516211 h 4280675"/>
                <a:gd name="connsiteX56" fmla="*/ 1662435 w 2914675"/>
                <a:gd name="connsiteY56" fmla="*/ 344715 h 4280675"/>
                <a:gd name="connsiteX57" fmla="*/ 1520016 w 2914675"/>
                <a:gd name="connsiteY57" fmla="*/ 265389 h 4280675"/>
                <a:gd name="connsiteX58" fmla="*/ 2785377 w 2914675"/>
                <a:gd name="connsiteY58" fmla="*/ 563126 h 4280675"/>
                <a:gd name="connsiteX59" fmla="*/ 2880399 w 2914675"/>
                <a:gd name="connsiteY59" fmla="*/ 826745 h 4280675"/>
                <a:gd name="connsiteX60" fmla="*/ 2851825 w 2914675"/>
                <a:gd name="connsiteY60" fmla="*/ 1067097 h 4280675"/>
                <a:gd name="connsiteX61" fmla="*/ 2518157 w 2914675"/>
                <a:gd name="connsiteY61" fmla="*/ 1407817 h 4280675"/>
                <a:gd name="connsiteX62" fmla="*/ 2289037 w 2914675"/>
                <a:gd name="connsiteY62" fmla="*/ 1618505 h 4280675"/>
                <a:gd name="connsiteX63" fmla="*/ 1985148 w 2914675"/>
                <a:gd name="connsiteY63" fmla="*/ 1923350 h 4280675"/>
                <a:gd name="connsiteX64" fmla="*/ 1779954 w 2914675"/>
                <a:gd name="connsiteY64" fmla="*/ 1997133 h 4280675"/>
                <a:gd name="connsiteX65" fmla="*/ 1551809 w 2914675"/>
                <a:gd name="connsiteY65" fmla="*/ 2081531 h 4280675"/>
                <a:gd name="connsiteX66" fmla="*/ 1271391 w 2914675"/>
                <a:gd name="connsiteY66" fmla="*/ 2277149 h 4280675"/>
                <a:gd name="connsiteX67" fmla="*/ 1261866 w 2914675"/>
                <a:gd name="connsiteY67" fmla="*/ 2248574 h 4280675"/>
                <a:gd name="connsiteX68" fmla="*/ 1347591 w 2914675"/>
                <a:gd name="connsiteY68" fmla="*/ 2134274 h 4280675"/>
                <a:gd name="connsiteX69" fmla="*/ 2115344 w 2914675"/>
                <a:gd name="connsiteY69" fmla="*/ 663494 h 4280675"/>
                <a:gd name="connsiteX70" fmla="*/ 2073343 w 2914675"/>
                <a:gd name="connsiteY70" fmla="*/ 816604 h 4280675"/>
                <a:gd name="connsiteX71" fmla="*/ 1923122 w 2914675"/>
                <a:gd name="connsiteY71" fmla="*/ 961515 h 4280675"/>
                <a:gd name="connsiteX72" fmla="*/ 1740652 w 2914675"/>
                <a:gd name="connsiteY72" fmla="*/ 1003407 h 4280675"/>
                <a:gd name="connsiteX73" fmla="*/ 1429935 w 2914675"/>
                <a:gd name="connsiteY73" fmla="*/ 994117 h 4280675"/>
                <a:gd name="connsiteX74" fmla="*/ 1173216 w 2914675"/>
                <a:gd name="connsiteY74" fmla="*/ 1016295 h 4280675"/>
                <a:gd name="connsiteX75" fmla="*/ 1138041 w 2914675"/>
                <a:gd name="connsiteY75" fmla="*/ 1600874 h 4280675"/>
                <a:gd name="connsiteX76" fmla="*/ 1138041 w 2914675"/>
                <a:gd name="connsiteY76" fmla="*/ 1781849 h 4280675"/>
                <a:gd name="connsiteX77" fmla="*/ 1176141 w 2914675"/>
                <a:gd name="connsiteY77" fmla="*/ 2019974 h 4280675"/>
                <a:gd name="connsiteX78" fmla="*/ 1195191 w 2914675"/>
                <a:gd name="connsiteY78" fmla="*/ 2134274 h 4280675"/>
                <a:gd name="connsiteX79" fmla="*/ 1204716 w 2914675"/>
                <a:gd name="connsiteY79" fmla="*/ 2305724 h 4280675"/>
                <a:gd name="connsiteX80" fmla="*/ 1185666 w 2914675"/>
                <a:gd name="connsiteY80" fmla="*/ 2543849 h 4280675"/>
                <a:gd name="connsiteX81" fmla="*/ 1128516 w 2914675"/>
                <a:gd name="connsiteY81" fmla="*/ 2834357 h 4280675"/>
                <a:gd name="connsiteX82" fmla="*/ 1118991 w 2914675"/>
                <a:gd name="connsiteY82" fmla="*/ 3096299 h 4280675"/>
                <a:gd name="connsiteX83" fmla="*/ 1138041 w 2914675"/>
                <a:gd name="connsiteY83" fmla="*/ 3334424 h 4280675"/>
                <a:gd name="connsiteX84" fmla="*/ 1071366 w 2914675"/>
                <a:gd name="connsiteY84" fmla="*/ 3629699 h 4280675"/>
                <a:gd name="connsiteX85" fmla="*/ 995166 w 2914675"/>
                <a:gd name="connsiteY85" fmla="*/ 4029749 h 4280675"/>
                <a:gd name="connsiteX86" fmla="*/ 1061841 w 2914675"/>
                <a:gd name="connsiteY86" fmla="*/ 4182149 h 4280675"/>
                <a:gd name="connsiteX87" fmla="*/ 985641 w 2914675"/>
                <a:gd name="connsiteY87" fmla="*/ 4267874 h 4280675"/>
                <a:gd name="connsiteX88" fmla="*/ 871341 w 2914675"/>
                <a:gd name="connsiteY88" fmla="*/ 4277399 h 4280675"/>
                <a:gd name="connsiteX89" fmla="*/ 833241 w 2914675"/>
                <a:gd name="connsiteY89" fmla="*/ 4239299 h 4280675"/>
                <a:gd name="connsiteX90" fmla="*/ 833241 w 2914675"/>
                <a:gd name="connsiteY90" fmla="*/ 4191674 h 4280675"/>
                <a:gd name="connsiteX91" fmla="*/ 833241 w 2914675"/>
                <a:gd name="connsiteY91" fmla="*/ 4124999 h 4280675"/>
                <a:gd name="connsiteX92" fmla="*/ 861816 w 2914675"/>
                <a:gd name="connsiteY92" fmla="*/ 4020224 h 4280675"/>
                <a:gd name="connsiteX93" fmla="*/ 823716 w 2914675"/>
                <a:gd name="connsiteY93" fmla="*/ 3924974 h 4280675"/>
                <a:gd name="connsiteX94" fmla="*/ 861816 w 2914675"/>
                <a:gd name="connsiteY94" fmla="*/ 3772574 h 4280675"/>
                <a:gd name="connsiteX95" fmla="*/ 833241 w 2914675"/>
                <a:gd name="connsiteY95" fmla="*/ 3377282 h 4280675"/>
                <a:gd name="connsiteX96" fmla="*/ 880866 w 2914675"/>
                <a:gd name="connsiteY96" fmla="*/ 3105824 h 4280675"/>
                <a:gd name="connsiteX97" fmla="*/ 776091 w 2914675"/>
                <a:gd name="connsiteY97" fmla="*/ 2267624 h 4280675"/>
                <a:gd name="connsiteX98" fmla="*/ 690366 w 2914675"/>
                <a:gd name="connsiteY98" fmla="*/ 2858174 h 4280675"/>
                <a:gd name="connsiteX99" fmla="*/ 680841 w 2914675"/>
                <a:gd name="connsiteY99" fmla="*/ 3115349 h 4280675"/>
                <a:gd name="connsiteX100" fmla="*/ 699891 w 2914675"/>
                <a:gd name="connsiteY100" fmla="*/ 3343949 h 4280675"/>
                <a:gd name="connsiteX101" fmla="*/ 671316 w 2914675"/>
                <a:gd name="connsiteY101" fmla="*/ 3648749 h 4280675"/>
                <a:gd name="connsiteX102" fmla="*/ 680841 w 2914675"/>
                <a:gd name="connsiteY102" fmla="*/ 3820199 h 4280675"/>
                <a:gd name="connsiteX103" fmla="*/ 699891 w 2914675"/>
                <a:gd name="connsiteY103" fmla="*/ 3953549 h 4280675"/>
                <a:gd name="connsiteX104" fmla="*/ 699891 w 2914675"/>
                <a:gd name="connsiteY104" fmla="*/ 4039274 h 4280675"/>
                <a:gd name="connsiteX105" fmla="*/ 699891 w 2914675"/>
                <a:gd name="connsiteY105" fmla="*/ 4086899 h 4280675"/>
                <a:gd name="connsiteX106" fmla="*/ 699891 w 2914675"/>
                <a:gd name="connsiteY106" fmla="*/ 4163099 h 4280675"/>
                <a:gd name="connsiteX107" fmla="*/ 709416 w 2914675"/>
                <a:gd name="connsiteY107" fmla="*/ 4258349 h 4280675"/>
                <a:gd name="connsiteX108" fmla="*/ 661791 w 2914675"/>
                <a:gd name="connsiteY108" fmla="*/ 4277399 h 4280675"/>
                <a:gd name="connsiteX0" fmla="*/ 661791 w 2914675"/>
                <a:gd name="connsiteY0" fmla="*/ 4277399 h 4280675"/>
                <a:gd name="connsiteX1" fmla="*/ 490341 w 2914675"/>
                <a:gd name="connsiteY1" fmla="*/ 4239299 h 4280675"/>
                <a:gd name="connsiteX2" fmla="*/ 461766 w 2914675"/>
                <a:gd name="connsiteY2" fmla="*/ 4201199 h 4280675"/>
                <a:gd name="connsiteX3" fmla="*/ 557016 w 2914675"/>
                <a:gd name="connsiteY3" fmla="*/ 4020224 h 4280675"/>
                <a:gd name="connsiteX4" fmla="*/ 537966 w 2914675"/>
                <a:gd name="connsiteY4" fmla="*/ 3839249 h 4280675"/>
                <a:gd name="connsiteX5" fmla="*/ 433191 w 2914675"/>
                <a:gd name="connsiteY5" fmla="*/ 3458249 h 4280675"/>
                <a:gd name="connsiteX6" fmla="*/ 404616 w 2914675"/>
                <a:gd name="connsiteY6" fmla="*/ 3210599 h 4280675"/>
                <a:gd name="connsiteX7" fmla="*/ 433191 w 2914675"/>
                <a:gd name="connsiteY7" fmla="*/ 3010574 h 4280675"/>
                <a:gd name="connsiteX8" fmla="*/ 433191 w 2914675"/>
                <a:gd name="connsiteY8" fmla="*/ 2724824 h 4280675"/>
                <a:gd name="connsiteX9" fmla="*/ 385566 w 2914675"/>
                <a:gd name="connsiteY9" fmla="*/ 2467649 h 4280675"/>
                <a:gd name="connsiteX10" fmla="*/ 337941 w 2914675"/>
                <a:gd name="connsiteY10" fmla="*/ 2267624 h 4280675"/>
                <a:gd name="connsiteX11" fmla="*/ 395091 w 2914675"/>
                <a:gd name="connsiteY11" fmla="*/ 1819949 h 4280675"/>
                <a:gd name="connsiteX12" fmla="*/ 414141 w 2914675"/>
                <a:gd name="connsiteY12" fmla="*/ 1486574 h 4280675"/>
                <a:gd name="connsiteX13" fmla="*/ 404616 w 2914675"/>
                <a:gd name="connsiteY13" fmla="*/ 1191299 h 4280675"/>
                <a:gd name="connsiteX14" fmla="*/ 404616 w 2914675"/>
                <a:gd name="connsiteY14" fmla="*/ 1096049 h 4280675"/>
                <a:gd name="connsiteX15" fmla="*/ 309366 w 2914675"/>
                <a:gd name="connsiteY15" fmla="*/ 1343699 h 4280675"/>
                <a:gd name="connsiteX16" fmla="*/ 271266 w 2914675"/>
                <a:gd name="connsiteY16" fmla="*/ 1496099 h 4280675"/>
                <a:gd name="connsiteX17" fmla="*/ 261741 w 2914675"/>
                <a:gd name="connsiteY17" fmla="*/ 1648499 h 4280675"/>
                <a:gd name="connsiteX18" fmla="*/ 147441 w 2914675"/>
                <a:gd name="connsiteY18" fmla="*/ 1924724 h 4280675"/>
                <a:gd name="connsiteX19" fmla="*/ 118866 w 2914675"/>
                <a:gd name="connsiteY19" fmla="*/ 2029499 h 4280675"/>
                <a:gd name="connsiteX20" fmla="*/ 185541 w 2914675"/>
                <a:gd name="connsiteY20" fmla="*/ 2096174 h 4280675"/>
                <a:gd name="connsiteX21" fmla="*/ 233166 w 2914675"/>
                <a:gd name="connsiteY21" fmla="*/ 2229524 h 4280675"/>
                <a:gd name="connsiteX22" fmla="*/ 252216 w 2914675"/>
                <a:gd name="connsiteY22" fmla="*/ 2286674 h 4280675"/>
                <a:gd name="connsiteX23" fmla="*/ 195066 w 2914675"/>
                <a:gd name="connsiteY23" fmla="*/ 2258099 h 4280675"/>
                <a:gd name="connsiteX24" fmla="*/ 137916 w 2914675"/>
                <a:gd name="connsiteY24" fmla="*/ 2210474 h 4280675"/>
                <a:gd name="connsiteX25" fmla="*/ 137916 w 2914675"/>
                <a:gd name="connsiteY25" fmla="*/ 2286674 h 4280675"/>
                <a:gd name="connsiteX26" fmla="*/ 176016 w 2914675"/>
                <a:gd name="connsiteY26" fmla="*/ 2343824 h 4280675"/>
                <a:gd name="connsiteX27" fmla="*/ 176016 w 2914675"/>
                <a:gd name="connsiteY27" fmla="*/ 2391449 h 4280675"/>
                <a:gd name="connsiteX28" fmla="*/ 99816 w 2914675"/>
                <a:gd name="connsiteY28" fmla="*/ 2391449 h 4280675"/>
                <a:gd name="connsiteX29" fmla="*/ 4566 w 2914675"/>
                <a:gd name="connsiteY29" fmla="*/ 2267624 h 4280675"/>
                <a:gd name="connsiteX30" fmla="*/ 14091 w 2914675"/>
                <a:gd name="connsiteY30" fmla="*/ 2096174 h 4280675"/>
                <a:gd name="connsiteX31" fmla="*/ 4566 w 2914675"/>
                <a:gd name="connsiteY31" fmla="*/ 2019974 h 4280675"/>
                <a:gd name="connsiteX32" fmla="*/ 52191 w 2914675"/>
                <a:gd name="connsiteY32" fmla="*/ 1667549 h 4280675"/>
                <a:gd name="connsiteX33" fmla="*/ 80766 w 2914675"/>
                <a:gd name="connsiteY33" fmla="*/ 1438949 h 4280675"/>
                <a:gd name="connsiteX34" fmla="*/ 118866 w 2914675"/>
                <a:gd name="connsiteY34" fmla="*/ 1115099 h 4280675"/>
                <a:gd name="connsiteX35" fmla="*/ 185541 w 2914675"/>
                <a:gd name="connsiteY35" fmla="*/ 829349 h 4280675"/>
                <a:gd name="connsiteX36" fmla="*/ 347466 w 2914675"/>
                <a:gd name="connsiteY36" fmla="*/ 705524 h 4280675"/>
                <a:gd name="connsiteX37" fmla="*/ 595116 w 2914675"/>
                <a:gd name="connsiteY37" fmla="*/ 553124 h 4280675"/>
                <a:gd name="connsiteX38" fmla="*/ 642741 w 2914675"/>
                <a:gd name="connsiteY38" fmla="*/ 486449 h 4280675"/>
                <a:gd name="connsiteX39" fmla="*/ 614166 w 2914675"/>
                <a:gd name="connsiteY39" fmla="*/ 429299 h 4280675"/>
                <a:gd name="connsiteX40" fmla="*/ 566541 w 2914675"/>
                <a:gd name="connsiteY40" fmla="*/ 238799 h 4280675"/>
                <a:gd name="connsiteX41" fmla="*/ 595116 w 2914675"/>
                <a:gd name="connsiteY41" fmla="*/ 76874 h 4280675"/>
                <a:gd name="connsiteX42" fmla="*/ 671316 w 2914675"/>
                <a:gd name="connsiteY42" fmla="*/ 10199 h 4280675"/>
                <a:gd name="connsiteX43" fmla="*/ 861816 w 2914675"/>
                <a:gd name="connsiteY43" fmla="*/ 10199 h 4280675"/>
                <a:gd name="connsiteX44" fmla="*/ 947541 w 2914675"/>
                <a:gd name="connsiteY44" fmla="*/ 105449 h 4280675"/>
                <a:gd name="connsiteX45" fmla="*/ 976116 w 2914675"/>
                <a:gd name="connsiteY45" fmla="*/ 267374 h 4280675"/>
                <a:gd name="connsiteX46" fmla="*/ 938016 w 2914675"/>
                <a:gd name="connsiteY46" fmla="*/ 400724 h 4280675"/>
                <a:gd name="connsiteX47" fmla="*/ 909441 w 2914675"/>
                <a:gd name="connsiteY47" fmla="*/ 467399 h 4280675"/>
                <a:gd name="connsiteX48" fmla="*/ 928491 w 2914675"/>
                <a:gd name="connsiteY48" fmla="*/ 534074 h 4280675"/>
                <a:gd name="connsiteX49" fmla="*/ 1004691 w 2914675"/>
                <a:gd name="connsiteY49" fmla="*/ 610274 h 4280675"/>
                <a:gd name="connsiteX50" fmla="*/ 1166616 w 2914675"/>
                <a:gd name="connsiteY50" fmla="*/ 686474 h 4280675"/>
                <a:gd name="connsiteX51" fmla="*/ 1305590 w 2914675"/>
                <a:gd name="connsiteY51" fmla="*/ 653681 h 4280675"/>
                <a:gd name="connsiteX52" fmla="*/ 1493910 w 2914675"/>
                <a:gd name="connsiteY52" fmla="*/ 678703 h 4280675"/>
                <a:gd name="connsiteX53" fmla="*/ 1645109 w 2914675"/>
                <a:gd name="connsiteY53" fmla="*/ 737370 h 4280675"/>
                <a:gd name="connsiteX54" fmla="*/ 1820979 w 2914675"/>
                <a:gd name="connsiteY54" fmla="*/ 757274 h 4280675"/>
                <a:gd name="connsiteX55" fmla="*/ 1763082 w 2914675"/>
                <a:gd name="connsiteY55" fmla="*/ 516211 h 4280675"/>
                <a:gd name="connsiteX56" fmla="*/ 1662435 w 2914675"/>
                <a:gd name="connsiteY56" fmla="*/ 344715 h 4280675"/>
                <a:gd name="connsiteX57" fmla="*/ 1520016 w 2914675"/>
                <a:gd name="connsiteY57" fmla="*/ 265389 h 4280675"/>
                <a:gd name="connsiteX58" fmla="*/ 2785377 w 2914675"/>
                <a:gd name="connsiteY58" fmla="*/ 563126 h 4280675"/>
                <a:gd name="connsiteX59" fmla="*/ 2880399 w 2914675"/>
                <a:gd name="connsiteY59" fmla="*/ 826745 h 4280675"/>
                <a:gd name="connsiteX60" fmla="*/ 2851825 w 2914675"/>
                <a:gd name="connsiteY60" fmla="*/ 1067097 h 4280675"/>
                <a:gd name="connsiteX61" fmla="*/ 2518157 w 2914675"/>
                <a:gd name="connsiteY61" fmla="*/ 1407817 h 4280675"/>
                <a:gd name="connsiteX62" fmla="*/ 2289037 w 2914675"/>
                <a:gd name="connsiteY62" fmla="*/ 1618505 h 4280675"/>
                <a:gd name="connsiteX63" fmla="*/ 1985148 w 2914675"/>
                <a:gd name="connsiteY63" fmla="*/ 1923350 h 4280675"/>
                <a:gd name="connsiteX64" fmla="*/ 1779954 w 2914675"/>
                <a:gd name="connsiteY64" fmla="*/ 1997133 h 4280675"/>
                <a:gd name="connsiteX65" fmla="*/ 1551809 w 2914675"/>
                <a:gd name="connsiteY65" fmla="*/ 2081531 h 4280675"/>
                <a:gd name="connsiteX66" fmla="*/ 1271391 w 2914675"/>
                <a:gd name="connsiteY66" fmla="*/ 2277149 h 4280675"/>
                <a:gd name="connsiteX67" fmla="*/ 1261866 w 2914675"/>
                <a:gd name="connsiteY67" fmla="*/ 2248574 h 4280675"/>
                <a:gd name="connsiteX68" fmla="*/ 1347591 w 2914675"/>
                <a:gd name="connsiteY68" fmla="*/ 2134274 h 4280675"/>
                <a:gd name="connsiteX69" fmla="*/ 2115344 w 2914675"/>
                <a:gd name="connsiteY69" fmla="*/ 663494 h 4280675"/>
                <a:gd name="connsiteX70" fmla="*/ 2073343 w 2914675"/>
                <a:gd name="connsiteY70" fmla="*/ 816604 h 4280675"/>
                <a:gd name="connsiteX71" fmla="*/ 1923122 w 2914675"/>
                <a:gd name="connsiteY71" fmla="*/ 961515 h 4280675"/>
                <a:gd name="connsiteX72" fmla="*/ 1740652 w 2914675"/>
                <a:gd name="connsiteY72" fmla="*/ 1003407 h 4280675"/>
                <a:gd name="connsiteX73" fmla="*/ 1429935 w 2914675"/>
                <a:gd name="connsiteY73" fmla="*/ 994117 h 4280675"/>
                <a:gd name="connsiteX74" fmla="*/ 1173216 w 2914675"/>
                <a:gd name="connsiteY74" fmla="*/ 1016295 h 4280675"/>
                <a:gd name="connsiteX75" fmla="*/ 1138041 w 2914675"/>
                <a:gd name="connsiteY75" fmla="*/ 1600874 h 4280675"/>
                <a:gd name="connsiteX76" fmla="*/ 1138041 w 2914675"/>
                <a:gd name="connsiteY76" fmla="*/ 1781849 h 4280675"/>
                <a:gd name="connsiteX77" fmla="*/ 1176141 w 2914675"/>
                <a:gd name="connsiteY77" fmla="*/ 2019974 h 4280675"/>
                <a:gd name="connsiteX78" fmla="*/ 1195191 w 2914675"/>
                <a:gd name="connsiteY78" fmla="*/ 2134274 h 4280675"/>
                <a:gd name="connsiteX79" fmla="*/ 1204716 w 2914675"/>
                <a:gd name="connsiteY79" fmla="*/ 2305724 h 4280675"/>
                <a:gd name="connsiteX80" fmla="*/ 1185666 w 2914675"/>
                <a:gd name="connsiteY80" fmla="*/ 2543849 h 4280675"/>
                <a:gd name="connsiteX81" fmla="*/ 1128516 w 2914675"/>
                <a:gd name="connsiteY81" fmla="*/ 2834357 h 4280675"/>
                <a:gd name="connsiteX82" fmla="*/ 1118991 w 2914675"/>
                <a:gd name="connsiteY82" fmla="*/ 3096299 h 4280675"/>
                <a:gd name="connsiteX83" fmla="*/ 1138041 w 2914675"/>
                <a:gd name="connsiteY83" fmla="*/ 3334424 h 4280675"/>
                <a:gd name="connsiteX84" fmla="*/ 1071366 w 2914675"/>
                <a:gd name="connsiteY84" fmla="*/ 3629699 h 4280675"/>
                <a:gd name="connsiteX85" fmla="*/ 995166 w 2914675"/>
                <a:gd name="connsiteY85" fmla="*/ 4029749 h 4280675"/>
                <a:gd name="connsiteX86" fmla="*/ 1061841 w 2914675"/>
                <a:gd name="connsiteY86" fmla="*/ 4182149 h 4280675"/>
                <a:gd name="connsiteX87" fmla="*/ 985641 w 2914675"/>
                <a:gd name="connsiteY87" fmla="*/ 4267874 h 4280675"/>
                <a:gd name="connsiteX88" fmla="*/ 871341 w 2914675"/>
                <a:gd name="connsiteY88" fmla="*/ 4277399 h 4280675"/>
                <a:gd name="connsiteX89" fmla="*/ 833241 w 2914675"/>
                <a:gd name="connsiteY89" fmla="*/ 4239299 h 4280675"/>
                <a:gd name="connsiteX90" fmla="*/ 833241 w 2914675"/>
                <a:gd name="connsiteY90" fmla="*/ 4191674 h 4280675"/>
                <a:gd name="connsiteX91" fmla="*/ 833241 w 2914675"/>
                <a:gd name="connsiteY91" fmla="*/ 4124999 h 4280675"/>
                <a:gd name="connsiteX92" fmla="*/ 861816 w 2914675"/>
                <a:gd name="connsiteY92" fmla="*/ 4020224 h 4280675"/>
                <a:gd name="connsiteX93" fmla="*/ 823716 w 2914675"/>
                <a:gd name="connsiteY93" fmla="*/ 3924974 h 4280675"/>
                <a:gd name="connsiteX94" fmla="*/ 861816 w 2914675"/>
                <a:gd name="connsiteY94" fmla="*/ 3772574 h 4280675"/>
                <a:gd name="connsiteX95" fmla="*/ 833241 w 2914675"/>
                <a:gd name="connsiteY95" fmla="*/ 3377282 h 4280675"/>
                <a:gd name="connsiteX96" fmla="*/ 880866 w 2914675"/>
                <a:gd name="connsiteY96" fmla="*/ 3105824 h 4280675"/>
                <a:gd name="connsiteX97" fmla="*/ 776091 w 2914675"/>
                <a:gd name="connsiteY97" fmla="*/ 2267624 h 4280675"/>
                <a:gd name="connsiteX98" fmla="*/ 690366 w 2914675"/>
                <a:gd name="connsiteY98" fmla="*/ 2858174 h 4280675"/>
                <a:gd name="connsiteX99" fmla="*/ 680841 w 2914675"/>
                <a:gd name="connsiteY99" fmla="*/ 3115349 h 4280675"/>
                <a:gd name="connsiteX100" fmla="*/ 699891 w 2914675"/>
                <a:gd name="connsiteY100" fmla="*/ 3343949 h 4280675"/>
                <a:gd name="connsiteX101" fmla="*/ 671316 w 2914675"/>
                <a:gd name="connsiteY101" fmla="*/ 3648749 h 4280675"/>
                <a:gd name="connsiteX102" fmla="*/ 680841 w 2914675"/>
                <a:gd name="connsiteY102" fmla="*/ 3820199 h 4280675"/>
                <a:gd name="connsiteX103" fmla="*/ 699891 w 2914675"/>
                <a:gd name="connsiteY103" fmla="*/ 3953549 h 4280675"/>
                <a:gd name="connsiteX104" fmla="*/ 699891 w 2914675"/>
                <a:gd name="connsiteY104" fmla="*/ 4039274 h 4280675"/>
                <a:gd name="connsiteX105" fmla="*/ 699891 w 2914675"/>
                <a:gd name="connsiteY105" fmla="*/ 4086899 h 4280675"/>
                <a:gd name="connsiteX106" fmla="*/ 699891 w 2914675"/>
                <a:gd name="connsiteY106" fmla="*/ 4163099 h 4280675"/>
                <a:gd name="connsiteX107" fmla="*/ 709416 w 2914675"/>
                <a:gd name="connsiteY107" fmla="*/ 4258349 h 4280675"/>
                <a:gd name="connsiteX108" fmla="*/ 661791 w 2914675"/>
                <a:gd name="connsiteY108" fmla="*/ 4277399 h 4280675"/>
                <a:gd name="connsiteX0" fmla="*/ 661791 w 2995357"/>
                <a:gd name="connsiteY0" fmla="*/ 4277399 h 4280675"/>
                <a:gd name="connsiteX1" fmla="*/ 490341 w 2995357"/>
                <a:gd name="connsiteY1" fmla="*/ 4239299 h 4280675"/>
                <a:gd name="connsiteX2" fmla="*/ 461766 w 2995357"/>
                <a:gd name="connsiteY2" fmla="*/ 4201199 h 4280675"/>
                <a:gd name="connsiteX3" fmla="*/ 557016 w 2995357"/>
                <a:gd name="connsiteY3" fmla="*/ 4020224 h 4280675"/>
                <a:gd name="connsiteX4" fmla="*/ 537966 w 2995357"/>
                <a:gd name="connsiteY4" fmla="*/ 3839249 h 4280675"/>
                <a:gd name="connsiteX5" fmla="*/ 433191 w 2995357"/>
                <a:gd name="connsiteY5" fmla="*/ 3458249 h 4280675"/>
                <a:gd name="connsiteX6" fmla="*/ 404616 w 2995357"/>
                <a:gd name="connsiteY6" fmla="*/ 3210599 h 4280675"/>
                <a:gd name="connsiteX7" fmla="*/ 433191 w 2995357"/>
                <a:gd name="connsiteY7" fmla="*/ 3010574 h 4280675"/>
                <a:gd name="connsiteX8" fmla="*/ 433191 w 2995357"/>
                <a:gd name="connsiteY8" fmla="*/ 2724824 h 4280675"/>
                <a:gd name="connsiteX9" fmla="*/ 385566 w 2995357"/>
                <a:gd name="connsiteY9" fmla="*/ 2467649 h 4280675"/>
                <a:gd name="connsiteX10" fmla="*/ 337941 w 2995357"/>
                <a:gd name="connsiteY10" fmla="*/ 2267624 h 4280675"/>
                <a:gd name="connsiteX11" fmla="*/ 395091 w 2995357"/>
                <a:gd name="connsiteY11" fmla="*/ 1819949 h 4280675"/>
                <a:gd name="connsiteX12" fmla="*/ 414141 w 2995357"/>
                <a:gd name="connsiteY12" fmla="*/ 1486574 h 4280675"/>
                <a:gd name="connsiteX13" fmla="*/ 404616 w 2995357"/>
                <a:gd name="connsiteY13" fmla="*/ 1191299 h 4280675"/>
                <a:gd name="connsiteX14" fmla="*/ 404616 w 2995357"/>
                <a:gd name="connsiteY14" fmla="*/ 1096049 h 4280675"/>
                <a:gd name="connsiteX15" fmla="*/ 309366 w 2995357"/>
                <a:gd name="connsiteY15" fmla="*/ 1343699 h 4280675"/>
                <a:gd name="connsiteX16" fmla="*/ 271266 w 2995357"/>
                <a:gd name="connsiteY16" fmla="*/ 1496099 h 4280675"/>
                <a:gd name="connsiteX17" fmla="*/ 261741 w 2995357"/>
                <a:gd name="connsiteY17" fmla="*/ 1648499 h 4280675"/>
                <a:gd name="connsiteX18" fmla="*/ 147441 w 2995357"/>
                <a:gd name="connsiteY18" fmla="*/ 1924724 h 4280675"/>
                <a:gd name="connsiteX19" fmla="*/ 118866 w 2995357"/>
                <a:gd name="connsiteY19" fmla="*/ 2029499 h 4280675"/>
                <a:gd name="connsiteX20" fmla="*/ 185541 w 2995357"/>
                <a:gd name="connsiteY20" fmla="*/ 2096174 h 4280675"/>
                <a:gd name="connsiteX21" fmla="*/ 233166 w 2995357"/>
                <a:gd name="connsiteY21" fmla="*/ 2229524 h 4280675"/>
                <a:gd name="connsiteX22" fmla="*/ 252216 w 2995357"/>
                <a:gd name="connsiteY22" fmla="*/ 2286674 h 4280675"/>
                <a:gd name="connsiteX23" fmla="*/ 195066 w 2995357"/>
                <a:gd name="connsiteY23" fmla="*/ 2258099 h 4280675"/>
                <a:gd name="connsiteX24" fmla="*/ 137916 w 2995357"/>
                <a:gd name="connsiteY24" fmla="*/ 2210474 h 4280675"/>
                <a:gd name="connsiteX25" fmla="*/ 137916 w 2995357"/>
                <a:gd name="connsiteY25" fmla="*/ 2286674 h 4280675"/>
                <a:gd name="connsiteX26" fmla="*/ 176016 w 2995357"/>
                <a:gd name="connsiteY26" fmla="*/ 2343824 h 4280675"/>
                <a:gd name="connsiteX27" fmla="*/ 176016 w 2995357"/>
                <a:gd name="connsiteY27" fmla="*/ 2391449 h 4280675"/>
                <a:gd name="connsiteX28" fmla="*/ 99816 w 2995357"/>
                <a:gd name="connsiteY28" fmla="*/ 2391449 h 4280675"/>
                <a:gd name="connsiteX29" fmla="*/ 4566 w 2995357"/>
                <a:gd name="connsiteY29" fmla="*/ 2267624 h 4280675"/>
                <a:gd name="connsiteX30" fmla="*/ 14091 w 2995357"/>
                <a:gd name="connsiteY30" fmla="*/ 2096174 h 4280675"/>
                <a:gd name="connsiteX31" fmla="*/ 4566 w 2995357"/>
                <a:gd name="connsiteY31" fmla="*/ 2019974 h 4280675"/>
                <a:gd name="connsiteX32" fmla="*/ 52191 w 2995357"/>
                <a:gd name="connsiteY32" fmla="*/ 1667549 h 4280675"/>
                <a:gd name="connsiteX33" fmla="*/ 80766 w 2995357"/>
                <a:gd name="connsiteY33" fmla="*/ 1438949 h 4280675"/>
                <a:gd name="connsiteX34" fmla="*/ 118866 w 2995357"/>
                <a:gd name="connsiteY34" fmla="*/ 1115099 h 4280675"/>
                <a:gd name="connsiteX35" fmla="*/ 185541 w 2995357"/>
                <a:gd name="connsiteY35" fmla="*/ 829349 h 4280675"/>
                <a:gd name="connsiteX36" fmla="*/ 347466 w 2995357"/>
                <a:gd name="connsiteY36" fmla="*/ 705524 h 4280675"/>
                <a:gd name="connsiteX37" fmla="*/ 595116 w 2995357"/>
                <a:gd name="connsiteY37" fmla="*/ 553124 h 4280675"/>
                <a:gd name="connsiteX38" fmla="*/ 642741 w 2995357"/>
                <a:gd name="connsiteY38" fmla="*/ 486449 h 4280675"/>
                <a:gd name="connsiteX39" fmla="*/ 614166 w 2995357"/>
                <a:gd name="connsiteY39" fmla="*/ 429299 h 4280675"/>
                <a:gd name="connsiteX40" fmla="*/ 566541 w 2995357"/>
                <a:gd name="connsiteY40" fmla="*/ 238799 h 4280675"/>
                <a:gd name="connsiteX41" fmla="*/ 595116 w 2995357"/>
                <a:gd name="connsiteY41" fmla="*/ 76874 h 4280675"/>
                <a:gd name="connsiteX42" fmla="*/ 671316 w 2995357"/>
                <a:gd name="connsiteY42" fmla="*/ 10199 h 4280675"/>
                <a:gd name="connsiteX43" fmla="*/ 861816 w 2995357"/>
                <a:gd name="connsiteY43" fmla="*/ 10199 h 4280675"/>
                <a:gd name="connsiteX44" fmla="*/ 947541 w 2995357"/>
                <a:gd name="connsiteY44" fmla="*/ 105449 h 4280675"/>
                <a:gd name="connsiteX45" fmla="*/ 976116 w 2995357"/>
                <a:gd name="connsiteY45" fmla="*/ 267374 h 4280675"/>
                <a:gd name="connsiteX46" fmla="*/ 938016 w 2995357"/>
                <a:gd name="connsiteY46" fmla="*/ 400724 h 4280675"/>
                <a:gd name="connsiteX47" fmla="*/ 909441 w 2995357"/>
                <a:gd name="connsiteY47" fmla="*/ 467399 h 4280675"/>
                <a:gd name="connsiteX48" fmla="*/ 928491 w 2995357"/>
                <a:gd name="connsiteY48" fmla="*/ 534074 h 4280675"/>
                <a:gd name="connsiteX49" fmla="*/ 1004691 w 2995357"/>
                <a:gd name="connsiteY49" fmla="*/ 610274 h 4280675"/>
                <a:gd name="connsiteX50" fmla="*/ 1166616 w 2995357"/>
                <a:gd name="connsiteY50" fmla="*/ 686474 h 4280675"/>
                <a:gd name="connsiteX51" fmla="*/ 1305590 w 2995357"/>
                <a:gd name="connsiteY51" fmla="*/ 653681 h 4280675"/>
                <a:gd name="connsiteX52" fmla="*/ 1493910 w 2995357"/>
                <a:gd name="connsiteY52" fmla="*/ 678703 h 4280675"/>
                <a:gd name="connsiteX53" fmla="*/ 1645109 w 2995357"/>
                <a:gd name="connsiteY53" fmla="*/ 737370 h 4280675"/>
                <a:gd name="connsiteX54" fmla="*/ 1820979 w 2995357"/>
                <a:gd name="connsiteY54" fmla="*/ 757274 h 4280675"/>
                <a:gd name="connsiteX55" fmla="*/ 1763082 w 2995357"/>
                <a:gd name="connsiteY55" fmla="*/ 516211 h 4280675"/>
                <a:gd name="connsiteX56" fmla="*/ 1662435 w 2995357"/>
                <a:gd name="connsiteY56" fmla="*/ 344715 h 4280675"/>
                <a:gd name="connsiteX57" fmla="*/ 1520016 w 2995357"/>
                <a:gd name="connsiteY57" fmla="*/ 265389 h 4280675"/>
                <a:gd name="connsiteX58" fmla="*/ 1383222 w 2995357"/>
                <a:gd name="connsiteY58" fmla="*/ 146634 h 4280675"/>
                <a:gd name="connsiteX59" fmla="*/ 2880399 w 2995357"/>
                <a:gd name="connsiteY59" fmla="*/ 826745 h 4280675"/>
                <a:gd name="connsiteX60" fmla="*/ 2851825 w 2995357"/>
                <a:gd name="connsiteY60" fmla="*/ 1067097 h 4280675"/>
                <a:gd name="connsiteX61" fmla="*/ 2518157 w 2995357"/>
                <a:gd name="connsiteY61" fmla="*/ 1407817 h 4280675"/>
                <a:gd name="connsiteX62" fmla="*/ 2289037 w 2995357"/>
                <a:gd name="connsiteY62" fmla="*/ 1618505 h 4280675"/>
                <a:gd name="connsiteX63" fmla="*/ 1985148 w 2995357"/>
                <a:gd name="connsiteY63" fmla="*/ 1923350 h 4280675"/>
                <a:gd name="connsiteX64" fmla="*/ 1779954 w 2995357"/>
                <a:gd name="connsiteY64" fmla="*/ 1997133 h 4280675"/>
                <a:gd name="connsiteX65" fmla="*/ 1551809 w 2995357"/>
                <a:gd name="connsiteY65" fmla="*/ 2081531 h 4280675"/>
                <a:gd name="connsiteX66" fmla="*/ 1271391 w 2995357"/>
                <a:gd name="connsiteY66" fmla="*/ 2277149 h 4280675"/>
                <a:gd name="connsiteX67" fmla="*/ 1261866 w 2995357"/>
                <a:gd name="connsiteY67" fmla="*/ 2248574 h 4280675"/>
                <a:gd name="connsiteX68" fmla="*/ 1347591 w 2995357"/>
                <a:gd name="connsiteY68" fmla="*/ 2134274 h 4280675"/>
                <a:gd name="connsiteX69" fmla="*/ 2115344 w 2995357"/>
                <a:gd name="connsiteY69" fmla="*/ 663494 h 4280675"/>
                <a:gd name="connsiteX70" fmla="*/ 2073343 w 2995357"/>
                <a:gd name="connsiteY70" fmla="*/ 816604 h 4280675"/>
                <a:gd name="connsiteX71" fmla="*/ 1923122 w 2995357"/>
                <a:gd name="connsiteY71" fmla="*/ 961515 h 4280675"/>
                <a:gd name="connsiteX72" fmla="*/ 1740652 w 2995357"/>
                <a:gd name="connsiteY72" fmla="*/ 1003407 h 4280675"/>
                <a:gd name="connsiteX73" fmla="*/ 1429935 w 2995357"/>
                <a:gd name="connsiteY73" fmla="*/ 994117 h 4280675"/>
                <a:gd name="connsiteX74" fmla="*/ 1173216 w 2995357"/>
                <a:gd name="connsiteY74" fmla="*/ 1016295 h 4280675"/>
                <a:gd name="connsiteX75" fmla="*/ 1138041 w 2995357"/>
                <a:gd name="connsiteY75" fmla="*/ 1600874 h 4280675"/>
                <a:gd name="connsiteX76" fmla="*/ 1138041 w 2995357"/>
                <a:gd name="connsiteY76" fmla="*/ 1781849 h 4280675"/>
                <a:gd name="connsiteX77" fmla="*/ 1176141 w 2995357"/>
                <a:gd name="connsiteY77" fmla="*/ 2019974 h 4280675"/>
                <a:gd name="connsiteX78" fmla="*/ 1195191 w 2995357"/>
                <a:gd name="connsiteY78" fmla="*/ 2134274 h 4280675"/>
                <a:gd name="connsiteX79" fmla="*/ 1204716 w 2995357"/>
                <a:gd name="connsiteY79" fmla="*/ 2305724 h 4280675"/>
                <a:gd name="connsiteX80" fmla="*/ 1185666 w 2995357"/>
                <a:gd name="connsiteY80" fmla="*/ 2543849 h 4280675"/>
                <a:gd name="connsiteX81" fmla="*/ 1128516 w 2995357"/>
                <a:gd name="connsiteY81" fmla="*/ 2834357 h 4280675"/>
                <a:gd name="connsiteX82" fmla="*/ 1118991 w 2995357"/>
                <a:gd name="connsiteY82" fmla="*/ 3096299 h 4280675"/>
                <a:gd name="connsiteX83" fmla="*/ 1138041 w 2995357"/>
                <a:gd name="connsiteY83" fmla="*/ 3334424 h 4280675"/>
                <a:gd name="connsiteX84" fmla="*/ 1071366 w 2995357"/>
                <a:gd name="connsiteY84" fmla="*/ 3629699 h 4280675"/>
                <a:gd name="connsiteX85" fmla="*/ 995166 w 2995357"/>
                <a:gd name="connsiteY85" fmla="*/ 4029749 h 4280675"/>
                <a:gd name="connsiteX86" fmla="*/ 1061841 w 2995357"/>
                <a:gd name="connsiteY86" fmla="*/ 4182149 h 4280675"/>
                <a:gd name="connsiteX87" fmla="*/ 985641 w 2995357"/>
                <a:gd name="connsiteY87" fmla="*/ 4267874 h 4280675"/>
                <a:gd name="connsiteX88" fmla="*/ 871341 w 2995357"/>
                <a:gd name="connsiteY88" fmla="*/ 4277399 h 4280675"/>
                <a:gd name="connsiteX89" fmla="*/ 833241 w 2995357"/>
                <a:gd name="connsiteY89" fmla="*/ 4239299 h 4280675"/>
                <a:gd name="connsiteX90" fmla="*/ 833241 w 2995357"/>
                <a:gd name="connsiteY90" fmla="*/ 4191674 h 4280675"/>
                <a:gd name="connsiteX91" fmla="*/ 833241 w 2995357"/>
                <a:gd name="connsiteY91" fmla="*/ 4124999 h 4280675"/>
                <a:gd name="connsiteX92" fmla="*/ 861816 w 2995357"/>
                <a:gd name="connsiteY92" fmla="*/ 4020224 h 4280675"/>
                <a:gd name="connsiteX93" fmla="*/ 823716 w 2995357"/>
                <a:gd name="connsiteY93" fmla="*/ 3924974 h 4280675"/>
                <a:gd name="connsiteX94" fmla="*/ 861816 w 2995357"/>
                <a:gd name="connsiteY94" fmla="*/ 3772574 h 4280675"/>
                <a:gd name="connsiteX95" fmla="*/ 833241 w 2995357"/>
                <a:gd name="connsiteY95" fmla="*/ 3377282 h 4280675"/>
                <a:gd name="connsiteX96" fmla="*/ 880866 w 2995357"/>
                <a:gd name="connsiteY96" fmla="*/ 3105824 h 4280675"/>
                <a:gd name="connsiteX97" fmla="*/ 776091 w 2995357"/>
                <a:gd name="connsiteY97" fmla="*/ 2267624 h 4280675"/>
                <a:gd name="connsiteX98" fmla="*/ 690366 w 2995357"/>
                <a:gd name="connsiteY98" fmla="*/ 2858174 h 4280675"/>
                <a:gd name="connsiteX99" fmla="*/ 680841 w 2995357"/>
                <a:gd name="connsiteY99" fmla="*/ 3115349 h 4280675"/>
                <a:gd name="connsiteX100" fmla="*/ 699891 w 2995357"/>
                <a:gd name="connsiteY100" fmla="*/ 3343949 h 4280675"/>
                <a:gd name="connsiteX101" fmla="*/ 671316 w 2995357"/>
                <a:gd name="connsiteY101" fmla="*/ 3648749 h 4280675"/>
                <a:gd name="connsiteX102" fmla="*/ 680841 w 2995357"/>
                <a:gd name="connsiteY102" fmla="*/ 3820199 h 4280675"/>
                <a:gd name="connsiteX103" fmla="*/ 699891 w 2995357"/>
                <a:gd name="connsiteY103" fmla="*/ 3953549 h 4280675"/>
                <a:gd name="connsiteX104" fmla="*/ 699891 w 2995357"/>
                <a:gd name="connsiteY104" fmla="*/ 4039274 h 4280675"/>
                <a:gd name="connsiteX105" fmla="*/ 699891 w 2995357"/>
                <a:gd name="connsiteY105" fmla="*/ 4086899 h 4280675"/>
                <a:gd name="connsiteX106" fmla="*/ 699891 w 2995357"/>
                <a:gd name="connsiteY106" fmla="*/ 4163099 h 4280675"/>
                <a:gd name="connsiteX107" fmla="*/ 709416 w 2995357"/>
                <a:gd name="connsiteY107" fmla="*/ 4258349 h 4280675"/>
                <a:gd name="connsiteX108" fmla="*/ 661791 w 2995357"/>
                <a:gd name="connsiteY108" fmla="*/ 4277399 h 4280675"/>
                <a:gd name="connsiteX0" fmla="*/ 661791 w 2995357"/>
                <a:gd name="connsiteY0" fmla="*/ 4277399 h 4280675"/>
                <a:gd name="connsiteX1" fmla="*/ 490341 w 2995357"/>
                <a:gd name="connsiteY1" fmla="*/ 4239299 h 4280675"/>
                <a:gd name="connsiteX2" fmla="*/ 461766 w 2995357"/>
                <a:gd name="connsiteY2" fmla="*/ 4201199 h 4280675"/>
                <a:gd name="connsiteX3" fmla="*/ 557016 w 2995357"/>
                <a:gd name="connsiteY3" fmla="*/ 4020224 h 4280675"/>
                <a:gd name="connsiteX4" fmla="*/ 537966 w 2995357"/>
                <a:gd name="connsiteY4" fmla="*/ 3839249 h 4280675"/>
                <a:gd name="connsiteX5" fmla="*/ 433191 w 2995357"/>
                <a:gd name="connsiteY5" fmla="*/ 3458249 h 4280675"/>
                <a:gd name="connsiteX6" fmla="*/ 404616 w 2995357"/>
                <a:gd name="connsiteY6" fmla="*/ 3210599 h 4280675"/>
                <a:gd name="connsiteX7" fmla="*/ 433191 w 2995357"/>
                <a:gd name="connsiteY7" fmla="*/ 3010574 h 4280675"/>
                <a:gd name="connsiteX8" fmla="*/ 433191 w 2995357"/>
                <a:gd name="connsiteY8" fmla="*/ 2724824 h 4280675"/>
                <a:gd name="connsiteX9" fmla="*/ 385566 w 2995357"/>
                <a:gd name="connsiteY9" fmla="*/ 2467649 h 4280675"/>
                <a:gd name="connsiteX10" fmla="*/ 337941 w 2995357"/>
                <a:gd name="connsiteY10" fmla="*/ 2267624 h 4280675"/>
                <a:gd name="connsiteX11" fmla="*/ 395091 w 2995357"/>
                <a:gd name="connsiteY11" fmla="*/ 1819949 h 4280675"/>
                <a:gd name="connsiteX12" fmla="*/ 414141 w 2995357"/>
                <a:gd name="connsiteY12" fmla="*/ 1486574 h 4280675"/>
                <a:gd name="connsiteX13" fmla="*/ 404616 w 2995357"/>
                <a:gd name="connsiteY13" fmla="*/ 1191299 h 4280675"/>
                <a:gd name="connsiteX14" fmla="*/ 404616 w 2995357"/>
                <a:gd name="connsiteY14" fmla="*/ 1096049 h 4280675"/>
                <a:gd name="connsiteX15" fmla="*/ 309366 w 2995357"/>
                <a:gd name="connsiteY15" fmla="*/ 1343699 h 4280675"/>
                <a:gd name="connsiteX16" fmla="*/ 271266 w 2995357"/>
                <a:gd name="connsiteY16" fmla="*/ 1496099 h 4280675"/>
                <a:gd name="connsiteX17" fmla="*/ 261741 w 2995357"/>
                <a:gd name="connsiteY17" fmla="*/ 1648499 h 4280675"/>
                <a:gd name="connsiteX18" fmla="*/ 147441 w 2995357"/>
                <a:gd name="connsiteY18" fmla="*/ 1924724 h 4280675"/>
                <a:gd name="connsiteX19" fmla="*/ 118866 w 2995357"/>
                <a:gd name="connsiteY19" fmla="*/ 2029499 h 4280675"/>
                <a:gd name="connsiteX20" fmla="*/ 185541 w 2995357"/>
                <a:gd name="connsiteY20" fmla="*/ 2096174 h 4280675"/>
                <a:gd name="connsiteX21" fmla="*/ 233166 w 2995357"/>
                <a:gd name="connsiteY21" fmla="*/ 2229524 h 4280675"/>
                <a:gd name="connsiteX22" fmla="*/ 252216 w 2995357"/>
                <a:gd name="connsiteY22" fmla="*/ 2286674 h 4280675"/>
                <a:gd name="connsiteX23" fmla="*/ 195066 w 2995357"/>
                <a:gd name="connsiteY23" fmla="*/ 2258099 h 4280675"/>
                <a:gd name="connsiteX24" fmla="*/ 137916 w 2995357"/>
                <a:gd name="connsiteY24" fmla="*/ 2210474 h 4280675"/>
                <a:gd name="connsiteX25" fmla="*/ 137916 w 2995357"/>
                <a:gd name="connsiteY25" fmla="*/ 2286674 h 4280675"/>
                <a:gd name="connsiteX26" fmla="*/ 176016 w 2995357"/>
                <a:gd name="connsiteY26" fmla="*/ 2343824 h 4280675"/>
                <a:gd name="connsiteX27" fmla="*/ 176016 w 2995357"/>
                <a:gd name="connsiteY27" fmla="*/ 2391449 h 4280675"/>
                <a:gd name="connsiteX28" fmla="*/ 99816 w 2995357"/>
                <a:gd name="connsiteY28" fmla="*/ 2391449 h 4280675"/>
                <a:gd name="connsiteX29" fmla="*/ 4566 w 2995357"/>
                <a:gd name="connsiteY29" fmla="*/ 2267624 h 4280675"/>
                <a:gd name="connsiteX30" fmla="*/ 14091 w 2995357"/>
                <a:gd name="connsiteY30" fmla="*/ 2096174 h 4280675"/>
                <a:gd name="connsiteX31" fmla="*/ 4566 w 2995357"/>
                <a:gd name="connsiteY31" fmla="*/ 2019974 h 4280675"/>
                <a:gd name="connsiteX32" fmla="*/ 52191 w 2995357"/>
                <a:gd name="connsiteY32" fmla="*/ 1667549 h 4280675"/>
                <a:gd name="connsiteX33" fmla="*/ 80766 w 2995357"/>
                <a:gd name="connsiteY33" fmla="*/ 1438949 h 4280675"/>
                <a:gd name="connsiteX34" fmla="*/ 118866 w 2995357"/>
                <a:gd name="connsiteY34" fmla="*/ 1115099 h 4280675"/>
                <a:gd name="connsiteX35" fmla="*/ 185541 w 2995357"/>
                <a:gd name="connsiteY35" fmla="*/ 829349 h 4280675"/>
                <a:gd name="connsiteX36" fmla="*/ 347466 w 2995357"/>
                <a:gd name="connsiteY36" fmla="*/ 705524 h 4280675"/>
                <a:gd name="connsiteX37" fmla="*/ 595116 w 2995357"/>
                <a:gd name="connsiteY37" fmla="*/ 553124 h 4280675"/>
                <a:gd name="connsiteX38" fmla="*/ 642741 w 2995357"/>
                <a:gd name="connsiteY38" fmla="*/ 486449 h 4280675"/>
                <a:gd name="connsiteX39" fmla="*/ 614166 w 2995357"/>
                <a:gd name="connsiteY39" fmla="*/ 429299 h 4280675"/>
                <a:gd name="connsiteX40" fmla="*/ 566541 w 2995357"/>
                <a:gd name="connsiteY40" fmla="*/ 238799 h 4280675"/>
                <a:gd name="connsiteX41" fmla="*/ 595116 w 2995357"/>
                <a:gd name="connsiteY41" fmla="*/ 76874 h 4280675"/>
                <a:gd name="connsiteX42" fmla="*/ 671316 w 2995357"/>
                <a:gd name="connsiteY42" fmla="*/ 10199 h 4280675"/>
                <a:gd name="connsiteX43" fmla="*/ 861816 w 2995357"/>
                <a:gd name="connsiteY43" fmla="*/ 10199 h 4280675"/>
                <a:gd name="connsiteX44" fmla="*/ 947541 w 2995357"/>
                <a:gd name="connsiteY44" fmla="*/ 105449 h 4280675"/>
                <a:gd name="connsiteX45" fmla="*/ 976116 w 2995357"/>
                <a:gd name="connsiteY45" fmla="*/ 267374 h 4280675"/>
                <a:gd name="connsiteX46" fmla="*/ 938016 w 2995357"/>
                <a:gd name="connsiteY46" fmla="*/ 400724 h 4280675"/>
                <a:gd name="connsiteX47" fmla="*/ 909441 w 2995357"/>
                <a:gd name="connsiteY47" fmla="*/ 467399 h 4280675"/>
                <a:gd name="connsiteX48" fmla="*/ 928491 w 2995357"/>
                <a:gd name="connsiteY48" fmla="*/ 534074 h 4280675"/>
                <a:gd name="connsiteX49" fmla="*/ 1004691 w 2995357"/>
                <a:gd name="connsiteY49" fmla="*/ 610274 h 4280675"/>
                <a:gd name="connsiteX50" fmla="*/ 1166616 w 2995357"/>
                <a:gd name="connsiteY50" fmla="*/ 686474 h 4280675"/>
                <a:gd name="connsiteX51" fmla="*/ 1305590 w 2995357"/>
                <a:gd name="connsiteY51" fmla="*/ 653681 h 4280675"/>
                <a:gd name="connsiteX52" fmla="*/ 1493910 w 2995357"/>
                <a:gd name="connsiteY52" fmla="*/ 678703 h 4280675"/>
                <a:gd name="connsiteX53" fmla="*/ 1645109 w 2995357"/>
                <a:gd name="connsiteY53" fmla="*/ 737370 h 4280675"/>
                <a:gd name="connsiteX54" fmla="*/ 1820979 w 2995357"/>
                <a:gd name="connsiteY54" fmla="*/ 757274 h 4280675"/>
                <a:gd name="connsiteX55" fmla="*/ 1763082 w 2995357"/>
                <a:gd name="connsiteY55" fmla="*/ 516211 h 4280675"/>
                <a:gd name="connsiteX56" fmla="*/ 1662435 w 2995357"/>
                <a:gd name="connsiteY56" fmla="*/ 344715 h 4280675"/>
                <a:gd name="connsiteX57" fmla="*/ 1520016 w 2995357"/>
                <a:gd name="connsiteY57" fmla="*/ 265389 h 4280675"/>
                <a:gd name="connsiteX58" fmla="*/ 1383222 w 2995357"/>
                <a:gd name="connsiteY58" fmla="*/ 146634 h 4280675"/>
                <a:gd name="connsiteX59" fmla="*/ 2880399 w 2995357"/>
                <a:gd name="connsiteY59" fmla="*/ 826745 h 4280675"/>
                <a:gd name="connsiteX60" fmla="*/ 2851825 w 2995357"/>
                <a:gd name="connsiteY60" fmla="*/ 1067097 h 4280675"/>
                <a:gd name="connsiteX61" fmla="*/ 2518157 w 2995357"/>
                <a:gd name="connsiteY61" fmla="*/ 1407817 h 4280675"/>
                <a:gd name="connsiteX62" fmla="*/ 2289037 w 2995357"/>
                <a:gd name="connsiteY62" fmla="*/ 1618505 h 4280675"/>
                <a:gd name="connsiteX63" fmla="*/ 1985148 w 2995357"/>
                <a:gd name="connsiteY63" fmla="*/ 1923350 h 4280675"/>
                <a:gd name="connsiteX64" fmla="*/ 1779954 w 2995357"/>
                <a:gd name="connsiteY64" fmla="*/ 1997133 h 4280675"/>
                <a:gd name="connsiteX65" fmla="*/ 1551809 w 2995357"/>
                <a:gd name="connsiteY65" fmla="*/ 2081531 h 4280675"/>
                <a:gd name="connsiteX66" fmla="*/ 1271391 w 2995357"/>
                <a:gd name="connsiteY66" fmla="*/ 2277149 h 4280675"/>
                <a:gd name="connsiteX67" fmla="*/ 1261866 w 2995357"/>
                <a:gd name="connsiteY67" fmla="*/ 2248574 h 4280675"/>
                <a:gd name="connsiteX68" fmla="*/ 1347591 w 2995357"/>
                <a:gd name="connsiteY68" fmla="*/ 2134274 h 4280675"/>
                <a:gd name="connsiteX69" fmla="*/ 2115344 w 2995357"/>
                <a:gd name="connsiteY69" fmla="*/ 663494 h 4280675"/>
                <a:gd name="connsiteX70" fmla="*/ 2073343 w 2995357"/>
                <a:gd name="connsiteY70" fmla="*/ 816604 h 4280675"/>
                <a:gd name="connsiteX71" fmla="*/ 1923122 w 2995357"/>
                <a:gd name="connsiteY71" fmla="*/ 961515 h 4280675"/>
                <a:gd name="connsiteX72" fmla="*/ 1740652 w 2995357"/>
                <a:gd name="connsiteY72" fmla="*/ 1003407 h 4280675"/>
                <a:gd name="connsiteX73" fmla="*/ 1429935 w 2995357"/>
                <a:gd name="connsiteY73" fmla="*/ 994117 h 4280675"/>
                <a:gd name="connsiteX74" fmla="*/ 1173216 w 2995357"/>
                <a:gd name="connsiteY74" fmla="*/ 1016295 h 4280675"/>
                <a:gd name="connsiteX75" fmla="*/ 1138041 w 2995357"/>
                <a:gd name="connsiteY75" fmla="*/ 1600874 h 4280675"/>
                <a:gd name="connsiteX76" fmla="*/ 1138041 w 2995357"/>
                <a:gd name="connsiteY76" fmla="*/ 1781849 h 4280675"/>
                <a:gd name="connsiteX77" fmla="*/ 1176141 w 2995357"/>
                <a:gd name="connsiteY77" fmla="*/ 2019974 h 4280675"/>
                <a:gd name="connsiteX78" fmla="*/ 1195191 w 2995357"/>
                <a:gd name="connsiteY78" fmla="*/ 2134274 h 4280675"/>
                <a:gd name="connsiteX79" fmla="*/ 1204716 w 2995357"/>
                <a:gd name="connsiteY79" fmla="*/ 2305724 h 4280675"/>
                <a:gd name="connsiteX80" fmla="*/ 1185666 w 2995357"/>
                <a:gd name="connsiteY80" fmla="*/ 2543849 h 4280675"/>
                <a:gd name="connsiteX81" fmla="*/ 1128516 w 2995357"/>
                <a:gd name="connsiteY81" fmla="*/ 2834357 h 4280675"/>
                <a:gd name="connsiteX82" fmla="*/ 1118991 w 2995357"/>
                <a:gd name="connsiteY82" fmla="*/ 3096299 h 4280675"/>
                <a:gd name="connsiteX83" fmla="*/ 1138041 w 2995357"/>
                <a:gd name="connsiteY83" fmla="*/ 3334424 h 4280675"/>
                <a:gd name="connsiteX84" fmla="*/ 1071366 w 2995357"/>
                <a:gd name="connsiteY84" fmla="*/ 3629699 h 4280675"/>
                <a:gd name="connsiteX85" fmla="*/ 995166 w 2995357"/>
                <a:gd name="connsiteY85" fmla="*/ 4029749 h 4280675"/>
                <a:gd name="connsiteX86" fmla="*/ 1061841 w 2995357"/>
                <a:gd name="connsiteY86" fmla="*/ 4182149 h 4280675"/>
                <a:gd name="connsiteX87" fmla="*/ 985641 w 2995357"/>
                <a:gd name="connsiteY87" fmla="*/ 4267874 h 4280675"/>
                <a:gd name="connsiteX88" fmla="*/ 871341 w 2995357"/>
                <a:gd name="connsiteY88" fmla="*/ 4277399 h 4280675"/>
                <a:gd name="connsiteX89" fmla="*/ 833241 w 2995357"/>
                <a:gd name="connsiteY89" fmla="*/ 4239299 h 4280675"/>
                <a:gd name="connsiteX90" fmla="*/ 833241 w 2995357"/>
                <a:gd name="connsiteY90" fmla="*/ 4191674 h 4280675"/>
                <a:gd name="connsiteX91" fmla="*/ 833241 w 2995357"/>
                <a:gd name="connsiteY91" fmla="*/ 4124999 h 4280675"/>
                <a:gd name="connsiteX92" fmla="*/ 861816 w 2995357"/>
                <a:gd name="connsiteY92" fmla="*/ 4020224 h 4280675"/>
                <a:gd name="connsiteX93" fmla="*/ 823716 w 2995357"/>
                <a:gd name="connsiteY93" fmla="*/ 3924974 h 4280675"/>
                <a:gd name="connsiteX94" fmla="*/ 861816 w 2995357"/>
                <a:gd name="connsiteY94" fmla="*/ 3772574 h 4280675"/>
                <a:gd name="connsiteX95" fmla="*/ 833241 w 2995357"/>
                <a:gd name="connsiteY95" fmla="*/ 3377282 h 4280675"/>
                <a:gd name="connsiteX96" fmla="*/ 880866 w 2995357"/>
                <a:gd name="connsiteY96" fmla="*/ 3105824 h 4280675"/>
                <a:gd name="connsiteX97" fmla="*/ 776091 w 2995357"/>
                <a:gd name="connsiteY97" fmla="*/ 2267624 h 4280675"/>
                <a:gd name="connsiteX98" fmla="*/ 690366 w 2995357"/>
                <a:gd name="connsiteY98" fmla="*/ 2858174 h 4280675"/>
                <a:gd name="connsiteX99" fmla="*/ 680841 w 2995357"/>
                <a:gd name="connsiteY99" fmla="*/ 3115349 h 4280675"/>
                <a:gd name="connsiteX100" fmla="*/ 699891 w 2995357"/>
                <a:gd name="connsiteY100" fmla="*/ 3343949 h 4280675"/>
                <a:gd name="connsiteX101" fmla="*/ 671316 w 2995357"/>
                <a:gd name="connsiteY101" fmla="*/ 3648749 h 4280675"/>
                <a:gd name="connsiteX102" fmla="*/ 680841 w 2995357"/>
                <a:gd name="connsiteY102" fmla="*/ 3820199 h 4280675"/>
                <a:gd name="connsiteX103" fmla="*/ 699891 w 2995357"/>
                <a:gd name="connsiteY103" fmla="*/ 3953549 h 4280675"/>
                <a:gd name="connsiteX104" fmla="*/ 699891 w 2995357"/>
                <a:gd name="connsiteY104" fmla="*/ 4039274 h 4280675"/>
                <a:gd name="connsiteX105" fmla="*/ 699891 w 2995357"/>
                <a:gd name="connsiteY105" fmla="*/ 4086899 h 4280675"/>
                <a:gd name="connsiteX106" fmla="*/ 699891 w 2995357"/>
                <a:gd name="connsiteY106" fmla="*/ 4163099 h 4280675"/>
                <a:gd name="connsiteX107" fmla="*/ 709416 w 2995357"/>
                <a:gd name="connsiteY107" fmla="*/ 4258349 h 4280675"/>
                <a:gd name="connsiteX108" fmla="*/ 661791 w 2995357"/>
                <a:gd name="connsiteY108" fmla="*/ 4277399 h 4280675"/>
                <a:gd name="connsiteX0" fmla="*/ 661791 w 2995357"/>
                <a:gd name="connsiteY0" fmla="*/ 4277399 h 4280675"/>
                <a:gd name="connsiteX1" fmla="*/ 490341 w 2995357"/>
                <a:gd name="connsiteY1" fmla="*/ 4239299 h 4280675"/>
                <a:gd name="connsiteX2" fmla="*/ 461766 w 2995357"/>
                <a:gd name="connsiteY2" fmla="*/ 4201199 h 4280675"/>
                <a:gd name="connsiteX3" fmla="*/ 557016 w 2995357"/>
                <a:gd name="connsiteY3" fmla="*/ 4020224 h 4280675"/>
                <a:gd name="connsiteX4" fmla="*/ 537966 w 2995357"/>
                <a:gd name="connsiteY4" fmla="*/ 3839249 h 4280675"/>
                <a:gd name="connsiteX5" fmla="*/ 433191 w 2995357"/>
                <a:gd name="connsiteY5" fmla="*/ 3458249 h 4280675"/>
                <a:gd name="connsiteX6" fmla="*/ 404616 w 2995357"/>
                <a:gd name="connsiteY6" fmla="*/ 3210599 h 4280675"/>
                <a:gd name="connsiteX7" fmla="*/ 433191 w 2995357"/>
                <a:gd name="connsiteY7" fmla="*/ 3010574 h 4280675"/>
                <a:gd name="connsiteX8" fmla="*/ 433191 w 2995357"/>
                <a:gd name="connsiteY8" fmla="*/ 2724824 h 4280675"/>
                <a:gd name="connsiteX9" fmla="*/ 385566 w 2995357"/>
                <a:gd name="connsiteY9" fmla="*/ 2467649 h 4280675"/>
                <a:gd name="connsiteX10" fmla="*/ 337941 w 2995357"/>
                <a:gd name="connsiteY10" fmla="*/ 2267624 h 4280675"/>
                <a:gd name="connsiteX11" fmla="*/ 395091 w 2995357"/>
                <a:gd name="connsiteY11" fmla="*/ 1819949 h 4280675"/>
                <a:gd name="connsiteX12" fmla="*/ 414141 w 2995357"/>
                <a:gd name="connsiteY12" fmla="*/ 1486574 h 4280675"/>
                <a:gd name="connsiteX13" fmla="*/ 404616 w 2995357"/>
                <a:gd name="connsiteY13" fmla="*/ 1191299 h 4280675"/>
                <a:gd name="connsiteX14" fmla="*/ 404616 w 2995357"/>
                <a:gd name="connsiteY14" fmla="*/ 1096049 h 4280675"/>
                <a:gd name="connsiteX15" fmla="*/ 309366 w 2995357"/>
                <a:gd name="connsiteY15" fmla="*/ 1343699 h 4280675"/>
                <a:gd name="connsiteX16" fmla="*/ 271266 w 2995357"/>
                <a:gd name="connsiteY16" fmla="*/ 1496099 h 4280675"/>
                <a:gd name="connsiteX17" fmla="*/ 261741 w 2995357"/>
                <a:gd name="connsiteY17" fmla="*/ 1648499 h 4280675"/>
                <a:gd name="connsiteX18" fmla="*/ 147441 w 2995357"/>
                <a:gd name="connsiteY18" fmla="*/ 1924724 h 4280675"/>
                <a:gd name="connsiteX19" fmla="*/ 118866 w 2995357"/>
                <a:gd name="connsiteY19" fmla="*/ 2029499 h 4280675"/>
                <a:gd name="connsiteX20" fmla="*/ 185541 w 2995357"/>
                <a:gd name="connsiteY20" fmla="*/ 2096174 h 4280675"/>
                <a:gd name="connsiteX21" fmla="*/ 233166 w 2995357"/>
                <a:gd name="connsiteY21" fmla="*/ 2229524 h 4280675"/>
                <a:gd name="connsiteX22" fmla="*/ 252216 w 2995357"/>
                <a:gd name="connsiteY22" fmla="*/ 2286674 h 4280675"/>
                <a:gd name="connsiteX23" fmla="*/ 195066 w 2995357"/>
                <a:gd name="connsiteY23" fmla="*/ 2258099 h 4280675"/>
                <a:gd name="connsiteX24" fmla="*/ 137916 w 2995357"/>
                <a:gd name="connsiteY24" fmla="*/ 2210474 h 4280675"/>
                <a:gd name="connsiteX25" fmla="*/ 137916 w 2995357"/>
                <a:gd name="connsiteY25" fmla="*/ 2286674 h 4280675"/>
                <a:gd name="connsiteX26" fmla="*/ 176016 w 2995357"/>
                <a:gd name="connsiteY26" fmla="*/ 2343824 h 4280675"/>
                <a:gd name="connsiteX27" fmla="*/ 176016 w 2995357"/>
                <a:gd name="connsiteY27" fmla="*/ 2391449 h 4280675"/>
                <a:gd name="connsiteX28" fmla="*/ 99816 w 2995357"/>
                <a:gd name="connsiteY28" fmla="*/ 2391449 h 4280675"/>
                <a:gd name="connsiteX29" fmla="*/ 4566 w 2995357"/>
                <a:gd name="connsiteY29" fmla="*/ 2267624 h 4280675"/>
                <a:gd name="connsiteX30" fmla="*/ 14091 w 2995357"/>
                <a:gd name="connsiteY30" fmla="*/ 2096174 h 4280675"/>
                <a:gd name="connsiteX31" fmla="*/ 4566 w 2995357"/>
                <a:gd name="connsiteY31" fmla="*/ 2019974 h 4280675"/>
                <a:gd name="connsiteX32" fmla="*/ 52191 w 2995357"/>
                <a:gd name="connsiteY32" fmla="*/ 1667549 h 4280675"/>
                <a:gd name="connsiteX33" fmla="*/ 80766 w 2995357"/>
                <a:gd name="connsiteY33" fmla="*/ 1438949 h 4280675"/>
                <a:gd name="connsiteX34" fmla="*/ 118866 w 2995357"/>
                <a:gd name="connsiteY34" fmla="*/ 1115099 h 4280675"/>
                <a:gd name="connsiteX35" fmla="*/ 185541 w 2995357"/>
                <a:gd name="connsiteY35" fmla="*/ 829349 h 4280675"/>
                <a:gd name="connsiteX36" fmla="*/ 347466 w 2995357"/>
                <a:gd name="connsiteY36" fmla="*/ 705524 h 4280675"/>
                <a:gd name="connsiteX37" fmla="*/ 595116 w 2995357"/>
                <a:gd name="connsiteY37" fmla="*/ 553124 h 4280675"/>
                <a:gd name="connsiteX38" fmla="*/ 642741 w 2995357"/>
                <a:gd name="connsiteY38" fmla="*/ 486449 h 4280675"/>
                <a:gd name="connsiteX39" fmla="*/ 614166 w 2995357"/>
                <a:gd name="connsiteY39" fmla="*/ 429299 h 4280675"/>
                <a:gd name="connsiteX40" fmla="*/ 566541 w 2995357"/>
                <a:gd name="connsiteY40" fmla="*/ 238799 h 4280675"/>
                <a:gd name="connsiteX41" fmla="*/ 595116 w 2995357"/>
                <a:gd name="connsiteY41" fmla="*/ 76874 h 4280675"/>
                <a:gd name="connsiteX42" fmla="*/ 671316 w 2995357"/>
                <a:gd name="connsiteY42" fmla="*/ 10199 h 4280675"/>
                <a:gd name="connsiteX43" fmla="*/ 861816 w 2995357"/>
                <a:gd name="connsiteY43" fmla="*/ 10199 h 4280675"/>
                <a:gd name="connsiteX44" fmla="*/ 947541 w 2995357"/>
                <a:gd name="connsiteY44" fmla="*/ 105449 h 4280675"/>
                <a:gd name="connsiteX45" fmla="*/ 976116 w 2995357"/>
                <a:gd name="connsiteY45" fmla="*/ 267374 h 4280675"/>
                <a:gd name="connsiteX46" fmla="*/ 938016 w 2995357"/>
                <a:gd name="connsiteY46" fmla="*/ 400724 h 4280675"/>
                <a:gd name="connsiteX47" fmla="*/ 909441 w 2995357"/>
                <a:gd name="connsiteY47" fmla="*/ 467399 h 4280675"/>
                <a:gd name="connsiteX48" fmla="*/ 928491 w 2995357"/>
                <a:gd name="connsiteY48" fmla="*/ 534074 h 4280675"/>
                <a:gd name="connsiteX49" fmla="*/ 1004691 w 2995357"/>
                <a:gd name="connsiteY49" fmla="*/ 610274 h 4280675"/>
                <a:gd name="connsiteX50" fmla="*/ 1166616 w 2995357"/>
                <a:gd name="connsiteY50" fmla="*/ 686474 h 4280675"/>
                <a:gd name="connsiteX51" fmla="*/ 1305590 w 2995357"/>
                <a:gd name="connsiteY51" fmla="*/ 653681 h 4280675"/>
                <a:gd name="connsiteX52" fmla="*/ 1493910 w 2995357"/>
                <a:gd name="connsiteY52" fmla="*/ 678703 h 4280675"/>
                <a:gd name="connsiteX53" fmla="*/ 1645109 w 2995357"/>
                <a:gd name="connsiteY53" fmla="*/ 737370 h 4280675"/>
                <a:gd name="connsiteX54" fmla="*/ 1820979 w 2995357"/>
                <a:gd name="connsiteY54" fmla="*/ 757274 h 4280675"/>
                <a:gd name="connsiteX55" fmla="*/ 1763082 w 2995357"/>
                <a:gd name="connsiteY55" fmla="*/ 516211 h 4280675"/>
                <a:gd name="connsiteX56" fmla="*/ 1662435 w 2995357"/>
                <a:gd name="connsiteY56" fmla="*/ 344715 h 4280675"/>
                <a:gd name="connsiteX57" fmla="*/ 1520016 w 2995357"/>
                <a:gd name="connsiteY57" fmla="*/ 265389 h 4280675"/>
                <a:gd name="connsiteX58" fmla="*/ 1383222 w 2995357"/>
                <a:gd name="connsiteY58" fmla="*/ 146634 h 4280675"/>
                <a:gd name="connsiteX59" fmla="*/ 2880399 w 2995357"/>
                <a:gd name="connsiteY59" fmla="*/ 826745 h 4280675"/>
                <a:gd name="connsiteX60" fmla="*/ 2851825 w 2995357"/>
                <a:gd name="connsiteY60" fmla="*/ 1067097 h 4280675"/>
                <a:gd name="connsiteX61" fmla="*/ 2518157 w 2995357"/>
                <a:gd name="connsiteY61" fmla="*/ 1407817 h 4280675"/>
                <a:gd name="connsiteX62" fmla="*/ 2289037 w 2995357"/>
                <a:gd name="connsiteY62" fmla="*/ 1618505 h 4280675"/>
                <a:gd name="connsiteX63" fmla="*/ 1985148 w 2995357"/>
                <a:gd name="connsiteY63" fmla="*/ 1923350 h 4280675"/>
                <a:gd name="connsiteX64" fmla="*/ 1779954 w 2995357"/>
                <a:gd name="connsiteY64" fmla="*/ 1997133 h 4280675"/>
                <a:gd name="connsiteX65" fmla="*/ 1551809 w 2995357"/>
                <a:gd name="connsiteY65" fmla="*/ 2081531 h 4280675"/>
                <a:gd name="connsiteX66" fmla="*/ 1271391 w 2995357"/>
                <a:gd name="connsiteY66" fmla="*/ 2277149 h 4280675"/>
                <a:gd name="connsiteX67" fmla="*/ 1261866 w 2995357"/>
                <a:gd name="connsiteY67" fmla="*/ 2248574 h 4280675"/>
                <a:gd name="connsiteX68" fmla="*/ 1347591 w 2995357"/>
                <a:gd name="connsiteY68" fmla="*/ 2134274 h 4280675"/>
                <a:gd name="connsiteX69" fmla="*/ 2115344 w 2995357"/>
                <a:gd name="connsiteY69" fmla="*/ 663494 h 4280675"/>
                <a:gd name="connsiteX70" fmla="*/ 2073343 w 2995357"/>
                <a:gd name="connsiteY70" fmla="*/ 816604 h 4280675"/>
                <a:gd name="connsiteX71" fmla="*/ 1923122 w 2995357"/>
                <a:gd name="connsiteY71" fmla="*/ 961515 h 4280675"/>
                <a:gd name="connsiteX72" fmla="*/ 1740652 w 2995357"/>
                <a:gd name="connsiteY72" fmla="*/ 1003407 h 4280675"/>
                <a:gd name="connsiteX73" fmla="*/ 1429935 w 2995357"/>
                <a:gd name="connsiteY73" fmla="*/ 994117 h 4280675"/>
                <a:gd name="connsiteX74" fmla="*/ 1173216 w 2995357"/>
                <a:gd name="connsiteY74" fmla="*/ 1016295 h 4280675"/>
                <a:gd name="connsiteX75" fmla="*/ 1138041 w 2995357"/>
                <a:gd name="connsiteY75" fmla="*/ 1600874 h 4280675"/>
                <a:gd name="connsiteX76" fmla="*/ 1138041 w 2995357"/>
                <a:gd name="connsiteY76" fmla="*/ 1781849 h 4280675"/>
                <a:gd name="connsiteX77" fmla="*/ 1176141 w 2995357"/>
                <a:gd name="connsiteY77" fmla="*/ 2019974 h 4280675"/>
                <a:gd name="connsiteX78" fmla="*/ 1195191 w 2995357"/>
                <a:gd name="connsiteY78" fmla="*/ 2134274 h 4280675"/>
                <a:gd name="connsiteX79" fmla="*/ 1204716 w 2995357"/>
                <a:gd name="connsiteY79" fmla="*/ 2305724 h 4280675"/>
                <a:gd name="connsiteX80" fmla="*/ 1185666 w 2995357"/>
                <a:gd name="connsiteY80" fmla="*/ 2543849 h 4280675"/>
                <a:gd name="connsiteX81" fmla="*/ 1128516 w 2995357"/>
                <a:gd name="connsiteY81" fmla="*/ 2834357 h 4280675"/>
                <a:gd name="connsiteX82" fmla="*/ 1118991 w 2995357"/>
                <a:gd name="connsiteY82" fmla="*/ 3096299 h 4280675"/>
                <a:gd name="connsiteX83" fmla="*/ 1138041 w 2995357"/>
                <a:gd name="connsiteY83" fmla="*/ 3334424 h 4280675"/>
                <a:gd name="connsiteX84" fmla="*/ 1071366 w 2995357"/>
                <a:gd name="connsiteY84" fmla="*/ 3629699 h 4280675"/>
                <a:gd name="connsiteX85" fmla="*/ 995166 w 2995357"/>
                <a:gd name="connsiteY85" fmla="*/ 4029749 h 4280675"/>
                <a:gd name="connsiteX86" fmla="*/ 1061841 w 2995357"/>
                <a:gd name="connsiteY86" fmla="*/ 4182149 h 4280675"/>
                <a:gd name="connsiteX87" fmla="*/ 985641 w 2995357"/>
                <a:gd name="connsiteY87" fmla="*/ 4267874 h 4280675"/>
                <a:gd name="connsiteX88" fmla="*/ 871341 w 2995357"/>
                <a:gd name="connsiteY88" fmla="*/ 4277399 h 4280675"/>
                <a:gd name="connsiteX89" fmla="*/ 833241 w 2995357"/>
                <a:gd name="connsiteY89" fmla="*/ 4239299 h 4280675"/>
                <a:gd name="connsiteX90" fmla="*/ 833241 w 2995357"/>
                <a:gd name="connsiteY90" fmla="*/ 4191674 h 4280675"/>
                <a:gd name="connsiteX91" fmla="*/ 833241 w 2995357"/>
                <a:gd name="connsiteY91" fmla="*/ 4124999 h 4280675"/>
                <a:gd name="connsiteX92" fmla="*/ 861816 w 2995357"/>
                <a:gd name="connsiteY92" fmla="*/ 4020224 h 4280675"/>
                <a:gd name="connsiteX93" fmla="*/ 823716 w 2995357"/>
                <a:gd name="connsiteY93" fmla="*/ 3924974 h 4280675"/>
                <a:gd name="connsiteX94" fmla="*/ 861816 w 2995357"/>
                <a:gd name="connsiteY94" fmla="*/ 3772574 h 4280675"/>
                <a:gd name="connsiteX95" fmla="*/ 833241 w 2995357"/>
                <a:gd name="connsiteY95" fmla="*/ 3377282 h 4280675"/>
                <a:gd name="connsiteX96" fmla="*/ 880866 w 2995357"/>
                <a:gd name="connsiteY96" fmla="*/ 3105824 h 4280675"/>
                <a:gd name="connsiteX97" fmla="*/ 776091 w 2995357"/>
                <a:gd name="connsiteY97" fmla="*/ 2267624 h 4280675"/>
                <a:gd name="connsiteX98" fmla="*/ 690366 w 2995357"/>
                <a:gd name="connsiteY98" fmla="*/ 2858174 h 4280675"/>
                <a:gd name="connsiteX99" fmla="*/ 680841 w 2995357"/>
                <a:gd name="connsiteY99" fmla="*/ 3115349 h 4280675"/>
                <a:gd name="connsiteX100" fmla="*/ 699891 w 2995357"/>
                <a:gd name="connsiteY100" fmla="*/ 3343949 h 4280675"/>
                <a:gd name="connsiteX101" fmla="*/ 671316 w 2995357"/>
                <a:gd name="connsiteY101" fmla="*/ 3648749 h 4280675"/>
                <a:gd name="connsiteX102" fmla="*/ 680841 w 2995357"/>
                <a:gd name="connsiteY102" fmla="*/ 3820199 h 4280675"/>
                <a:gd name="connsiteX103" fmla="*/ 699891 w 2995357"/>
                <a:gd name="connsiteY103" fmla="*/ 3953549 h 4280675"/>
                <a:gd name="connsiteX104" fmla="*/ 699891 w 2995357"/>
                <a:gd name="connsiteY104" fmla="*/ 4039274 h 4280675"/>
                <a:gd name="connsiteX105" fmla="*/ 699891 w 2995357"/>
                <a:gd name="connsiteY105" fmla="*/ 4086899 h 4280675"/>
                <a:gd name="connsiteX106" fmla="*/ 699891 w 2995357"/>
                <a:gd name="connsiteY106" fmla="*/ 4163099 h 4280675"/>
                <a:gd name="connsiteX107" fmla="*/ 709416 w 2995357"/>
                <a:gd name="connsiteY107" fmla="*/ 4258349 h 4280675"/>
                <a:gd name="connsiteX108" fmla="*/ 661791 w 2995357"/>
                <a:gd name="connsiteY108" fmla="*/ 4277399 h 4280675"/>
                <a:gd name="connsiteX0" fmla="*/ 661791 w 2889359"/>
                <a:gd name="connsiteY0" fmla="*/ 4277399 h 4280675"/>
                <a:gd name="connsiteX1" fmla="*/ 490341 w 2889359"/>
                <a:gd name="connsiteY1" fmla="*/ 4239299 h 4280675"/>
                <a:gd name="connsiteX2" fmla="*/ 461766 w 2889359"/>
                <a:gd name="connsiteY2" fmla="*/ 4201199 h 4280675"/>
                <a:gd name="connsiteX3" fmla="*/ 557016 w 2889359"/>
                <a:gd name="connsiteY3" fmla="*/ 4020224 h 4280675"/>
                <a:gd name="connsiteX4" fmla="*/ 537966 w 2889359"/>
                <a:gd name="connsiteY4" fmla="*/ 3839249 h 4280675"/>
                <a:gd name="connsiteX5" fmla="*/ 433191 w 2889359"/>
                <a:gd name="connsiteY5" fmla="*/ 3458249 h 4280675"/>
                <a:gd name="connsiteX6" fmla="*/ 404616 w 2889359"/>
                <a:gd name="connsiteY6" fmla="*/ 3210599 h 4280675"/>
                <a:gd name="connsiteX7" fmla="*/ 433191 w 2889359"/>
                <a:gd name="connsiteY7" fmla="*/ 3010574 h 4280675"/>
                <a:gd name="connsiteX8" fmla="*/ 433191 w 2889359"/>
                <a:gd name="connsiteY8" fmla="*/ 2724824 h 4280675"/>
                <a:gd name="connsiteX9" fmla="*/ 385566 w 2889359"/>
                <a:gd name="connsiteY9" fmla="*/ 2467649 h 4280675"/>
                <a:gd name="connsiteX10" fmla="*/ 337941 w 2889359"/>
                <a:gd name="connsiteY10" fmla="*/ 2267624 h 4280675"/>
                <a:gd name="connsiteX11" fmla="*/ 395091 w 2889359"/>
                <a:gd name="connsiteY11" fmla="*/ 1819949 h 4280675"/>
                <a:gd name="connsiteX12" fmla="*/ 414141 w 2889359"/>
                <a:gd name="connsiteY12" fmla="*/ 1486574 h 4280675"/>
                <a:gd name="connsiteX13" fmla="*/ 404616 w 2889359"/>
                <a:gd name="connsiteY13" fmla="*/ 1191299 h 4280675"/>
                <a:gd name="connsiteX14" fmla="*/ 404616 w 2889359"/>
                <a:gd name="connsiteY14" fmla="*/ 1096049 h 4280675"/>
                <a:gd name="connsiteX15" fmla="*/ 309366 w 2889359"/>
                <a:gd name="connsiteY15" fmla="*/ 1343699 h 4280675"/>
                <a:gd name="connsiteX16" fmla="*/ 271266 w 2889359"/>
                <a:gd name="connsiteY16" fmla="*/ 1496099 h 4280675"/>
                <a:gd name="connsiteX17" fmla="*/ 261741 w 2889359"/>
                <a:gd name="connsiteY17" fmla="*/ 1648499 h 4280675"/>
                <a:gd name="connsiteX18" fmla="*/ 147441 w 2889359"/>
                <a:gd name="connsiteY18" fmla="*/ 1924724 h 4280675"/>
                <a:gd name="connsiteX19" fmla="*/ 118866 w 2889359"/>
                <a:gd name="connsiteY19" fmla="*/ 2029499 h 4280675"/>
                <a:gd name="connsiteX20" fmla="*/ 185541 w 2889359"/>
                <a:gd name="connsiteY20" fmla="*/ 2096174 h 4280675"/>
                <a:gd name="connsiteX21" fmla="*/ 233166 w 2889359"/>
                <a:gd name="connsiteY21" fmla="*/ 2229524 h 4280675"/>
                <a:gd name="connsiteX22" fmla="*/ 252216 w 2889359"/>
                <a:gd name="connsiteY22" fmla="*/ 2286674 h 4280675"/>
                <a:gd name="connsiteX23" fmla="*/ 195066 w 2889359"/>
                <a:gd name="connsiteY23" fmla="*/ 2258099 h 4280675"/>
                <a:gd name="connsiteX24" fmla="*/ 137916 w 2889359"/>
                <a:gd name="connsiteY24" fmla="*/ 2210474 h 4280675"/>
                <a:gd name="connsiteX25" fmla="*/ 137916 w 2889359"/>
                <a:gd name="connsiteY25" fmla="*/ 2286674 h 4280675"/>
                <a:gd name="connsiteX26" fmla="*/ 176016 w 2889359"/>
                <a:gd name="connsiteY26" fmla="*/ 2343824 h 4280675"/>
                <a:gd name="connsiteX27" fmla="*/ 176016 w 2889359"/>
                <a:gd name="connsiteY27" fmla="*/ 2391449 h 4280675"/>
                <a:gd name="connsiteX28" fmla="*/ 99816 w 2889359"/>
                <a:gd name="connsiteY28" fmla="*/ 2391449 h 4280675"/>
                <a:gd name="connsiteX29" fmla="*/ 4566 w 2889359"/>
                <a:gd name="connsiteY29" fmla="*/ 2267624 h 4280675"/>
                <a:gd name="connsiteX30" fmla="*/ 14091 w 2889359"/>
                <a:gd name="connsiteY30" fmla="*/ 2096174 h 4280675"/>
                <a:gd name="connsiteX31" fmla="*/ 4566 w 2889359"/>
                <a:gd name="connsiteY31" fmla="*/ 2019974 h 4280675"/>
                <a:gd name="connsiteX32" fmla="*/ 52191 w 2889359"/>
                <a:gd name="connsiteY32" fmla="*/ 1667549 h 4280675"/>
                <a:gd name="connsiteX33" fmla="*/ 80766 w 2889359"/>
                <a:gd name="connsiteY33" fmla="*/ 1438949 h 4280675"/>
                <a:gd name="connsiteX34" fmla="*/ 118866 w 2889359"/>
                <a:gd name="connsiteY34" fmla="*/ 1115099 h 4280675"/>
                <a:gd name="connsiteX35" fmla="*/ 185541 w 2889359"/>
                <a:gd name="connsiteY35" fmla="*/ 829349 h 4280675"/>
                <a:gd name="connsiteX36" fmla="*/ 347466 w 2889359"/>
                <a:gd name="connsiteY36" fmla="*/ 705524 h 4280675"/>
                <a:gd name="connsiteX37" fmla="*/ 595116 w 2889359"/>
                <a:gd name="connsiteY37" fmla="*/ 553124 h 4280675"/>
                <a:gd name="connsiteX38" fmla="*/ 642741 w 2889359"/>
                <a:gd name="connsiteY38" fmla="*/ 486449 h 4280675"/>
                <a:gd name="connsiteX39" fmla="*/ 614166 w 2889359"/>
                <a:gd name="connsiteY39" fmla="*/ 429299 h 4280675"/>
                <a:gd name="connsiteX40" fmla="*/ 566541 w 2889359"/>
                <a:gd name="connsiteY40" fmla="*/ 238799 h 4280675"/>
                <a:gd name="connsiteX41" fmla="*/ 595116 w 2889359"/>
                <a:gd name="connsiteY41" fmla="*/ 76874 h 4280675"/>
                <a:gd name="connsiteX42" fmla="*/ 671316 w 2889359"/>
                <a:gd name="connsiteY42" fmla="*/ 10199 h 4280675"/>
                <a:gd name="connsiteX43" fmla="*/ 861816 w 2889359"/>
                <a:gd name="connsiteY43" fmla="*/ 10199 h 4280675"/>
                <a:gd name="connsiteX44" fmla="*/ 947541 w 2889359"/>
                <a:gd name="connsiteY44" fmla="*/ 105449 h 4280675"/>
                <a:gd name="connsiteX45" fmla="*/ 976116 w 2889359"/>
                <a:gd name="connsiteY45" fmla="*/ 267374 h 4280675"/>
                <a:gd name="connsiteX46" fmla="*/ 938016 w 2889359"/>
                <a:gd name="connsiteY46" fmla="*/ 400724 h 4280675"/>
                <a:gd name="connsiteX47" fmla="*/ 909441 w 2889359"/>
                <a:gd name="connsiteY47" fmla="*/ 467399 h 4280675"/>
                <a:gd name="connsiteX48" fmla="*/ 928491 w 2889359"/>
                <a:gd name="connsiteY48" fmla="*/ 534074 h 4280675"/>
                <a:gd name="connsiteX49" fmla="*/ 1004691 w 2889359"/>
                <a:gd name="connsiteY49" fmla="*/ 610274 h 4280675"/>
                <a:gd name="connsiteX50" fmla="*/ 1166616 w 2889359"/>
                <a:gd name="connsiteY50" fmla="*/ 686474 h 4280675"/>
                <a:gd name="connsiteX51" fmla="*/ 1305590 w 2889359"/>
                <a:gd name="connsiteY51" fmla="*/ 653681 h 4280675"/>
                <a:gd name="connsiteX52" fmla="*/ 1493910 w 2889359"/>
                <a:gd name="connsiteY52" fmla="*/ 678703 h 4280675"/>
                <a:gd name="connsiteX53" fmla="*/ 1645109 w 2889359"/>
                <a:gd name="connsiteY53" fmla="*/ 737370 h 4280675"/>
                <a:gd name="connsiteX54" fmla="*/ 1820979 w 2889359"/>
                <a:gd name="connsiteY54" fmla="*/ 757274 h 4280675"/>
                <a:gd name="connsiteX55" fmla="*/ 1763082 w 2889359"/>
                <a:gd name="connsiteY55" fmla="*/ 516211 h 4280675"/>
                <a:gd name="connsiteX56" fmla="*/ 1662435 w 2889359"/>
                <a:gd name="connsiteY56" fmla="*/ 344715 h 4280675"/>
                <a:gd name="connsiteX57" fmla="*/ 1520016 w 2889359"/>
                <a:gd name="connsiteY57" fmla="*/ 265389 h 4280675"/>
                <a:gd name="connsiteX58" fmla="*/ 1383222 w 2889359"/>
                <a:gd name="connsiteY58" fmla="*/ 146634 h 4280675"/>
                <a:gd name="connsiteX59" fmla="*/ 1555191 w 2889359"/>
                <a:gd name="connsiteY59" fmla="*/ 73514 h 4280675"/>
                <a:gd name="connsiteX60" fmla="*/ 2851825 w 2889359"/>
                <a:gd name="connsiteY60" fmla="*/ 1067097 h 4280675"/>
                <a:gd name="connsiteX61" fmla="*/ 2518157 w 2889359"/>
                <a:gd name="connsiteY61" fmla="*/ 1407817 h 4280675"/>
                <a:gd name="connsiteX62" fmla="*/ 2289037 w 2889359"/>
                <a:gd name="connsiteY62" fmla="*/ 1618505 h 4280675"/>
                <a:gd name="connsiteX63" fmla="*/ 1985148 w 2889359"/>
                <a:gd name="connsiteY63" fmla="*/ 1923350 h 4280675"/>
                <a:gd name="connsiteX64" fmla="*/ 1779954 w 2889359"/>
                <a:gd name="connsiteY64" fmla="*/ 1997133 h 4280675"/>
                <a:gd name="connsiteX65" fmla="*/ 1551809 w 2889359"/>
                <a:gd name="connsiteY65" fmla="*/ 2081531 h 4280675"/>
                <a:gd name="connsiteX66" fmla="*/ 1271391 w 2889359"/>
                <a:gd name="connsiteY66" fmla="*/ 2277149 h 4280675"/>
                <a:gd name="connsiteX67" fmla="*/ 1261866 w 2889359"/>
                <a:gd name="connsiteY67" fmla="*/ 2248574 h 4280675"/>
                <a:gd name="connsiteX68" fmla="*/ 1347591 w 2889359"/>
                <a:gd name="connsiteY68" fmla="*/ 2134274 h 4280675"/>
                <a:gd name="connsiteX69" fmla="*/ 2115344 w 2889359"/>
                <a:gd name="connsiteY69" fmla="*/ 663494 h 4280675"/>
                <a:gd name="connsiteX70" fmla="*/ 2073343 w 2889359"/>
                <a:gd name="connsiteY70" fmla="*/ 816604 h 4280675"/>
                <a:gd name="connsiteX71" fmla="*/ 1923122 w 2889359"/>
                <a:gd name="connsiteY71" fmla="*/ 961515 h 4280675"/>
                <a:gd name="connsiteX72" fmla="*/ 1740652 w 2889359"/>
                <a:gd name="connsiteY72" fmla="*/ 1003407 h 4280675"/>
                <a:gd name="connsiteX73" fmla="*/ 1429935 w 2889359"/>
                <a:gd name="connsiteY73" fmla="*/ 994117 h 4280675"/>
                <a:gd name="connsiteX74" fmla="*/ 1173216 w 2889359"/>
                <a:gd name="connsiteY74" fmla="*/ 1016295 h 4280675"/>
                <a:gd name="connsiteX75" fmla="*/ 1138041 w 2889359"/>
                <a:gd name="connsiteY75" fmla="*/ 1600874 h 4280675"/>
                <a:gd name="connsiteX76" fmla="*/ 1138041 w 2889359"/>
                <a:gd name="connsiteY76" fmla="*/ 1781849 h 4280675"/>
                <a:gd name="connsiteX77" fmla="*/ 1176141 w 2889359"/>
                <a:gd name="connsiteY77" fmla="*/ 2019974 h 4280675"/>
                <a:gd name="connsiteX78" fmla="*/ 1195191 w 2889359"/>
                <a:gd name="connsiteY78" fmla="*/ 2134274 h 4280675"/>
                <a:gd name="connsiteX79" fmla="*/ 1204716 w 2889359"/>
                <a:gd name="connsiteY79" fmla="*/ 2305724 h 4280675"/>
                <a:gd name="connsiteX80" fmla="*/ 1185666 w 2889359"/>
                <a:gd name="connsiteY80" fmla="*/ 2543849 h 4280675"/>
                <a:gd name="connsiteX81" fmla="*/ 1128516 w 2889359"/>
                <a:gd name="connsiteY81" fmla="*/ 2834357 h 4280675"/>
                <a:gd name="connsiteX82" fmla="*/ 1118991 w 2889359"/>
                <a:gd name="connsiteY82" fmla="*/ 3096299 h 4280675"/>
                <a:gd name="connsiteX83" fmla="*/ 1138041 w 2889359"/>
                <a:gd name="connsiteY83" fmla="*/ 3334424 h 4280675"/>
                <a:gd name="connsiteX84" fmla="*/ 1071366 w 2889359"/>
                <a:gd name="connsiteY84" fmla="*/ 3629699 h 4280675"/>
                <a:gd name="connsiteX85" fmla="*/ 995166 w 2889359"/>
                <a:gd name="connsiteY85" fmla="*/ 4029749 h 4280675"/>
                <a:gd name="connsiteX86" fmla="*/ 1061841 w 2889359"/>
                <a:gd name="connsiteY86" fmla="*/ 4182149 h 4280675"/>
                <a:gd name="connsiteX87" fmla="*/ 985641 w 2889359"/>
                <a:gd name="connsiteY87" fmla="*/ 4267874 h 4280675"/>
                <a:gd name="connsiteX88" fmla="*/ 871341 w 2889359"/>
                <a:gd name="connsiteY88" fmla="*/ 4277399 h 4280675"/>
                <a:gd name="connsiteX89" fmla="*/ 833241 w 2889359"/>
                <a:gd name="connsiteY89" fmla="*/ 4239299 h 4280675"/>
                <a:gd name="connsiteX90" fmla="*/ 833241 w 2889359"/>
                <a:gd name="connsiteY90" fmla="*/ 4191674 h 4280675"/>
                <a:gd name="connsiteX91" fmla="*/ 833241 w 2889359"/>
                <a:gd name="connsiteY91" fmla="*/ 4124999 h 4280675"/>
                <a:gd name="connsiteX92" fmla="*/ 861816 w 2889359"/>
                <a:gd name="connsiteY92" fmla="*/ 4020224 h 4280675"/>
                <a:gd name="connsiteX93" fmla="*/ 823716 w 2889359"/>
                <a:gd name="connsiteY93" fmla="*/ 3924974 h 4280675"/>
                <a:gd name="connsiteX94" fmla="*/ 861816 w 2889359"/>
                <a:gd name="connsiteY94" fmla="*/ 3772574 h 4280675"/>
                <a:gd name="connsiteX95" fmla="*/ 833241 w 2889359"/>
                <a:gd name="connsiteY95" fmla="*/ 3377282 h 4280675"/>
                <a:gd name="connsiteX96" fmla="*/ 880866 w 2889359"/>
                <a:gd name="connsiteY96" fmla="*/ 3105824 h 4280675"/>
                <a:gd name="connsiteX97" fmla="*/ 776091 w 2889359"/>
                <a:gd name="connsiteY97" fmla="*/ 2267624 h 4280675"/>
                <a:gd name="connsiteX98" fmla="*/ 690366 w 2889359"/>
                <a:gd name="connsiteY98" fmla="*/ 2858174 h 4280675"/>
                <a:gd name="connsiteX99" fmla="*/ 680841 w 2889359"/>
                <a:gd name="connsiteY99" fmla="*/ 3115349 h 4280675"/>
                <a:gd name="connsiteX100" fmla="*/ 699891 w 2889359"/>
                <a:gd name="connsiteY100" fmla="*/ 3343949 h 4280675"/>
                <a:gd name="connsiteX101" fmla="*/ 671316 w 2889359"/>
                <a:gd name="connsiteY101" fmla="*/ 3648749 h 4280675"/>
                <a:gd name="connsiteX102" fmla="*/ 680841 w 2889359"/>
                <a:gd name="connsiteY102" fmla="*/ 3820199 h 4280675"/>
                <a:gd name="connsiteX103" fmla="*/ 699891 w 2889359"/>
                <a:gd name="connsiteY103" fmla="*/ 3953549 h 4280675"/>
                <a:gd name="connsiteX104" fmla="*/ 699891 w 2889359"/>
                <a:gd name="connsiteY104" fmla="*/ 4039274 h 4280675"/>
                <a:gd name="connsiteX105" fmla="*/ 699891 w 2889359"/>
                <a:gd name="connsiteY105" fmla="*/ 4086899 h 4280675"/>
                <a:gd name="connsiteX106" fmla="*/ 699891 w 2889359"/>
                <a:gd name="connsiteY106" fmla="*/ 4163099 h 4280675"/>
                <a:gd name="connsiteX107" fmla="*/ 709416 w 2889359"/>
                <a:gd name="connsiteY107" fmla="*/ 4258349 h 4280675"/>
                <a:gd name="connsiteX108" fmla="*/ 661791 w 2889359"/>
                <a:gd name="connsiteY108" fmla="*/ 4277399 h 4280675"/>
                <a:gd name="connsiteX0" fmla="*/ 661791 w 2889359"/>
                <a:gd name="connsiteY0" fmla="*/ 4277399 h 4280675"/>
                <a:gd name="connsiteX1" fmla="*/ 490341 w 2889359"/>
                <a:gd name="connsiteY1" fmla="*/ 4239299 h 4280675"/>
                <a:gd name="connsiteX2" fmla="*/ 461766 w 2889359"/>
                <a:gd name="connsiteY2" fmla="*/ 4201199 h 4280675"/>
                <a:gd name="connsiteX3" fmla="*/ 557016 w 2889359"/>
                <a:gd name="connsiteY3" fmla="*/ 4020224 h 4280675"/>
                <a:gd name="connsiteX4" fmla="*/ 537966 w 2889359"/>
                <a:gd name="connsiteY4" fmla="*/ 3839249 h 4280675"/>
                <a:gd name="connsiteX5" fmla="*/ 433191 w 2889359"/>
                <a:gd name="connsiteY5" fmla="*/ 3458249 h 4280675"/>
                <a:gd name="connsiteX6" fmla="*/ 404616 w 2889359"/>
                <a:gd name="connsiteY6" fmla="*/ 3210599 h 4280675"/>
                <a:gd name="connsiteX7" fmla="*/ 433191 w 2889359"/>
                <a:gd name="connsiteY7" fmla="*/ 3010574 h 4280675"/>
                <a:gd name="connsiteX8" fmla="*/ 433191 w 2889359"/>
                <a:gd name="connsiteY8" fmla="*/ 2724824 h 4280675"/>
                <a:gd name="connsiteX9" fmla="*/ 385566 w 2889359"/>
                <a:gd name="connsiteY9" fmla="*/ 2467649 h 4280675"/>
                <a:gd name="connsiteX10" fmla="*/ 337941 w 2889359"/>
                <a:gd name="connsiteY10" fmla="*/ 2267624 h 4280675"/>
                <a:gd name="connsiteX11" fmla="*/ 395091 w 2889359"/>
                <a:gd name="connsiteY11" fmla="*/ 1819949 h 4280675"/>
                <a:gd name="connsiteX12" fmla="*/ 414141 w 2889359"/>
                <a:gd name="connsiteY12" fmla="*/ 1486574 h 4280675"/>
                <a:gd name="connsiteX13" fmla="*/ 404616 w 2889359"/>
                <a:gd name="connsiteY13" fmla="*/ 1191299 h 4280675"/>
                <a:gd name="connsiteX14" fmla="*/ 404616 w 2889359"/>
                <a:gd name="connsiteY14" fmla="*/ 1096049 h 4280675"/>
                <a:gd name="connsiteX15" fmla="*/ 309366 w 2889359"/>
                <a:gd name="connsiteY15" fmla="*/ 1343699 h 4280675"/>
                <a:gd name="connsiteX16" fmla="*/ 271266 w 2889359"/>
                <a:gd name="connsiteY16" fmla="*/ 1496099 h 4280675"/>
                <a:gd name="connsiteX17" fmla="*/ 261741 w 2889359"/>
                <a:gd name="connsiteY17" fmla="*/ 1648499 h 4280675"/>
                <a:gd name="connsiteX18" fmla="*/ 147441 w 2889359"/>
                <a:gd name="connsiteY18" fmla="*/ 1924724 h 4280675"/>
                <a:gd name="connsiteX19" fmla="*/ 118866 w 2889359"/>
                <a:gd name="connsiteY19" fmla="*/ 2029499 h 4280675"/>
                <a:gd name="connsiteX20" fmla="*/ 185541 w 2889359"/>
                <a:gd name="connsiteY20" fmla="*/ 2096174 h 4280675"/>
                <a:gd name="connsiteX21" fmla="*/ 233166 w 2889359"/>
                <a:gd name="connsiteY21" fmla="*/ 2229524 h 4280675"/>
                <a:gd name="connsiteX22" fmla="*/ 252216 w 2889359"/>
                <a:gd name="connsiteY22" fmla="*/ 2286674 h 4280675"/>
                <a:gd name="connsiteX23" fmla="*/ 195066 w 2889359"/>
                <a:gd name="connsiteY23" fmla="*/ 2258099 h 4280675"/>
                <a:gd name="connsiteX24" fmla="*/ 137916 w 2889359"/>
                <a:gd name="connsiteY24" fmla="*/ 2210474 h 4280675"/>
                <a:gd name="connsiteX25" fmla="*/ 137916 w 2889359"/>
                <a:gd name="connsiteY25" fmla="*/ 2286674 h 4280675"/>
                <a:gd name="connsiteX26" fmla="*/ 176016 w 2889359"/>
                <a:gd name="connsiteY26" fmla="*/ 2343824 h 4280675"/>
                <a:gd name="connsiteX27" fmla="*/ 176016 w 2889359"/>
                <a:gd name="connsiteY27" fmla="*/ 2391449 h 4280675"/>
                <a:gd name="connsiteX28" fmla="*/ 99816 w 2889359"/>
                <a:gd name="connsiteY28" fmla="*/ 2391449 h 4280675"/>
                <a:gd name="connsiteX29" fmla="*/ 4566 w 2889359"/>
                <a:gd name="connsiteY29" fmla="*/ 2267624 h 4280675"/>
                <a:gd name="connsiteX30" fmla="*/ 14091 w 2889359"/>
                <a:gd name="connsiteY30" fmla="*/ 2096174 h 4280675"/>
                <a:gd name="connsiteX31" fmla="*/ 4566 w 2889359"/>
                <a:gd name="connsiteY31" fmla="*/ 2019974 h 4280675"/>
                <a:gd name="connsiteX32" fmla="*/ 52191 w 2889359"/>
                <a:gd name="connsiteY32" fmla="*/ 1667549 h 4280675"/>
                <a:gd name="connsiteX33" fmla="*/ 80766 w 2889359"/>
                <a:gd name="connsiteY33" fmla="*/ 1438949 h 4280675"/>
                <a:gd name="connsiteX34" fmla="*/ 118866 w 2889359"/>
                <a:gd name="connsiteY34" fmla="*/ 1115099 h 4280675"/>
                <a:gd name="connsiteX35" fmla="*/ 185541 w 2889359"/>
                <a:gd name="connsiteY35" fmla="*/ 829349 h 4280675"/>
                <a:gd name="connsiteX36" fmla="*/ 347466 w 2889359"/>
                <a:gd name="connsiteY36" fmla="*/ 705524 h 4280675"/>
                <a:gd name="connsiteX37" fmla="*/ 595116 w 2889359"/>
                <a:gd name="connsiteY37" fmla="*/ 553124 h 4280675"/>
                <a:gd name="connsiteX38" fmla="*/ 642741 w 2889359"/>
                <a:gd name="connsiteY38" fmla="*/ 486449 h 4280675"/>
                <a:gd name="connsiteX39" fmla="*/ 614166 w 2889359"/>
                <a:gd name="connsiteY39" fmla="*/ 429299 h 4280675"/>
                <a:gd name="connsiteX40" fmla="*/ 566541 w 2889359"/>
                <a:gd name="connsiteY40" fmla="*/ 238799 h 4280675"/>
                <a:gd name="connsiteX41" fmla="*/ 595116 w 2889359"/>
                <a:gd name="connsiteY41" fmla="*/ 76874 h 4280675"/>
                <a:gd name="connsiteX42" fmla="*/ 671316 w 2889359"/>
                <a:gd name="connsiteY42" fmla="*/ 10199 h 4280675"/>
                <a:gd name="connsiteX43" fmla="*/ 861816 w 2889359"/>
                <a:gd name="connsiteY43" fmla="*/ 10199 h 4280675"/>
                <a:gd name="connsiteX44" fmla="*/ 947541 w 2889359"/>
                <a:gd name="connsiteY44" fmla="*/ 105449 h 4280675"/>
                <a:gd name="connsiteX45" fmla="*/ 976116 w 2889359"/>
                <a:gd name="connsiteY45" fmla="*/ 267374 h 4280675"/>
                <a:gd name="connsiteX46" fmla="*/ 938016 w 2889359"/>
                <a:gd name="connsiteY46" fmla="*/ 400724 h 4280675"/>
                <a:gd name="connsiteX47" fmla="*/ 909441 w 2889359"/>
                <a:gd name="connsiteY47" fmla="*/ 467399 h 4280675"/>
                <a:gd name="connsiteX48" fmla="*/ 928491 w 2889359"/>
                <a:gd name="connsiteY48" fmla="*/ 534074 h 4280675"/>
                <a:gd name="connsiteX49" fmla="*/ 1004691 w 2889359"/>
                <a:gd name="connsiteY49" fmla="*/ 610274 h 4280675"/>
                <a:gd name="connsiteX50" fmla="*/ 1166616 w 2889359"/>
                <a:gd name="connsiteY50" fmla="*/ 686474 h 4280675"/>
                <a:gd name="connsiteX51" fmla="*/ 1305590 w 2889359"/>
                <a:gd name="connsiteY51" fmla="*/ 653681 h 4280675"/>
                <a:gd name="connsiteX52" fmla="*/ 1493910 w 2889359"/>
                <a:gd name="connsiteY52" fmla="*/ 678703 h 4280675"/>
                <a:gd name="connsiteX53" fmla="*/ 1645109 w 2889359"/>
                <a:gd name="connsiteY53" fmla="*/ 737370 h 4280675"/>
                <a:gd name="connsiteX54" fmla="*/ 1820979 w 2889359"/>
                <a:gd name="connsiteY54" fmla="*/ 757274 h 4280675"/>
                <a:gd name="connsiteX55" fmla="*/ 1763082 w 2889359"/>
                <a:gd name="connsiteY55" fmla="*/ 516211 h 4280675"/>
                <a:gd name="connsiteX56" fmla="*/ 1662435 w 2889359"/>
                <a:gd name="connsiteY56" fmla="*/ 344715 h 4280675"/>
                <a:gd name="connsiteX57" fmla="*/ 1520016 w 2889359"/>
                <a:gd name="connsiteY57" fmla="*/ 265389 h 4280675"/>
                <a:gd name="connsiteX58" fmla="*/ 1340473 w 2889359"/>
                <a:gd name="connsiteY58" fmla="*/ 270696 h 4280675"/>
                <a:gd name="connsiteX59" fmla="*/ 1555191 w 2889359"/>
                <a:gd name="connsiteY59" fmla="*/ 73514 h 4280675"/>
                <a:gd name="connsiteX60" fmla="*/ 2851825 w 2889359"/>
                <a:gd name="connsiteY60" fmla="*/ 1067097 h 4280675"/>
                <a:gd name="connsiteX61" fmla="*/ 2518157 w 2889359"/>
                <a:gd name="connsiteY61" fmla="*/ 1407817 h 4280675"/>
                <a:gd name="connsiteX62" fmla="*/ 2289037 w 2889359"/>
                <a:gd name="connsiteY62" fmla="*/ 1618505 h 4280675"/>
                <a:gd name="connsiteX63" fmla="*/ 1985148 w 2889359"/>
                <a:gd name="connsiteY63" fmla="*/ 1923350 h 4280675"/>
                <a:gd name="connsiteX64" fmla="*/ 1779954 w 2889359"/>
                <a:gd name="connsiteY64" fmla="*/ 1997133 h 4280675"/>
                <a:gd name="connsiteX65" fmla="*/ 1551809 w 2889359"/>
                <a:gd name="connsiteY65" fmla="*/ 2081531 h 4280675"/>
                <a:gd name="connsiteX66" fmla="*/ 1271391 w 2889359"/>
                <a:gd name="connsiteY66" fmla="*/ 2277149 h 4280675"/>
                <a:gd name="connsiteX67" fmla="*/ 1261866 w 2889359"/>
                <a:gd name="connsiteY67" fmla="*/ 2248574 h 4280675"/>
                <a:gd name="connsiteX68" fmla="*/ 1347591 w 2889359"/>
                <a:gd name="connsiteY68" fmla="*/ 2134274 h 4280675"/>
                <a:gd name="connsiteX69" fmla="*/ 2115344 w 2889359"/>
                <a:gd name="connsiteY69" fmla="*/ 663494 h 4280675"/>
                <a:gd name="connsiteX70" fmla="*/ 2073343 w 2889359"/>
                <a:gd name="connsiteY70" fmla="*/ 816604 h 4280675"/>
                <a:gd name="connsiteX71" fmla="*/ 1923122 w 2889359"/>
                <a:gd name="connsiteY71" fmla="*/ 961515 h 4280675"/>
                <a:gd name="connsiteX72" fmla="*/ 1740652 w 2889359"/>
                <a:gd name="connsiteY72" fmla="*/ 1003407 h 4280675"/>
                <a:gd name="connsiteX73" fmla="*/ 1429935 w 2889359"/>
                <a:gd name="connsiteY73" fmla="*/ 994117 h 4280675"/>
                <a:gd name="connsiteX74" fmla="*/ 1173216 w 2889359"/>
                <a:gd name="connsiteY74" fmla="*/ 1016295 h 4280675"/>
                <a:gd name="connsiteX75" fmla="*/ 1138041 w 2889359"/>
                <a:gd name="connsiteY75" fmla="*/ 1600874 h 4280675"/>
                <a:gd name="connsiteX76" fmla="*/ 1138041 w 2889359"/>
                <a:gd name="connsiteY76" fmla="*/ 1781849 h 4280675"/>
                <a:gd name="connsiteX77" fmla="*/ 1176141 w 2889359"/>
                <a:gd name="connsiteY77" fmla="*/ 2019974 h 4280675"/>
                <a:gd name="connsiteX78" fmla="*/ 1195191 w 2889359"/>
                <a:gd name="connsiteY78" fmla="*/ 2134274 h 4280675"/>
                <a:gd name="connsiteX79" fmla="*/ 1204716 w 2889359"/>
                <a:gd name="connsiteY79" fmla="*/ 2305724 h 4280675"/>
                <a:gd name="connsiteX80" fmla="*/ 1185666 w 2889359"/>
                <a:gd name="connsiteY80" fmla="*/ 2543849 h 4280675"/>
                <a:gd name="connsiteX81" fmla="*/ 1128516 w 2889359"/>
                <a:gd name="connsiteY81" fmla="*/ 2834357 h 4280675"/>
                <a:gd name="connsiteX82" fmla="*/ 1118991 w 2889359"/>
                <a:gd name="connsiteY82" fmla="*/ 3096299 h 4280675"/>
                <a:gd name="connsiteX83" fmla="*/ 1138041 w 2889359"/>
                <a:gd name="connsiteY83" fmla="*/ 3334424 h 4280675"/>
                <a:gd name="connsiteX84" fmla="*/ 1071366 w 2889359"/>
                <a:gd name="connsiteY84" fmla="*/ 3629699 h 4280675"/>
                <a:gd name="connsiteX85" fmla="*/ 995166 w 2889359"/>
                <a:gd name="connsiteY85" fmla="*/ 4029749 h 4280675"/>
                <a:gd name="connsiteX86" fmla="*/ 1061841 w 2889359"/>
                <a:gd name="connsiteY86" fmla="*/ 4182149 h 4280675"/>
                <a:gd name="connsiteX87" fmla="*/ 985641 w 2889359"/>
                <a:gd name="connsiteY87" fmla="*/ 4267874 h 4280675"/>
                <a:gd name="connsiteX88" fmla="*/ 871341 w 2889359"/>
                <a:gd name="connsiteY88" fmla="*/ 4277399 h 4280675"/>
                <a:gd name="connsiteX89" fmla="*/ 833241 w 2889359"/>
                <a:gd name="connsiteY89" fmla="*/ 4239299 h 4280675"/>
                <a:gd name="connsiteX90" fmla="*/ 833241 w 2889359"/>
                <a:gd name="connsiteY90" fmla="*/ 4191674 h 4280675"/>
                <a:gd name="connsiteX91" fmla="*/ 833241 w 2889359"/>
                <a:gd name="connsiteY91" fmla="*/ 4124999 h 4280675"/>
                <a:gd name="connsiteX92" fmla="*/ 861816 w 2889359"/>
                <a:gd name="connsiteY92" fmla="*/ 4020224 h 4280675"/>
                <a:gd name="connsiteX93" fmla="*/ 823716 w 2889359"/>
                <a:gd name="connsiteY93" fmla="*/ 3924974 h 4280675"/>
                <a:gd name="connsiteX94" fmla="*/ 861816 w 2889359"/>
                <a:gd name="connsiteY94" fmla="*/ 3772574 h 4280675"/>
                <a:gd name="connsiteX95" fmla="*/ 833241 w 2889359"/>
                <a:gd name="connsiteY95" fmla="*/ 3377282 h 4280675"/>
                <a:gd name="connsiteX96" fmla="*/ 880866 w 2889359"/>
                <a:gd name="connsiteY96" fmla="*/ 3105824 h 4280675"/>
                <a:gd name="connsiteX97" fmla="*/ 776091 w 2889359"/>
                <a:gd name="connsiteY97" fmla="*/ 2267624 h 4280675"/>
                <a:gd name="connsiteX98" fmla="*/ 690366 w 2889359"/>
                <a:gd name="connsiteY98" fmla="*/ 2858174 h 4280675"/>
                <a:gd name="connsiteX99" fmla="*/ 680841 w 2889359"/>
                <a:gd name="connsiteY99" fmla="*/ 3115349 h 4280675"/>
                <a:gd name="connsiteX100" fmla="*/ 699891 w 2889359"/>
                <a:gd name="connsiteY100" fmla="*/ 3343949 h 4280675"/>
                <a:gd name="connsiteX101" fmla="*/ 671316 w 2889359"/>
                <a:gd name="connsiteY101" fmla="*/ 3648749 h 4280675"/>
                <a:gd name="connsiteX102" fmla="*/ 680841 w 2889359"/>
                <a:gd name="connsiteY102" fmla="*/ 3820199 h 4280675"/>
                <a:gd name="connsiteX103" fmla="*/ 699891 w 2889359"/>
                <a:gd name="connsiteY103" fmla="*/ 3953549 h 4280675"/>
                <a:gd name="connsiteX104" fmla="*/ 699891 w 2889359"/>
                <a:gd name="connsiteY104" fmla="*/ 4039274 h 4280675"/>
                <a:gd name="connsiteX105" fmla="*/ 699891 w 2889359"/>
                <a:gd name="connsiteY105" fmla="*/ 4086899 h 4280675"/>
                <a:gd name="connsiteX106" fmla="*/ 699891 w 2889359"/>
                <a:gd name="connsiteY106" fmla="*/ 4163099 h 4280675"/>
                <a:gd name="connsiteX107" fmla="*/ 709416 w 2889359"/>
                <a:gd name="connsiteY107" fmla="*/ 4258349 h 4280675"/>
                <a:gd name="connsiteX108" fmla="*/ 661791 w 2889359"/>
                <a:gd name="connsiteY108" fmla="*/ 4277399 h 4280675"/>
                <a:gd name="connsiteX0" fmla="*/ 661791 w 2892320"/>
                <a:gd name="connsiteY0" fmla="*/ 4277399 h 4280675"/>
                <a:gd name="connsiteX1" fmla="*/ 490341 w 2892320"/>
                <a:gd name="connsiteY1" fmla="*/ 4239299 h 4280675"/>
                <a:gd name="connsiteX2" fmla="*/ 461766 w 2892320"/>
                <a:gd name="connsiteY2" fmla="*/ 4201199 h 4280675"/>
                <a:gd name="connsiteX3" fmla="*/ 557016 w 2892320"/>
                <a:gd name="connsiteY3" fmla="*/ 4020224 h 4280675"/>
                <a:gd name="connsiteX4" fmla="*/ 537966 w 2892320"/>
                <a:gd name="connsiteY4" fmla="*/ 3839249 h 4280675"/>
                <a:gd name="connsiteX5" fmla="*/ 433191 w 2892320"/>
                <a:gd name="connsiteY5" fmla="*/ 3458249 h 4280675"/>
                <a:gd name="connsiteX6" fmla="*/ 404616 w 2892320"/>
                <a:gd name="connsiteY6" fmla="*/ 3210599 h 4280675"/>
                <a:gd name="connsiteX7" fmla="*/ 433191 w 2892320"/>
                <a:gd name="connsiteY7" fmla="*/ 3010574 h 4280675"/>
                <a:gd name="connsiteX8" fmla="*/ 433191 w 2892320"/>
                <a:gd name="connsiteY8" fmla="*/ 2724824 h 4280675"/>
                <a:gd name="connsiteX9" fmla="*/ 385566 w 2892320"/>
                <a:gd name="connsiteY9" fmla="*/ 2467649 h 4280675"/>
                <a:gd name="connsiteX10" fmla="*/ 337941 w 2892320"/>
                <a:gd name="connsiteY10" fmla="*/ 2267624 h 4280675"/>
                <a:gd name="connsiteX11" fmla="*/ 395091 w 2892320"/>
                <a:gd name="connsiteY11" fmla="*/ 1819949 h 4280675"/>
                <a:gd name="connsiteX12" fmla="*/ 414141 w 2892320"/>
                <a:gd name="connsiteY12" fmla="*/ 1486574 h 4280675"/>
                <a:gd name="connsiteX13" fmla="*/ 404616 w 2892320"/>
                <a:gd name="connsiteY13" fmla="*/ 1191299 h 4280675"/>
                <a:gd name="connsiteX14" fmla="*/ 404616 w 2892320"/>
                <a:gd name="connsiteY14" fmla="*/ 1096049 h 4280675"/>
                <a:gd name="connsiteX15" fmla="*/ 309366 w 2892320"/>
                <a:gd name="connsiteY15" fmla="*/ 1343699 h 4280675"/>
                <a:gd name="connsiteX16" fmla="*/ 271266 w 2892320"/>
                <a:gd name="connsiteY16" fmla="*/ 1496099 h 4280675"/>
                <a:gd name="connsiteX17" fmla="*/ 261741 w 2892320"/>
                <a:gd name="connsiteY17" fmla="*/ 1648499 h 4280675"/>
                <a:gd name="connsiteX18" fmla="*/ 147441 w 2892320"/>
                <a:gd name="connsiteY18" fmla="*/ 1924724 h 4280675"/>
                <a:gd name="connsiteX19" fmla="*/ 118866 w 2892320"/>
                <a:gd name="connsiteY19" fmla="*/ 2029499 h 4280675"/>
                <a:gd name="connsiteX20" fmla="*/ 185541 w 2892320"/>
                <a:gd name="connsiteY20" fmla="*/ 2096174 h 4280675"/>
                <a:gd name="connsiteX21" fmla="*/ 233166 w 2892320"/>
                <a:gd name="connsiteY21" fmla="*/ 2229524 h 4280675"/>
                <a:gd name="connsiteX22" fmla="*/ 252216 w 2892320"/>
                <a:gd name="connsiteY22" fmla="*/ 2286674 h 4280675"/>
                <a:gd name="connsiteX23" fmla="*/ 195066 w 2892320"/>
                <a:gd name="connsiteY23" fmla="*/ 2258099 h 4280675"/>
                <a:gd name="connsiteX24" fmla="*/ 137916 w 2892320"/>
                <a:gd name="connsiteY24" fmla="*/ 2210474 h 4280675"/>
                <a:gd name="connsiteX25" fmla="*/ 137916 w 2892320"/>
                <a:gd name="connsiteY25" fmla="*/ 2286674 h 4280675"/>
                <a:gd name="connsiteX26" fmla="*/ 176016 w 2892320"/>
                <a:gd name="connsiteY26" fmla="*/ 2343824 h 4280675"/>
                <a:gd name="connsiteX27" fmla="*/ 176016 w 2892320"/>
                <a:gd name="connsiteY27" fmla="*/ 2391449 h 4280675"/>
                <a:gd name="connsiteX28" fmla="*/ 99816 w 2892320"/>
                <a:gd name="connsiteY28" fmla="*/ 2391449 h 4280675"/>
                <a:gd name="connsiteX29" fmla="*/ 4566 w 2892320"/>
                <a:gd name="connsiteY29" fmla="*/ 2267624 h 4280675"/>
                <a:gd name="connsiteX30" fmla="*/ 14091 w 2892320"/>
                <a:gd name="connsiteY30" fmla="*/ 2096174 h 4280675"/>
                <a:gd name="connsiteX31" fmla="*/ 4566 w 2892320"/>
                <a:gd name="connsiteY31" fmla="*/ 2019974 h 4280675"/>
                <a:gd name="connsiteX32" fmla="*/ 52191 w 2892320"/>
                <a:gd name="connsiteY32" fmla="*/ 1667549 h 4280675"/>
                <a:gd name="connsiteX33" fmla="*/ 80766 w 2892320"/>
                <a:gd name="connsiteY33" fmla="*/ 1438949 h 4280675"/>
                <a:gd name="connsiteX34" fmla="*/ 118866 w 2892320"/>
                <a:gd name="connsiteY34" fmla="*/ 1115099 h 4280675"/>
                <a:gd name="connsiteX35" fmla="*/ 185541 w 2892320"/>
                <a:gd name="connsiteY35" fmla="*/ 829349 h 4280675"/>
                <a:gd name="connsiteX36" fmla="*/ 347466 w 2892320"/>
                <a:gd name="connsiteY36" fmla="*/ 705524 h 4280675"/>
                <a:gd name="connsiteX37" fmla="*/ 595116 w 2892320"/>
                <a:gd name="connsiteY37" fmla="*/ 553124 h 4280675"/>
                <a:gd name="connsiteX38" fmla="*/ 642741 w 2892320"/>
                <a:gd name="connsiteY38" fmla="*/ 486449 h 4280675"/>
                <a:gd name="connsiteX39" fmla="*/ 614166 w 2892320"/>
                <a:gd name="connsiteY39" fmla="*/ 429299 h 4280675"/>
                <a:gd name="connsiteX40" fmla="*/ 566541 w 2892320"/>
                <a:gd name="connsiteY40" fmla="*/ 238799 h 4280675"/>
                <a:gd name="connsiteX41" fmla="*/ 595116 w 2892320"/>
                <a:gd name="connsiteY41" fmla="*/ 76874 h 4280675"/>
                <a:gd name="connsiteX42" fmla="*/ 671316 w 2892320"/>
                <a:gd name="connsiteY42" fmla="*/ 10199 h 4280675"/>
                <a:gd name="connsiteX43" fmla="*/ 861816 w 2892320"/>
                <a:gd name="connsiteY43" fmla="*/ 10199 h 4280675"/>
                <a:gd name="connsiteX44" fmla="*/ 947541 w 2892320"/>
                <a:gd name="connsiteY44" fmla="*/ 105449 h 4280675"/>
                <a:gd name="connsiteX45" fmla="*/ 976116 w 2892320"/>
                <a:gd name="connsiteY45" fmla="*/ 267374 h 4280675"/>
                <a:gd name="connsiteX46" fmla="*/ 938016 w 2892320"/>
                <a:gd name="connsiteY46" fmla="*/ 400724 h 4280675"/>
                <a:gd name="connsiteX47" fmla="*/ 909441 w 2892320"/>
                <a:gd name="connsiteY47" fmla="*/ 467399 h 4280675"/>
                <a:gd name="connsiteX48" fmla="*/ 928491 w 2892320"/>
                <a:gd name="connsiteY48" fmla="*/ 534074 h 4280675"/>
                <a:gd name="connsiteX49" fmla="*/ 1004691 w 2892320"/>
                <a:gd name="connsiteY49" fmla="*/ 610274 h 4280675"/>
                <a:gd name="connsiteX50" fmla="*/ 1166616 w 2892320"/>
                <a:gd name="connsiteY50" fmla="*/ 686474 h 4280675"/>
                <a:gd name="connsiteX51" fmla="*/ 1305590 w 2892320"/>
                <a:gd name="connsiteY51" fmla="*/ 653681 h 4280675"/>
                <a:gd name="connsiteX52" fmla="*/ 1493910 w 2892320"/>
                <a:gd name="connsiteY52" fmla="*/ 678703 h 4280675"/>
                <a:gd name="connsiteX53" fmla="*/ 1645109 w 2892320"/>
                <a:gd name="connsiteY53" fmla="*/ 737370 h 4280675"/>
                <a:gd name="connsiteX54" fmla="*/ 1820979 w 2892320"/>
                <a:gd name="connsiteY54" fmla="*/ 757274 h 4280675"/>
                <a:gd name="connsiteX55" fmla="*/ 1763082 w 2892320"/>
                <a:gd name="connsiteY55" fmla="*/ 516211 h 4280675"/>
                <a:gd name="connsiteX56" fmla="*/ 1662435 w 2892320"/>
                <a:gd name="connsiteY56" fmla="*/ 344715 h 4280675"/>
                <a:gd name="connsiteX57" fmla="*/ 1520016 w 2892320"/>
                <a:gd name="connsiteY57" fmla="*/ 265389 h 4280675"/>
                <a:gd name="connsiteX58" fmla="*/ 1340473 w 2892320"/>
                <a:gd name="connsiteY58" fmla="*/ 270696 h 4280675"/>
                <a:gd name="connsiteX59" fmla="*/ 1503893 w 2892320"/>
                <a:gd name="connsiteY59" fmla="*/ 55791 h 4280675"/>
                <a:gd name="connsiteX60" fmla="*/ 2851825 w 2892320"/>
                <a:gd name="connsiteY60" fmla="*/ 1067097 h 4280675"/>
                <a:gd name="connsiteX61" fmla="*/ 2518157 w 2892320"/>
                <a:gd name="connsiteY61" fmla="*/ 1407817 h 4280675"/>
                <a:gd name="connsiteX62" fmla="*/ 2289037 w 2892320"/>
                <a:gd name="connsiteY62" fmla="*/ 1618505 h 4280675"/>
                <a:gd name="connsiteX63" fmla="*/ 1985148 w 2892320"/>
                <a:gd name="connsiteY63" fmla="*/ 1923350 h 4280675"/>
                <a:gd name="connsiteX64" fmla="*/ 1779954 w 2892320"/>
                <a:gd name="connsiteY64" fmla="*/ 1997133 h 4280675"/>
                <a:gd name="connsiteX65" fmla="*/ 1551809 w 2892320"/>
                <a:gd name="connsiteY65" fmla="*/ 2081531 h 4280675"/>
                <a:gd name="connsiteX66" fmla="*/ 1271391 w 2892320"/>
                <a:gd name="connsiteY66" fmla="*/ 2277149 h 4280675"/>
                <a:gd name="connsiteX67" fmla="*/ 1261866 w 2892320"/>
                <a:gd name="connsiteY67" fmla="*/ 2248574 h 4280675"/>
                <a:gd name="connsiteX68" fmla="*/ 1347591 w 2892320"/>
                <a:gd name="connsiteY68" fmla="*/ 2134274 h 4280675"/>
                <a:gd name="connsiteX69" fmla="*/ 2115344 w 2892320"/>
                <a:gd name="connsiteY69" fmla="*/ 663494 h 4280675"/>
                <a:gd name="connsiteX70" fmla="*/ 2073343 w 2892320"/>
                <a:gd name="connsiteY70" fmla="*/ 816604 h 4280675"/>
                <a:gd name="connsiteX71" fmla="*/ 1923122 w 2892320"/>
                <a:gd name="connsiteY71" fmla="*/ 961515 h 4280675"/>
                <a:gd name="connsiteX72" fmla="*/ 1740652 w 2892320"/>
                <a:gd name="connsiteY72" fmla="*/ 1003407 h 4280675"/>
                <a:gd name="connsiteX73" fmla="*/ 1429935 w 2892320"/>
                <a:gd name="connsiteY73" fmla="*/ 994117 h 4280675"/>
                <a:gd name="connsiteX74" fmla="*/ 1173216 w 2892320"/>
                <a:gd name="connsiteY74" fmla="*/ 1016295 h 4280675"/>
                <a:gd name="connsiteX75" fmla="*/ 1138041 w 2892320"/>
                <a:gd name="connsiteY75" fmla="*/ 1600874 h 4280675"/>
                <a:gd name="connsiteX76" fmla="*/ 1138041 w 2892320"/>
                <a:gd name="connsiteY76" fmla="*/ 1781849 h 4280675"/>
                <a:gd name="connsiteX77" fmla="*/ 1176141 w 2892320"/>
                <a:gd name="connsiteY77" fmla="*/ 2019974 h 4280675"/>
                <a:gd name="connsiteX78" fmla="*/ 1195191 w 2892320"/>
                <a:gd name="connsiteY78" fmla="*/ 2134274 h 4280675"/>
                <a:gd name="connsiteX79" fmla="*/ 1204716 w 2892320"/>
                <a:gd name="connsiteY79" fmla="*/ 2305724 h 4280675"/>
                <a:gd name="connsiteX80" fmla="*/ 1185666 w 2892320"/>
                <a:gd name="connsiteY80" fmla="*/ 2543849 h 4280675"/>
                <a:gd name="connsiteX81" fmla="*/ 1128516 w 2892320"/>
                <a:gd name="connsiteY81" fmla="*/ 2834357 h 4280675"/>
                <a:gd name="connsiteX82" fmla="*/ 1118991 w 2892320"/>
                <a:gd name="connsiteY82" fmla="*/ 3096299 h 4280675"/>
                <a:gd name="connsiteX83" fmla="*/ 1138041 w 2892320"/>
                <a:gd name="connsiteY83" fmla="*/ 3334424 h 4280675"/>
                <a:gd name="connsiteX84" fmla="*/ 1071366 w 2892320"/>
                <a:gd name="connsiteY84" fmla="*/ 3629699 h 4280675"/>
                <a:gd name="connsiteX85" fmla="*/ 995166 w 2892320"/>
                <a:gd name="connsiteY85" fmla="*/ 4029749 h 4280675"/>
                <a:gd name="connsiteX86" fmla="*/ 1061841 w 2892320"/>
                <a:gd name="connsiteY86" fmla="*/ 4182149 h 4280675"/>
                <a:gd name="connsiteX87" fmla="*/ 985641 w 2892320"/>
                <a:gd name="connsiteY87" fmla="*/ 4267874 h 4280675"/>
                <a:gd name="connsiteX88" fmla="*/ 871341 w 2892320"/>
                <a:gd name="connsiteY88" fmla="*/ 4277399 h 4280675"/>
                <a:gd name="connsiteX89" fmla="*/ 833241 w 2892320"/>
                <a:gd name="connsiteY89" fmla="*/ 4239299 h 4280675"/>
                <a:gd name="connsiteX90" fmla="*/ 833241 w 2892320"/>
                <a:gd name="connsiteY90" fmla="*/ 4191674 h 4280675"/>
                <a:gd name="connsiteX91" fmla="*/ 833241 w 2892320"/>
                <a:gd name="connsiteY91" fmla="*/ 4124999 h 4280675"/>
                <a:gd name="connsiteX92" fmla="*/ 861816 w 2892320"/>
                <a:gd name="connsiteY92" fmla="*/ 4020224 h 4280675"/>
                <a:gd name="connsiteX93" fmla="*/ 823716 w 2892320"/>
                <a:gd name="connsiteY93" fmla="*/ 3924974 h 4280675"/>
                <a:gd name="connsiteX94" fmla="*/ 861816 w 2892320"/>
                <a:gd name="connsiteY94" fmla="*/ 3772574 h 4280675"/>
                <a:gd name="connsiteX95" fmla="*/ 833241 w 2892320"/>
                <a:gd name="connsiteY95" fmla="*/ 3377282 h 4280675"/>
                <a:gd name="connsiteX96" fmla="*/ 880866 w 2892320"/>
                <a:gd name="connsiteY96" fmla="*/ 3105824 h 4280675"/>
                <a:gd name="connsiteX97" fmla="*/ 776091 w 2892320"/>
                <a:gd name="connsiteY97" fmla="*/ 2267624 h 4280675"/>
                <a:gd name="connsiteX98" fmla="*/ 690366 w 2892320"/>
                <a:gd name="connsiteY98" fmla="*/ 2858174 h 4280675"/>
                <a:gd name="connsiteX99" fmla="*/ 680841 w 2892320"/>
                <a:gd name="connsiteY99" fmla="*/ 3115349 h 4280675"/>
                <a:gd name="connsiteX100" fmla="*/ 699891 w 2892320"/>
                <a:gd name="connsiteY100" fmla="*/ 3343949 h 4280675"/>
                <a:gd name="connsiteX101" fmla="*/ 671316 w 2892320"/>
                <a:gd name="connsiteY101" fmla="*/ 3648749 h 4280675"/>
                <a:gd name="connsiteX102" fmla="*/ 680841 w 2892320"/>
                <a:gd name="connsiteY102" fmla="*/ 3820199 h 4280675"/>
                <a:gd name="connsiteX103" fmla="*/ 699891 w 2892320"/>
                <a:gd name="connsiteY103" fmla="*/ 3953549 h 4280675"/>
                <a:gd name="connsiteX104" fmla="*/ 699891 w 2892320"/>
                <a:gd name="connsiteY104" fmla="*/ 4039274 h 4280675"/>
                <a:gd name="connsiteX105" fmla="*/ 699891 w 2892320"/>
                <a:gd name="connsiteY105" fmla="*/ 4086899 h 4280675"/>
                <a:gd name="connsiteX106" fmla="*/ 699891 w 2892320"/>
                <a:gd name="connsiteY106" fmla="*/ 4163099 h 4280675"/>
                <a:gd name="connsiteX107" fmla="*/ 709416 w 2892320"/>
                <a:gd name="connsiteY107" fmla="*/ 4258349 h 4280675"/>
                <a:gd name="connsiteX108" fmla="*/ 661791 w 2892320"/>
                <a:gd name="connsiteY108" fmla="*/ 4277399 h 4280675"/>
                <a:gd name="connsiteX0" fmla="*/ 661791 w 2892320"/>
                <a:gd name="connsiteY0" fmla="*/ 4277399 h 4280675"/>
                <a:gd name="connsiteX1" fmla="*/ 490341 w 2892320"/>
                <a:gd name="connsiteY1" fmla="*/ 4239299 h 4280675"/>
                <a:gd name="connsiteX2" fmla="*/ 461766 w 2892320"/>
                <a:gd name="connsiteY2" fmla="*/ 4201199 h 4280675"/>
                <a:gd name="connsiteX3" fmla="*/ 557016 w 2892320"/>
                <a:gd name="connsiteY3" fmla="*/ 4020224 h 4280675"/>
                <a:gd name="connsiteX4" fmla="*/ 537966 w 2892320"/>
                <a:gd name="connsiteY4" fmla="*/ 3839249 h 4280675"/>
                <a:gd name="connsiteX5" fmla="*/ 433191 w 2892320"/>
                <a:gd name="connsiteY5" fmla="*/ 3458249 h 4280675"/>
                <a:gd name="connsiteX6" fmla="*/ 404616 w 2892320"/>
                <a:gd name="connsiteY6" fmla="*/ 3210599 h 4280675"/>
                <a:gd name="connsiteX7" fmla="*/ 433191 w 2892320"/>
                <a:gd name="connsiteY7" fmla="*/ 3010574 h 4280675"/>
                <a:gd name="connsiteX8" fmla="*/ 433191 w 2892320"/>
                <a:gd name="connsiteY8" fmla="*/ 2724824 h 4280675"/>
                <a:gd name="connsiteX9" fmla="*/ 385566 w 2892320"/>
                <a:gd name="connsiteY9" fmla="*/ 2467649 h 4280675"/>
                <a:gd name="connsiteX10" fmla="*/ 337941 w 2892320"/>
                <a:gd name="connsiteY10" fmla="*/ 2267624 h 4280675"/>
                <a:gd name="connsiteX11" fmla="*/ 395091 w 2892320"/>
                <a:gd name="connsiteY11" fmla="*/ 1819949 h 4280675"/>
                <a:gd name="connsiteX12" fmla="*/ 414141 w 2892320"/>
                <a:gd name="connsiteY12" fmla="*/ 1486574 h 4280675"/>
                <a:gd name="connsiteX13" fmla="*/ 404616 w 2892320"/>
                <a:gd name="connsiteY13" fmla="*/ 1191299 h 4280675"/>
                <a:gd name="connsiteX14" fmla="*/ 404616 w 2892320"/>
                <a:gd name="connsiteY14" fmla="*/ 1096049 h 4280675"/>
                <a:gd name="connsiteX15" fmla="*/ 309366 w 2892320"/>
                <a:gd name="connsiteY15" fmla="*/ 1343699 h 4280675"/>
                <a:gd name="connsiteX16" fmla="*/ 271266 w 2892320"/>
                <a:gd name="connsiteY16" fmla="*/ 1496099 h 4280675"/>
                <a:gd name="connsiteX17" fmla="*/ 261741 w 2892320"/>
                <a:gd name="connsiteY17" fmla="*/ 1648499 h 4280675"/>
                <a:gd name="connsiteX18" fmla="*/ 147441 w 2892320"/>
                <a:gd name="connsiteY18" fmla="*/ 1924724 h 4280675"/>
                <a:gd name="connsiteX19" fmla="*/ 118866 w 2892320"/>
                <a:gd name="connsiteY19" fmla="*/ 2029499 h 4280675"/>
                <a:gd name="connsiteX20" fmla="*/ 185541 w 2892320"/>
                <a:gd name="connsiteY20" fmla="*/ 2096174 h 4280675"/>
                <a:gd name="connsiteX21" fmla="*/ 233166 w 2892320"/>
                <a:gd name="connsiteY21" fmla="*/ 2229524 h 4280675"/>
                <a:gd name="connsiteX22" fmla="*/ 252216 w 2892320"/>
                <a:gd name="connsiteY22" fmla="*/ 2286674 h 4280675"/>
                <a:gd name="connsiteX23" fmla="*/ 195066 w 2892320"/>
                <a:gd name="connsiteY23" fmla="*/ 2258099 h 4280675"/>
                <a:gd name="connsiteX24" fmla="*/ 137916 w 2892320"/>
                <a:gd name="connsiteY24" fmla="*/ 2210474 h 4280675"/>
                <a:gd name="connsiteX25" fmla="*/ 137916 w 2892320"/>
                <a:gd name="connsiteY25" fmla="*/ 2286674 h 4280675"/>
                <a:gd name="connsiteX26" fmla="*/ 176016 w 2892320"/>
                <a:gd name="connsiteY26" fmla="*/ 2343824 h 4280675"/>
                <a:gd name="connsiteX27" fmla="*/ 176016 w 2892320"/>
                <a:gd name="connsiteY27" fmla="*/ 2391449 h 4280675"/>
                <a:gd name="connsiteX28" fmla="*/ 99816 w 2892320"/>
                <a:gd name="connsiteY28" fmla="*/ 2391449 h 4280675"/>
                <a:gd name="connsiteX29" fmla="*/ 4566 w 2892320"/>
                <a:gd name="connsiteY29" fmla="*/ 2267624 h 4280675"/>
                <a:gd name="connsiteX30" fmla="*/ 14091 w 2892320"/>
                <a:gd name="connsiteY30" fmla="*/ 2096174 h 4280675"/>
                <a:gd name="connsiteX31" fmla="*/ 4566 w 2892320"/>
                <a:gd name="connsiteY31" fmla="*/ 2019974 h 4280675"/>
                <a:gd name="connsiteX32" fmla="*/ 52191 w 2892320"/>
                <a:gd name="connsiteY32" fmla="*/ 1667549 h 4280675"/>
                <a:gd name="connsiteX33" fmla="*/ 80766 w 2892320"/>
                <a:gd name="connsiteY33" fmla="*/ 1438949 h 4280675"/>
                <a:gd name="connsiteX34" fmla="*/ 118866 w 2892320"/>
                <a:gd name="connsiteY34" fmla="*/ 1115099 h 4280675"/>
                <a:gd name="connsiteX35" fmla="*/ 185541 w 2892320"/>
                <a:gd name="connsiteY35" fmla="*/ 829349 h 4280675"/>
                <a:gd name="connsiteX36" fmla="*/ 347466 w 2892320"/>
                <a:gd name="connsiteY36" fmla="*/ 705524 h 4280675"/>
                <a:gd name="connsiteX37" fmla="*/ 595116 w 2892320"/>
                <a:gd name="connsiteY37" fmla="*/ 553124 h 4280675"/>
                <a:gd name="connsiteX38" fmla="*/ 642741 w 2892320"/>
                <a:gd name="connsiteY38" fmla="*/ 486449 h 4280675"/>
                <a:gd name="connsiteX39" fmla="*/ 614166 w 2892320"/>
                <a:gd name="connsiteY39" fmla="*/ 429299 h 4280675"/>
                <a:gd name="connsiteX40" fmla="*/ 566541 w 2892320"/>
                <a:gd name="connsiteY40" fmla="*/ 238799 h 4280675"/>
                <a:gd name="connsiteX41" fmla="*/ 595116 w 2892320"/>
                <a:gd name="connsiteY41" fmla="*/ 76874 h 4280675"/>
                <a:gd name="connsiteX42" fmla="*/ 671316 w 2892320"/>
                <a:gd name="connsiteY42" fmla="*/ 10199 h 4280675"/>
                <a:gd name="connsiteX43" fmla="*/ 861816 w 2892320"/>
                <a:gd name="connsiteY43" fmla="*/ 10199 h 4280675"/>
                <a:gd name="connsiteX44" fmla="*/ 947541 w 2892320"/>
                <a:gd name="connsiteY44" fmla="*/ 105449 h 4280675"/>
                <a:gd name="connsiteX45" fmla="*/ 976116 w 2892320"/>
                <a:gd name="connsiteY45" fmla="*/ 267374 h 4280675"/>
                <a:gd name="connsiteX46" fmla="*/ 938016 w 2892320"/>
                <a:gd name="connsiteY46" fmla="*/ 400724 h 4280675"/>
                <a:gd name="connsiteX47" fmla="*/ 909441 w 2892320"/>
                <a:gd name="connsiteY47" fmla="*/ 467399 h 4280675"/>
                <a:gd name="connsiteX48" fmla="*/ 928491 w 2892320"/>
                <a:gd name="connsiteY48" fmla="*/ 534074 h 4280675"/>
                <a:gd name="connsiteX49" fmla="*/ 1004691 w 2892320"/>
                <a:gd name="connsiteY49" fmla="*/ 610274 h 4280675"/>
                <a:gd name="connsiteX50" fmla="*/ 1166616 w 2892320"/>
                <a:gd name="connsiteY50" fmla="*/ 686474 h 4280675"/>
                <a:gd name="connsiteX51" fmla="*/ 1305590 w 2892320"/>
                <a:gd name="connsiteY51" fmla="*/ 653681 h 4280675"/>
                <a:gd name="connsiteX52" fmla="*/ 1493910 w 2892320"/>
                <a:gd name="connsiteY52" fmla="*/ 678703 h 4280675"/>
                <a:gd name="connsiteX53" fmla="*/ 1645109 w 2892320"/>
                <a:gd name="connsiteY53" fmla="*/ 737370 h 4280675"/>
                <a:gd name="connsiteX54" fmla="*/ 1820979 w 2892320"/>
                <a:gd name="connsiteY54" fmla="*/ 757274 h 4280675"/>
                <a:gd name="connsiteX55" fmla="*/ 1763082 w 2892320"/>
                <a:gd name="connsiteY55" fmla="*/ 516211 h 4280675"/>
                <a:gd name="connsiteX56" fmla="*/ 1662435 w 2892320"/>
                <a:gd name="connsiteY56" fmla="*/ 344715 h 4280675"/>
                <a:gd name="connsiteX57" fmla="*/ 1520016 w 2892320"/>
                <a:gd name="connsiteY57" fmla="*/ 265389 h 4280675"/>
                <a:gd name="connsiteX58" fmla="*/ 1340473 w 2892320"/>
                <a:gd name="connsiteY58" fmla="*/ 270696 h 4280675"/>
                <a:gd name="connsiteX59" fmla="*/ 1503893 w 2892320"/>
                <a:gd name="connsiteY59" fmla="*/ 55791 h 4280675"/>
                <a:gd name="connsiteX60" fmla="*/ 2851825 w 2892320"/>
                <a:gd name="connsiteY60" fmla="*/ 1067097 h 4280675"/>
                <a:gd name="connsiteX61" fmla="*/ 2518157 w 2892320"/>
                <a:gd name="connsiteY61" fmla="*/ 1407817 h 4280675"/>
                <a:gd name="connsiteX62" fmla="*/ 2289037 w 2892320"/>
                <a:gd name="connsiteY62" fmla="*/ 1618505 h 4280675"/>
                <a:gd name="connsiteX63" fmla="*/ 1985148 w 2892320"/>
                <a:gd name="connsiteY63" fmla="*/ 1923350 h 4280675"/>
                <a:gd name="connsiteX64" fmla="*/ 1779954 w 2892320"/>
                <a:gd name="connsiteY64" fmla="*/ 1997133 h 4280675"/>
                <a:gd name="connsiteX65" fmla="*/ 1551809 w 2892320"/>
                <a:gd name="connsiteY65" fmla="*/ 2081531 h 4280675"/>
                <a:gd name="connsiteX66" fmla="*/ 1271391 w 2892320"/>
                <a:gd name="connsiteY66" fmla="*/ 2277149 h 4280675"/>
                <a:gd name="connsiteX67" fmla="*/ 1261866 w 2892320"/>
                <a:gd name="connsiteY67" fmla="*/ 2248574 h 4280675"/>
                <a:gd name="connsiteX68" fmla="*/ 1347591 w 2892320"/>
                <a:gd name="connsiteY68" fmla="*/ 2134274 h 4280675"/>
                <a:gd name="connsiteX69" fmla="*/ 2115344 w 2892320"/>
                <a:gd name="connsiteY69" fmla="*/ 663494 h 4280675"/>
                <a:gd name="connsiteX70" fmla="*/ 2073343 w 2892320"/>
                <a:gd name="connsiteY70" fmla="*/ 816604 h 4280675"/>
                <a:gd name="connsiteX71" fmla="*/ 1923122 w 2892320"/>
                <a:gd name="connsiteY71" fmla="*/ 961515 h 4280675"/>
                <a:gd name="connsiteX72" fmla="*/ 1740652 w 2892320"/>
                <a:gd name="connsiteY72" fmla="*/ 1003407 h 4280675"/>
                <a:gd name="connsiteX73" fmla="*/ 1429935 w 2892320"/>
                <a:gd name="connsiteY73" fmla="*/ 994117 h 4280675"/>
                <a:gd name="connsiteX74" fmla="*/ 1173216 w 2892320"/>
                <a:gd name="connsiteY74" fmla="*/ 1016295 h 4280675"/>
                <a:gd name="connsiteX75" fmla="*/ 1138041 w 2892320"/>
                <a:gd name="connsiteY75" fmla="*/ 1600874 h 4280675"/>
                <a:gd name="connsiteX76" fmla="*/ 1138041 w 2892320"/>
                <a:gd name="connsiteY76" fmla="*/ 1781849 h 4280675"/>
                <a:gd name="connsiteX77" fmla="*/ 1176141 w 2892320"/>
                <a:gd name="connsiteY77" fmla="*/ 2019974 h 4280675"/>
                <a:gd name="connsiteX78" fmla="*/ 1195191 w 2892320"/>
                <a:gd name="connsiteY78" fmla="*/ 2134274 h 4280675"/>
                <a:gd name="connsiteX79" fmla="*/ 1204716 w 2892320"/>
                <a:gd name="connsiteY79" fmla="*/ 2305724 h 4280675"/>
                <a:gd name="connsiteX80" fmla="*/ 1185666 w 2892320"/>
                <a:gd name="connsiteY80" fmla="*/ 2543849 h 4280675"/>
                <a:gd name="connsiteX81" fmla="*/ 1128516 w 2892320"/>
                <a:gd name="connsiteY81" fmla="*/ 2834357 h 4280675"/>
                <a:gd name="connsiteX82" fmla="*/ 1118991 w 2892320"/>
                <a:gd name="connsiteY82" fmla="*/ 3096299 h 4280675"/>
                <a:gd name="connsiteX83" fmla="*/ 1138041 w 2892320"/>
                <a:gd name="connsiteY83" fmla="*/ 3334424 h 4280675"/>
                <a:gd name="connsiteX84" fmla="*/ 1071366 w 2892320"/>
                <a:gd name="connsiteY84" fmla="*/ 3629699 h 4280675"/>
                <a:gd name="connsiteX85" fmla="*/ 995166 w 2892320"/>
                <a:gd name="connsiteY85" fmla="*/ 4029749 h 4280675"/>
                <a:gd name="connsiteX86" fmla="*/ 1061841 w 2892320"/>
                <a:gd name="connsiteY86" fmla="*/ 4182149 h 4280675"/>
                <a:gd name="connsiteX87" fmla="*/ 985641 w 2892320"/>
                <a:gd name="connsiteY87" fmla="*/ 4267874 h 4280675"/>
                <a:gd name="connsiteX88" fmla="*/ 871341 w 2892320"/>
                <a:gd name="connsiteY88" fmla="*/ 4277399 h 4280675"/>
                <a:gd name="connsiteX89" fmla="*/ 833241 w 2892320"/>
                <a:gd name="connsiteY89" fmla="*/ 4239299 h 4280675"/>
                <a:gd name="connsiteX90" fmla="*/ 833241 w 2892320"/>
                <a:gd name="connsiteY90" fmla="*/ 4191674 h 4280675"/>
                <a:gd name="connsiteX91" fmla="*/ 833241 w 2892320"/>
                <a:gd name="connsiteY91" fmla="*/ 4124999 h 4280675"/>
                <a:gd name="connsiteX92" fmla="*/ 861816 w 2892320"/>
                <a:gd name="connsiteY92" fmla="*/ 4020224 h 4280675"/>
                <a:gd name="connsiteX93" fmla="*/ 823716 w 2892320"/>
                <a:gd name="connsiteY93" fmla="*/ 3924974 h 4280675"/>
                <a:gd name="connsiteX94" fmla="*/ 861816 w 2892320"/>
                <a:gd name="connsiteY94" fmla="*/ 3772574 h 4280675"/>
                <a:gd name="connsiteX95" fmla="*/ 833241 w 2892320"/>
                <a:gd name="connsiteY95" fmla="*/ 3377282 h 4280675"/>
                <a:gd name="connsiteX96" fmla="*/ 880866 w 2892320"/>
                <a:gd name="connsiteY96" fmla="*/ 3105824 h 4280675"/>
                <a:gd name="connsiteX97" fmla="*/ 776091 w 2892320"/>
                <a:gd name="connsiteY97" fmla="*/ 2267624 h 4280675"/>
                <a:gd name="connsiteX98" fmla="*/ 690366 w 2892320"/>
                <a:gd name="connsiteY98" fmla="*/ 2858174 h 4280675"/>
                <a:gd name="connsiteX99" fmla="*/ 680841 w 2892320"/>
                <a:gd name="connsiteY99" fmla="*/ 3115349 h 4280675"/>
                <a:gd name="connsiteX100" fmla="*/ 699891 w 2892320"/>
                <a:gd name="connsiteY100" fmla="*/ 3343949 h 4280675"/>
                <a:gd name="connsiteX101" fmla="*/ 671316 w 2892320"/>
                <a:gd name="connsiteY101" fmla="*/ 3648749 h 4280675"/>
                <a:gd name="connsiteX102" fmla="*/ 680841 w 2892320"/>
                <a:gd name="connsiteY102" fmla="*/ 3820199 h 4280675"/>
                <a:gd name="connsiteX103" fmla="*/ 699891 w 2892320"/>
                <a:gd name="connsiteY103" fmla="*/ 3953549 h 4280675"/>
                <a:gd name="connsiteX104" fmla="*/ 699891 w 2892320"/>
                <a:gd name="connsiteY104" fmla="*/ 4039274 h 4280675"/>
                <a:gd name="connsiteX105" fmla="*/ 699891 w 2892320"/>
                <a:gd name="connsiteY105" fmla="*/ 4086899 h 4280675"/>
                <a:gd name="connsiteX106" fmla="*/ 699891 w 2892320"/>
                <a:gd name="connsiteY106" fmla="*/ 4163099 h 4280675"/>
                <a:gd name="connsiteX107" fmla="*/ 709416 w 2892320"/>
                <a:gd name="connsiteY107" fmla="*/ 4258349 h 4280675"/>
                <a:gd name="connsiteX108" fmla="*/ 661791 w 2892320"/>
                <a:gd name="connsiteY108" fmla="*/ 4277399 h 4280675"/>
                <a:gd name="connsiteX0" fmla="*/ 661791 w 2892320"/>
                <a:gd name="connsiteY0" fmla="*/ 4277399 h 4280675"/>
                <a:gd name="connsiteX1" fmla="*/ 490341 w 2892320"/>
                <a:gd name="connsiteY1" fmla="*/ 4239299 h 4280675"/>
                <a:gd name="connsiteX2" fmla="*/ 461766 w 2892320"/>
                <a:gd name="connsiteY2" fmla="*/ 4201199 h 4280675"/>
                <a:gd name="connsiteX3" fmla="*/ 557016 w 2892320"/>
                <a:gd name="connsiteY3" fmla="*/ 4020224 h 4280675"/>
                <a:gd name="connsiteX4" fmla="*/ 537966 w 2892320"/>
                <a:gd name="connsiteY4" fmla="*/ 3839249 h 4280675"/>
                <a:gd name="connsiteX5" fmla="*/ 433191 w 2892320"/>
                <a:gd name="connsiteY5" fmla="*/ 3458249 h 4280675"/>
                <a:gd name="connsiteX6" fmla="*/ 404616 w 2892320"/>
                <a:gd name="connsiteY6" fmla="*/ 3210599 h 4280675"/>
                <a:gd name="connsiteX7" fmla="*/ 433191 w 2892320"/>
                <a:gd name="connsiteY7" fmla="*/ 3010574 h 4280675"/>
                <a:gd name="connsiteX8" fmla="*/ 433191 w 2892320"/>
                <a:gd name="connsiteY8" fmla="*/ 2724824 h 4280675"/>
                <a:gd name="connsiteX9" fmla="*/ 385566 w 2892320"/>
                <a:gd name="connsiteY9" fmla="*/ 2467649 h 4280675"/>
                <a:gd name="connsiteX10" fmla="*/ 337941 w 2892320"/>
                <a:gd name="connsiteY10" fmla="*/ 2267624 h 4280675"/>
                <a:gd name="connsiteX11" fmla="*/ 395091 w 2892320"/>
                <a:gd name="connsiteY11" fmla="*/ 1819949 h 4280675"/>
                <a:gd name="connsiteX12" fmla="*/ 414141 w 2892320"/>
                <a:gd name="connsiteY12" fmla="*/ 1486574 h 4280675"/>
                <a:gd name="connsiteX13" fmla="*/ 404616 w 2892320"/>
                <a:gd name="connsiteY13" fmla="*/ 1191299 h 4280675"/>
                <a:gd name="connsiteX14" fmla="*/ 404616 w 2892320"/>
                <a:gd name="connsiteY14" fmla="*/ 1096049 h 4280675"/>
                <a:gd name="connsiteX15" fmla="*/ 309366 w 2892320"/>
                <a:gd name="connsiteY15" fmla="*/ 1343699 h 4280675"/>
                <a:gd name="connsiteX16" fmla="*/ 271266 w 2892320"/>
                <a:gd name="connsiteY16" fmla="*/ 1496099 h 4280675"/>
                <a:gd name="connsiteX17" fmla="*/ 261741 w 2892320"/>
                <a:gd name="connsiteY17" fmla="*/ 1648499 h 4280675"/>
                <a:gd name="connsiteX18" fmla="*/ 147441 w 2892320"/>
                <a:gd name="connsiteY18" fmla="*/ 1924724 h 4280675"/>
                <a:gd name="connsiteX19" fmla="*/ 118866 w 2892320"/>
                <a:gd name="connsiteY19" fmla="*/ 2029499 h 4280675"/>
                <a:gd name="connsiteX20" fmla="*/ 185541 w 2892320"/>
                <a:gd name="connsiteY20" fmla="*/ 2096174 h 4280675"/>
                <a:gd name="connsiteX21" fmla="*/ 233166 w 2892320"/>
                <a:gd name="connsiteY21" fmla="*/ 2229524 h 4280675"/>
                <a:gd name="connsiteX22" fmla="*/ 252216 w 2892320"/>
                <a:gd name="connsiteY22" fmla="*/ 2286674 h 4280675"/>
                <a:gd name="connsiteX23" fmla="*/ 195066 w 2892320"/>
                <a:gd name="connsiteY23" fmla="*/ 2258099 h 4280675"/>
                <a:gd name="connsiteX24" fmla="*/ 137916 w 2892320"/>
                <a:gd name="connsiteY24" fmla="*/ 2210474 h 4280675"/>
                <a:gd name="connsiteX25" fmla="*/ 137916 w 2892320"/>
                <a:gd name="connsiteY25" fmla="*/ 2286674 h 4280675"/>
                <a:gd name="connsiteX26" fmla="*/ 176016 w 2892320"/>
                <a:gd name="connsiteY26" fmla="*/ 2343824 h 4280675"/>
                <a:gd name="connsiteX27" fmla="*/ 176016 w 2892320"/>
                <a:gd name="connsiteY27" fmla="*/ 2391449 h 4280675"/>
                <a:gd name="connsiteX28" fmla="*/ 99816 w 2892320"/>
                <a:gd name="connsiteY28" fmla="*/ 2391449 h 4280675"/>
                <a:gd name="connsiteX29" fmla="*/ 4566 w 2892320"/>
                <a:gd name="connsiteY29" fmla="*/ 2267624 h 4280675"/>
                <a:gd name="connsiteX30" fmla="*/ 14091 w 2892320"/>
                <a:gd name="connsiteY30" fmla="*/ 2096174 h 4280675"/>
                <a:gd name="connsiteX31" fmla="*/ 4566 w 2892320"/>
                <a:gd name="connsiteY31" fmla="*/ 2019974 h 4280675"/>
                <a:gd name="connsiteX32" fmla="*/ 52191 w 2892320"/>
                <a:gd name="connsiteY32" fmla="*/ 1667549 h 4280675"/>
                <a:gd name="connsiteX33" fmla="*/ 80766 w 2892320"/>
                <a:gd name="connsiteY33" fmla="*/ 1438949 h 4280675"/>
                <a:gd name="connsiteX34" fmla="*/ 118866 w 2892320"/>
                <a:gd name="connsiteY34" fmla="*/ 1115099 h 4280675"/>
                <a:gd name="connsiteX35" fmla="*/ 185541 w 2892320"/>
                <a:gd name="connsiteY35" fmla="*/ 829349 h 4280675"/>
                <a:gd name="connsiteX36" fmla="*/ 347466 w 2892320"/>
                <a:gd name="connsiteY36" fmla="*/ 705524 h 4280675"/>
                <a:gd name="connsiteX37" fmla="*/ 595116 w 2892320"/>
                <a:gd name="connsiteY37" fmla="*/ 553124 h 4280675"/>
                <a:gd name="connsiteX38" fmla="*/ 642741 w 2892320"/>
                <a:gd name="connsiteY38" fmla="*/ 486449 h 4280675"/>
                <a:gd name="connsiteX39" fmla="*/ 614166 w 2892320"/>
                <a:gd name="connsiteY39" fmla="*/ 429299 h 4280675"/>
                <a:gd name="connsiteX40" fmla="*/ 566541 w 2892320"/>
                <a:gd name="connsiteY40" fmla="*/ 238799 h 4280675"/>
                <a:gd name="connsiteX41" fmla="*/ 595116 w 2892320"/>
                <a:gd name="connsiteY41" fmla="*/ 76874 h 4280675"/>
                <a:gd name="connsiteX42" fmla="*/ 671316 w 2892320"/>
                <a:gd name="connsiteY42" fmla="*/ 10199 h 4280675"/>
                <a:gd name="connsiteX43" fmla="*/ 861816 w 2892320"/>
                <a:gd name="connsiteY43" fmla="*/ 10199 h 4280675"/>
                <a:gd name="connsiteX44" fmla="*/ 947541 w 2892320"/>
                <a:gd name="connsiteY44" fmla="*/ 105449 h 4280675"/>
                <a:gd name="connsiteX45" fmla="*/ 976116 w 2892320"/>
                <a:gd name="connsiteY45" fmla="*/ 267374 h 4280675"/>
                <a:gd name="connsiteX46" fmla="*/ 938016 w 2892320"/>
                <a:gd name="connsiteY46" fmla="*/ 400724 h 4280675"/>
                <a:gd name="connsiteX47" fmla="*/ 909441 w 2892320"/>
                <a:gd name="connsiteY47" fmla="*/ 467399 h 4280675"/>
                <a:gd name="connsiteX48" fmla="*/ 928491 w 2892320"/>
                <a:gd name="connsiteY48" fmla="*/ 534074 h 4280675"/>
                <a:gd name="connsiteX49" fmla="*/ 1004691 w 2892320"/>
                <a:gd name="connsiteY49" fmla="*/ 610274 h 4280675"/>
                <a:gd name="connsiteX50" fmla="*/ 1166616 w 2892320"/>
                <a:gd name="connsiteY50" fmla="*/ 686474 h 4280675"/>
                <a:gd name="connsiteX51" fmla="*/ 1305590 w 2892320"/>
                <a:gd name="connsiteY51" fmla="*/ 653681 h 4280675"/>
                <a:gd name="connsiteX52" fmla="*/ 1493910 w 2892320"/>
                <a:gd name="connsiteY52" fmla="*/ 678703 h 4280675"/>
                <a:gd name="connsiteX53" fmla="*/ 1645109 w 2892320"/>
                <a:gd name="connsiteY53" fmla="*/ 737370 h 4280675"/>
                <a:gd name="connsiteX54" fmla="*/ 1820979 w 2892320"/>
                <a:gd name="connsiteY54" fmla="*/ 757274 h 4280675"/>
                <a:gd name="connsiteX55" fmla="*/ 1763082 w 2892320"/>
                <a:gd name="connsiteY55" fmla="*/ 516211 h 4280675"/>
                <a:gd name="connsiteX56" fmla="*/ 1662435 w 2892320"/>
                <a:gd name="connsiteY56" fmla="*/ 344715 h 4280675"/>
                <a:gd name="connsiteX57" fmla="*/ 1520016 w 2892320"/>
                <a:gd name="connsiteY57" fmla="*/ 265389 h 4280675"/>
                <a:gd name="connsiteX58" fmla="*/ 1434520 w 2892320"/>
                <a:gd name="connsiteY58" fmla="*/ 261835 h 4280675"/>
                <a:gd name="connsiteX59" fmla="*/ 1503893 w 2892320"/>
                <a:gd name="connsiteY59" fmla="*/ 55791 h 4280675"/>
                <a:gd name="connsiteX60" fmla="*/ 2851825 w 2892320"/>
                <a:gd name="connsiteY60" fmla="*/ 1067097 h 4280675"/>
                <a:gd name="connsiteX61" fmla="*/ 2518157 w 2892320"/>
                <a:gd name="connsiteY61" fmla="*/ 1407817 h 4280675"/>
                <a:gd name="connsiteX62" fmla="*/ 2289037 w 2892320"/>
                <a:gd name="connsiteY62" fmla="*/ 1618505 h 4280675"/>
                <a:gd name="connsiteX63" fmla="*/ 1985148 w 2892320"/>
                <a:gd name="connsiteY63" fmla="*/ 1923350 h 4280675"/>
                <a:gd name="connsiteX64" fmla="*/ 1779954 w 2892320"/>
                <a:gd name="connsiteY64" fmla="*/ 1997133 h 4280675"/>
                <a:gd name="connsiteX65" fmla="*/ 1551809 w 2892320"/>
                <a:gd name="connsiteY65" fmla="*/ 2081531 h 4280675"/>
                <a:gd name="connsiteX66" fmla="*/ 1271391 w 2892320"/>
                <a:gd name="connsiteY66" fmla="*/ 2277149 h 4280675"/>
                <a:gd name="connsiteX67" fmla="*/ 1261866 w 2892320"/>
                <a:gd name="connsiteY67" fmla="*/ 2248574 h 4280675"/>
                <a:gd name="connsiteX68" fmla="*/ 1347591 w 2892320"/>
                <a:gd name="connsiteY68" fmla="*/ 2134274 h 4280675"/>
                <a:gd name="connsiteX69" fmla="*/ 2115344 w 2892320"/>
                <a:gd name="connsiteY69" fmla="*/ 663494 h 4280675"/>
                <a:gd name="connsiteX70" fmla="*/ 2073343 w 2892320"/>
                <a:gd name="connsiteY70" fmla="*/ 816604 h 4280675"/>
                <a:gd name="connsiteX71" fmla="*/ 1923122 w 2892320"/>
                <a:gd name="connsiteY71" fmla="*/ 961515 h 4280675"/>
                <a:gd name="connsiteX72" fmla="*/ 1740652 w 2892320"/>
                <a:gd name="connsiteY72" fmla="*/ 1003407 h 4280675"/>
                <a:gd name="connsiteX73" fmla="*/ 1429935 w 2892320"/>
                <a:gd name="connsiteY73" fmla="*/ 994117 h 4280675"/>
                <a:gd name="connsiteX74" fmla="*/ 1173216 w 2892320"/>
                <a:gd name="connsiteY74" fmla="*/ 1016295 h 4280675"/>
                <a:gd name="connsiteX75" fmla="*/ 1138041 w 2892320"/>
                <a:gd name="connsiteY75" fmla="*/ 1600874 h 4280675"/>
                <a:gd name="connsiteX76" fmla="*/ 1138041 w 2892320"/>
                <a:gd name="connsiteY76" fmla="*/ 1781849 h 4280675"/>
                <a:gd name="connsiteX77" fmla="*/ 1176141 w 2892320"/>
                <a:gd name="connsiteY77" fmla="*/ 2019974 h 4280675"/>
                <a:gd name="connsiteX78" fmla="*/ 1195191 w 2892320"/>
                <a:gd name="connsiteY78" fmla="*/ 2134274 h 4280675"/>
                <a:gd name="connsiteX79" fmla="*/ 1204716 w 2892320"/>
                <a:gd name="connsiteY79" fmla="*/ 2305724 h 4280675"/>
                <a:gd name="connsiteX80" fmla="*/ 1185666 w 2892320"/>
                <a:gd name="connsiteY80" fmla="*/ 2543849 h 4280675"/>
                <a:gd name="connsiteX81" fmla="*/ 1128516 w 2892320"/>
                <a:gd name="connsiteY81" fmla="*/ 2834357 h 4280675"/>
                <a:gd name="connsiteX82" fmla="*/ 1118991 w 2892320"/>
                <a:gd name="connsiteY82" fmla="*/ 3096299 h 4280675"/>
                <a:gd name="connsiteX83" fmla="*/ 1138041 w 2892320"/>
                <a:gd name="connsiteY83" fmla="*/ 3334424 h 4280675"/>
                <a:gd name="connsiteX84" fmla="*/ 1071366 w 2892320"/>
                <a:gd name="connsiteY84" fmla="*/ 3629699 h 4280675"/>
                <a:gd name="connsiteX85" fmla="*/ 995166 w 2892320"/>
                <a:gd name="connsiteY85" fmla="*/ 4029749 h 4280675"/>
                <a:gd name="connsiteX86" fmla="*/ 1061841 w 2892320"/>
                <a:gd name="connsiteY86" fmla="*/ 4182149 h 4280675"/>
                <a:gd name="connsiteX87" fmla="*/ 985641 w 2892320"/>
                <a:gd name="connsiteY87" fmla="*/ 4267874 h 4280675"/>
                <a:gd name="connsiteX88" fmla="*/ 871341 w 2892320"/>
                <a:gd name="connsiteY88" fmla="*/ 4277399 h 4280675"/>
                <a:gd name="connsiteX89" fmla="*/ 833241 w 2892320"/>
                <a:gd name="connsiteY89" fmla="*/ 4239299 h 4280675"/>
                <a:gd name="connsiteX90" fmla="*/ 833241 w 2892320"/>
                <a:gd name="connsiteY90" fmla="*/ 4191674 h 4280675"/>
                <a:gd name="connsiteX91" fmla="*/ 833241 w 2892320"/>
                <a:gd name="connsiteY91" fmla="*/ 4124999 h 4280675"/>
                <a:gd name="connsiteX92" fmla="*/ 861816 w 2892320"/>
                <a:gd name="connsiteY92" fmla="*/ 4020224 h 4280675"/>
                <a:gd name="connsiteX93" fmla="*/ 823716 w 2892320"/>
                <a:gd name="connsiteY93" fmla="*/ 3924974 h 4280675"/>
                <a:gd name="connsiteX94" fmla="*/ 861816 w 2892320"/>
                <a:gd name="connsiteY94" fmla="*/ 3772574 h 4280675"/>
                <a:gd name="connsiteX95" fmla="*/ 833241 w 2892320"/>
                <a:gd name="connsiteY95" fmla="*/ 3377282 h 4280675"/>
                <a:gd name="connsiteX96" fmla="*/ 880866 w 2892320"/>
                <a:gd name="connsiteY96" fmla="*/ 3105824 h 4280675"/>
                <a:gd name="connsiteX97" fmla="*/ 776091 w 2892320"/>
                <a:gd name="connsiteY97" fmla="*/ 2267624 h 4280675"/>
                <a:gd name="connsiteX98" fmla="*/ 690366 w 2892320"/>
                <a:gd name="connsiteY98" fmla="*/ 2858174 h 4280675"/>
                <a:gd name="connsiteX99" fmla="*/ 680841 w 2892320"/>
                <a:gd name="connsiteY99" fmla="*/ 3115349 h 4280675"/>
                <a:gd name="connsiteX100" fmla="*/ 699891 w 2892320"/>
                <a:gd name="connsiteY100" fmla="*/ 3343949 h 4280675"/>
                <a:gd name="connsiteX101" fmla="*/ 671316 w 2892320"/>
                <a:gd name="connsiteY101" fmla="*/ 3648749 h 4280675"/>
                <a:gd name="connsiteX102" fmla="*/ 680841 w 2892320"/>
                <a:gd name="connsiteY102" fmla="*/ 3820199 h 4280675"/>
                <a:gd name="connsiteX103" fmla="*/ 699891 w 2892320"/>
                <a:gd name="connsiteY103" fmla="*/ 3953549 h 4280675"/>
                <a:gd name="connsiteX104" fmla="*/ 699891 w 2892320"/>
                <a:gd name="connsiteY104" fmla="*/ 4039274 h 4280675"/>
                <a:gd name="connsiteX105" fmla="*/ 699891 w 2892320"/>
                <a:gd name="connsiteY105" fmla="*/ 4086899 h 4280675"/>
                <a:gd name="connsiteX106" fmla="*/ 699891 w 2892320"/>
                <a:gd name="connsiteY106" fmla="*/ 4163099 h 4280675"/>
                <a:gd name="connsiteX107" fmla="*/ 709416 w 2892320"/>
                <a:gd name="connsiteY107" fmla="*/ 4258349 h 4280675"/>
                <a:gd name="connsiteX108" fmla="*/ 661791 w 2892320"/>
                <a:gd name="connsiteY108" fmla="*/ 4277399 h 4280675"/>
                <a:gd name="connsiteX0" fmla="*/ 661791 w 2898370"/>
                <a:gd name="connsiteY0" fmla="*/ 4277399 h 4280675"/>
                <a:gd name="connsiteX1" fmla="*/ 490341 w 2898370"/>
                <a:gd name="connsiteY1" fmla="*/ 4239299 h 4280675"/>
                <a:gd name="connsiteX2" fmla="*/ 461766 w 2898370"/>
                <a:gd name="connsiteY2" fmla="*/ 4201199 h 4280675"/>
                <a:gd name="connsiteX3" fmla="*/ 557016 w 2898370"/>
                <a:gd name="connsiteY3" fmla="*/ 4020224 h 4280675"/>
                <a:gd name="connsiteX4" fmla="*/ 537966 w 2898370"/>
                <a:gd name="connsiteY4" fmla="*/ 3839249 h 4280675"/>
                <a:gd name="connsiteX5" fmla="*/ 433191 w 2898370"/>
                <a:gd name="connsiteY5" fmla="*/ 3458249 h 4280675"/>
                <a:gd name="connsiteX6" fmla="*/ 404616 w 2898370"/>
                <a:gd name="connsiteY6" fmla="*/ 3210599 h 4280675"/>
                <a:gd name="connsiteX7" fmla="*/ 433191 w 2898370"/>
                <a:gd name="connsiteY7" fmla="*/ 3010574 h 4280675"/>
                <a:gd name="connsiteX8" fmla="*/ 433191 w 2898370"/>
                <a:gd name="connsiteY8" fmla="*/ 2724824 h 4280675"/>
                <a:gd name="connsiteX9" fmla="*/ 385566 w 2898370"/>
                <a:gd name="connsiteY9" fmla="*/ 2467649 h 4280675"/>
                <a:gd name="connsiteX10" fmla="*/ 337941 w 2898370"/>
                <a:gd name="connsiteY10" fmla="*/ 2267624 h 4280675"/>
                <a:gd name="connsiteX11" fmla="*/ 395091 w 2898370"/>
                <a:gd name="connsiteY11" fmla="*/ 1819949 h 4280675"/>
                <a:gd name="connsiteX12" fmla="*/ 414141 w 2898370"/>
                <a:gd name="connsiteY12" fmla="*/ 1486574 h 4280675"/>
                <a:gd name="connsiteX13" fmla="*/ 404616 w 2898370"/>
                <a:gd name="connsiteY13" fmla="*/ 1191299 h 4280675"/>
                <a:gd name="connsiteX14" fmla="*/ 404616 w 2898370"/>
                <a:gd name="connsiteY14" fmla="*/ 1096049 h 4280675"/>
                <a:gd name="connsiteX15" fmla="*/ 309366 w 2898370"/>
                <a:gd name="connsiteY15" fmla="*/ 1343699 h 4280675"/>
                <a:gd name="connsiteX16" fmla="*/ 271266 w 2898370"/>
                <a:gd name="connsiteY16" fmla="*/ 1496099 h 4280675"/>
                <a:gd name="connsiteX17" fmla="*/ 261741 w 2898370"/>
                <a:gd name="connsiteY17" fmla="*/ 1648499 h 4280675"/>
                <a:gd name="connsiteX18" fmla="*/ 147441 w 2898370"/>
                <a:gd name="connsiteY18" fmla="*/ 1924724 h 4280675"/>
                <a:gd name="connsiteX19" fmla="*/ 118866 w 2898370"/>
                <a:gd name="connsiteY19" fmla="*/ 2029499 h 4280675"/>
                <a:gd name="connsiteX20" fmla="*/ 185541 w 2898370"/>
                <a:gd name="connsiteY20" fmla="*/ 2096174 h 4280675"/>
                <a:gd name="connsiteX21" fmla="*/ 233166 w 2898370"/>
                <a:gd name="connsiteY21" fmla="*/ 2229524 h 4280675"/>
                <a:gd name="connsiteX22" fmla="*/ 252216 w 2898370"/>
                <a:gd name="connsiteY22" fmla="*/ 2286674 h 4280675"/>
                <a:gd name="connsiteX23" fmla="*/ 195066 w 2898370"/>
                <a:gd name="connsiteY23" fmla="*/ 2258099 h 4280675"/>
                <a:gd name="connsiteX24" fmla="*/ 137916 w 2898370"/>
                <a:gd name="connsiteY24" fmla="*/ 2210474 h 4280675"/>
                <a:gd name="connsiteX25" fmla="*/ 137916 w 2898370"/>
                <a:gd name="connsiteY25" fmla="*/ 2286674 h 4280675"/>
                <a:gd name="connsiteX26" fmla="*/ 176016 w 2898370"/>
                <a:gd name="connsiteY26" fmla="*/ 2343824 h 4280675"/>
                <a:gd name="connsiteX27" fmla="*/ 176016 w 2898370"/>
                <a:gd name="connsiteY27" fmla="*/ 2391449 h 4280675"/>
                <a:gd name="connsiteX28" fmla="*/ 99816 w 2898370"/>
                <a:gd name="connsiteY28" fmla="*/ 2391449 h 4280675"/>
                <a:gd name="connsiteX29" fmla="*/ 4566 w 2898370"/>
                <a:gd name="connsiteY29" fmla="*/ 2267624 h 4280675"/>
                <a:gd name="connsiteX30" fmla="*/ 14091 w 2898370"/>
                <a:gd name="connsiteY30" fmla="*/ 2096174 h 4280675"/>
                <a:gd name="connsiteX31" fmla="*/ 4566 w 2898370"/>
                <a:gd name="connsiteY31" fmla="*/ 2019974 h 4280675"/>
                <a:gd name="connsiteX32" fmla="*/ 52191 w 2898370"/>
                <a:gd name="connsiteY32" fmla="*/ 1667549 h 4280675"/>
                <a:gd name="connsiteX33" fmla="*/ 80766 w 2898370"/>
                <a:gd name="connsiteY33" fmla="*/ 1438949 h 4280675"/>
                <a:gd name="connsiteX34" fmla="*/ 118866 w 2898370"/>
                <a:gd name="connsiteY34" fmla="*/ 1115099 h 4280675"/>
                <a:gd name="connsiteX35" fmla="*/ 185541 w 2898370"/>
                <a:gd name="connsiteY35" fmla="*/ 829349 h 4280675"/>
                <a:gd name="connsiteX36" fmla="*/ 347466 w 2898370"/>
                <a:gd name="connsiteY36" fmla="*/ 705524 h 4280675"/>
                <a:gd name="connsiteX37" fmla="*/ 595116 w 2898370"/>
                <a:gd name="connsiteY37" fmla="*/ 553124 h 4280675"/>
                <a:gd name="connsiteX38" fmla="*/ 642741 w 2898370"/>
                <a:gd name="connsiteY38" fmla="*/ 486449 h 4280675"/>
                <a:gd name="connsiteX39" fmla="*/ 614166 w 2898370"/>
                <a:gd name="connsiteY39" fmla="*/ 429299 h 4280675"/>
                <a:gd name="connsiteX40" fmla="*/ 566541 w 2898370"/>
                <a:gd name="connsiteY40" fmla="*/ 238799 h 4280675"/>
                <a:gd name="connsiteX41" fmla="*/ 595116 w 2898370"/>
                <a:gd name="connsiteY41" fmla="*/ 76874 h 4280675"/>
                <a:gd name="connsiteX42" fmla="*/ 671316 w 2898370"/>
                <a:gd name="connsiteY42" fmla="*/ 10199 h 4280675"/>
                <a:gd name="connsiteX43" fmla="*/ 861816 w 2898370"/>
                <a:gd name="connsiteY43" fmla="*/ 10199 h 4280675"/>
                <a:gd name="connsiteX44" fmla="*/ 947541 w 2898370"/>
                <a:gd name="connsiteY44" fmla="*/ 105449 h 4280675"/>
                <a:gd name="connsiteX45" fmla="*/ 976116 w 2898370"/>
                <a:gd name="connsiteY45" fmla="*/ 267374 h 4280675"/>
                <a:gd name="connsiteX46" fmla="*/ 938016 w 2898370"/>
                <a:gd name="connsiteY46" fmla="*/ 400724 h 4280675"/>
                <a:gd name="connsiteX47" fmla="*/ 909441 w 2898370"/>
                <a:gd name="connsiteY47" fmla="*/ 467399 h 4280675"/>
                <a:gd name="connsiteX48" fmla="*/ 928491 w 2898370"/>
                <a:gd name="connsiteY48" fmla="*/ 534074 h 4280675"/>
                <a:gd name="connsiteX49" fmla="*/ 1004691 w 2898370"/>
                <a:gd name="connsiteY49" fmla="*/ 610274 h 4280675"/>
                <a:gd name="connsiteX50" fmla="*/ 1166616 w 2898370"/>
                <a:gd name="connsiteY50" fmla="*/ 686474 h 4280675"/>
                <a:gd name="connsiteX51" fmla="*/ 1305590 w 2898370"/>
                <a:gd name="connsiteY51" fmla="*/ 653681 h 4280675"/>
                <a:gd name="connsiteX52" fmla="*/ 1493910 w 2898370"/>
                <a:gd name="connsiteY52" fmla="*/ 678703 h 4280675"/>
                <a:gd name="connsiteX53" fmla="*/ 1645109 w 2898370"/>
                <a:gd name="connsiteY53" fmla="*/ 737370 h 4280675"/>
                <a:gd name="connsiteX54" fmla="*/ 1820979 w 2898370"/>
                <a:gd name="connsiteY54" fmla="*/ 757274 h 4280675"/>
                <a:gd name="connsiteX55" fmla="*/ 1763082 w 2898370"/>
                <a:gd name="connsiteY55" fmla="*/ 516211 h 4280675"/>
                <a:gd name="connsiteX56" fmla="*/ 1662435 w 2898370"/>
                <a:gd name="connsiteY56" fmla="*/ 344715 h 4280675"/>
                <a:gd name="connsiteX57" fmla="*/ 1520016 w 2898370"/>
                <a:gd name="connsiteY57" fmla="*/ 265389 h 4280675"/>
                <a:gd name="connsiteX58" fmla="*/ 1434520 w 2898370"/>
                <a:gd name="connsiteY58" fmla="*/ 261835 h 4280675"/>
                <a:gd name="connsiteX59" fmla="*/ 1401297 w 2898370"/>
                <a:gd name="connsiteY59" fmla="*/ 91237 h 4280675"/>
                <a:gd name="connsiteX60" fmla="*/ 2851825 w 2898370"/>
                <a:gd name="connsiteY60" fmla="*/ 1067097 h 4280675"/>
                <a:gd name="connsiteX61" fmla="*/ 2518157 w 2898370"/>
                <a:gd name="connsiteY61" fmla="*/ 1407817 h 4280675"/>
                <a:gd name="connsiteX62" fmla="*/ 2289037 w 2898370"/>
                <a:gd name="connsiteY62" fmla="*/ 1618505 h 4280675"/>
                <a:gd name="connsiteX63" fmla="*/ 1985148 w 2898370"/>
                <a:gd name="connsiteY63" fmla="*/ 1923350 h 4280675"/>
                <a:gd name="connsiteX64" fmla="*/ 1779954 w 2898370"/>
                <a:gd name="connsiteY64" fmla="*/ 1997133 h 4280675"/>
                <a:gd name="connsiteX65" fmla="*/ 1551809 w 2898370"/>
                <a:gd name="connsiteY65" fmla="*/ 2081531 h 4280675"/>
                <a:gd name="connsiteX66" fmla="*/ 1271391 w 2898370"/>
                <a:gd name="connsiteY66" fmla="*/ 2277149 h 4280675"/>
                <a:gd name="connsiteX67" fmla="*/ 1261866 w 2898370"/>
                <a:gd name="connsiteY67" fmla="*/ 2248574 h 4280675"/>
                <a:gd name="connsiteX68" fmla="*/ 1347591 w 2898370"/>
                <a:gd name="connsiteY68" fmla="*/ 2134274 h 4280675"/>
                <a:gd name="connsiteX69" fmla="*/ 2115344 w 2898370"/>
                <a:gd name="connsiteY69" fmla="*/ 663494 h 4280675"/>
                <a:gd name="connsiteX70" fmla="*/ 2073343 w 2898370"/>
                <a:gd name="connsiteY70" fmla="*/ 816604 h 4280675"/>
                <a:gd name="connsiteX71" fmla="*/ 1923122 w 2898370"/>
                <a:gd name="connsiteY71" fmla="*/ 961515 h 4280675"/>
                <a:gd name="connsiteX72" fmla="*/ 1740652 w 2898370"/>
                <a:gd name="connsiteY72" fmla="*/ 1003407 h 4280675"/>
                <a:gd name="connsiteX73" fmla="*/ 1429935 w 2898370"/>
                <a:gd name="connsiteY73" fmla="*/ 994117 h 4280675"/>
                <a:gd name="connsiteX74" fmla="*/ 1173216 w 2898370"/>
                <a:gd name="connsiteY74" fmla="*/ 1016295 h 4280675"/>
                <a:gd name="connsiteX75" fmla="*/ 1138041 w 2898370"/>
                <a:gd name="connsiteY75" fmla="*/ 1600874 h 4280675"/>
                <a:gd name="connsiteX76" fmla="*/ 1138041 w 2898370"/>
                <a:gd name="connsiteY76" fmla="*/ 1781849 h 4280675"/>
                <a:gd name="connsiteX77" fmla="*/ 1176141 w 2898370"/>
                <a:gd name="connsiteY77" fmla="*/ 2019974 h 4280675"/>
                <a:gd name="connsiteX78" fmla="*/ 1195191 w 2898370"/>
                <a:gd name="connsiteY78" fmla="*/ 2134274 h 4280675"/>
                <a:gd name="connsiteX79" fmla="*/ 1204716 w 2898370"/>
                <a:gd name="connsiteY79" fmla="*/ 2305724 h 4280675"/>
                <a:gd name="connsiteX80" fmla="*/ 1185666 w 2898370"/>
                <a:gd name="connsiteY80" fmla="*/ 2543849 h 4280675"/>
                <a:gd name="connsiteX81" fmla="*/ 1128516 w 2898370"/>
                <a:gd name="connsiteY81" fmla="*/ 2834357 h 4280675"/>
                <a:gd name="connsiteX82" fmla="*/ 1118991 w 2898370"/>
                <a:gd name="connsiteY82" fmla="*/ 3096299 h 4280675"/>
                <a:gd name="connsiteX83" fmla="*/ 1138041 w 2898370"/>
                <a:gd name="connsiteY83" fmla="*/ 3334424 h 4280675"/>
                <a:gd name="connsiteX84" fmla="*/ 1071366 w 2898370"/>
                <a:gd name="connsiteY84" fmla="*/ 3629699 h 4280675"/>
                <a:gd name="connsiteX85" fmla="*/ 995166 w 2898370"/>
                <a:gd name="connsiteY85" fmla="*/ 4029749 h 4280675"/>
                <a:gd name="connsiteX86" fmla="*/ 1061841 w 2898370"/>
                <a:gd name="connsiteY86" fmla="*/ 4182149 h 4280675"/>
                <a:gd name="connsiteX87" fmla="*/ 985641 w 2898370"/>
                <a:gd name="connsiteY87" fmla="*/ 4267874 h 4280675"/>
                <a:gd name="connsiteX88" fmla="*/ 871341 w 2898370"/>
                <a:gd name="connsiteY88" fmla="*/ 4277399 h 4280675"/>
                <a:gd name="connsiteX89" fmla="*/ 833241 w 2898370"/>
                <a:gd name="connsiteY89" fmla="*/ 4239299 h 4280675"/>
                <a:gd name="connsiteX90" fmla="*/ 833241 w 2898370"/>
                <a:gd name="connsiteY90" fmla="*/ 4191674 h 4280675"/>
                <a:gd name="connsiteX91" fmla="*/ 833241 w 2898370"/>
                <a:gd name="connsiteY91" fmla="*/ 4124999 h 4280675"/>
                <a:gd name="connsiteX92" fmla="*/ 861816 w 2898370"/>
                <a:gd name="connsiteY92" fmla="*/ 4020224 h 4280675"/>
                <a:gd name="connsiteX93" fmla="*/ 823716 w 2898370"/>
                <a:gd name="connsiteY93" fmla="*/ 3924974 h 4280675"/>
                <a:gd name="connsiteX94" fmla="*/ 861816 w 2898370"/>
                <a:gd name="connsiteY94" fmla="*/ 3772574 h 4280675"/>
                <a:gd name="connsiteX95" fmla="*/ 833241 w 2898370"/>
                <a:gd name="connsiteY95" fmla="*/ 3377282 h 4280675"/>
                <a:gd name="connsiteX96" fmla="*/ 880866 w 2898370"/>
                <a:gd name="connsiteY96" fmla="*/ 3105824 h 4280675"/>
                <a:gd name="connsiteX97" fmla="*/ 776091 w 2898370"/>
                <a:gd name="connsiteY97" fmla="*/ 2267624 h 4280675"/>
                <a:gd name="connsiteX98" fmla="*/ 690366 w 2898370"/>
                <a:gd name="connsiteY98" fmla="*/ 2858174 h 4280675"/>
                <a:gd name="connsiteX99" fmla="*/ 680841 w 2898370"/>
                <a:gd name="connsiteY99" fmla="*/ 3115349 h 4280675"/>
                <a:gd name="connsiteX100" fmla="*/ 699891 w 2898370"/>
                <a:gd name="connsiteY100" fmla="*/ 3343949 h 4280675"/>
                <a:gd name="connsiteX101" fmla="*/ 671316 w 2898370"/>
                <a:gd name="connsiteY101" fmla="*/ 3648749 h 4280675"/>
                <a:gd name="connsiteX102" fmla="*/ 680841 w 2898370"/>
                <a:gd name="connsiteY102" fmla="*/ 3820199 h 4280675"/>
                <a:gd name="connsiteX103" fmla="*/ 699891 w 2898370"/>
                <a:gd name="connsiteY103" fmla="*/ 3953549 h 4280675"/>
                <a:gd name="connsiteX104" fmla="*/ 699891 w 2898370"/>
                <a:gd name="connsiteY104" fmla="*/ 4039274 h 4280675"/>
                <a:gd name="connsiteX105" fmla="*/ 699891 w 2898370"/>
                <a:gd name="connsiteY105" fmla="*/ 4086899 h 4280675"/>
                <a:gd name="connsiteX106" fmla="*/ 699891 w 2898370"/>
                <a:gd name="connsiteY106" fmla="*/ 4163099 h 4280675"/>
                <a:gd name="connsiteX107" fmla="*/ 709416 w 2898370"/>
                <a:gd name="connsiteY107" fmla="*/ 4258349 h 4280675"/>
                <a:gd name="connsiteX108" fmla="*/ 661791 w 2898370"/>
                <a:gd name="connsiteY108" fmla="*/ 4277399 h 4280675"/>
                <a:gd name="connsiteX0" fmla="*/ 661791 w 2898370"/>
                <a:gd name="connsiteY0" fmla="*/ 4277399 h 4280675"/>
                <a:gd name="connsiteX1" fmla="*/ 490341 w 2898370"/>
                <a:gd name="connsiteY1" fmla="*/ 4239299 h 4280675"/>
                <a:gd name="connsiteX2" fmla="*/ 461766 w 2898370"/>
                <a:gd name="connsiteY2" fmla="*/ 4201199 h 4280675"/>
                <a:gd name="connsiteX3" fmla="*/ 557016 w 2898370"/>
                <a:gd name="connsiteY3" fmla="*/ 4020224 h 4280675"/>
                <a:gd name="connsiteX4" fmla="*/ 537966 w 2898370"/>
                <a:gd name="connsiteY4" fmla="*/ 3839249 h 4280675"/>
                <a:gd name="connsiteX5" fmla="*/ 433191 w 2898370"/>
                <a:gd name="connsiteY5" fmla="*/ 3458249 h 4280675"/>
                <a:gd name="connsiteX6" fmla="*/ 404616 w 2898370"/>
                <a:gd name="connsiteY6" fmla="*/ 3210599 h 4280675"/>
                <a:gd name="connsiteX7" fmla="*/ 433191 w 2898370"/>
                <a:gd name="connsiteY7" fmla="*/ 3010574 h 4280675"/>
                <a:gd name="connsiteX8" fmla="*/ 433191 w 2898370"/>
                <a:gd name="connsiteY8" fmla="*/ 2724824 h 4280675"/>
                <a:gd name="connsiteX9" fmla="*/ 385566 w 2898370"/>
                <a:gd name="connsiteY9" fmla="*/ 2467649 h 4280675"/>
                <a:gd name="connsiteX10" fmla="*/ 337941 w 2898370"/>
                <a:gd name="connsiteY10" fmla="*/ 2267624 h 4280675"/>
                <a:gd name="connsiteX11" fmla="*/ 395091 w 2898370"/>
                <a:gd name="connsiteY11" fmla="*/ 1819949 h 4280675"/>
                <a:gd name="connsiteX12" fmla="*/ 414141 w 2898370"/>
                <a:gd name="connsiteY12" fmla="*/ 1486574 h 4280675"/>
                <a:gd name="connsiteX13" fmla="*/ 404616 w 2898370"/>
                <a:gd name="connsiteY13" fmla="*/ 1191299 h 4280675"/>
                <a:gd name="connsiteX14" fmla="*/ 404616 w 2898370"/>
                <a:gd name="connsiteY14" fmla="*/ 1096049 h 4280675"/>
                <a:gd name="connsiteX15" fmla="*/ 309366 w 2898370"/>
                <a:gd name="connsiteY15" fmla="*/ 1343699 h 4280675"/>
                <a:gd name="connsiteX16" fmla="*/ 271266 w 2898370"/>
                <a:gd name="connsiteY16" fmla="*/ 1496099 h 4280675"/>
                <a:gd name="connsiteX17" fmla="*/ 261741 w 2898370"/>
                <a:gd name="connsiteY17" fmla="*/ 1648499 h 4280675"/>
                <a:gd name="connsiteX18" fmla="*/ 147441 w 2898370"/>
                <a:gd name="connsiteY18" fmla="*/ 1924724 h 4280675"/>
                <a:gd name="connsiteX19" fmla="*/ 118866 w 2898370"/>
                <a:gd name="connsiteY19" fmla="*/ 2029499 h 4280675"/>
                <a:gd name="connsiteX20" fmla="*/ 185541 w 2898370"/>
                <a:gd name="connsiteY20" fmla="*/ 2096174 h 4280675"/>
                <a:gd name="connsiteX21" fmla="*/ 233166 w 2898370"/>
                <a:gd name="connsiteY21" fmla="*/ 2229524 h 4280675"/>
                <a:gd name="connsiteX22" fmla="*/ 252216 w 2898370"/>
                <a:gd name="connsiteY22" fmla="*/ 2286674 h 4280675"/>
                <a:gd name="connsiteX23" fmla="*/ 195066 w 2898370"/>
                <a:gd name="connsiteY23" fmla="*/ 2258099 h 4280675"/>
                <a:gd name="connsiteX24" fmla="*/ 137916 w 2898370"/>
                <a:gd name="connsiteY24" fmla="*/ 2210474 h 4280675"/>
                <a:gd name="connsiteX25" fmla="*/ 137916 w 2898370"/>
                <a:gd name="connsiteY25" fmla="*/ 2286674 h 4280675"/>
                <a:gd name="connsiteX26" fmla="*/ 176016 w 2898370"/>
                <a:gd name="connsiteY26" fmla="*/ 2343824 h 4280675"/>
                <a:gd name="connsiteX27" fmla="*/ 176016 w 2898370"/>
                <a:gd name="connsiteY27" fmla="*/ 2391449 h 4280675"/>
                <a:gd name="connsiteX28" fmla="*/ 99816 w 2898370"/>
                <a:gd name="connsiteY28" fmla="*/ 2391449 h 4280675"/>
                <a:gd name="connsiteX29" fmla="*/ 4566 w 2898370"/>
                <a:gd name="connsiteY29" fmla="*/ 2267624 h 4280675"/>
                <a:gd name="connsiteX30" fmla="*/ 14091 w 2898370"/>
                <a:gd name="connsiteY30" fmla="*/ 2096174 h 4280675"/>
                <a:gd name="connsiteX31" fmla="*/ 4566 w 2898370"/>
                <a:gd name="connsiteY31" fmla="*/ 2019974 h 4280675"/>
                <a:gd name="connsiteX32" fmla="*/ 52191 w 2898370"/>
                <a:gd name="connsiteY32" fmla="*/ 1667549 h 4280675"/>
                <a:gd name="connsiteX33" fmla="*/ 80766 w 2898370"/>
                <a:gd name="connsiteY33" fmla="*/ 1438949 h 4280675"/>
                <a:gd name="connsiteX34" fmla="*/ 118866 w 2898370"/>
                <a:gd name="connsiteY34" fmla="*/ 1115099 h 4280675"/>
                <a:gd name="connsiteX35" fmla="*/ 185541 w 2898370"/>
                <a:gd name="connsiteY35" fmla="*/ 829349 h 4280675"/>
                <a:gd name="connsiteX36" fmla="*/ 347466 w 2898370"/>
                <a:gd name="connsiteY36" fmla="*/ 705524 h 4280675"/>
                <a:gd name="connsiteX37" fmla="*/ 595116 w 2898370"/>
                <a:gd name="connsiteY37" fmla="*/ 553124 h 4280675"/>
                <a:gd name="connsiteX38" fmla="*/ 642741 w 2898370"/>
                <a:gd name="connsiteY38" fmla="*/ 486449 h 4280675"/>
                <a:gd name="connsiteX39" fmla="*/ 614166 w 2898370"/>
                <a:gd name="connsiteY39" fmla="*/ 429299 h 4280675"/>
                <a:gd name="connsiteX40" fmla="*/ 566541 w 2898370"/>
                <a:gd name="connsiteY40" fmla="*/ 238799 h 4280675"/>
                <a:gd name="connsiteX41" fmla="*/ 595116 w 2898370"/>
                <a:gd name="connsiteY41" fmla="*/ 76874 h 4280675"/>
                <a:gd name="connsiteX42" fmla="*/ 671316 w 2898370"/>
                <a:gd name="connsiteY42" fmla="*/ 10199 h 4280675"/>
                <a:gd name="connsiteX43" fmla="*/ 861816 w 2898370"/>
                <a:gd name="connsiteY43" fmla="*/ 10199 h 4280675"/>
                <a:gd name="connsiteX44" fmla="*/ 947541 w 2898370"/>
                <a:gd name="connsiteY44" fmla="*/ 105449 h 4280675"/>
                <a:gd name="connsiteX45" fmla="*/ 976116 w 2898370"/>
                <a:gd name="connsiteY45" fmla="*/ 267374 h 4280675"/>
                <a:gd name="connsiteX46" fmla="*/ 938016 w 2898370"/>
                <a:gd name="connsiteY46" fmla="*/ 400724 h 4280675"/>
                <a:gd name="connsiteX47" fmla="*/ 909441 w 2898370"/>
                <a:gd name="connsiteY47" fmla="*/ 467399 h 4280675"/>
                <a:gd name="connsiteX48" fmla="*/ 928491 w 2898370"/>
                <a:gd name="connsiteY48" fmla="*/ 534074 h 4280675"/>
                <a:gd name="connsiteX49" fmla="*/ 1004691 w 2898370"/>
                <a:gd name="connsiteY49" fmla="*/ 610274 h 4280675"/>
                <a:gd name="connsiteX50" fmla="*/ 1166616 w 2898370"/>
                <a:gd name="connsiteY50" fmla="*/ 686474 h 4280675"/>
                <a:gd name="connsiteX51" fmla="*/ 1305590 w 2898370"/>
                <a:gd name="connsiteY51" fmla="*/ 653681 h 4280675"/>
                <a:gd name="connsiteX52" fmla="*/ 1493910 w 2898370"/>
                <a:gd name="connsiteY52" fmla="*/ 678703 h 4280675"/>
                <a:gd name="connsiteX53" fmla="*/ 1645109 w 2898370"/>
                <a:gd name="connsiteY53" fmla="*/ 737370 h 4280675"/>
                <a:gd name="connsiteX54" fmla="*/ 1820979 w 2898370"/>
                <a:gd name="connsiteY54" fmla="*/ 757274 h 4280675"/>
                <a:gd name="connsiteX55" fmla="*/ 1763082 w 2898370"/>
                <a:gd name="connsiteY55" fmla="*/ 516211 h 4280675"/>
                <a:gd name="connsiteX56" fmla="*/ 1662435 w 2898370"/>
                <a:gd name="connsiteY56" fmla="*/ 344715 h 4280675"/>
                <a:gd name="connsiteX57" fmla="*/ 1520016 w 2898370"/>
                <a:gd name="connsiteY57" fmla="*/ 265389 h 4280675"/>
                <a:gd name="connsiteX58" fmla="*/ 1434520 w 2898370"/>
                <a:gd name="connsiteY58" fmla="*/ 261835 h 4280675"/>
                <a:gd name="connsiteX59" fmla="*/ 1401297 w 2898370"/>
                <a:gd name="connsiteY59" fmla="*/ 91237 h 4280675"/>
                <a:gd name="connsiteX60" fmla="*/ 2851825 w 2898370"/>
                <a:gd name="connsiteY60" fmla="*/ 1067097 h 4280675"/>
                <a:gd name="connsiteX61" fmla="*/ 2518157 w 2898370"/>
                <a:gd name="connsiteY61" fmla="*/ 1407817 h 4280675"/>
                <a:gd name="connsiteX62" fmla="*/ 2289037 w 2898370"/>
                <a:gd name="connsiteY62" fmla="*/ 1618505 h 4280675"/>
                <a:gd name="connsiteX63" fmla="*/ 1985148 w 2898370"/>
                <a:gd name="connsiteY63" fmla="*/ 1923350 h 4280675"/>
                <a:gd name="connsiteX64" fmla="*/ 1779954 w 2898370"/>
                <a:gd name="connsiteY64" fmla="*/ 1997133 h 4280675"/>
                <a:gd name="connsiteX65" fmla="*/ 1551809 w 2898370"/>
                <a:gd name="connsiteY65" fmla="*/ 2081531 h 4280675"/>
                <a:gd name="connsiteX66" fmla="*/ 1271391 w 2898370"/>
                <a:gd name="connsiteY66" fmla="*/ 2277149 h 4280675"/>
                <a:gd name="connsiteX67" fmla="*/ 1261866 w 2898370"/>
                <a:gd name="connsiteY67" fmla="*/ 2248574 h 4280675"/>
                <a:gd name="connsiteX68" fmla="*/ 1347591 w 2898370"/>
                <a:gd name="connsiteY68" fmla="*/ 2134274 h 4280675"/>
                <a:gd name="connsiteX69" fmla="*/ 2115344 w 2898370"/>
                <a:gd name="connsiteY69" fmla="*/ 663494 h 4280675"/>
                <a:gd name="connsiteX70" fmla="*/ 2073343 w 2898370"/>
                <a:gd name="connsiteY70" fmla="*/ 816604 h 4280675"/>
                <a:gd name="connsiteX71" fmla="*/ 1923122 w 2898370"/>
                <a:gd name="connsiteY71" fmla="*/ 961515 h 4280675"/>
                <a:gd name="connsiteX72" fmla="*/ 1740652 w 2898370"/>
                <a:gd name="connsiteY72" fmla="*/ 1003407 h 4280675"/>
                <a:gd name="connsiteX73" fmla="*/ 1429935 w 2898370"/>
                <a:gd name="connsiteY73" fmla="*/ 994117 h 4280675"/>
                <a:gd name="connsiteX74" fmla="*/ 1173216 w 2898370"/>
                <a:gd name="connsiteY74" fmla="*/ 1016295 h 4280675"/>
                <a:gd name="connsiteX75" fmla="*/ 1138041 w 2898370"/>
                <a:gd name="connsiteY75" fmla="*/ 1600874 h 4280675"/>
                <a:gd name="connsiteX76" fmla="*/ 1138041 w 2898370"/>
                <a:gd name="connsiteY76" fmla="*/ 1781849 h 4280675"/>
                <a:gd name="connsiteX77" fmla="*/ 1176141 w 2898370"/>
                <a:gd name="connsiteY77" fmla="*/ 2019974 h 4280675"/>
                <a:gd name="connsiteX78" fmla="*/ 1195191 w 2898370"/>
                <a:gd name="connsiteY78" fmla="*/ 2134274 h 4280675"/>
                <a:gd name="connsiteX79" fmla="*/ 1204716 w 2898370"/>
                <a:gd name="connsiteY79" fmla="*/ 2305724 h 4280675"/>
                <a:gd name="connsiteX80" fmla="*/ 1185666 w 2898370"/>
                <a:gd name="connsiteY80" fmla="*/ 2543849 h 4280675"/>
                <a:gd name="connsiteX81" fmla="*/ 1128516 w 2898370"/>
                <a:gd name="connsiteY81" fmla="*/ 2834357 h 4280675"/>
                <a:gd name="connsiteX82" fmla="*/ 1118991 w 2898370"/>
                <a:gd name="connsiteY82" fmla="*/ 3096299 h 4280675"/>
                <a:gd name="connsiteX83" fmla="*/ 1138041 w 2898370"/>
                <a:gd name="connsiteY83" fmla="*/ 3334424 h 4280675"/>
                <a:gd name="connsiteX84" fmla="*/ 1071366 w 2898370"/>
                <a:gd name="connsiteY84" fmla="*/ 3629699 h 4280675"/>
                <a:gd name="connsiteX85" fmla="*/ 995166 w 2898370"/>
                <a:gd name="connsiteY85" fmla="*/ 4029749 h 4280675"/>
                <a:gd name="connsiteX86" fmla="*/ 1061841 w 2898370"/>
                <a:gd name="connsiteY86" fmla="*/ 4182149 h 4280675"/>
                <a:gd name="connsiteX87" fmla="*/ 985641 w 2898370"/>
                <a:gd name="connsiteY87" fmla="*/ 4267874 h 4280675"/>
                <a:gd name="connsiteX88" fmla="*/ 871341 w 2898370"/>
                <a:gd name="connsiteY88" fmla="*/ 4277399 h 4280675"/>
                <a:gd name="connsiteX89" fmla="*/ 833241 w 2898370"/>
                <a:gd name="connsiteY89" fmla="*/ 4239299 h 4280675"/>
                <a:gd name="connsiteX90" fmla="*/ 833241 w 2898370"/>
                <a:gd name="connsiteY90" fmla="*/ 4191674 h 4280675"/>
                <a:gd name="connsiteX91" fmla="*/ 833241 w 2898370"/>
                <a:gd name="connsiteY91" fmla="*/ 4124999 h 4280675"/>
                <a:gd name="connsiteX92" fmla="*/ 861816 w 2898370"/>
                <a:gd name="connsiteY92" fmla="*/ 4020224 h 4280675"/>
                <a:gd name="connsiteX93" fmla="*/ 823716 w 2898370"/>
                <a:gd name="connsiteY93" fmla="*/ 3924974 h 4280675"/>
                <a:gd name="connsiteX94" fmla="*/ 861816 w 2898370"/>
                <a:gd name="connsiteY94" fmla="*/ 3772574 h 4280675"/>
                <a:gd name="connsiteX95" fmla="*/ 833241 w 2898370"/>
                <a:gd name="connsiteY95" fmla="*/ 3377282 h 4280675"/>
                <a:gd name="connsiteX96" fmla="*/ 880866 w 2898370"/>
                <a:gd name="connsiteY96" fmla="*/ 3105824 h 4280675"/>
                <a:gd name="connsiteX97" fmla="*/ 776091 w 2898370"/>
                <a:gd name="connsiteY97" fmla="*/ 2267624 h 4280675"/>
                <a:gd name="connsiteX98" fmla="*/ 690366 w 2898370"/>
                <a:gd name="connsiteY98" fmla="*/ 2858174 h 4280675"/>
                <a:gd name="connsiteX99" fmla="*/ 680841 w 2898370"/>
                <a:gd name="connsiteY99" fmla="*/ 3115349 h 4280675"/>
                <a:gd name="connsiteX100" fmla="*/ 699891 w 2898370"/>
                <a:gd name="connsiteY100" fmla="*/ 3343949 h 4280675"/>
                <a:gd name="connsiteX101" fmla="*/ 671316 w 2898370"/>
                <a:gd name="connsiteY101" fmla="*/ 3648749 h 4280675"/>
                <a:gd name="connsiteX102" fmla="*/ 680841 w 2898370"/>
                <a:gd name="connsiteY102" fmla="*/ 3820199 h 4280675"/>
                <a:gd name="connsiteX103" fmla="*/ 699891 w 2898370"/>
                <a:gd name="connsiteY103" fmla="*/ 3953549 h 4280675"/>
                <a:gd name="connsiteX104" fmla="*/ 699891 w 2898370"/>
                <a:gd name="connsiteY104" fmla="*/ 4039274 h 4280675"/>
                <a:gd name="connsiteX105" fmla="*/ 699891 w 2898370"/>
                <a:gd name="connsiteY105" fmla="*/ 4086899 h 4280675"/>
                <a:gd name="connsiteX106" fmla="*/ 699891 w 2898370"/>
                <a:gd name="connsiteY106" fmla="*/ 4163099 h 4280675"/>
                <a:gd name="connsiteX107" fmla="*/ 709416 w 2898370"/>
                <a:gd name="connsiteY107" fmla="*/ 4258349 h 4280675"/>
                <a:gd name="connsiteX108" fmla="*/ 661791 w 2898370"/>
                <a:gd name="connsiteY108" fmla="*/ 4277399 h 4280675"/>
                <a:gd name="connsiteX0" fmla="*/ 661791 w 2898370"/>
                <a:gd name="connsiteY0" fmla="*/ 4277399 h 4280675"/>
                <a:gd name="connsiteX1" fmla="*/ 490341 w 2898370"/>
                <a:gd name="connsiteY1" fmla="*/ 4239299 h 4280675"/>
                <a:gd name="connsiteX2" fmla="*/ 461766 w 2898370"/>
                <a:gd name="connsiteY2" fmla="*/ 4201199 h 4280675"/>
                <a:gd name="connsiteX3" fmla="*/ 557016 w 2898370"/>
                <a:gd name="connsiteY3" fmla="*/ 4020224 h 4280675"/>
                <a:gd name="connsiteX4" fmla="*/ 537966 w 2898370"/>
                <a:gd name="connsiteY4" fmla="*/ 3839249 h 4280675"/>
                <a:gd name="connsiteX5" fmla="*/ 433191 w 2898370"/>
                <a:gd name="connsiteY5" fmla="*/ 3458249 h 4280675"/>
                <a:gd name="connsiteX6" fmla="*/ 404616 w 2898370"/>
                <a:gd name="connsiteY6" fmla="*/ 3210599 h 4280675"/>
                <a:gd name="connsiteX7" fmla="*/ 433191 w 2898370"/>
                <a:gd name="connsiteY7" fmla="*/ 3010574 h 4280675"/>
                <a:gd name="connsiteX8" fmla="*/ 433191 w 2898370"/>
                <a:gd name="connsiteY8" fmla="*/ 2724824 h 4280675"/>
                <a:gd name="connsiteX9" fmla="*/ 385566 w 2898370"/>
                <a:gd name="connsiteY9" fmla="*/ 2467649 h 4280675"/>
                <a:gd name="connsiteX10" fmla="*/ 337941 w 2898370"/>
                <a:gd name="connsiteY10" fmla="*/ 2267624 h 4280675"/>
                <a:gd name="connsiteX11" fmla="*/ 395091 w 2898370"/>
                <a:gd name="connsiteY11" fmla="*/ 1819949 h 4280675"/>
                <a:gd name="connsiteX12" fmla="*/ 414141 w 2898370"/>
                <a:gd name="connsiteY12" fmla="*/ 1486574 h 4280675"/>
                <a:gd name="connsiteX13" fmla="*/ 404616 w 2898370"/>
                <a:gd name="connsiteY13" fmla="*/ 1191299 h 4280675"/>
                <a:gd name="connsiteX14" fmla="*/ 404616 w 2898370"/>
                <a:gd name="connsiteY14" fmla="*/ 1096049 h 4280675"/>
                <a:gd name="connsiteX15" fmla="*/ 309366 w 2898370"/>
                <a:gd name="connsiteY15" fmla="*/ 1343699 h 4280675"/>
                <a:gd name="connsiteX16" fmla="*/ 271266 w 2898370"/>
                <a:gd name="connsiteY16" fmla="*/ 1496099 h 4280675"/>
                <a:gd name="connsiteX17" fmla="*/ 261741 w 2898370"/>
                <a:gd name="connsiteY17" fmla="*/ 1648499 h 4280675"/>
                <a:gd name="connsiteX18" fmla="*/ 147441 w 2898370"/>
                <a:gd name="connsiteY18" fmla="*/ 1924724 h 4280675"/>
                <a:gd name="connsiteX19" fmla="*/ 118866 w 2898370"/>
                <a:gd name="connsiteY19" fmla="*/ 2029499 h 4280675"/>
                <a:gd name="connsiteX20" fmla="*/ 185541 w 2898370"/>
                <a:gd name="connsiteY20" fmla="*/ 2096174 h 4280675"/>
                <a:gd name="connsiteX21" fmla="*/ 233166 w 2898370"/>
                <a:gd name="connsiteY21" fmla="*/ 2229524 h 4280675"/>
                <a:gd name="connsiteX22" fmla="*/ 252216 w 2898370"/>
                <a:gd name="connsiteY22" fmla="*/ 2286674 h 4280675"/>
                <a:gd name="connsiteX23" fmla="*/ 195066 w 2898370"/>
                <a:gd name="connsiteY23" fmla="*/ 2258099 h 4280675"/>
                <a:gd name="connsiteX24" fmla="*/ 137916 w 2898370"/>
                <a:gd name="connsiteY24" fmla="*/ 2210474 h 4280675"/>
                <a:gd name="connsiteX25" fmla="*/ 137916 w 2898370"/>
                <a:gd name="connsiteY25" fmla="*/ 2286674 h 4280675"/>
                <a:gd name="connsiteX26" fmla="*/ 176016 w 2898370"/>
                <a:gd name="connsiteY26" fmla="*/ 2343824 h 4280675"/>
                <a:gd name="connsiteX27" fmla="*/ 176016 w 2898370"/>
                <a:gd name="connsiteY27" fmla="*/ 2391449 h 4280675"/>
                <a:gd name="connsiteX28" fmla="*/ 99816 w 2898370"/>
                <a:gd name="connsiteY28" fmla="*/ 2391449 h 4280675"/>
                <a:gd name="connsiteX29" fmla="*/ 4566 w 2898370"/>
                <a:gd name="connsiteY29" fmla="*/ 2267624 h 4280675"/>
                <a:gd name="connsiteX30" fmla="*/ 14091 w 2898370"/>
                <a:gd name="connsiteY30" fmla="*/ 2096174 h 4280675"/>
                <a:gd name="connsiteX31" fmla="*/ 4566 w 2898370"/>
                <a:gd name="connsiteY31" fmla="*/ 2019974 h 4280675"/>
                <a:gd name="connsiteX32" fmla="*/ 52191 w 2898370"/>
                <a:gd name="connsiteY32" fmla="*/ 1667549 h 4280675"/>
                <a:gd name="connsiteX33" fmla="*/ 80766 w 2898370"/>
                <a:gd name="connsiteY33" fmla="*/ 1438949 h 4280675"/>
                <a:gd name="connsiteX34" fmla="*/ 118866 w 2898370"/>
                <a:gd name="connsiteY34" fmla="*/ 1115099 h 4280675"/>
                <a:gd name="connsiteX35" fmla="*/ 185541 w 2898370"/>
                <a:gd name="connsiteY35" fmla="*/ 829349 h 4280675"/>
                <a:gd name="connsiteX36" fmla="*/ 347466 w 2898370"/>
                <a:gd name="connsiteY36" fmla="*/ 705524 h 4280675"/>
                <a:gd name="connsiteX37" fmla="*/ 595116 w 2898370"/>
                <a:gd name="connsiteY37" fmla="*/ 553124 h 4280675"/>
                <a:gd name="connsiteX38" fmla="*/ 642741 w 2898370"/>
                <a:gd name="connsiteY38" fmla="*/ 486449 h 4280675"/>
                <a:gd name="connsiteX39" fmla="*/ 614166 w 2898370"/>
                <a:gd name="connsiteY39" fmla="*/ 429299 h 4280675"/>
                <a:gd name="connsiteX40" fmla="*/ 566541 w 2898370"/>
                <a:gd name="connsiteY40" fmla="*/ 238799 h 4280675"/>
                <a:gd name="connsiteX41" fmla="*/ 595116 w 2898370"/>
                <a:gd name="connsiteY41" fmla="*/ 76874 h 4280675"/>
                <a:gd name="connsiteX42" fmla="*/ 671316 w 2898370"/>
                <a:gd name="connsiteY42" fmla="*/ 10199 h 4280675"/>
                <a:gd name="connsiteX43" fmla="*/ 861816 w 2898370"/>
                <a:gd name="connsiteY43" fmla="*/ 10199 h 4280675"/>
                <a:gd name="connsiteX44" fmla="*/ 947541 w 2898370"/>
                <a:gd name="connsiteY44" fmla="*/ 105449 h 4280675"/>
                <a:gd name="connsiteX45" fmla="*/ 976116 w 2898370"/>
                <a:gd name="connsiteY45" fmla="*/ 267374 h 4280675"/>
                <a:gd name="connsiteX46" fmla="*/ 938016 w 2898370"/>
                <a:gd name="connsiteY46" fmla="*/ 400724 h 4280675"/>
                <a:gd name="connsiteX47" fmla="*/ 909441 w 2898370"/>
                <a:gd name="connsiteY47" fmla="*/ 467399 h 4280675"/>
                <a:gd name="connsiteX48" fmla="*/ 928491 w 2898370"/>
                <a:gd name="connsiteY48" fmla="*/ 534074 h 4280675"/>
                <a:gd name="connsiteX49" fmla="*/ 1004691 w 2898370"/>
                <a:gd name="connsiteY49" fmla="*/ 610274 h 4280675"/>
                <a:gd name="connsiteX50" fmla="*/ 1166616 w 2898370"/>
                <a:gd name="connsiteY50" fmla="*/ 686474 h 4280675"/>
                <a:gd name="connsiteX51" fmla="*/ 1305590 w 2898370"/>
                <a:gd name="connsiteY51" fmla="*/ 653681 h 4280675"/>
                <a:gd name="connsiteX52" fmla="*/ 1493910 w 2898370"/>
                <a:gd name="connsiteY52" fmla="*/ 678703 h 4280675"/>
                <a:gd name="connsiteX53" fmla="*/ 1645109 w 2898370"/>
                <a:gd name="connsiteY53" fmla="*/ 737370 h 4280675"/>
                <a:gd name="connsiteX54" fmla="*/ 1820979 w 2898370"/>
                <a:gd name="connsiteY54" fmla="*/ 757274 h 4280675"/>
                <a:gd name="connsiteX55" fmla="*/ 1763082 w 2898370"/>
                <a:gd name="connsiteY55" fmla="*/ 516211 h 4280675"/>
                <a:gd name="connsiteX56" fmla="*/ 1662435 w 2898370"/>
                <a:gd name="connsiteY56" fmla="*/ 344715 h 4280675"/>
                <a:gd name="connsiteX57" fmla="*/ 1520016 w 2898370"/>
                <a:gd name="connsiteY57" fmla="*/ 265389 h 4280675"/>
                <a:gd name="connsiteX58" fmla="*/ 1434520 w 2898370"/>
                <a:gd name="connsiteY58" fmla="*/ 261835 h 4280675"/>
                <a:gd name="connsiteX59" fmla="*/ 1401297 w 2898370"/>
                <a:gd name="connsiteY59" fmla="*/ 91237 h 4280675"/>
                <a:gd name="connsiteX60" fmla="*/ 2851825 w 2898370"/>
                <a:gd name="connsiteY60" fmla="*/ 1067097 h 4280675"/>
                <a:gd name="connsiteX61" fmla="*/ 2518157 w 2898370"/>
                <a:gd name="connsiteY61" fmla="*/ 1407817 h 4280675"/>
                <a:gd name="connsiteX62" fmla="*/ 2289037 w 2898370"/>
                <a:gd name="connsiteY62" fmla="*/ 1618505 h 4280675"/>
                <a:gd name="connsiteX63" fmla="*/ 1985148 w 2898370"/>
                <a:gd name="connsiteY63" fmla="*/ 1923350 h 4280675"/>
                <a:gd name="connsiteX64" fmla="*/ 1779954 w 2898370"/>
                <a:gd name="connsiteY64" fmla="*/ 1997133 h 4280675"/>
                <a:gd name="connsiteX65" fmla="*/ 1551809 w 2898370"/>
                <a:gd name="connsiteY65" fmla="*/ 2081531 h 4280675"/>
                <a:gd name="connsiteX66" fmla="*/ 1271391 w 2898370"/>
                <a:gd name="connsiteY66" fmla="*/ 2277149 h 4280675"/>
                <a:gd name="connsiteX67" fmla="*/ 1261866 w 2898370"/>
                <a:gd name="connsiteY67" fmla="*/ 2248574 h 4280675"/>
                <a:gd name="connsiteX68" fmla="*/ 1347591 w 2898370"/>
                <a:gd name="connsiteY68" fmla="*/ 2134274 h 4280675"/>
                <a:gd name="connsiteX69" fmla="*/ 2115344 w 2898370"/>
                <a:gd name="connsiteY69" fmla="*/ 663494 h 4280675"/>
                <a:gd name="connsiteX70" fmla="*/ 2073343 w 2898370"/>
                <a:gd name="connsiteY70" fmla="*/ 816604 h 4280675"/>
                <a:gd name="connsiteX71" fmla="*/ 1923122 w 2898370"/>
                <a:gd name="connsiteY71" fmla="*/ 961515 h 4280675"/>
                <a:gd name="connsiteX72" fmla="*/ 1740652 w 2898370"/>
                <a:gd name="connsiteY72" fmla="*/ 1003407 h 4280675"/>
                <a:gd name="connsiteX73" fmla="*/ 1429935 w 2898370"/>
                <a:gd name="connsiteY73" fmla="*/ 994117 h 4280675"/>
                <a:gd name="connsiteX74" fmla="*/ 1173216 w 2898370"/>
                <a:gd name="connsiteY74" fmla="*/ 1016295 h 4280675"/>
                <a:gd name="connsiteX75" fmla="*/ 1138041 w 2898370"/>
                <a:gd name="connsiteY75" fmla="*/ 1600874 h 4280675"/>
                <a:gd name="connsiteX76" fmla="*/ 1138041 w 2898370"/>
                <a:gd name="connsiteY76" fmla="*/ 1781849 h 4280675"/>
                <a:gd name="connsiteX77" fmla="*/ 1176141 w 2898370"/>
                <a:gd name="connsiteY77" fmla="*/ 2019974 h 4280675"/>
                <a:gd name="connsiteX78" fmla="*/ 1195191 w 2898370"/>
                <a:gd name="connsiteY78" fmla="*/ 2134274 h 4280675"/>
                <a:gd name="connsiteX79" fmla="*/ 1204716 w 2898370"/>
                <a:gd name="connsiteY79" fmla="*/ 2305724 h 4280675"/>
                <a:gd name="connsiteX80" fmla="*/ 1185666 w 2898370"/>
                <a:gd name="connsiteY80" fmla="*/ 2543849 h 4280675"/>
                <a:gd name="connsiteX81" fmla="*/ 1128516 w 2898370"/>
                <a:gd name="connsiteY81" fmla="*/ 2834357 h 4280675"/>
                <a:gd name="connsiteX82" fmla="*/ 1118991 w 2898370"/>
                <a:gd name="connsiteY82" fmla="*/ 3096299 h 4280675"/>
                <a:gd name="connsiteX83" fmla="*/ 1138041 w 2898370"/>
                <a:gd name="connsiteY83" fmla="*/ 3334424 h 4280675"/>
                <a:gd name="connsiteX84" fmla="*/ 1071366 w 2898370"/>
                <a:gd name="connsiteY84" fmla="*/ 3629699 h 4280675"/>
                <a:gd name="connsiteX85" fmla="*/ 995166 w 2898370"/>
                <a:gd name="connsiteY85" fmla="*/ 4029749 h 4280675"/>
                <a:gd name="connsiteX86" fmla="*/ 1061841 w 2898370"/>
                <a:gd name="connsiteY86" fmla="*/ 4182149 h 4280675"/>
                <a:gd name="connsiteX87" fmla="*/ 985641 w 2898370"/>
                <a:gd name="connsiteY87" fmla="*/ 4267874 h 4280675"/>
                <a:gd name="connsiteX88" fmla="*/ 871341 w 2898370"/>
                <a:gd name="connsiteY88" fmla="*/ 4277399 h 4280675"/>
                <a:gd name="connsiteX89" fmla="*/ 833241 w 2898370"/>
                <a:gd name="connsiteY89" fmla="*/ 4239299 h 4280675"/>
                <a:gd name="connsiteX90" fmla="*/ 833241 w 2898370"/>
                <a:gd name="connsiteY90" fmla="*/ 4191674 h 4280675"/>
                <a:gd name="connsiteX91" fmla="*/ 833241 w 2898370"/>
                <a:gd name="connsiteY91" fmla="*/ 4124999 h 4280675"/>
                <a:gd name="connsiteX92" fmla="*/ 861816 w 2898370"/>
                <a:gd name="connsiteY92" fmla="*/ 4020224 h 4280675"/>
                <a:gd name="connsiteX93" fmla="*/ 823716 w 2898370"/>
                <a:gd name="connsiteY93" fmla="*/ 3924974 h 4280675"/>
                <a:gd name="connsiteX94" fmla="*/ 861816 w 2898370"/>
                <a:gd name="connsiteY94" fmla="*/ 3772574 h 4280675"/>
                <a:gd name="connsiteX95" fmla="*/ 833241 w 2898370"/>
                <a:gd name="connsiteY95" fmla="*/ 3377282 h 4280675"/>
                <a:gd name="connsiteX96" fmla="*/ 880866 w 2898370"/>
                <a:gd name="connsiteY96" fmla="*/ 3105824 h 4280675"/>
                <a:gd name="connsiteX97" fmla="*/ 776091 w 2898370"/>
                <a:gd name="connsiteY97" fmla="*/ 2267624 h 4280675"/>
                <a:gd name="connsiteX98" fmla="*/ 690366 w 2898370"/>
                <a:gd name="connsiteY98" fmla="*/ 2858174 h 4280675"/>
                <a:gd name="connsiteX99" fmla="*/ 680841 w 2898370"/>
                <a:gd name="connsiteY99" fmla="*/ 3115349 h 4280675"/>
                <a:gd name="connsiteX100" fmla="*/ 699891 w 2898370"/>
                <a:gd name="connsiteY100" fmla="*/ 3343949 h 4280675"/>
                <a:gd name="connsiteX101" fmla="*/ 671316 w 2898370"/>
                <a:gd name="connsiteY101" fmla="*/ 3648749 h 4280675"/>
                <a:gd name="connsiteX102" fmla="*/ 680841 w 2898370"/>
                <a:gd name="connsiteY102" fmla="*/ 3820199 h 4280675"/>
                <a:gd name="connsiteX103" fmla="*/ 699891 w 2898370"/>
                <a:gd name="connsiteY103" fmla="*/ 3953549 h 4280675"/>
                <a:gd name="connsiteX104" fmla="*/ 699891 w 2898370"/>
                <a:gd name="connsiteY104" fmla="*/ 4039274 h 4280675"/>
                <a:gd name="connsiteX105" fmla="*/ 699891 w 2898370"/>
                <a:gd name="connsiteY105" fmla="*/ 4086899 h 4280675"/>
                <a:gd name="connsiteX106" fmla="*/ 699891 w 2898370"/>
                <a:gd name="connsiteY106" fmla="*/ 4163099 h 4280675"/>
                <a:gd name="connsiteX107" fmla="*/ 709416 w 2898370"/>
                <a:gd name="connsiteY107" fmla="*/ 4258349 h 4280675"/>
                <a:gd name="connsiteX108" fmla="*/ 661791 w 2898370"/>
                <a:gd name="connsiteY108" fmla="*/ 4277399 h 4280675"/>
                <a:gd name="connsiteX0" fmla="*/ 661791 w 2902488"/>
                <a:gd name="connsiteY0" fmla="*/ 4277399 h 4280675"/>
                <a:gd name="connsiteX1" fmla="*/ 490341 w 2902488"/>
                <a:gd name="connsiteY1" fmla="*/ 4239299 h 4280675"/>
                <a:gd name="connsiteX2" fmla="*/ 461766 w 2902488"/>
                <a:gd name="connsiteY2" fmla="*/ 4201199 h 4280675"/>
                <a:gd name="connsiteX3" fmla="*/ 557016 w 2902488"/>
                <a:gd name="connsiteY3" fmla="*/ 4020224 h 4280675"/>
                <a:gd name="connsiteX4" fmla="*/ 537966 w 2902488"/>
                <a:gd name="connsiteY4" fmla="*/ 3839249 h 4280675"/>
                <a:gd name="connsiteX5" fmla="*/ 433191 w 2902488"/>
                <a:gd name="connsiteY5" fmla="*/ 3458249 h 4280675"/>
                <a:gd name="connsiteX6" fmla="*/ 404616 w 2902488"/>
                <a:gd name="connsiteY6" fmla="*/ 3210599 h 4280675"/>
                <a:gd name="connsiteX7" fmla="*/ 433191 w 2902488"/>
                <a:gd name="connsiteY7" fmla="*/ 3010574 h 4280675"/>
                <a:gd name="connsiteX8" fmla="*/ 433191 w 2902488"/>
                <a:gd name="connsiteY8" fmla="*/ 2724824 h 4280675"/>
                <a:gd name="connsiteX9" fmla="*/ 385566 w 2902488"/>
                <a:gd name="connsiteY9" fmla="*/ 2467649 h 4280675"/>
                <a:gd name="connsiteX10" fmla="*/ 337941 w 2902488"/>
                <a:gd name="connsiteY10" fmla="*/ 2267624 h 4280675"/>
                <a:gd name="connsiteX11" fmla="*/ 395091 w 2902488"/>
                <a:gd name="connsiteY11" fmla="*/ 1819949 h 4280675"/>
                <a:gd name="connsiteX12" fmla="*/ 414141 w 2902488"/>
                <a:gd name="connsiteY12" fmla="*/ 1486574 h 4280675"/>
                <a:gd name="connsiteX13" fmla="*/ 404616 w 2902488"/>
                <a:gd name="connsiteY13" fmla="*/ 1191299 h 4280675"/>
                <a:gd name="connsiteX14" fmla="*/ 404616 w 2902488"/>
                <a:gd name="connsiteY14" fmla="*/ 1096049 h 4280675"/>
                <a:gd name="connsiteX15" fmla="*/ 309366 w 2902488"/>
                <a:gd name="connsiteY15" fmla="*/ 1343699 h 4280675"/>
                <a:gd name="connsiteX16" fmla="*/ 271266 w 2902488"/>
                <a:gd name="connsiteY16" fmla="*/ 1496099 h 4280675"/>
                <a:gd name="connsiteX17" fmla="*/ 261741 w 2902488"/>
                <a:gd name="connsiteY17" fmla="*/ 1648499 h 4280675"/>
                <a:gd name="connsiteX18" fmla="*/ 147441 w 2902488"/>
                <a:gd name="connsiteY18" fmla="*/ 1924724 h 4280675"/>
                <a:gd name="connsiteX19" fmla="*/ 118866 w 2902488"/>
                <a:gd name="connsiteY19" fmla="*/ 2029499 h 4280675"/>
                <a:gd name="connsiteX20" fmla="*/ 185541 w 2902488"/>
                <a:gd name="connsiteY20" fmla="*/ 2096174 h 4280675"/>
                <a:gd name="connsiteX21" fmla="*/ 233166 w 2902488"/>
                <a:gd name="connsiteY21" fmla="*/ 2229524 h 4280675"/>
                <a:gd name="connsiteX22" fmla="*/ 252216 w 2902488"/>
                <a:gd name="connsiteY22" fmla="*/ 2286674 h 4280675"/>
                <a:gd name="connsiteX23" fmla="*/ 195066 w 2902488"/>
                <a:gd name="connsiteY23" fmla="*/ 2258099 h 4280675"/>
                <a:gd name="connsiteX24" fmla="*/ 137916 w 2902488"/>
                <a:gd name="connsiteY24" fmla="*/ 2210474 h 4280675"/>
                <a:gd name="connsiteX25" fmla="*/ 137916 w 2902488"/>
                <a:gd name="connsiteY25" fmla="*/ 2286674 h 4280675"/>
                <a:gd name="connsiteX26" fmla="*/ 176016 w 2902488"/>
                <a:gd name="connsiteY26" fmla="*/ 2343824 h 4280675"/>
                <a:gd name="connsiteX27" fmla="*/ 176016 w 2902488"/>
                <a:gd name="connsiteY27" fmla="*/ 2391449 h 4280675"/>
                <a:gd name="connsiteX28" fmla="*/ 99816 w 2902488"/>
                <a:gd name="connsiteY28" fmla="*/ 2391449 h 4280675"/>
                <a:gd name="connsiteX29" fmla="*/ 4566 w 2902488"/>
                <a:gd name="connsiteY29" fmla="*/ 2267624 h 4280675"/>
                <a:gd name="connsiteX30" fmla="*/ 14091 w 2902488"/>
                <a:gd name="connsiteY30" fmla="*/ 2096174 h 4280675"/>
                <a:gd name="connsiteX31" fmla="*/ 4566 w 2902488"/>
                <a:gd name="connsiteY31" fmla="*/ 2019974 h 4280675"/>
                <a:gd name="connsiteX32" fmla="*/ 52191 w 2902488"/>
                <a:gd name="connsiteY32" fmla="*/ 1667549 h 4280675"/>
                <a:gd name="connsiteX33" fmla="*/ 80766 w 2902488"/>
                <a:gd name="connsiteY33" fmla="*/ 1438949 h 4280675"/>
                <a:gd name="connsiteX34" fmla="*/ 118866 w 2902488"/>
                <a:gd name="connsiteY34" fmla="*/ 1115099 h 4280675"/>
                <a:gd name="connsiteX35" fmla="*/ 185541 w 2902488"/>
                <a:gd name="connsiteY35" fmla="*/ 829349 h 4280675"/>
                <a:gd name="connsiteX36" fmla="*/ 347466 w 2902488"/>
                <a:gd name="connsiteY36" fmla="*/ 705524 h 4280675"/>
                <a:gd name="connsiteX37" fmla="*/ 595116 w 2902488"/>
                <a:gd name="connsiteY37" fmla="*/ 553124 h 4280675"/>
                <a:gd name="connsiteX38" fmla="*/ 642741 w 2902488"/>
                <a:gd name="connsiteY38" fmla="*/ 486449 h 4280675"/>
                <a:gd name="connsiteX39" fmla="*/ 614166 w 2902488"/>
                <a:gd name="connsiteY39" fmla="*/ 429299 h 4280675"/>
                <a:gd name="connsiteX40" fmla="*/ 566541 w 2902488"/>
                <a:gd name="connsiteY40" fmla="*/ 238799 h 4280675"/>
                <a:gd name="connsiteX41" fmla="*/ 595116 w 2902488"/>
                <a:gd name="connsiteY41" fmla="*/ 76874 h 4280675"/>
                <a:gd name="connsiteX42" fmla="*/ 671316 w 2902488"/>
                <a:gd name="connsiteY42" fmla="*/ 10199 h 4280675"/>
                <a:gd name="connsiteX43" fmla="*/ 861816 w 2902488"/>
                <a:gd name="connsiteY43" fmla="*/ 10199 h 4280675"/>
                <a:gd name="connsiteX44" fmla="*/ 947541 w 2902488"/>
                <a:gd name="connsiteY44" fmla="*/ 105449 h 4280675"/>
                <a:gd name="connsiteX45" fmla="*/ 976116 w 2902488"/>
                <a:gd name="connsiteY45" fmla="*/ 267374 h 4280675"/>
                <a:gd name="connsiteX46" fmla="*/ 938016 w 2902488"/>
                <a:gd name="connsiteY46" fmla="*/ 400724 h 4280675"/>
                <a:gd name="connsiteX47" fmla="*/ 909441 w 2902488"/>
                <a:gd name="connsiteY47" fmla="*/ 467399 h 4280675"/>
                <a:gd name="connsiteX48" fmla="*/ 928491 w 2902488"/>
                <a:gd name="connsiteY48" fmla="*/ 534074 h 4280675"/>
                <a:gd name="connsiteX49" fmla="*/ 1004691 w 2902488"/>
                <a:gd name="connsiteY49" fmla="*/ 610274 h 4280675"/>
                <a:gd name="connsiteX50" fmla="*/ 1166616 w 2902488"/>
                <a:gd name="connsiteY50" fmla="*/ 686474 h 4280675"/>
                <a:gd name="connsiteX51" fmla="*/ 1305590 w 2902488"/>
                <a:gd name="connsiteY51" fmla="*/ 653681 h 4280675"/>
                <a:gd name="connsiteX52" fmla="*/ 1493910 w 2902488"/>
                <a:gd name="connsiteY52" fmla="*/ 678703 h 4280675"/>
                <a:gd name="connsiteX53" fmla="*/ 1645109 w 2902488"/>
                <a:gd name="connsiteY53" fmla="*/ 737370 h 4280675"/>
                <a:gd name="connsiteX54" fmla="*/ 1820979 w 2902488"/>
                <a:gd name="connsiteY54" fmla="*/ 757274 h 4280675"/>
                <a:gd name="connsiteX55" fmla="*/ 1763082 w 2902488"/>
                <a:gd name="connsiteY55" fmla="*/ 516211 h 4280675"/>
                <a:gd name="connsiteX56" fmla="*/ 1662435 w 2902488"/>
                <a:gd name="connsiteY56" fmla="*/ 344715 h 4280675"/>
                <a:gd name="connsiteX57" fmla="*/ 1520016 w 2902488"/>
                <a:gd name="connsiteY57" fmla="*/ 265389 h 4280675"/>
                <a:gd name="connsiteX58" fmla="*/ 1434520 w 2902488"/>
                <a:gd name="connsiteY58" fmla="*/ 261835 h 4280675"/>
                <a:gd name="connsiteX59" fmla="*/ 1332900 w 2902488"/>
                <a:gd name="connsiteY59" fmla="*/ 117822 h 4280675"/>
                <a:gd name="connsiteX60" fmla="*/ 2851825 w 2902488"/>
                <a:gd name="connsiteY60" fmla="*/ 1067097 h 4280675"/>
                <a:gd name="connsiteX61" fmla="*/ 2518157 w 2902488"/>
                <a:gd name="connsiteY61" fmla="*/ 1407817 h 4280675"/>
                <a:gd name="connsiteX62" fmla="*/ 2289037 w 2902488"/>
                <a:gd name="connsiteY62" fmla="*/ 1618505 h 4280675"/>
                <a:gd name="connsiteX63" fmla="*/ 1985148 w 2902488"/>
                <a:gd name="connsiteY63" fmla="*/ 1923350 h 4280675"/>
                <a:gd name="connsiteX64" fmla="*/ 1779954 w 2902488"/>
                <a:gd name="connsiteY64" fmla="*/ 1997133 h 4280675"/>
                <a:gd name="connsiteX65" fmla="*/ 1551809 w 2902488"/>
                <a:gd name="connsiteY65" fmla="*/ 2081531 h 4280675"/>
                <a:gd name="connsiteX66" fmla="*/ 1271391 w 2902488"/>
                <a:gd name="connsiteY66" fmla="*/ 2277149 h 4280675"/>
                <a:gd name="connsiteX67" fmla="*/ 1261866 w 2902488"/>
                <a:gd name="connsiteY67" fmla="*/ 2248574 h 4280675"/>
                <a:gd name="connsiteX68" fmla="*/ 1347591 w 2902488"/>
                <a:gd name="connsiteY68" fmla="*/ 2134274 h 4280675"/>
                <a:gd name="connsiteX69" fmla="*/ 2115344 w 2902488"/>
                <a:gd name="connsiteY69" fmla="*/ 663494 h 4280675"/>
                <a:gd name="connsiteX70" fmla="*/ 2073343 w 2902488"/>
                <a:gd name="connsiteY70" fmla="*/ 816604 h 4280675"/>
                <a:gd name="connsiteX71" fmla="*/ 1923122 w 2902488"/>
                <a:gd name="connsiteY71" fmla="*/ 961515 h 4280675"/>
                <a:gd name="connsiteX72" fmla="*/ 1740652 w 2902488"/>
                <a:gd name="connsiteY72" fmla="*/ 1003407 h 4280675"/>
                <a:gd name="connsiteX73" fmla="*/ 1429935 w 2902488"/>
                <a:gd name="connsiteY73" fmla="*/ 994117 h 4280675"/>
                <a:gd name="connsiteX74" fmla="*/ 1173216 w 2902488"/>
                <a:gd name="connsiteY74" fmla="*/ 1016295 h 4280675"/>
                <a:gd name="connsiteX75" fmla="*/ 1138041 w 2902488"/>
                <a:gd name="connsiteY75" fmla="*/ 1600874 h 4280675"/>
                <a:gd name="connsiteX76" fmla="*/ 1138041 w 2902488"/>
                <a:gd name="connsiteY76" fmla="*/ 1781849 h 4280675"/>
                <a:gd name="connsiteX77" fmla="*/ 1176141 w 2902488"/>
                <a:gd name="connsiteY77" fmla="*/ 2019974 h 4280675"/>
                <a:gd name="connsiteX78" fmla="*/ 1195191 w 2902488"/>
                <a:gd name="connsiteY78" fmla="*/ 2134274 h 4280675"/>
                <a:gd name="connsiteX79" fmla="*/ 1204716 w 2902488"/>
                <a:gd name="connsiteY79" fmla="*/ 2305724 h 4280675"/>
                <a:gd name="connsiteX80" fmla="*/ 1185666 w 2902488"/>
                <a:gd name="connsiteY80" fmla="*/ 2543849 h 4280675"/>
                <a:gd name="connsiteX81" fmla="*/ 1128516 w 2902488"/>
                <a:gd name="connsiteY81" fmla="*/ 2834357 h 4280675"/>
                <a:gd name="connsiteX82" fmla="*/ 1118991 w 2902488"/>
                <a:gd name="connsiteY82" fmla="*/ 3096299 h 4280675"/>
                <a:gd name="connsiteX83" fmla="*/ 1138041 w 2902488"/>
                <a:gd name="connsiteY83" fmla="*/ 3334424 h 4280675"/>
                <a:gd name="connsiteX84" fmla="*/ 1071366 w 2902488"/>
                <a:gd name="connsiteY84" fmla="*/ 3629699 h 4280675"/>
                <a:gd name="connsiteX85" fmla="*/ 995166 w 2902488"/>
                <a:gd name="connsiteY85" fmla="*/ 4029749 h 4280675"/>
                <a:gd name="connsiteX86" fmla="*/ 1061841 w 2902488"/>
                <a:gd name="connsiteY86" fmla="*/ 4182149 h 4280675"/>
                <a:gd name="connsiteX87" fmla="*/ 985641 w 2902488"/>
                <a:gd name="connsiteY87" fmla="*/ 4267874 h 4280675"/>
                <a:gd name="connsiteX88" fmla="*/ 871341 w 2902488"/>
                <a:gd name="connsiteY88" fmla="*/ 4277399 h 4280675"/>
                <a:gd name="connsiteX89" fmla="*/ 833241 w 2902488"/>
                <a:gd name="connsiteY89" fmla="*/ 4239299 h 4280675"/>
                <a:gd name="connsiteX90" fmla="*/ 833241 w 2902488"/>
                <a:gd name="connsiteY90" fmla="*/ 4191674 h 4280675"/>
                <a:gd name="connsiteX91" fmla="*/ 833241 w 2902488"/>
                <a:gd name="connsiteY91" fmla="*/ 4124999 h 4280675"/>
                <a:gd name="connsiteX92" fmla="*/ 861816 w 2902488"/>
                <a:gd name="connsiteY92" fmla="*/ 4020224 h 4280675"/>
                <a:gd name="connsiteX93" fmla="*/ 823716 w 2902488"/>
                <a:gd name="connsiteY93" fmla="*/ 3924974 h 4280675"/>
                <a:gd name="connsiteX94" fmla="*/ 861816 w 2902488"/>
                <a:gd name="connsiteY94" fmla="*/ 3772574 h 4280675"/>
                <a:gd name="connsiteX95" fmla="*/ 833241 w 2902488"/>
                <a:gd name="connsiteY95" fmla="*/ 3377282 h 4280675"/>
                <a:gd name="connsiteX96" fmla="*/ 880866 w 2902488"/>
                <a:gd name="connsiteY96" fmla="*/ 3105824 h 4280675"/>
                <a:gd name="connsiteX97" fmla="*/ 776091 w 2902488"/>
                <a:gd name="connsiteY97" fmla="*/ 2267624 h 4280675"/>
                <a:gd name="connsiteX98" fmla="*/ 690366 w 2902488"/>
                <a:gd name="connsiteY98" fmla="*/ 2858174 h 4280675"/>
                <a:gd name="connsiteX99" fmla="*/ 680841 w 2902488"/>
                <a:gd name="connsiteY99" fmla="*/ 3115349 h 4280675"/>
                <a:gd name="connsiteX100" fmla="*/ 699891 w 2902488"/>
                <a:gd name="connsiteY100" fmla="*/ 3343949 h 4280675"/>
                <a:gd name="connsiteX101" fmla="*/ 671316 w 2902488"/>
                <a:gd name="connsiteY101" fmla="*/ 3648749 h 4280675"/>
                <a:gd name="connsiteX102" fmla="*/ 680841 w 2902488"/>
                <a:gd name="connsiteY102" fmla="*/ 3820199 h 4280675"/>
                <a:gd name="connsiteX103" fmla="*/ 699891 w 2902488"/>
                <a:gd name="connsiteY103" fmla="*/ 3953549 h 4280675"/>
                <a:gd name="connsiteX104" fmla="*/ 699891 w 2902488"/>
                <a:gd name="connsiteY104" fmla="*/ 4039274 h 4280675"/>
                <a:gd name="connsiteX105" fmla="*/ 699891 w 2902488"/>
                <a:gd name="connsiteY105" fmla="*/ 4086899 h 4280675"/>
                <a:gd name="connsiteX106" fmla="*/ 699891 w 2902488"/>
                <a:gd name="connsiteY106" fmla="*/ 4163099 h 4280675"/>
                <a:gd name="connsiteX107" fmla="*/ 709416 w 2902488"/>
                <a:gd name="connsiteY107" fmla="*/ 4258349 h 4280675"/>
                <a:gd name="connsiteX108" fmla="*/ 661791 w 2902488"/>
                <a:gd name="connsiteY108" fmla="*/ 4277399 h 4280675"/>
                <a:gd name="connsiteX0" fmla="*/ 661791 w 2902488"/>
                <a:gd name="connsiteY0" fmla="*/ 4277399 h 4280675"/>
                <a:gd name="connsiteX1" fmla="*/ 490341 w 2902488"/>
                <a:gd name="connsiteY1" fmla="*/ 4239299 h 4280675"/>
                <a:gd name="connsiteX2" fmla="*/ 461766 w 2902488"/>
                <a:gd name="connsiteY2" fmla="*/ 4201199 h 4280675"/>
                <a:gd name="connsiteX3" fmla="*/ 557016 w 2902488"/>
                <a:gd name="connsiteY3" fmla="*/ 4020224 h 4280675"/>
                <a:gd name="connsiteX4" fmla="*/ 537966 w 2902488"/>
                <a:gd name="connsiteY4" fmla="*/ 3839249 h 4280675"/>
                <a:gd name="connsiteX5" fmla="*/ 433191 w 2902488"/>
                <a:gd name="connsiteY5" fmla="*/ 3458249 h 4280675"/>
                <a:gd name="connsiteX6" fmla="*/ 404616 w 2902488"/>
                <a:gd name="connsiteY6" fmla="*/ 3210599 h 4280675"/>
                <a:gd name="connsiteX7" fmla="*/ 433191 w 2902488"/>
                <a:gd name="connsiteY7" fmla="*/ 3010574 h 4280675"/>
                <a:gd name="connsiteX8" fmla="*/ 433191 w 2902488"/>
                <a:gd name="connsiteY8" fmla="*/ 2724824 h 4280675"/>
                <a:gd name="connsiteX9" fmla="*/ 385566 w 2902488"/>
                <a:gd name="connsiteY9" fmla="*/ 2467649 h 4280675"/>
                <a:gd name="connsiteX10" fmla="*/ 337941 w 2902488"/>
                <a:gd name="connsiteY10" fmla="*/ 2267624 h 4280675"/>
                <a:gd name="connsiteX11" fmla="*/ 395091 w 2902488"/>
                <a:gd name="connsiteY11" fmla="*/ 1819949 h 4280675"/>
                <a:gd name="connsiteX12" fmla="*/ 414141 w 2902488"/>
                <a:gd name="connsiteY12" fmla="*/ 1486574 h 4280675"/>
                <a:gd name="connsiteX13" fmla="*/ 404616 w 2902488"/>
                <a:gd name="connsiteY13" fmla="*/ 1191299 h 4280675"/>
                <a:gd name="connsiteX14" fmla="*/ 404616 w 2902488"/>
                <a:gd name="connsiteY14" fmla="*/ 1096049 h 4280675"/>
                <a:gd name="connsiteX15" fmla="*/ 309366 w 2902488"/>
                <a:gd name="connsiteY15" fmla="*/ 1343699 h 4280675"/>
                <a:gd name="connsiteX16" fmla="*/ 271266 w 2902488"/>
                <a:gd name="connsiteY16" fmla="*/ 1496099 h 4280675"/>
                <a:gd name="connsiteX17" fmla="*/ 261741 w 2902488"/>
                <a:gd name="connsiteY17" fmla="*/ 1648499 h 4280675"/>
                <a:gd name="connsiteX18" fmla="*/ 147441 w 2902488"/>
                <a:gd name="connsiteY18" fmla="*/ 1924724 h 4280675"/>
                <a:gd name="connsiteX19" fmla="*/ 118866 w 2902488"/>
                <a:gd name="connsiteY19" fmla="*/ 2029499 h 4280675"/>
                <a:gd name="connsiteX20" fmla="*/ 185541 w 2902488"/>
                <a:gd name="connsiteY20" fmla="*/ 2096174 h 4280675"/>
                <a:gd name="connsiteX21" fmla="*/ 233166 w 2902488"/>
                <a:gd name="connsiteY21" fmla="*/ 2229524 h 4280675"/>
                <a:gd name="connsiteX22" fmla="*/ 252216 w 2902488"/>
                <a:gd name="connsiteY22" fmla="*/ 2286674 h 4280675"/>
                <a:gd name="connsiteX23" fmla="*/ 195066 w 2902488"/>
                <a:gd name="connsiteY23" fmla="*/ 2258099 h 4280675"/>
                <a:gd name="connsiteX24" fmla="*/ 137916 w 2902488"/>
                <a:gd name="connsiteY24" fmla="*/ 2210474 h 4280675"/>
                <a:gd name="connsiteX25" fmla="*/ 137916 w 2902488"/>
                <a:gd name="connsiteY25" fmla="*/ 2286674 h 4280675"/>
                <a:gd name="connsiteX26" fmla="*/ 176016 w 2902488"/>
                <a:gd name="connsiteY26" fmla="*/ 2343824 h 4280675"/>
                <a:gd name="connsiteX27" fmla="*/ 176016 w 2902488"/>
                <a:gd name="connsiteY27" fmla="*/ 2391449 h 4280675"/>
                <a:gd name="connsiteX28" fmla="*/ 99816 w 2902488"/>
                <a:gd name="connsiteY28" fmla="*/ 2391449 h 4280675"/>
                <a:gd name="connsiteX29" fmla="*/ 4566 w 2902488"/>
                <a:gd name="connsiteY29" fmla="*/ 2267624 h 4280675"/>
                <a:gd name="connsiteX30" fmla="*/ 14091 w 2902488"/>
                <a:gd name="connsiteY30" fmla="*/ 2096174 h 4280675"/>
                <a:gd name="connsiteX31" fmla="*/ 4566 w 2902488"/>
                <a:gd name="connsiteY31" fmla="*/ 2019974 h 4280675"/>
                <a:gd name="connsiteX32" fmla="*/ 52191 w 2902488"/>
                <a:gd name="connsiteY32" fmla="*/ 1667549 h 4280675"/>
                <a:gd name="connsiteX33" fmla="*/ 80766 w 2902488"/>
                <a:gd name="connsiteY33" fmla="*/ 1438949 h 4280675"/>
                <a:gd name="connsiteX34" fmla="*/ 118866 w 2902488"/>
                <a:gd name="connsiteY34" fmla="*/ 1115099 h 4280675"/>
                <a:gd name="connsiteX35" fmla="*/ 185541 w 2902488"/>
                <a:gd name="connsiteY35" fmla="*/ 829349 h 4280675"/>
                <a:gd name="connsiteX36" fmla="*/ 347466 w 2902488"/>
                <a:gd name="connsiteY36" fmla="*/ 705524 h 4280675"/>
                <a:gd name="connsiteX37" fmla="*/ 595116 w 2902488"/>
                <a:gd name="connsiteY37" fmla="*/ 553124 h 4280675"/>
                <a:gd name="connsiteX38" fmla="*/ 642741 w 2902488"/>
                <a:gd name="connsiteY38" fmla="*/ 486449 h 4280675"/>
                <a:gd name="connsiteX39" fmla="*/ 614166 w 2902488"/>
                <a:gd name="connsiteY39" fmla="*/ 429299 h 4280675"/>
                <a:gd name="connsiteX40" fmla="*/ 566541 w 2902488"/>
                <a:gd name="connsiteY40" fmla="*/ 238799 h 4280675"/>
                <a:gd name="connsiteX41" fmla="*/ 595116 w 2902488"/>
                <a:gd name="connsiteY41" fmla="*/ 76874 h 4280675"/>
                <a:gd name="connsiteX42" fmla="*/ 671316 w 2902488"/>
                <a:gd name="connsiteY42" fmla="*/ 10199 h 4280675"/>
                <a:gd name="connsiteX43" fmla="*/ 861816 w 2902488"/>
                <a:gd name="connsiteY43" fmla="*/ 10199 h 4280675"/>
                <a:gd name="connsiteX44" fmla="*/ 947541 w 2902488"/>
                <a:gd name="connsiteY44" fmla="*/ 105449 h 4280675"/>
                <a:gd name="connsiteX45" fmla="*/ 976116 w 2902488"/>
                <a:gd name="connsiteY45" fmla="*/ 267374 h 4280675"/>
                <a:gd name="connsiteX46" fmla="*/ 938016 w 2902488"/>
                <a:gd name="connsiteY46" fmla="*/ 400724 h 4280675"/>
                <a:gd name="connsiteX47" fmla="*/ 909441 w 2902488"/>
                <a:gd name="connsiteY47" fmla="*/ 467399 h 4280675"/>
                <a:gd name="connsiteX48" fmla="*/ 928491 w 2902488"/>
                <a:gd name="connsiteY48" fmla="*/ 534074 h 4280675"/>
                <a:gd name="connsiteX49" fmla="*/ 1004691 w 2902488"/>
                <a:gd name="connsiteY49" fmla="*/ 610274 h 4280675"/>
                <a:gd name="connsiteX50" fmla="*/ 1166616 w 2902488"/>
                <a:gd name="connsiteY50" fmla="*/ 686474 h 4280675"/>
                <a:gd name="connsiteX51" fmla="*/ 1305590 w 2902488"/>
                <a:gd name="connsiteY51" fmla="*/ 653681 h 4280675"/>
                <a:gd name="connsiteX52" fmla="*/ 1493910 w 2902488"/>
                <a:gd name="connsiteY52" fmla="*/ 678703 h 4280675"/>
                <a:gd name="connsiteX53" fmla="*/ 1645109 w 2902488"/>
                <a:gd name="connsiteY53" fmla="*/ 737370 h 4280675"/>
                <a:gd name="connsiteX54" fmla="*/ 1820979 w 2902488"/>
                <a:gd name="connsiteY54" fmla="*/ 757274 h 4280675"/>
                <a:gd name="connsiteX55" fmla="*/ 1763082 w 2902488"/>
                <a:gd name="connsiteY55" fmla="*/ 516211 h 4280675"/>
                <a:gd name="connsiteX56" fmla="*/ 1662435 w 2902488"/>
                <a:gd name="connsiteY56" fmla="*/ 344715 h 4280675"/>
                <a:gd name="connsiteX57" fmla="*/ 1520016 w 2902488"/>
                <a:gd name="connsiteY57" fmla="*/ 265389 h 4280675"/>
                <a:gd name="connsiteX58" fmla="*/ 1434520 w 2902488"/>
                <a:gd name="connsiteY58" fmla="*/ 261835 h 4280675"/>
                <a:gd name="connsiteX59" fmla="*/ 1332900 w 2902488"/>
                <a:gd name="connsiteY59" fmla="*/ 117822 h 4280675"/>
                <a:gd name="connsiteX60" fmla="*/ 2851825 w 2902488"/>
                <a:gd name="connsiteY60" fmla="*/ 1067097 h 4280675"/>
                <a:gd name="connsiteX61" fmla="*/ 2518157 w 2902488"/>
                <a:gd name="connsiteY61" fmla="*/ 1407817 h 4280675"/>
                <a:gd name="connsiteX62" fmla="*/ 2289037 w 2902488"/>
                <a:gd name="connsiteY62" fmla="*/ 1618505 h 4280675"/>
                <a:gd name="connsiteX63" fmla="*/ 1985148 w 2902488"/>
                <a:gd name="connsiteY63" fmla="*/ 1923350 h 4280675"/>
                <a:gd name="connsiteX64" fmla="*/ 1779954 w 2902488"/>
                <a:gd name="connsiteY64" fmla="*/ 1997133 h 4280675"/>
                <a:gd name="connsiteX65" fmla="*/ 1551809 w 2902488"/>
                <a:gd name="connsiteY65" fmla="*/ 2081531 h 4280675"/>
                <a:gd name="connsiteX66" fmla="*/ 1271391 w 2902488"/>
                <a:gd name="connsiteY66" fmla="*/ 2277149 h 4280675"/>
                <a:gd name="connsiteX67" fmla="*/ 1261866 w 2902488"/>
                <a:gd name="connsiteY67" fmla="*/ 2248574 h 4280675"/>
                <a:gd name="connsiteX68" fmla="*/ 1347591 w 2902488"/>
                <a:gd name="connsiteY68" fmla="*/ 2134274 h 4280675"/>
                <a:gd name="connsiteX69" fmla="*/ 2115344 w 2902488"/>
                <a:gd name="connsiteY69" fmla="*/ 663494 h 4280675"/>
                <a:gd name="connsiteX70" fmla="*/ 2073343 w 2902488"/>
                <a:gd name="connsiteY70" fmla="*/ 816604 h 4280675"/>
                <a:gd name="connsiteX71" fmla="*/ 1923122 w 2902488"/>
                <a:gd name="connsiteY71" fmla="*/ 961515 h 4280675"/>
                <a:gd name="connsiteX72" fmla="*/ 1740652 w 2902488"/>
                <a:gd name="connsiteY72" fmla="*/ 1003407 h 4280675"/>
                <a:gd name="connsiteX73" fmla="*/ 1429935 w 2902488"/>
                <a:gd name="connsiteY73" fmla="*/ 994117 h 4280675"/>
                <a:gd name="connsiteX74" fmla="*/ 1173216 w 2902488"/>
                <a:gd name="connsiteY74" fmla="*/ 1016295 h 4280675"/>
                <a:gd name="connsiteX75" fmla="*/ 1138041 w 2902488"/>
                <a:gd name="connsiteY75" fmla="*/ 1600874 h 4280675"/>
                <a:gd name="connsiteX76" fmla="*/ 1138041 w 2902488"/>
                <a:gd name="connsiteY76" fmla="*/ 1781849 h 4280675"/>
                <a:gd name="connsiteX77" fmla="*/ 1176141 w 2902488"/>
                <a:gd name="connsiteY77" fmla="*/ 2019974 h 4280675"/>
                <a:gd name="connsiteX78" fmla="*/ 1195191 w 2902488"/>
                <a:gd name="connsiteY78" fmla="*/ 2134274 h 4280675"/>
                <a:gd name="connsiteX79" fmla="*/ 1204716 w 2902488"/>
                <a:gd name="connsiteY79" fmla="*/ 2305724 h 4280675"/>
                <a:gd name="connsiteX80" fmla="*/ 1185666 w 2902488"/>
                <a:gd name="connsiteY80" fmla="*/ 2543849 h 4280675"/>
                <a:gd name="connsiteX81" fmla="*/ 1128516 w 2902488"/>
                <a:gd name="connsiteY81" fmla="*/ 2834357 h 4280675"/>
                <a:gd name="connsiteX82" fmla="*/ 1118991 w 2902488"/>
                <a:gd name="connsiteY82" fmla="*/ 3096299 h 4280675"/>
                <a:gd name="connsiteX83" fmla="*/ 1138041 w 2902488"/>
                <a:gd name="connsiteY83" fmla="*/ 3334424 h 4280675"/>
                <a:gd name="connsiteX84" fmla="*/ 1071366 w 2902488"/>
                <a:gd name="connsiteY84" fmla="*/ 3629699 h 4280675"/>
                <a:gd name="connsiteX85" fmla="*/ 995166 w 2902488"/>
                <a:gd name="connsiteY85" fmla="*/ 4029749 h 4280675"/>
                <a:gd name="connsiteX86" fmla="*/ 1061841 w 2902488"/>
                <a:gd name="connsiteY86" fmla="*/ 4182149 h 4280675"/>
                <a:gd name="connsiteX87" fmla="*/ 985641 w 2902488"/>
                <a:gd name="connsiteY87" fmla="*/ 4267874 h 4280675"/>
                <a:gd name="connsiteX88" fmla="*/ 871341 w 2902488"/>
                <a:gd name="connsiteY88" fmla="*/ 4277399 h 4280675"/>
                <a:gd name="connsiteX89" fmla="*/ 833241 w 2902488"/>
                <a:gd name="connsiteY89" fmla="*/ 4239299 h 4280675"/>
                <a:gd name="connsiteX90" fmla="*/ 833241 w 2902488"/>
                <a:gd name="connsiteY90" fmla="*/ 4191674 h 4280675"/>
                <a:gd name="connsiteX91" fmla="*/ 833241 w 2902488"/>
                <a:gd name="connsiteY91" fmla="*/ 4124999 h 4280675"/>
                <a:gd name="connsiteX92" fmla="*/ 861816 w 2902488"/>
                <a:gd name="connsiteY92" fmla="*/ 4020224 h 4280675"/>
                <a:gd name="connsiteX93" fmla="*/ 823716 w 2902488"/>
                <a:gd name="connsiteY93" fmla="*/ 3924974 h 4280675"/>
                <a:gd name="connsiteX94" fmla="*/ 861816 w 2902488"/>
                <a:gd name="connsiteY94" fmla="*/ 3772574 h 4280675"/>
                <a:gd name="connsiteX95" fmla="*/ 833241 w 2902488"/>
                <a:gd name="connsiteY95" fmla="*/ 3377282 h 4280675"/>
                <a:gd name="connsiteX96" fmla="*/ 880866 w 2902488"/>
                <a:gd name="connsiteY96" fmla="*/ 3105824 h 4280675"/>
                <a:gd name="connsiteX97" fmla="*/ 776091 w 2902488"/>
                <a:gd name="connsiteY97" fmla="*/ 2267624 h 4280675"/>
                <a:gd name="connsiteX98" fmla="*/ 690366 w 2902488"/>
                <a:gd name="connsiteY98" fmla="*/ 2858174 h 4280675"/>
                <a:gd name="connsiteX99" fmla="*/ 680841 w 2902488"/>
                <a:gd name="connsiteY99" fmla="*/ 3115349 h 4280675"/>
                <a:gd name="connsiteX100" fmla="*/ 699891 w 2902488"/>
                <a:gd name="connsiteY100" fmla="*/ 3343949 h 4280675"/>
                <a:gd name="connsiteX101" fmla="*/ 671316 w 2902488"/>
                <a:gd name="connsiteY101" fmla="*/ 3648749 h 4280675"/>
                <a:gd name="connsiteX102" fmla="*/ 680841 w 2902488"/>
                <a:gd name="connsiteY102" fmla="*/ 3820199 h 4280675"/>
                <a:gd name="connsiteX103" fmla="*/ 699891 w 2902488"/>
                <a:gd name="connsiteY103" fmla="*/ 3953549 h 4280675"/>
                <a:gd name="connsiteX104" fmla="*/ 699891 w 2902488"/>
                <a:gd name="connsiteY104" fmla="*/ 4039274 h 4280675"/>
                <a:gd name="connsiteX105" fmla="*/ 699891 w 2902488"/>
                <a:gd name="connsiteY105" fmla="*/ 4086899 h 4280675"/>
                <a:gd name="connsiteX106" fmla="*/ 699891 w 2902488"/>
                <a:gd name="connsiteY106" fmla="*/ 4163099 h 4280675"/>
                <a:gd name="connsiteX107" fmla="*/ 709416 w 2902488"/>
                <a:gd name="connsiteY107" fmla="*/ 4258349 h 4280675"/>
                <a:gd name="connsiteX108" fmla="*/ 661791 w 2902488"/>
                <a:gd name="connsiteY108" fmla="*/ 4277399 h 4280675"/>
                <a:gd name="connsiteX0" fmla="*/ 661791 w 2902488"/>
                <a:gd name="connsiteY0" fmla="*/ 4277399 h 4280675"/>
                <a:gd name="connsiteX1" fmla="*/ 490341 w 2902488"/>
                <a:gd name="connsiteY1" fmla="*/ 4239299 h 4280675"/>
                <a:gd name="connsiteX2" fmla="*/ 461766 w 2902488"/>
                <a:gd name="connsiteY2" fmla="*/ 4201199 h 4280675"/>
                <a:gd name="connsiteX3" fmla="*/ 557016 w 2902488"/>
                <a:gd name="connsiteY3" fmla="*/ 4020224 h 4280675"/>
                <a:gd name="connsiteX4" fmla="*/ 537966 w 2902488"/>
                <a:gd name="connsiteY4" fmla="*/ 3839249 h 4280675"/>
                <a:gd name="connsiteX5" fmla="*/ 433191 w 2902488"/>
                <a:gd name="connsiteY5" fmla="*/ 3458249 h 4280675"/>
                <a:gd name="connsiteX6" fmla="*/ 404616 w 2902488"/>
                <a:gd name="connsiteY6" fmla="*/ 3210599 h 4280675"/>
                <a:gd name="connsiteX7" fmla="*/ 433191 w 2902488"/>
                <a:gd name="connsiteY7" fmla="*/ 3010574 h 4280675"/>
                <a:gd name="connsiteX8" fmla="*/ 433191 w 2902488"/>
                <a:gd name="connsiteY8" fmla="*/ 2724824 h 4280675"/>
                <a:gd name="connsiteX9" fmla="*/ 385566 w 2902488"/>
                <a:gd name="connsiteY9" fmla="*/ 2467649 h 4280675"/>
                <a:gd name="connsiteX10" fmla="*/ 337941 w 2902488"/>
                <a:gd name="connsiteY10" fmla="*/ 2267624 h 4280675"/>
                <a:gd name="connsiteX11" fmla="*/ 395091 w 2902488"/>
                <a:gd name="connsiteY11" fmla="*/ 1819949 h 4280675"/>
                <a:gd name="connsiteX12" fmla="*/ 414141 w 2902488"/>
                <a:gd name="connsiteY12" fmla="*/ 1486574 h 4280675"/>
                <a:gd name="connsiteX13" fmla="*/ 404616 w 2902488"/>
                <a:gd name="connsiteY13" fmla="*/ 1191299 h 4280675"/>
                <a:gd name="connsiteX14" fmla="*/ 404616 w 2902488"/>
                <a:gd name="connsiteY14" fmla="*/ 1096049 h 4280675"/>
                <a:gd name="connsiteX15" fmla="*/ 309366 w 2902488"/>
                <a:gd name="connsiteY15" fmla="*/ 1343699 h 4280675"/>
                <a:gd name="connsiteX16" fmla="*/ 271266 w 2902488"/>
                <a:gd name="connsiteY16" fmla="*/ 1496099 h 4280675"/>
                <a:gd name="connsiteX17" fmla="*/ 261741 w 2902488"/>
                <a:gd name="connsiteY17" fmla="*/ 1648499 h 4280675"/>
                <a:gd name="connsiteX18" fmla="*/ 147441 w 2902488"/>
                <a:gd name="connsiteY18" fmla="*/ 1924724 h 4280675"/>
                <a:gd name="connsiteX19" fmla="*/ 118866 w 2902488"/>
                <a:gd name="connsiteY19" fmla="*/ 2029499 h 4280675"/>
                <a:gd name="connsiteX20" fmla="*/ 185541 w 2902488"/>
                <a:gd name="connsiteY20" fmla="*/ 2096174 h 4280675"/>
                <a:gd name="connsiteX21" fmla="*/ 233166 w 2902488"/>
                <a:gd name="connsiteY21" fmla="*/ 2229524 h 4280675"/>
                <a:gd name="connsiteX22" fmla="*/ 252216 w 2902488"/>
                <a:gd name="connsiteY22" fmla="*/ 2286674 h 4280675"/>
                <a:gd name="connsiteX23" fmla="*/ 195066 w 2902488"/>
                <a:gd name="connsiteY23" fmla="*/ 2258099 h 4280675"/>
                <a:gd name="connsiteX24" fmla="*/ 137916 w 2902488"/>
                <a:gd name="connsiteY24" fmla="*/ 2210474 h 4280675"/>
                <a:gd name="connsiteX25" fmla="*/ 137916 w 2902488"/>
                <a:gd name="connsiteY25" fmla="*/ 2286674 h 4280675"/>
                <a:gd name="connsiteX26" fmla="*/ 176016 w 2902488"/>
                <a:gd name="connsiteY26" fmla="*/ 2343824 h 4280675"/>
                <a:gd name="connsiteX27" fmla="*/ 176016 w 2902488"/>
                <a:gd name="connsiteY27" fmla="*/ 2391449 h 4280675"/>
                <a:gd name="connsiteX28" fmla="*/ 99816 w 2902488"/>
                <a:gd name="connsiteY28" fmla="*/ 2391449 h 4280675"/>
                <a:gd name="connsiteX29" fmla="*/ 4566 w 2902488"/>
                <a:gd name="connsiteY29" fmla="*/ 2267624 h 4280675"/>
                <a:gd name="connsiteX30" fmla="*/ 14091 w 2902488"/>
                <a:gd name="connsiteY30" fmla="*/ 2096174 h 4280675"/>
                <a:gd name="connsiteX31" fmla="*/ 4566 w 2902488"/>
                <a:gd name="connsiteY31" fmla="*/ 2019974 h 4280675"/>
                <a:gd name="connsiteX32" fmla="*/ 52191 w 2902488"/>
                <a:gd name="connsiteY32" fmla="*/ 1667549 h 4280675"/>
                <a:gd name="connsiteX33" fmla="*/ 80766 w 2902488"/>
                <a:gd name="connsiteY33" fmla="*/ 1438949 h 4280675"/>
                <a:gd name="connsiteX34" fmla="*/ 118866 w 2902488"/>
                <a:gd name="connsiteY34" fmla="*/ 1115099 h 4280675"/>
                <a:gd name="connsiteX35" fmla="*/ 185541 w 2902488"/>
                <a:gd name="connsiteY35" fmla="*/ 829349 h 4280675"/>
                <a:gd name="connsiteX36" fmla="*/ 347466 w 2902488"/>
                <a:gd name="connsiteY36" fmla="*/ 705524 h 4280675"/>
                <a:gd name="connsiteX37" fmla="*/ 595116 w 2902488"/>
                <a:gd name="connsiteY37" fmla="*/ 553124 h 4280675"/>
                <a:gd name="connsiteX38" fmla="*/ 642741 w 2902488"/>
                <a:gd name="connsiteY38" fmla="*/ 486449 h 4280675"/>
                <a:gd name="connsiteX39" fmla="*/ 614166 w 2902488"/>
                <a:gd name="connsiteY39" fmla="*/ 429299 h 4280675"/>
                <a:gd name="connsiteX40" fmla="*/ 566541 w 2902488"/>
                <a:gd name="connsiteY40" fmla="*/ 238799 h 4280675"/>
                <a:gd name="connsiteX41" fmla="*/ 595116 w 2902488"/>
                <a:gd name="connsiteY41" fmla="*/ 76874 h 4280675"/>
                <a:gd name="connsiteX42" fmla="*/ 671316 w 2902488"/>
                <a:gd name="connsiteY42" fmla="*/ 10199 h 4280675"/>
                <a:gd name="connsiteX43" fmla="*/ 861816 w 2902488"/>
                <a:gd name="connsiteY43" fmla="*/ 10199 h 4280675"/>
                <a:gd name="connsiteX44" fmla="*/ 947541 w 2902488"/>
                <a:gd name="connsiteY44" fmla="*/ 105449 h 4280675"/>
                <a:gd name="connsiteX45" fmla="*/ 976116 w 2902488"/>
                <a:gd name="connsiteY45" fmla="*/ 267374 h 4280675"/>
                <a:gd name="connsiteX46" fmla="*/ 938016 w 2902488"/>
                <a:gd name="connsiteY46" fmla="*/ 400724 h 4280675"/>
                <a:gd name="connsiteX47" fmla="*/ 909441 w 2902488"/>
                <a:gd name="connsiteY47" fmla="*/ 467399 h 4280675"/>
                <a:gd name="connsiteX48" fmla="*/ 928491 w 2902488"/>
                <a:gd name="connsiteY48" fmla="*/ 534074 h 4280675"/>
                <a:gd name="connsiteX49" fmla="*/ 1004691 w 2902488"/>
                <a:gd name="connsiteY49" fmla="*/ 610274 h 4280675"/>
                <a:gd name="connsiteX50" fmla="*/ 1166616 w 2902488"/>
                <a:gd name="connsiteY50" fmla="*/ 686474 h 4280675"/>
                <a:gd name="connsiteX51" fmla="*/ 1305590 w 2902488"/>
                <a:gd name="connsiteY51" fmla="*/ 653681 h 4280675"/>
                <a:gd name="connsiteX52" fmla="*/ 1493910 w 2902488"/>
                <a:gd name="connsiteY52" fmla="*/ 678703 h 4280675"/>
                <a:gd name="connsiteX53" fmla="*/ 1645109 w 2902488"/>
                <a:gd name="connsiteY53" fmla="*/ 737370 h 4280675"/>
                <a:gd name="connsiteX54" fmla="*/ 1820979 w 2902488"/>
                <a:gd name="connsiteY54" fmla="*/ 757274 h 4280675"/>
                <a:gd name="connsiteX55" fmla="*/ 1763082 w 2902488"/>
                <a:gd name="connsiteY55" fmla="*/ 516211 h 4280675"/>
                <a:gd name="connsiteX56" fmla="*/ 1662435 w 2902488"/>
                <a:gd name="connsiteY56" fmla="*/ 344715 h 4280675"/>
                <a:gd name="connsiteX57" fmla="*/ 1520016 w 2902488"/>
                <a:gd name="connsiteY57" fmla="*/ 265389 h 4280675"/>
                <a:gd name="connsiteX58" fmla="*/ 1434520 w 2902488"/>
                <a:gd name="connsiteY58" fmla="*/ 261835 h 4280675"/>
                <a:gd name="connsiteX59" fmla="*/ 1332900 w 2902488"/>
                <a:gd name="connsiteY59" fmla="*/ 117822 h 4280675"/>
                <a:gd name="connsiteX60" fmla="*/ 2851825 w 2902488"/>
                <a:gd name="connsiteY60" fmla="*/ 1067097 h 4280675"/>
                <a:gd name="connsiteX61" fmla="*/ 2518157 w 2902488"/>
                <a:gd name="connsiteY61" fmla="*/ 1407817 h 4280675"/>
                <a:gd name="connsiteX62" fmla="*/ 2289037 w 2902488"/>
                <a:gd name="connsiteY62" fmla="*/ 1618505 h 4280675"/>
                <a:gd name="connsiteX63" fmla="*/ 1985148 w 2902488"/>
                <a:gd name="connsiteY63" fmla="*/ 1923350 h 4280675"/>
                <a:gd name="connsiteX64" fmla="*/ 1779954 w 2902488"/>
                <a:gd name="connsiteY64" fmla="*/ 1997133 h 4280675"/>
                <a:gd name="connsiteX65" fmla="*/ 1551809 w 2902488"/>
                <a:gd name="connsiteY65" fmla="*/ 2081531 h 4280675"/>
                <a:gd name="connsiteX66" fmla="*/ 1271391 w 2902488"/>
                <a:gd name="connsiteY66" fmla="*/ 2277149 h 4280675"/>
                <a:gd name="connsiteX67" fmla="*/ 1261866 w 2902488"/>
                <a:gd name="connsiteY67" fmla="*/ 2248574 h 4280675"/>
                <a:gd name="connsiteX68" fmla="*/ 1347591 w 2902488"/>
                <a:gd name="connsiteY68" fmla="*/ 2134274 h 4280675"/>
                <a:gd name="connsiteX69" fmla="*/ 2115344 w 2902488"/>
                <a:gd name="connsiteY69" fmla="*/ 663494 h 4280675"/>
                <a:gd name="connsiteX70" fmla="*/ 2073343 w 2902488"/>
                <a:gd name="connsiteY70" fmla="*/ 816604 h 4280675"/>
                <a:gd name="connsiteX71" fmla="*/ 1923122 w 2902488"/>
                <a:gd name="connsiteY71" fmla="*/ 961515 h 4280675"/>
                <a:gd name="connsiteX72" fmla="*/ 1740652 w 2902488"/>
                <a:gd name="connsiteY72" fmla="*/ 1003407 h 4280675"/>
                <a:gd name="connsiteX73" fmla="*/ 1429935 w 2902488"/>
                <a:gd name="connsiteY73" fmla="*/ 994117 h 4280675"/>
                <a:gd name="connsiteX74" fmla="*/ 1173216 w 2902488"/>
                <a:gd name="connsiteY74" fmla="*/ 1016295 h 4280675"/>
                <a:gd name="connsiteX75" fmla="*/ 1138041 w 2902488"/>
                <a:gd name="connsiteY75" fmla="*/ 1600874 h 4280675"/>
                <a:gd name="connsiteX76" fmla="*/ 1138041 w 2902488"/>
                <a:gd name="connsiteY76" fmla="*/ 1781849 h 4280675"/>
                <a:gd name="connsiteX77" fmla="*/ 1176141 w 2902488"/>
                <a:gd name="connsiteY77" fmla="*/ 2019974 h 4280675"/>
                <a:gd name="connsiteX78" fmla="*/ 1195191 w 2902488"/>
                <a:gd name="connsiteY78" fmla="*/ 2134274 h 4280675"/>
                <a:gd name="connsiteX79" fmla="*/ 1204716 w 2902488"/>
                <a:gd name="connsiteY79" fmla="*/ 2305724 h 4280675"/>
                <a:gd name="connsiteX80" fmla="*/ 1185666 w 2902488"/>
                <a:gd name="connsiteY80" fmla="*/ 2543849 h 4280675"/>
                <a:gd name="connsiteX81" fmla="*/ 1128516 w 2902488"/>
                <a:gd name="connsiteY81" fmla="*/ 2834357 h 4280675"/>
                <a:gd name="connsiteX82" fmla="*/ 1118991 w 2902488"/>
                <a:gd name="connsiteY82" fmla="*/ 3096299 h 4280675"/>
                <a:gd name="connsiteX83" fmla="*/ 1138041 w 2902488"/>
                <a:gd name="connsiteY83" fmla="*/ 3334424 h 4280675"/>
                <a:gd name="connsiteX84" fmla="*/ 1071366 w 2902488"/>
                <a:gd name="connsiteY84" fmla="*/ 3629699 h 4280675"/>
                <a:gd name="connsiteX85" fmla="*/ 995166 w 2902488"/>
                <a:gd name="connsiteY85" fmla="*/ 4029749 h 4280675"/>
                <a:gd name="connsiteX86" fmla="*/ 1061841 w 2902488"/>
                <a:gd name="connsiteY86" fmla="*/ 4182149 h 4280675"/>
                <a:gd name="connsiteX87" fmla="*/ 985641 w 2902488"/>
                <a:gd name="connsiteY87" fmla="*/ 4267874 h 4280675"/>
                <a:gd name="connsiteX88" fmla="*/ 871341 w 2902488"/>
                <a:gd name="connsiteY88" fmla="*/ 4277399 h 4280675"/>
                <a:gd name="connsiteX89" fmla="*/ 833241 w 2902488"/>
                <a:gd name="connsiteY89" fmla="*/ 4239299 h 4280675"/>
                <a:gd name="connsiteX90" fmla="*/ 833241 w 2902488"/>
                <a:gd name="connsiteY90" fmla="*/ 4191674 h 4280675"/>
                <a:gd name="connsiteX91" fmla="*/ 833241 w 2902488"/>
                <a:gd name="connsiteY91" fmla="*/ 4124999 h 4280675"/>
                <a:gd name="connsiteX92" fmla="*/ 861816 w 2902488"/>
                <a:gd name="connsiteY92" fmla="*/ 4020224 h 4280675"/>
                <a:gd name="connsiteX93" fmla="*/ 823716 w 2902488"/>
                <a:gd name="connsiteY93" fmla="*/ 3924974 h 4280675"/>
                <a:gd name="connsiteX94" fmla="*/ 861816 w 2902488"/>
                <a:gd name="connsiteY94" fmla="*/ 3772574 h 4280675"/>
                <a:gd name="connsiteX95" fmla="*/ 833241 w 2902488"/>
                <a:gd name="connsiteY95" fmla="*/ 3377282 h 4280675"/>
                <a:gd name="connsiteX96" fmla="*/ 880866 w 2902488"/>
                <a:gd name="connsiteY96" fmla="*/ 3105824 h 4280675"/>
                <a:gd name="connsiteX97" fmla="*/ 776091 w 2902488"/>
                <a:gd name="connsiteY97" fmla="*/ 2267624 h 4280675"/>
                <a:gd name="connsiteX98" fmla="*/ 690366 w 2902488"/>
                <a:gd name="connsiteY98" fmla="*/ 2858174 h 4280675"/>
                <a:gd name="connsiteX99" fmla="*/ 680841 w 2902488"/>
                <a:gd name="connsiteY99" fmla="*/ 3115349 h 4280675"/>
                <a:gd name="connsiteX100" fmla="*/ 699891 w 2902488"/>
                <a:gd name="connsiteY100" fmla="*/ 3343949 h 4280675"/>
                <a:gd name="connsiteX101" fmla="*/ 671316 w 2902488"/>
                <a:gd name="connsiteY101" fmla="*/ 3648749 h 4280675"/>
                <a:gd name="connsiteX102" fmla="*/ 680841 w 2902488"/>
                <a:gd name="connsiteY102" fmla="*/ 3820199 h 4280675"/>
                <a:gd name="connsiteX103" fmla="*/ 699891 w 2902488"/>
                <a:gd name="connsiteY103" fmla="*/ 3953549 h 4280675"/>
                <a:gd name="connsiteX104" fmla="*/ 699891 w 2902488"/>
                <a:gd name="connsiteY104" fmla="*/ 4039274 h 4280675"/>
                <a:gd name="connsiteX105" fmla="*/ 699891 w 2902488"/>
                <a:gd name="connsiteY105" fmla="*/ 4086899 h 4280675"/>
                <a:gd name="connsiteX106" fmla="*/ 699891 w 2902488"/>
                <a:gd name="connsiteY106" fmla="*/ 4163099 h 4280675"/>
                <a:gd name="connsiteX107" fmla="*/ 709416 w 2902488"/>
                <a:gd name="connsiteY107" fmla="*/ 4258349 h 4280675"/>
                <a:gd name="connsiteX108" fmla="*/ 661791 w 2902488"/>
                <a:gd name="connsiteY108" fmla="*/ 4277399 h 4280675"/>
                <a:gd name="connsiteX0" fmla="*/ 661791 w 2902488"/>
                <a:gd name="connsiteY0" fmla="*/ 4277399 h 4280675"/>
                <a:gd name="connsiteX1" fmla="*/ 490341 w 2902488"/>
                <a:gd name="connsiteY1" fmla="*/ 4239299 h 4280675"/>
                <a:gd name="connsiteX2" fmla="*/ 461766 w 2902488"/>
                <a:gd name="connsiteY2" fmla="*/ 4201199 h 4280675"/>
                <a:gd name="connsiteX3" fmla="*/ 557016 w 2902488"/>
                <a:gd name="connsiteY3" fmla="*/ 4020224 h 4280675"/>
                <a:gd name="connsiteX4" fmla="*/ 537966 w 2902488"/>
                <a:gd name="connsiteY4" fmla="*/ 3839249 h 4280675"/>
                <a:gd name="connsiteX5" fmla="*/ 433191 w 2902488"/>
                <a:gd name="connsiteY5" fmla="*/ 3458249 h 4280675"/>
                <a:gd name="connsiteX6" fmla="*/ 404616 w 2902488"/>
                <a:gd name="connsiteY6" fmla="*/ 3210599 h 4280675"/>
                <a:gd name="connsiteX7" fmla="*/ 433191 w 2902488"/>
                <a:gd name="connsiteY7" fmla="*/ 3010574 h 4280675"/>
                <a:gd name="connsiteX8" fmla="*/ 433191 w 2902488"/>
                <a:gd name="connsiteY8" fmla="*/ 2724824 h 4280675"/>
                <a:gd name="connsiteX9" fmla="*/ 385566 w 2902488"/>
                <a:gd name="connsiteY9" fmla="*/ 2467649 h 4280675"/>
                <a:gd name="connsiteX10" fmla="*/ 337941 w 2902488"/>
                <a:gd name="connsiteY10" fmla="*/ 2267624 h 4280675"/>
                <a:gd name="connsiteX11" fmla="*/ 395091 w 2902488"/>
                <a:gd name="connsiteY11" fmla="*/ 1819949 h 4280675"/>
                <a:gd name="connsiteX12" fmla="*/ 414141 w 2902488"/>
                <a:gd name="connsiteY12" fmla="*/ 1486574 h 4280675"/>
                <a:gd name="connsiteX13" fmla="*/ 404616 w 2902488"/>
                <a:gd name="connsiteY13" fmla="*/ 1191299 h 4280675"/>
                <a:gd name="connsiteX14" fmla="*/ 404616 w 2902488"/>
                <a:gd name="connsiteY14" fmla="*/ 1096049 h 4280675"/>
                <a:gd name="connsiteX15" fmla="*/ 309366 w 2902488"/>
                <a:gd name="connsiteY15" fmla="*/ 1343699 h 4280675"/>
                <a:gd name="connsiteX16" fmla="*/ 271266 w 2902488"/>
                <a:gd name="connsiteY16" fmla="*/ 1496099 h 4280675"/>
                <a:gd name="connsiteX17" fmla="*/ 261741 w 2902488"/>
                <a:gd name="connsiteY17" fmla="*/ 1648499 h 4280675"/>
                <a:gd name="connsiteX18" fmla="*/ 147441 w 2902488"/>
                <a:gd name="connsiteY18" fmla="*/ 1924724 h 4280675"/>
                <a:gd name="connsiteX19" fmla="*/ 118866 w 2902488"/>
                <a:gd name="connsiteY19" fmla="*/ 2029499 h 4280675"/>
                <a:gd name="connsiteX20" fmla="*/ 185541 w 2902488"/>
                <a:gd name="connsiteY20" fmla="*/ 2096174 h 4280675"/>
                <a:gd name="connsiteX21" fmla="*/ 233166 w 2902488"/>
                <a:gd name="connsiteY21" fmla="*/ 2229524 h 4280675"/>
                <a:gd name="connsiteX22" fmla="*/ 252216 w 2902488"/>
                <a:gd name="connsiteY22" fmla="*/ 2286674 h 4280675"/>
                <a:gd name="connsiteX23" fmla="*/ 195066 w 2902488"/>
                <a:gd name="connsiteY23" fmla="*/ 2258099 h 4280675"/>
                <a:gd name="connsiteX24" fmla="*/ 137916 w 2902488"/>
                <a:gd name="connsiteY24" fmla="*/ 2210474 h 4280675"/>
                <a:gd name="connsiteX25" fmla="*/ 137916 w 2902488"/>
                <a:gd name="connsiteY25" fmla="*/ 2286674 h 4280675"/>
                <a:gd name="connsiteX26" fmla="*/ 176016 w 2902488"/>
                <a:gd name="connsiteY26" fmla="*/ 2343824 h 4280675"/>
                <a:gd name="connsiteX27" fmla="*/ 176016 w 2902488"/>
                <a:gd name="connsiteY27" fmla="*/ 2391449 h 4280675"/>
                <a:gd name="connsiteX28" fmla="*/ 99816 w 2902488"/>
                <a:gd name="connsiteY28" fmla="*/ 2391449 h 4280675"/>
                <a:gd name="connsiteX29" fmla="*/ 4566 w 2902488"/>
                <a:gd name="connsiteY29" fmla="*/ 2267624 h 4280675"/>
                <a:gd name="connsiteX30" fmla="*/ 14091 w 2902488"/>
                <a:gd name="connsiteY30" fmla="*/ 2096174 h 4280675"/>
                <a:gd name="connsiteX31" fmla="*/ 4566 w 2902488"/>
                <a:gd name="connsiteY31" fmla="*/ 2019974 h 4280675"/>
                <a:gd name="connsiteX32" fmla="*/ 52191 w 2902488"/>
                <a:gd name="connsiteY32" fmla="*/ 1667549 h 4280675"/>
                <a:gd name="connsiteX33" fmla="*/ 80766 w 2902488"/>
                <a:gd name="connsiteY33" fmla="*/ 1438949 h 4280675"/>
                <a:gd name="connsiteX34" fmla="*/ 118866 w 2902488"/>
                <a:gd name="connsiteY34" fmla="*/ 1115099 h 4280675"/>
                <a:gd name="connsiteX35" fmla="*/ 185541 w 2902488"/>
                <a:gd name="connsiteY35" fmla="*/ 829349 h 4280675"/>
                <a:gd name="connsiteX36" fmla="*/ 347466 w 2902488"/>
                <a:gd name="connsiteY36" fmla="*/ 705524 h 4280675"/>
                <a:gd name="connsiteX37" fmla="*/ 595116 w 2902488"/>
                <a:gd name="connsiteY37" fmla="*/ 553124 h 4280675"/>
                <a:gd name="connsiteX38" fmla="*/ 642741 w 2902488"/>
                <a:gd name="connsiteY38" fmla="*/ 486449 h 4280675"/>
                <a:gd name="connsiteX39" fmla="*/ 614166 w 2902488"/>
                <a:gd name="connsiteY39" fmla="*/ 429299 h 4280675"/>
                <a:gd name="connsiteX40" fmla="*/ 566541 w 2902488"/>
                <a:gd name="connsiteY40" fmla="*/ 238799 h 4280675"/>
                <a:gd name="connsiteX41" fmla="*/ 595116 w 2902488"/>
                <a:gd name="connsiteY41" fmla="*/ 76874 h 4280675"/>
                <a:gd name="connsiteX42" fmla="*/ 671316 w 2902488"/>
                <a:gd name="connsiteY42" fmla="*/ 10199 h 4280675"/>
                <a:gd name="connsiteX43" fmla="*/ 861816 w 2902488"/>
                <a:gd name="connsiteY43" fmla="*/ 10199 h 4280675"/>
                <a:gd name="connsiteX44" fmla="*/ 947541 w 2902488"/>
                <a:gd name="connsiteY44" fmla="*/ 105449 h 4280675"/>
                <a:gd name="connsiteX45" fmla="*/ 976116 w 2902488"/>
                <a:gd name="connsiteY45" fmla="*/ 267374 h 4280675"/>
                <a:gd name="connsiteX46" fmla="*/ 938016 w 2902488"/>
                <a:gd name="connsiteY46" fmla="*/ 400724 h 4280675"/>
                <a:gd name="connsiteX47" fmla="*/ 909441 w 2902488"/>
                <a:gd name="connsiteY47" fmla="*/ 467399 h 4280675"/>
                <a:gd name="connsiteX48" fmla="*/ 928491 w 2902488"/>
                <a:gd name="connsiteY48" fmla="*/ 534074 h 4280675"/>
                <a:gd name="connsiteX49" fmla="*/ 1004691 w 2902488"/>
                <a:gd name="connsiteY49" fmla="*/ 610274 h 4280675"/>
                <a:gd name="connsiteX50" fmla="*/ 1166616 w 2902488"/>
                <a:gd name="connsiteY50" fmla="*/ 686474 h 4280675"/>
                <a:gd name="connsiteX51" fmla="*/ 1305590 w 2902488"/>
                <a:gd name="connsiteY51" fmla="*/ 653681 h 4280675"/>
                <a:gd name="connsiteX52" fmla="*/ 1493910 w 2902488"/>
                <a:gd name="connsiteY52" fmla="*/ 678703 h 4280675"/>
                <a:gd name="connsiteX53" fmla="*/ 1645109 w 2902488"/>
                <a:gd name="connsiteY53" fmla="*/ 737370 h 4280675"/>
                <a:gd name="connsiteX54" fmla="*/ 1820979 w 2902488"/>
                <a:gd name="connsiteY54" fmla="*/ 757274 h 4280675"/>
                <a:gd name="connsiteX55" fmla="*/ 1763082 w 2902488"/>
                <a:gd name="connsiteY55" fmla="*/ 516211 h 4280675"/>
                <a:gd name="connsiteX56" fmla="*/ 1662435 w 2902488"/>
                <a:gd name="connsiteY56" fmla="*/ 344715 h 4280675"/>
                <a:gd name="connsiteX57" fmla="*/ 1520016 w 2902488"/>
                <a:gd name="connsiteY57" fmla="*/ 265389 h 4280675"/>
                <a:gd name="connsiteX58" fmla="*/ 1434520 w 2902488"/>
                <a:gd name="connsiteY58" fmla="*/ 261835 h 4280675"/>
                <a:gd name="connsiteX59" fmla="*/ 1332900 w 2902488"/>
                <a:gd name="connsiteY59" fmla="*/ 117822 h 4280675"/>
                <a:gd name="connsiteX60" fmla="*/ 2851825 w 2902488"/>
                <a:gd name="connsiteY60" fmla="*/ 1067097 h 4280675"/>
                <a:gd name="connsiteX61" fmla="*/ 2518157 w 2902488"/>
                <a:gd name="connsiteY61" fmla="*/ 1407817 h 4280675"/>
                <a:gd name="connsiteX62" fmla="*/ 2289037 w 2902488"/>
                <a:gd name="connsiteY62" fmla="*/ 1618505 h 4280675"/>
                <a:gd name="connsiteX63" fmla="*/ 1985148 w 2902488"/>
                <a:gd name="connsiteY63" fmla="*/ 1923350 h 4280675"/>
                <a:gd name="connsiteX64" fmla="*/ 1779954 w 2902488"/>
                <a:gd name="connsiteY64" fmla="*/ 1997133 h 4280675"/>
                <a:gd name="connsiteX65" fmla="*/ 1551809 w 2902488"/>
                <a:gd name="connsiteY65" fmla="*/ 2081531 h 4280675"/>
                <a:gd name="connsiteX66" fmla="*/ 1271391 w 2902488"/>
                <a:gd name="connsiteY66" fmla="*/ 2277149 h 4280675"/>
                <a:gd name="connsiteX67" fmla="*/ 1261866 w 2902488"/>
                <a:gd name="connsiteY67" fmla="*/ 2248574 h 4280675"/>
                <a:gd name="connsiteX68" fmla="*/ 1347591 w 2902488"/>
                <a:gd name="connsiteY68" fmla="*/ 2134274 h 4280675"/>
                <a:gd name="connsiteX69" fmla="*/ 2115344 w 2902488"/>
                <a:gd name="connsiteY69" fmla="*/ 663494 h 4280675"/>
                <a:gd name="connsiteX70" fmla="*/ 2073343 w 2902488"/>
                <a:gd name="connsiteY70" fmla="*/ 816604 h 4280675"/>
                <a:gd name="connsiteX71" fmla="*/ 1923122 w 2902488"/>
                <a:gd name="connsiteY71" fmla="*/ 961515 h 4280675"/>
                <a:gd name="connsiteX72" fmla="*/ 1740652 w 2902488"/>
                <a:gd name="connsiteY72" fmla="*/ 1003407 h 4280675"/>
                <a:gd name="connsiteX73" fmla="*/ 1429935 w 2902488"/>
                <a:gd name="connsiteY73" fmla="*/ 994117 h 4280675"/>
                <a:gd name="connsiteX74" fmla="*/ 1173216 w 2902488"/>
                <a:gd name="connsiteY74" fmla="*/ 1016295 h 4280675"/>
                <a:gd name="connsiteX75" fmla="*/ 1138041 w 2902488"/>
                <a:gd name="connsiteY75" fmla="*/ 1600874 h 4280675"/>
                <a:gd name="connsiteX76" fmla="*/ 1138041 w 2902488"/>
                <a:gd name="connsiteY76" fmla="*/ 1781849 h 4280675"/>
                <a:gd name="connsiteX77" fmla="*/ 1176141 w 2902488"/>
                <a:gd name="connsiteY77" fmla="*/ 2019974 h 4280675"/>
                <a:gd name="connsiteX78" fmla="*/ 1195191 w 2902488"/>
                <a:gd name="connsiteY78" fmla="*/ 2134274 h 4280675"/>
                <a:gd name="connsiteX79" fmla="*/ 1204716 w 2902488"/>
                <a:gd name="connsiteY79" fmla="*/ 2305724 h 4280675"/>
                <a:gd name="connsiteX80" fmla="*/ 1185666 w 2902488"/>
                <a:gd name="connsiteY80" fmla="*/ 2543849 h 4280675"/>
                <a:gd name="connsiteX81" fmla="*/ 1128516 w 2902488"/>
                <a:gd name="connsiteY81" fmla="*/ 2834357 h 4280675"/>
                <a:gd name="connsiteX82" fmla="*/ 1118991 w 2902488"/>
                <a:gd name="connsiteY82" fmla="*/ 3096299 h 4280675"/>
                <a:gd name="connsiteX83" fmla="*/ 1138041 w 2902488"/>
                <a:gd name="connsiteY83" fmla="*/ 3334424 h 4280675"/>
                <a:gd name="connsiteX84" fmla="*/ 1071366 w 2902488"/>
                <a:gd name="connsiteY84" fmla="*/ 3629699 h 4280675"/>
                <a:gd name="connsiteX85" fmla="*/ 995166 w 2902488"/>
                <a:gd name="connsiteY85" fmla="*/ 4029749 h 4280675"/>
                <a:gd name="connsiteX86" fmla="*/ 1061841 w 2902488"/>
                <a:gd name="connsiteY86" fmla="*/ 4182149 h 4280675"/>
                <a:gd name="connsiteX87" fmla="*/ 985641 w 2902488"/>
                <a:gd name="connsiteY87" fmla="*/ 4267874 h 4280675"/>
                <a:gd name="connsiteX88" fmla="*/ 871341 w 2902488"/>
                <a:gd name="connsiteY88" fmla="*/ 4277399 h 4280675"/>
                <a:gd name="connsiteX89" fmla="*/ 833241 w 2902488"/>
                <a:gd name="connsiteY89" fmla="*/ 4239299 h 4280675"/>
                <a:gd name="connsiteX90" fmla="*/ 833241 w 2902488"/>
                <a:gd name="connsiteY90" fmla="*/ 4191674 h 4280675"/>
                <a:gd name="connsiteX91" fmla="*/ 833241 w 2902488"/>
                <a:gd name="connsiteY91" fmla="*/ 4124999 h 4280675"/>
                <a:gd name="connsiteX92" fmla="*/ 861816 w 2902488"/>
                <a:gd name="connsiteY92" fmla="*/ 4020224 h 4280675"/>
                <a:gd name="connsiteX93" fmla="*/ 823716 w 2902488"/>
                <a:gd name="connsiteY93" fmla="*/ 3924974 h 4280675"/>
                <a:gd name="connsiteX94" fmla="*/ 861816 w 2902488"/>
                <a:gd name="connsiteY94" fmla="*/ 3772574 h 4280675"/>
                <a:gd name="connsiteX95" fmla="*/ 833241 w 2902488"/>
                <a:gd name="connsiteY95" fmla="*/ 3377282 h 4280675"/>
                <a:gd name="connsiteX96" fmla="*/ 880866 w 2902488"/>
                <a:gd name="connsiteY96" fmla="*/ 3105824 h 4280675"/>
                <a:gd name="connsiteX97" fmla="*/ 776091 w 2902488"/>
                <a:gd name="connsiteY97" fmla="*/ 2267624 h 4280675"/>
                <a:gd name="connsiteX98" fmla="*/ 690366 w 2902488"/>
                <a:gd name="connsiteY98" fmla="*/ 2858174 h 4280675"/>
                <a:gd name="connsiteX99" fmla="*/ 680841 w 2902488"/>
                <a:gd name="connsiteY99" fmla="*/ 3115349 h 4280675"/>
                <a:gd name="connsiteX100" fmla="*/ 699891 w 2902488"/>
                <a:gd name="connsiteY100" fmla="*/ 3343949 h 4280675"/>
                <a:gd name="connsiteX101" fmla="*/ 671316 w 2902488"/>
                <a:gd name="connsiteY101" fmla="*/ 3648749 h 4280675"/>
                <a:gd name="connsiteX102" fmla="*/ 680841 w 2902488"/>
                <a:gd name="connsiteY102" fmla="*/ 3820199 h 4280675"/>
                <a:gd name="connsiteX103" fmla="*/ 699891 w 2902488"/>
                <a:gd name="connsiteY103" fmla="*/ 3953549 h 4280675"/>
                <a:gd name="connsiteX104" fmla="*/ 699891 w 2902488"/>
                <a:gd name="connsiteY104" fmla="*/ 4039274 h 4280675"/>
                <a:gd name="connsiteX105" fmla="*/ 699891 w 2902488"/>
                <a:gd name="connsiteY105" fmla="*/ 4086899 h 4280675"/>
                <a:gd name="connsiteX106" fmla="*/ 699891 w 2902488"/>
                <a:gd name="connsiteY106" fmla="*/ 4163099 h 4280675"/>
                <a:gd name="connsiteX107" fmla="*/ 709416 w 2902488"/>
                <a:gd name="connsiteY107" fmla="*/ 4258349 h 4280675"/>
                <a:gd name="connsiteX108" fmla="*/ 661791 w 2902488"/>
                <a:gd name="connsiteY108" fmla="*/ 4277399 h 4280675"/>
                <a:gd name="connsiteX0" fmla="*/ 661791 w 2855094"/>
                <a:gd name="connsiteY0" fmla="*/ 4277399 h 4280675"/>
                <a:gd name="connsiteX1" fmla="*/ 490341 w 2855094"/>
                <a:gd name="connsiteY1" fmla="*/ 4239299 h 4280675"/>
                <a:gd name="connsiteX2" fmla="*/ 461766 w 2855094"/>
                <a:gd name="connsiteY2" fmla="*/ 4201199 h 4280675"/>
                <a:gd name="connsiteX3" fmla="*/ 557016 w 2855094"/>
                <a:gd name="connsiteY3" fmla="*/ 4020224 h 4280675"/>
                <a:gd name="connsiteX4" fmla="*/ 537966 w 2855094"/>
                <a:gd name="connsiteY4" fmla="*/ 3839249 h 4280675"/>
                <a:gd name="connsiteX5" fmla="*/ 433191 w 2855094"/>
                <a:gd name="connsiteY5" fmla="*/ 3458249 h 4280675"/>
                <a:gd name="connsiteX6" fmla="*/ 404616 w 2855094"/>
                <a:gd name="connsiteY6" fmla="*/ 3210599 h 4280675"/>
                <a:gd name="connsiteX7" fmla="*/ 433191 w 2855094"/>
                <a:gd name="connsiteY7" fmla="*/ 3010574 h 4280675"/>
                <a:gd name="connsiteX8" fmla="*/ 433191 w 2855094"/>
                <a:gd name="connsiteY8" fmla="*/ 2724824 h 4280675"/>
                <a:gd name="connsiteX9" fmla="*/ 385566 w 2855094"/>
                <a:gd name="connsiteY9" fmla="*/ 2467649 h 4280675"/>
                <a:gd name="connsiteX10" fmla="*/ 337941 w 2855094"/>
                <a:gd name="connsiteY10" fmla="*/ 2267624 h 4280675"/>
                <a:gd name="connsiteX11" fmla="*/ 395091 w 2855094"/>
                <a:gd name="connsiteY11" fmla="*/ 1819949 h 4280675"/>
                <a:gd name="connsiteX12" fmla="*/ 414141 w 2855094"/>
                <a:gd name="connsiteY12" fmla="*/ 1486574 h 4280675"/>
                <a:gd name="connsiteX13" fmla="*/ 404616 w 2855094"/>
                <a:gd name="connsiteY13" fmla="*/ 1191299 h 4280675"/>
                <a:gd name="connsiteX14" fmla="*/ 404616 w 2855094"/>
                <a:gd name="connsiteY14" fmla="*/ 1096049 h 4280675"/>
                <a:gd name="connsiteX15" fmla="*/ 309366 w 2855094"/>
                <a:gd name="connsiteY15" fmla="*/ 1343699 h 4280675"/>
                <a:gd name="connsiteX16" fmla="*/ 271266 w 2855094"/>
                <a:gd name="connsiteY16" fmla="*/ 1496099 h 4280675"/>
                <a:gd name="connsiteX17" fmla="*/ 261741 w 2855094"/>
                <a:gd name="connsiteY17" fmla="*/ 1648499 h 4280675"/>
                <a:gd name="connsiteX18" fmla="*/ 147441 w 2855094"/>
                <a:gd name="connsiteY18" fmla="*/ 1924724 h 4280675"/>
                <a:gd name="connsiteX19" fmla="*/ 118866 w 2855094"/>
                <a:gd name="connsiteY19" fmla="*/ 2029499 h 4280675"/>
                <a:gd name="connsiteX20" fmla="*/ 185541 w 2855094"/>
                <a:gd name="connsiteY20" fmla="*/ 2096174 h 4280675"/>
                <a:gd name="connsiteX21" fmla="*/ 233166 w 2855094"/>
                <a:gd name="connsiteY21" fmla="*/ 2229524 h 4280675"/>
                <a:gd name="connsiteX22" fmla="*/ 252216 w 2855094"/>
                <a:gd name="connsiteY22" fmla="*/ 2286674 h 4280675"/>
                <a:gd name="connsiteX23" fmla="*/ 195066 w 2855094"/>
                <a:gd name="connsiteY23" fmla="*/ 2258099 h 4280675"/>
                <a:gd name="connsiteX24" fmla="*/ 137916 w 2855094"/>
                <a:gd name="connsiteY24" fmla="*/ 2210474 h 4280675"/>
                <a:gd name="connsiteX25" fmla="*/ 137916 w 2855094"/>
                <a:gd name="connsiteY25" fmla="*/ 2286674 h 4280675"/>
                <a:gd name="connsiteX26" fmla="*/ 176016 w 2855094"/>
                <a:gd name="connsiteY26" fmla="*/ 2343824 h 4280675"/>
                <a:gd name="connsiteX27" fmla="*/ 176016 w 2855094"/>
                <a:gd name="connsiteY27" fmla="*/ 2391449 h 4280675"/>
                <a:gd name="connsiteX28" fmla="*/ 99816 w 2855094"/>
                <a:gd name="connsiteY28" fmla="*/ 2391449 h 4280675"/>
                <a:gd name="connsiteX29" fmla="*/ 4566 w 2855094"/>
                <a:gd name="connsiteY29" fmla="*/ 2267624 h 4280675"/>
                <a:gd name="connsiteX30" fmla="*/ 14091 w 2855094"/>
                <a:gd name="connsiteY30" fmla="*/ 2096174 h 4280675"/>
                <a:gd name="connsiteX31" fmla="*/ 4566 w 2855094"/>
                <a:gd name="connsiteY31" fmla="*/ 2019974 h 4280675"/>
                <a:gd name="connsiteX32" fmla="*/ 52191 w 2855094"/>
                <a:gd name="connsiteY32" fmla="*/ 1667549 h 4280675"/>
                <a:gd name="connsiteX33" fmla="*/ 80766 w 2855094"/>
                <a:gd name="connsiteY33" fmla="*/ 1438949 h 4280675"/>
                <a:gd name="connsiteX34" fmla="*/ 118866 w 2855094"/>
                <a:gd name="connsiteY34" fmla="*/ 1115099 h 4280675"/>
                <a:gd name="connsiteX35" fmla="*/ 185541 w 2855094"/>
                <a:gd name="connsiteY35" fmla="*/ 829349 h 4280675"/>
                <a:gd name="connsiteX36" fmla="*/ 347466 w 2855094"/>
                <a:gd name="connsiteY36" fmla="*/ 705524 h 4280675"/>
                <a:gd name="connsiteX37" fmla="*/ 595116 w 2855094"/>
                <a:gd name="connsiteY37" fmla="*/ 553124 h 4280675"/>
                <a:gd name="connsiteX38" fmla="*/ 642741 w 2855094"/>
                <a:gd name="connsiteY38" fmla="*/ 486449 h 4280675"/>
                <a:gd name="connsiteX39" fmla="*/ 614166 w 2855094"/>
                <a:gd name="connsiteY39" fmla="*/ 429299 h 4280675"/>
                <a:gd name="connsiteX40" fmla="*/ 566541 w 2855094"/>
                <a:gd name="connsiteY40" fmla="*/ 238799 h 4280675"/>
                <a:gd name="connsiteX41" fmla="*/ 595116 w 2855094"/>
                <a:gd name="connsiteY41" fmla="*/ 76874 h 4280675"/>
                <a:gd name="connsiteX42" fmla="*/ 671316 w 2855094"/>
                <a:gd name="connsiteY42" fmla="*/ 10199 h 4280675"/>
                <a:gd name="connsiteX43" fmla="*/ 861816 w 2855094"/>
                <a:gd name="connsiteY43" fmla="*/ 10199 h 4280675"/>
                <a:gd name="connsiteX44" fmla="*/ 947541 w 2855094"/>
                <a:gd name="connsiteY44" fmla="*/ 105449 h 4280675"/>
                <a:gd name="connsiteX45" fmla="*/ 976116 w 2855094"/>
                <a:gd name="connsiteY45" fmla="*/ 267374 h 4280675"/>
                <a:gd name="connsiteX46" fmla="*/ 938016 w 2855094"/>
                <a:gd name="connsiteY46" fmla="*/ 400724 h 4280675"/>
                <a:gd name="connsiteX47" fmla="*/ 909441 w 2855094"/>
                <a:gd name="connsiteY47" fmla="*/ 467399 h 4280675"/>
                <a:gd name="connsiteX48" fmla="*/ 928491 w 2855094"/>
                <a:gd name="connsiteY48" fmla="*/ 534074 h 4280675"/>
                <a:gd name="connsiteX49" fmla="*/ 1004691 w 2855094"/>
                <a:gd name="connsiteY49" fmla="*/ 610274 h 4280675"/>
                <a:gd name="connsiteX50" fmla="*/ 1166616 w 2855094"/>
                <a:gd name="connsiteY50" fmla="*/ 686474 h 4280675"/>
                <a:gd name="connsiteX51" fmla="*/ 1305590 w 2855094"/>
                <a:gd name="connsiteY51" fmla="*/ 653681 h 4280675"/>
                <a:gd name="connsiteX52" fmla="*/ 1493910 w 2855094"/>
                <a:gd name="connsiteY52" fmla="*/ 678703 h 4280675"/>
                <a:gd name="connsiteX53" fmla="*/ 1645109 w 2855094"/>
                <a:gd name="connsiteY53" fmla="*/ 737370 h 4280675"/>
                <a:gd name="connsiteX54" fmla="*/ 1820979 w 2855094"/>
                <a:gd name="connsiteY54" fmla="*/ 757274 h 4280675"/>
                <a:gd name="connsiteX55" fmla="*/ 1763082 w 2855094"/>
                <a:gd name="connsiteY55" fmla="*/ 516211 h 4280675"/>
                <a:gd name="connsiteX56" fmla="*/ 1662435 w 2855094"/>
                <a:gd name="connsiteY56" fmla="*/ 344715 h 4280675"/>
                <a:gd name="connsiteX57" fmla="*/ 1520016 w 2855094"/>
                <a:gd name="connsiteY57" fmla="*/ 265389 h 4280675"/>
                <a:gd name="connsiteX58" fmla="*/ 1434520 w 2855094"/>
                <a:gd name="connsiteY58" fmla="*/ 261835 h 4280675"/>
                <a:gd name="connsiteX59" fmla="*/ 1332900 w 2855094"/>
                <a:gd name="connsiteY59" fmla="*/ 117822 h 4280675"/>
                <a:gd name="connsiteX60" fmla="*/ 2851825 w 2855094"/>
                <a:gd name="connsiteY60" fmla="*/ 1067097 h 4280675"/>
                <a:gd name="connsiteX61" fmla="*/ 1758894 w 2855094"/>
                <a:gd name="connsiteY61" fmla="*/ 251909 h 4280675"/>
                <a:gd name="connsiteX62" fmla="*/ 2518157 w 2855094"/>
                <a:gd name="connsiteY62" fmla="*/ 1407817 h 4280675"/>
                <a:gd name="connsiteX63" fmla="*/ 2289037 w 2855094"/>
                <a:gd name="connsiteY63" fmla="*/ 1618505 h 4280675"/>
                <a:gd name="connsiteX64" fmla="*/ 1985148 w 2855094"/>
                <a:gd name="connsiteY64" fmla="*/ 1923350 h 4280675"/>
                <a:gd name="connsiteX65" fmla="*/ 1779954 w 2855094"/>
                <a:gd name="connsiteY65" fmla="*/ 1997133 h 4280675"/>
                <a:gd name="connsiteX66" fmla="*/ 1551809 w 2855094"/>
                <a:gd name="connsiteY66" fmla="*/ 2081531 h 4280675"/>
                <a:gd name="connsiteX67" fmla="*/ 1271391 w 2855094"/>
                <a:gd name="connsiteY67" fmla="*/ 2277149 h 4280675"/>
                <a:gd name="connsiteX68" fmla="*/ 1261866 w 2855094"/>
                <a:gd name="connsiteY68" fmla="*/ 2248574 h 4280675"/>
                <a:gd name="connsiteX69" fmla="*/ 1347591 w 2855094"/>
                <a:gd name="connsiteY69" fmla="*/ 2134274 h 4280675"/>
                <a:gd name="connsiteX70" fmla="*/ 2115344 w 2855094"/>
                <a:gd name="connsiteY70" fmla="*/ 663494 h 4280675"/>
                <a:gd name="connsiteX71" fmla="*/ 2073343 w 2855094"/>
                <a:gd name="connsiteY71" fmla="*/ 816604 h 4280675"/>
                <a:gd name="connsiteX72" fmla="*/ 1923122 w 2855094"/>
                <a:gd name="connsiteY72" fmla="*/ 961515 h 4280675"/>
                <a:gd name="connsiteX73" fmla="*/ 1740652 w 2855094"/>
                <a:gd name="connsiteY73" fmla="*/ 1003407 h 4280675"/>
                <a:gd name="connsiteX74" fmla="*/ 1429935 w 2855094"/>
                <a:gd name="connsiteY74" fmla="*/ 994117 h 4280675"/>
                <a:gd name="connsiteX75" fmla="*/ 1173216 w 2855094"/>
                <a:gd name="connsiteY75" fmla="*/ 1016295 h 4280675"/>
                <a:gd name="connsiteX76" fmla="*/ 1138041 w 2855094"/>
                <a:gd name="connsiteY76" fmla="*/ 1600874 h 4280675"/>
                <a:gd name="connsiteX77" fmla="*/ 1138041 w 2855094"/>
                <a:gd name="connsiteY77" fmla="*/ 1781849 h 4280675"/>
                <a:gd name="connsiteX78" fmla="*/ 1176141 w 2855094"/>
                <a:gd name="connsiteY78" fmla="*/ 2019974 h 4280675"/>
                <a:gd name="connsiteX79" fmla="*/ 1195191 w 2855094"/>
                <a:gd name="connsiteY79" fmla="*/ 2134274 h 4280675"/>
                <a:gd name="connsiteX80" fmla="*/ 1204716 w 2855094"/>
                <a:gd name="connsiteY80" fmla="*/ 2305724 h 4280675"/>
                <a:gd name="connsiteX81" fmla="*/ 1185666 w 2855094"/>
                <a:gd name="connsiteY81" fmla="*/ 2543849 h 4280675"/>
                <a:gd name="connsiteX82" fmla="*/ 1128516 w 2855094"/>
                <a:gd name="connsiteY82" fmla="*/ 2834357 h 4280675"/>
                <a:gd name="connsiteX83" fmla="*/ 1118991 w 2855094"/>
                <a:gd name="connsiteY83" fmla="*/ 3096299 h 4280675"/>
                <a:gd name="connsiteX84" fmla="*/ 1138041 w 2855094"/>
                <a:gd name="connsiteY84" fmla="*/ 3334424 h 4280675"/>
                <a:gd name="connsiteX85" fmla="*/ 1071366 w 2855094"/>
                <a:gd name="connsiteY85" fmla="*/ 3629699 h 4280675"/>
                <a:gd name="connsiteX86" fmla="*/ 995166 w 2855094"/>
                <a:gd name="connsiteY86" fmla="*/ 4029749 h 4280675"/>
                <a:gd name="connsiteX87" fmla="*/ 1061841 w 2855094"/>
                <a:gd name="connsiteY87" fmla="*/ 4182149 h 4280675"/>
                <a:gd name="connsiteX88" fmla="*/ 985641 w 2855094"/>
                <a:gd name="connsiteY88" fmla="*/ 4267874 h 4280675"/>
                <a:gd name="connsiteX89" fmla="*/ 871341 w 2855094"/>
                <a:gd name="connsiteY89" fmla="*/ 4277399 h 4280675"/>
                <a:gd name="connsiteX90" fmla="*/ 833241 w 2855094"/>
                <a:gd name="connsiteY90" fmla="*/ 4239299 h 4280675"/>
                <a:gd name="connsiteX91" fmla="*/ 833241 w 2855094"/>
                <a:gd name="connsiteY91" fmla="*/ 4191674 h 4280675"/>
                <a:gd name="connsiteX92" fmla="*/ 833241 w 2855094"/>
                <a:gd name="connsiteY92" fmla="*/ 4124999 h 4280675"/>
                <a:gd name="connsiteX93" fmla="*/ 861816 w 2855094"/>
                <a:gd name="connsiteY93" fmla="*/ 4020224 h 4280675"/>
                <a:gd name="connsiteX94" fmla="*/ 823716 w 2855094"/>
                <a:gd name="connsiteY94" fmla="*/ 3924974 h 4280675"/>
                <a:gd name="connsiteX95" fmla="*/ 861816 w 2855094"/>
                <a:gd name="connsiteY95" fmla="*/ 3772574 h 4280675"/>
                <a:gd name="connsiteX96" fmla="*/ 833241 w 2855094"/>
                <a:gd name="connsiteY96" fmla="*/ 3377282 h 4280675"/>
                <a:gd name="connsiteX97" fmla="*/ 880866 w 2855094"/>
                <a:gd name="connsiteY97" fmla="*/ 3105824 h 4280675"/>
                <a:gd name="connsiteX98" fmla="*/ 776091 w 2855094"/>
                <a:gd name="connsiteY98" fmla="*/ 2267624 h 4280675"/>
                <a:gd name="connsiteX99" fmla="*/ 690366 w 2855094"/>
                <a:gd name="connsiteY99" fmla="*/ 2858174 h 4280675"/>
                <a:gd name="connsiteX100" fmla="*/ 680841 w 2855094"/>
                <a:gd name="connsiteY100" fmla="*/ 3115349 h 4280675"/>
                <a:gd name="connsiteX101" fmla="*/ 699891 w 2855094"/>
                <a:gd name="connsiteY101" fmla="*/ 3343949 h 4280675"/>
                <a:gd name="connsiteX102" fmla="*/ 671316 w 2855094"/>
                <a:gd name="connsiteY102" fmla="*/ 3648749 h 4280675"/>
                <a:gd name="connsiteX103" fmla="*/ 680841 w 2855094"/>
                <a:gd name="connsiteY103" fmla="*/ 3820199 h 4280675"/>
                <a:gd name="connsiteX104" fmla="*/ 699891 w 2855094"/>
                <a:gd name="connsiteY104" fmla="*/ 3953549 h 4280675"/>
                <a:gd name="connsiteX105" fmla="*/ 699891 w 2855094"/>
                <a:gd name="connsiteY105" fmla="*/ 4039274 h 4280675"/>
                <a:gd name="connsiteX106" fmla="*/ 699891 w 2855094"/>
                <a:gd name="connsiteY106" fmla="*/ 4086899 h 4280675"/>
                <a:gd name="connsiteX107" fmla="*/ 699891 w 2855094"/>
                <a:gd name="connsiteY107" fmla="*/ 4163099 h 4280675"/>
                <a:gd name="connsiteX108" fmla="*/ 709416 w 2855094"/>
                <a:gd name="connsiteY108" fmla="*/ 4258349 h 4280675"/>
                <a:gd name="connsiteX109" fmla="*/ 661791 w 2855094"/>
                <a:gd name="connsiteY109" fmla="*/ 4277399 h 4280675"/>
                <a:gd name="connsiteX0" fmla="*/ 661791 w 2854676"/>
                <a:gd name="connsiteY0" fmla="*/ 4277399 h 4280675"/>
                <a:gd name="connsiteX1" fmla="*/ 490341 w 2854676"/>
                <a:gd name="connsiteY1" fmla="*/ 4239299 h 4280675"/>
                <a:gd name="connsiteX2" fmla="*/ 461766 w 2854676"/>
                <a:gd name="connsiteY2" fmla="*/ 4201199 h 4280675"/>
                <a:gd name="connsiteX3" fmla="*/ 557016 w 2854676"/>
                <a:gd name="connsiteY3" fmla="*/ 4020224 h 4280675"/>
                <a:gd name="connsiteX4" fmla="*/ 537966 w 2854676"/>
                <a:gd name="connsiteY4" fmla="*/ 3839249 h 4280675"/>
                <a:gd name="connsiteX5" fmla="*/ 433191 w 2854676"/>
                <a:gd name="connsiteY5" fmla="*/ 3458249 h 4280675"/>
                <a:gd name="connsiteX6" fmla="*/ 404616 w 2854676"/>
                <a:gd name="connsiteY6" fmla="*/ 3210599 h 4280675"/>
                <a:gd name="connsiteX7" fmla="*/ 433191 w 2854676"/>
                <a:gd name="connsiteY7" fmla="*/ 3010574 h 4280675"/>
                <a:gd name="connsiteX8" fmla="*/ 433191 w 2854676"/>
                <a:gd name="connsiteY8" fmla="*/ 2724824 h 4280675"/>
                <a:gd name="connsiteX9" fmla="*/ 385566 w 2854676"/>
                <a:gd name="connsiteY9" fmla="*/ 2467649 h 4280675"/>
                <a:gd name="connsiteX10" fmla="*/ 337941 w 2854676"/>
                <a:gd name="connsiteY10" fmla="*/ 2267624 h 4280675"/>
                <a:gd name="connsiteX11" fmla="*/ 395091 w 2854676"/>
                <a:gd name="connsiteY11" fmla="*/ 1819949 h 4280675"/>
                <a:gd name="connsiteX12" fmla="*/ 414141 w 2854676"/>
                <a:gd name="connsiteY12" fmla="*/ 1486574 h 4280675"/>
                <a:gd name="connsiteX13" fmla="*/ 404616 w 2854676"/>
                <a:gd name="connsiteY13" fmla="*/ 1191299 h 4280675"/>
                <a:gd name="connsiteX14" fmla="*/ 404616 w 2854676"/>
                <a:gd name="connsiteY14" fmla="*/ 1096049 h 4280675"/>
                <a:gd name="connsiteX15" fmla="*/ 309366 w 2854676"/>
                <a:gd name="connsiteY15" fmla="*/ 1343699 h 4280675"/>
                <a:gd name="connsiteX16" fmla="*/ 271266 w 2854676"/>
                <a:gd name="connsiteY16" fmla="*/ 1496099 h 4280675"/>
                <a:gd name="connsiteX17" fmla="*/ 261741 w 2854676"/>
                <a:gd name="connsiteY17" fmla="*/ 1648499 h 4280675"/>
                <a:gd name="connsiteX18" fmla="*/ 147441 w 2854676"/>
                <a:gd name="connsiteY18" fmla="*/ 1924724 h 4280675"/>
                <a:gd name="connsiteX19" fmla="*/ 118866 w 2854676"/>
                <a:gd name="connsiteY19" fmla="*/ 2029499 h 4280675"/>
                <a:gd name="connsiteX20" fmla="*/ 185541 w 2854676"/>
                <a:gd name="connsiteY20" fmla="*/ 2096174 h 4280675"/>
                <a:gd name="connsiteX21" fmla="*/ 233166 w 2854676"/>
                <a:gd name="connsiteY21" fmla="*/ 2229524 h 4280675"/>
                <a:gd name="connsiteX22" fmla="*/ 252216 w 2854676"/>
                <a:gd name="connsiteY22" fmla="*/ 2286674 h 4280675"/>
                <a:gd name="connsiteX23" fmla="*/ 195066 w 2854676"/>
                <a:gd name="connsiteY23" fmla="*/ 2258099 h 4280675"/>
                <a:gd name="connsiteX24" fmla="*/ 137916 w 2854676"/>
                <a:gd name="connsiteY24" fmla="*/ 2210474 h 4280675"/>
                <a:gd name="connsiteX25" fmla="*/ 137916 w 2854676"/>
                <a:gd name="connsiteY25" fmla="*/ 2286674 h 4280675"/>
                <a:gd name="connsiteX26" fmla="*/ 176016 w 2854676"/>
                <a:gd name="connsiteY26" fmla="*/ 2343824 h 4280675"/>
                <a:gd name="connsiteX27" fmla="*/ 176016 w 2854676"/>
                <a:gd name="connsiteY27" fmla="*/ 2391449 h 4280675"/>
                <a:gd name="connsiteX28" fmla="*/ 99816 w 2854676"/>
                <a:gd name="connsiteY28" fmla="*/ 2391449 h 4280675"/>
                <a:gd name="connsiteX29" fmla="*/ 4566 w 2854676"/>
                <a:gd name="connsiteY29" fmla="*/ 2267624 h 4280675"/>
                <a:gd name="connsiteX30" fmla="*/ 14091 w 2854676"/>
                <a:gd name="connsiteY30" fmla="*/ 2096174 h 4280675"/>
                <a:gd name="connsiteX31" fmla="*/ 4566 w 2854676"/>
                <a:gd name="connsiteY31" fmla="*/ 2019974 h 4280675"/>
                <a:gd name="connsiteX32" fmla="*/ 52191 w 2854676"/>
                <a:gd name="connsiteY32" fmla="*/ 1667549 h 4280675"/>
                <a:gd name="connsiteX33" fmla="*/ 80766 w 2854676"/>
                <a:gd name="connsiteY33" fmla="*/ 1438949 h 4280675"/>
                <a:gd name="connsiteX34" fmla="*/ 118866 w 2854676"/>
                <a:gd name="connsiteY34" fmla="*/ 1115099 h 4280675"/>
                <a:gd name="connsiteX35" fmla="*/ 185541 w 2854676"/>
                <a:gd name="connsiteY35" fmla="*/ 829349 h 4280675"/>
                <a:gd name="connsiteX36" fmla="*/ 347466 w 2854676"/>
                <a:gd name="connsiteY36" fmla="*/ 705524 h 4280675"/>
                <a:gd name="connsiteX37" fmla="*/ 595116 w 2854676"/>
                <a:gd name="connsiteY37" fmla="*/ 553124 h 4280675"/>
                <a:gd name="connsiteX38" fmla="*/ 642741 w 2854676"/>
                <a:gd name="connsiteY38" fmla="*/ 486449 h 4280675"/>
                <a:gd name="connsiteX39" fmla="*/ 614166 w 2854676"/>
                <a:gd name="connsiteY39" fmla="*/ 429299 h 4280675"/>
                <a:gd name="connsiteX40" fmla="*/ 566541 w 2854676"/>
                <a:gd name="connsiteY40" fmla="*/ 238799 h 4280675"/>
                <a:gd name="connsiteX41" fmla="*/ 595116 w 2854676"/>
                <a:gd name="connsiteY41" fmla="*/ 76874 h 4280675"/>
                <a:gd name="connsiteX42" fmla="*/ 671316 w 2854676"/>
                <a:gd name="connsiteY42" fmla="*/ 10199 h 4280675"/>
                <a:gd name="connsiteX43" fmla="*/ 861816 w 2854676"/>
                <a:gd name="connsiteY43" fmla="*/ 10199 h 4280675"/>
                <a:gd name="connsiteX44" fmla="*/ 947541 w 2854676"/>
                <a:gd name="connsiteY44" fmla="*/ 105449 h 4280675"/>
                <a:gd name="connsiteX45" fmla="*/ 976116 w 2854676"/>
                <a:gd name="connsiteY45" fmla="*/ 267374 h 4280675"/>
                <a:gd name="connsiteX46" fmla="*/ 938016 w 2854676"/>
                <a:gd name="connsiteY46" fmla="*/ 400724 h 4280675"/>
                <a:gd name="connsiteX47" fmla="*/ 909441 w 2854676"/>
                <a:gd name="connsiteY47" fmla="*/ 467399 h 4280675"/>
                <a:gd name="connsiteX48" fmla="*/ 928491 w 2854676"/>
                <a:gd name="connsiteY48" fmla="*/ 534074 h 4280675"/>
                <a:gd name="connsiteX49" fmla="*/ 1004691 w 2854676"/>
                <a:gd name="connsiteY49" fmla="*/ 610274 h 4280675"/>
                <a:gd name="connsiteX50" fmla="*/ 1166616 w 2854676"/>
                <a:gd name="connsiteY50" fmla="*/ 686474 h 4280675"/>
                <a:gd name="connsiteX51" fmla="*/ 1305590 w 2854676"/>
                <a:gd name="connsiteY51" fmla="*/ 653681 h 4280675"/>
                <a:gd name="connsiteX52" fmla="*/ 1493910 w 2854676"/>
                <a:gd name="connsiteY52" fmla="*/ 678703 h 4280675"/>
                <a:gd name="connsiteX53" fmla="*/ 1645109 w 2854676"/>
                <a:gd name="connsiteY53" fmla="*/ 737370 h 4280675"/>
                <a:gd name="connsiteX54" fmla="*/ 1820979 w 2854676"/>
                <a:gd name="connsiteY54" fmla="*/ 757274 h 4280675"/>
                <a:gd name="connsiteX55" fmla="*/ 1763082 w 2854676"/>
                <a:gd name="connsiteY55" fmla="*/ 516211 h 4280675"/>
                <a:gd name="connsiteX56" fmla="*/ 1662435 w 2854676"/>
                <a:gd name="connsiteY56" fmla="*/ 344715 h 4280675"/>
                <a:gd name="connsiteX57" fmla="*/ 1520016 w 2854676"/>
                <a:gd name="connsiteY57" fmla="*/ 265389 h 4280675"/>
                <a:gd name="connsiteX58" fmla="*/ 1434520 w 2854676"/>
                <a:gd name="connsiteY58" fmla="*/ 261835 h 4280675"/>
                <a:gd name="connsiteX59" fmla="*/ 1332900 w 2854676"/>
                <a:gd name="connsiteY59" fmla="*/ 117822 h 4280675"/>
                <a:gd name="connsiteX60" fmla="*/ 2851825 w 2854676"/>
                <a:gd name="connsiteY60" fmla="*/ 1067097 h 4280675"/>
                <a:gd name="connsiteX61" fmla="*/ 1758894 w 2854676"/>
                <a:gd name="connsiteY61" fmla="*/ 251909 h 4280675"/>
                <a:gd name="connsiteX62" fmla="*/ 2518157 w 2854676"/>
                <a:gd name="connsiteY62" fmla="*/ 1407817 h 4280675"/>
                <a:gd name="connsiteX63" fmla="*/ 2289037 w 2854676"/>
                <a:gd name="connsiteY63" fmla="*/ 1618505 h 4280675"/>
                <a:gd name="connsiteX64" fmla="*/ 1985148 w 2854676"/>
                <a:gd name="connsiteY64" fmla="*/ 1923350 h 4280675"/>
                <a:gd name="connsiteX65" fmla="*/ 1779954 w 2854676"/>
                <a:gd name="connsiteY65" fmla="*/ 1997133 h 4280675"/>
                <a:gd name="connsiteX66" fmla="*/ 1551809 w 2854676"/>
                <a:gd name="connsiteY66" fmla="*/ 2081531 h 4280675"/>
                <a:gd name="connsiteX67" fmla="*/ 1271391 w 2854676"/>
                <a:gd name="connsiteY67" fmla="*/ 2277149 h 4280675"/>
                <a:gd name="connsiteX68" fmla="*/ 1261866 w 2854676"/>
                <a:gd name="connsiteY68" fmla="*/ 2248574 h 4280675"/>
                <a:gd name="connsiteX69" fmla="*/ 1347591 w 2854676"/>
                <a:gd name="connsiteY69" fmla="*/ 2134274 h 4280675"/>
                <a:gd name="connsiteX70" fmla="*/ 2115344 w 2854676"/>
                <a:gd name="connsiteY70" fmla="*/ 663494 h 4280675"/>
                <a:gd name="connsiteX71" fmla="*/ 2073343 w 2854676"/>
                <a:gd name="connsiteY71" fmla="*/ 816604 h 4280675"/>
                <a:gd name="connsiteX72" fmla="*/ 1923122 w 2854676"/>
                <a:gd name="connsiteY72" fmla="*/ 961515 h 4280675"/>
                <a:gd name="connsiteX73" fmla="*/ 1740652 w 2854676"/>
                <a:gd name="connsiteY73" fmla="*/ 1003407 h 4280675"/>
                <a:gd name="connsiteX74" fmla="*/ 1429935 w 2854676"/>
                <a:gd name="connsiteY74" fmla="*/ 994117 h 4280675"/>
                <a:gd name="connsiteX75" fmla="*/ 1173216 w 2854676"/>
                <a:gd name="connsiteY75" fmla="*/ 1016295 h 4280675"/>
                <a:gd name="connsiteX76" fmla="*/ 1138041 w 2854676"/>
                <a:gd name="connsiteY76" fmla="*/ 1600874 h 4280675"/>
                <a:gd name="connsiteX77" fmla="*/ 1138041 w 2854676"/>
                <a:gd name="connsiteY77" fmla="*/ 1781849 h 4280675"/>
                <a:gd name="connsiteX78" fmla="*/ 1176141 w 2854676"/>
                <a:gd name="connsiteY78" fmla="*/ 2019974 h 4280675"/>
                <a:gd name="connsiteX79" fmla="*/ 1195191 w 2854676"/>
                <a:gd name="connsiteY79" fmla="*/ 2134274 h 4280675"/>
                <a:gd name="connsiteX80" fmla="*/ 1204716 w 2854676"/>
                <a:gd name="connsiteY80" fmla="*/ 2305724 h 4280675"/>
                <a:gd name="connsiteX81" fmla="*/ 1185666 w 2854676"/>
                <a:gd name="connsiteY81" fmla="*/ 2543849 h 4280675"/>
                <a:gd name="connsiteX82" fmla="*/ 1128516 w 2854676"/>
                <a:gd name="connsiteY82" fmla="*/ 2834357 h 4280675"/>
                <a:gd name="connsiteX83" fmla="*/ 1118991 w 2854676"/>
                <a:gd name="connsiteY83" fmla="*/ 3096299 h 4280675"/>
                <a:gd name="connsiteX84" fmla="*/ 1138041 w 2854676"/>
                <a:gd name="connsiteY84" fmla="*/ 3334424 h 4280675"/>
                <a:gd name="connsiteX85" fmla="*/ 1071366 w 2854676"/>
                <a:gd name="connsiteY85" fmla="*/ 3629699 h 4280675"/>
                <a:gd name="connsiteX86" fmla="*/ 995166 w 2854676"/>
                <a:gd name="connsiteY86" fmla="*/ 4029749 h 4280675"/>
                <a:gd name="connsiteX87" fmla="*/ 1061841 w 2854676"/>
                <a:gd name="connsiteY87" fmla="*/ 4182149 h 4280675"/>
                <a:gd name="connsiteX88" fmla="*/ 985641 w 2854676"/>
                <a:gd name="connsiteY88" fmla="*/ 4267874 h 4280675"/>
                <a:gd name="connsiteX89" fmla="*/ 871341 w 2854676"/>
                <a:gd name="connsiteY89" fmla="*/ 4277399 h 4280675"/>
                <a:gd name="connsiteX90" fmla="*/ 833241 w 2854676"/>
                <a:gd name="connsiteY90" fmla="*/ 4239299 h 4280675"/>
                <a:gd name="connsiteX91" fmla="*/ 833241 w 2854676"/>
                <a:gd name="connsiteY91" fmla="*/ 4191674 h 4280675"/>
                <a:gd name="connsiteX92" fmla="*/ 833241 w 2854676"/>
                <a:gd name="connsiteY92" fmla="*/ 4124999 h 4280675"/>
                <a:gd name="connsiteX93" fmla="*/ 861816 w 2854676"/>
                <a:gd name="connsiteY93" fmla="*/ 4020224 h 4280675"/>
                <a:gd name="connsiteX94" fmla="*/ 823716 w 2854676"/>
                <a:gd name="connsiteY94" fmla="*/ 3924974 h 4280675"/>
                <a:gd name="connsiteX95" fmla="*/ 861816 w 2854676"/>
                <a:gd name="connsiteY95" fmla="*/ 3772574 h 4280675"/>
                <a:gd name="connsiteX96" fmla="*/ 833241 w 2854676"/>
                <a:gd name="connsiteY96" fmla="*/ 3377282 h 4280675"/>
                <a:gd name="connsiteX97" fmla="*/ 880866 w 2854676"/>
                <a:gd name="connsiteY97" fmla="*/ 3105824 h 4280675"/>
                <a:gd name="connsiteX98" fmla="*/ 776091 w 2854676"/>
                <a:gd name="connsiteY98" fmla="*/ 2267624 h 4280675"/>
                <a:gd name="connsiteX99" fmla="*/ 690366 w 2854676"/>
                <a:gd name="connsiteY99" fmla="*/ 2858174 h 4280675"/>
                <a:gd name="connsiteX100" fmla="*/ 680841 w 2854676"/>
                <a:gd name="connsiteY100" fmla="*/ 3115349 h 4280675"/>
                <a:gd name="connsiteX101" fmla="*/ 699891 w 2854676"/>
                <a:gd name="connsiteY101" fmla="*/ 3343949 h 4280675"/>
                <a:gd name="connsiteX102" fmla="*/ 671316 w 2854676"/>
                <a:gd name="connsiteY102" fmla="*/ 3648749 h 4280675"/>
                <a:gd name="connsiteX103" fmla="*/ 680841 w 2854676"/>
                <a:gd name="connsiteY103" fmla="*/ 3820199 h 4280675"/>
                <a:gd name="connsiteX104" fmla="*/ 699891 w 2854676"/>
                <a:gd name="connsiteY104" fmla="*/ 3953549 h 4280675"/>
                <a:gd name="connsiteX105" fmla="*/ 699891 w 2854676"/>
                <a:gd name="connsiteY105" fmla="*/ 4039274 h 4280675"/>
                <a:gd name="connsiteX106" fmla="*/ 699891 w 2854676"/>
                <a:gd name="connsiteY106" fmla="*/ 4086899 h 4280675"/>
                <a:gd name="connsiteX107" fmla="*/ 699891 w 2854676"/>
                <a:gd name="connsiteY107" fmla="*/ 4163099 h 4280675"/>
                <a:gd name="connsiteX108" fmla="*/ 709416 w 2854676"/>
                <a:gd name="connsiteY108" fmla="*/ 4258349 h 4280675"/>
                <a:gd name="connsiteX109" fmla="*/ 661791 w 2854676"/>
                <a:gd name="connsiteY109" fmla="*/ 4277399 h 4280675"/>
                <a:gd name="connsiteX0" fmla="*/ 661791 w 2538099"/>
                <a:gd name="connsiteY0" fmla="*/ 4277399 h 4280675"/>
                <a:gd name="connsiteX1" fmla="*/ 490341 w 2538099"/>
                <a:gd name="connsiteY1" fmla="*/ 4239299 h 4280675"/>
                <a:gd name="connsiteX2" fmla="*/ 461766 w 2538099"/>
                <a:gd name="connsiteY2" fmla="*/ 4201199 h 4280675"/>
                <a:gd name="connsiteX3" fmla="*/ 557016 w 2538099"/>
                <a:gd name="connsiteY3" fmla="*/ 4020224 h 4280675"/>
                <a:gd name="connsiteX4" fmla="*/ 537966 w 2538099"/>
                <a:gd name="connsiteY4" fmla="*/ 3839249 h 4280675"/>
                <a:gd name="connsiteX5" fmla="*/ 433191 w 2538099"/>
                <a:gd name="connsiteY5" fmla="*/ 3458249 h 4280675"/>
                <a:gd name="connsiteX6" fmla="*/ 404616 w 2538099"/>
                <a:gd name="connsiteY6" fmla="*/ 3210599 h 4280675"/>
                <a:gd name="connsiteX7" fmla="*/ 433191 w 2538099"/>
                <a:gd name="connsiteY7" fmla="*/ 3010574 h 4280675"/>
                <a:gd name="connsiteX8" fmla="*/ 433191 w 2538099"/>
                <a:gd name="connsiteY8" fmla="*/ 2724824 h 4280675"/>
                <a:gd name="connsiteX9" fmla="*/ 385566 w 2538099"/>
                <a:gd name="connsiteY9" fmla="*/ 2467649 h 4280675"/>
                <a:gd name="connsiteX10" fmla="*/ 337941 w 2538099"/>
                <a:gd name="connsiteY10" fmla="*/ 2267624 h 4280675"/>
                <a:gd name="connsiteX11" fmla="*/ 395091 w 2538099"/>
                <a:gd name="connsiteY11" fmla="*/ 1819949 h 4280675"/>
                <a:gd name="connsiteX12" fmla="*/ 414141 w 2538099"/>
                <a:gd name="connsiteY12" fmla="*/ 1486574 h 4280675"/>
                <a:gd name="connsiteX13" fmla="*/ 404616 w 2538099"/>
                <a:gd name="connsiteY13" fmla="*/ 1191299 h 4280675"/>
                <a:gd name="connsiteX14" fmla="*/ 404616 w 2538099"/>
                <a:gd name="connsiteY14" fmla="*/ 1096049 h 4280675"/>
                <a:gd name="connsiteX15" fmla="*/ 309366 w 2538099"/>
                <a:gd name="connsiteY15" fmla="*/ 1343699 h 4280675"/>
                <a:gd name="connsiteX16" fmla="*/ 271266 w 2538099"/>
                <a:gd name="connsiteY16" fmla="*/ 1496099 h 4280675"/>
                <a:gd name="connsiteX17" fmla="*/ 261741 w 2538099"/>
                <a:gd name="connsiteY17" fmla="*/ 1648499 h 4280675"/>
                <a:gd name="connsiteX18" fmla="*/ 147441 w 2538099"/>
                <a:gd name="connsiteY18" fmla="*/ 1924724 h 4280675"/>
                <a:gd name="connsiteX19" fmla="*/ 118866 w 2538099"/>
                <a:gd name="connsiteY19" fmla="*/ 2029499 h 4280675"/>
                <a:gd name="connsiteX20" fmla="*/ 185541 w 2538099"/>
                <a:gd name="connsiteY20" fmla="*/ 2096174 h 4280675"/>
                <a:gd name="connsiteX21" fmla="*/ 233166 w 2538099"/>
                <a:gd name="connsiteY21" fmla="*/ 2229524 h 4280675"/>
                <a:gd name="connsiteX22" fmla="*/ 252216 w 2538099"/>
                <a:gd name="connsiteY22" fmla="*/ 2286674 h 4280675"/>
                <a:gd name="connsiteX23" fmla="*/ 195066 w 2538099"/>
                <a:gd name="connsiteY23" fmla="*/ 2258099 h 4280675"/>
                <a:gd name="connsiteX24" fmla="*/ 137916 w 2538099"/>
                <a:gd name="connsiteY24" fmla="*/ 2210474 h 4280675"/>
                <a:gd name="connsiteX25" fmla="*/ 137916 w 2538099"/>
                <a:gd name="connsiteY25" fmla="*/ 2286674 h 4280675"/>
                <a:gd name="connsiteX26" fmla="*/ 176016 w 2538099"/>
                <a:gd name="connsiteY26" fmla="*/ 2343824 h 4280675"/>
                <a:gd name="connsiteX27" fmla="*/ 176016 w 2538099"/>
                <a:gd name="connsiteY27" fmla="*/ 2391449 h 4280675"/>
                <a:gd name="connsiteX28" fmla="*/ 99816 w 2538099"/>
                <a:gd name="connsiteY28" fmla="*/ 2391449 h 4280675"/>
                <a:gd name="connsiteX29" fmla="*/ 4566 w 2538099"/>
                <a:gd name="connsiteY29" fmla="*/ 2267624 h 4280675"/>
                <a:gd name="connsiteX30" fmla="*/ 14091 w 2538099"/>
                <a:gd name="connsiteY30" fmla="*/ 2096174 h 4280675"/>
                <a:gd name="connsiteX31" fmla="*/ 4566 w 2538099"/>
                <a:gd name="connsiteY31" fmla="*/ 2019974 h 4280675"/>
                <a:gd name="connsiteX32" fmla="*/ 52191 w 2538099"/>
                <a:gd name="connsiteY32" fmla="*/ 1667549 h 4280675"/>
                <a:gd name="connsiteX33" fmla="*/ 80766 w 2538099"/>
                <a:gd name="connsiteY33" fmla="*/ 1438949 h 4280675"/>
                <a:gd name="connsiteX34" fmla="*/ 118866 w 2538099"/>
                <a:gd name="connsiteY34" fmla="*/ 1115099 h 4280675"/>
                <a:gd name="connsiteX35" fmla="*/ 185541 w 2538099"/>
                <a:gd name="connsiteY35" fmla="*/ 829349 h 4280675"/>
                <a:gd name="connsiteX36" fmla="*/ 347466 w 2538099"/>
                <a:gd name="connsiteY36" fmla="*/ 705524 h 4280675"/>
                <a:gd name="connsiteX37" fmla="*/ 595116 w 2538099"/>
                <a:gd name="connsiteY37" fmla="*/ 553124 h 4280675"/>
                <a:gd name="connsiteX38" fmla="*/ 642741 w 2538099"/>
                <a:gd name="connsiteY38" fmla="*/ 486449 h 4280675"/>
                <a:gd name="connsiteX39" fmla="*/ 614166 w 2538099"/>
                <a:gd name="connsiteY39" fmla="*/ 429299 h 4280675"/>
                <a:gd name="connsiteX40" fmla="*/ 566541 w 2538099"/>
                <a:gd name="connsiteY40" fmla="*/ 238799 h 4280675"/>
                <a:gd name="connsiteX41" fmla="*/ 595116 w 2538099"/>
                <a:gd name="connsiteY41" fmla="*/ 76874 h 4280675"/>
                <a:gd name="connsiteX42" fmla="*/ 671316 w 2538099"/>
                <a:gd name="connsiteY42" fmla="*/ 10199 h 4280675"/>
                <a:gd name="connsiteX43" fmla="*/ 861816 w 2538099"/>
                <a:gd name="connsiteY43" fmla="*/ 10199 h 4280675"/>
                <a:gd name="connsiteX44" fmla="*/ 947541 w 2538099"/>
                <a:gd name="connsiteY44" fmla="*/ 105449 h 4280675"/>
                <a:gd name="connsiteX45" fmla="*/ 976116 w 2538099"/>
                <a:gd name="connsiteY45" fmla="*/ 267374 h 4280675"/>
                <a:gd name="connsiteX46" fmla="*/ 938016 w 2538099"/>
                <a:gd name="connsiteY46" fmla="*/ 400724 h 4280675"/>
                <a:gd name="connsiteX47" fmla="*/ 909441 w 2538099"/>
                <a:gd name="connsiteY47" fmla="*/ 467399 h 4280675"/>
                <a:gd name="connsiteX48" fmla="*/ 928491 w 2538099"/>
                <a:gd name="connsiteY48" fmla="*/ 534074 h 4280675"/>
                <a:gd name="connsiteX49" fmla="*/ 1004691 w 2538099"/>
                <a:gd name="connsiteY49" fmla="*/ 610274 h 4280675"/>
                <a:gd name="connsiteX50" fmla="*/ 1166616 w 2538099"/>
                <a:gd name="connsiteY50" fmla="*/ 686474 h 4280675"/>
                <a:gd name="connsiteX51" fmla="*/ 1305590 w 2538099"/>
                <a:gd name="connsiteY51" fmla="*/ 653681 h 4280675"/>
                <a:gd name="connsiteX52" fmla="*/ 1493910 w 2538099"/>
                <a:gd name="connsiteY52" fmla="*/ 678703 h 4280675"/>
                <a:gd name="connsiteX53" fmla="*/ 1645109 w 2538099"/>
                <a:gd name="connsiteY53" fmla="*/ 737370 h 4280675"/>
                <a:gd name="connsiteX54" fmla="*/ 1820979 w 2538099"/>
                <a:gd name="connsiteY54" fmla="*/ 757274 h 4280675"/>
                <a:gd name="connsiteX55" fmla="*/ 1763082 w 2538099"/>
                <a:gd name="connsiteY55" fmla="*/ 516211 h 4280675"/>
                <a:gd name="connsiteX56" fmla="*/ 1662435 w 2538099"/>
                <a:gd name="connsiteY56" fmla="*/ 344715 h 4280675"/>
                <a:gd name="connsiteX57" fmla="*/ 1520016 w 2538099"/>
                <a:gd name="connsiteY57" fmla="*/ 265389 h 4280675"/>
                <a:gd name="connsiteX58" fmla="*/ 1434520 w 2538099"/>
                <a:gd name="connsiteY58" fmla="*/ 261835 h 4280675"/>
                <a:gd name="connsiteX59" fmla="*/ 1332900 w 2538099"/>
                <a:gd name="connsiteY59" fmla="*/ 117822 h 4280675"/>
                <a:gd name="connsiteX60" fmla="*/ 1758894 w 2538099"/>
                <a:gd name="connsiteY60" fmla="*/ 251909 h 4280675"/>
                <a:gd name="connsiteX61" fmla="*/ 2518157 w 2538099"/>
                <a:gd name="connsiteY61" fmla="*/ 1407817 h 4280675"/>
                <a:gd name="connsiteX62" fmla="*/ 2289037 w 2538099"/>
                <a:gd name="connsiteY62" fmla="*/ 1618505 h 4280675"/>
                <a:gd name="connsiteX63" fmla="*/ 1985148 w 2538099"/>
                <a:gd name="connsiteY63" fmla="*/ 1923350 h 4280675"/>
                <a:gd name="connsiteX64" fmla="*/ 1779954 w 2538099"/>
                <a:gd name="connsiteY64" fmla="*/ 1997133 h 4280675"/>
                <a:gd name="connsiteX65" fmla="*/ 1551809 w 2538099"/>
                <a:gd name="connsiteY65" fmla="*/ 2081531 h 4280675"/>
                <a:gd name="connsiteX66" fmla="*/ 1271391 w 2538099"/>
                <a:gd name="connsiteY66" fmla="*/ 2277149 h 4280675"/>
                <a:gd name="connsiteX67" fmla="*/ 1261866 w 2538099"/>
                <a:gd name="connsiteY67" fmla="*/ 2248574 h 4280675"/>
                <a:gd name="connsiteX68" fmla="*/ 1347591 w 2538099"/>
                <a:gd name="connsiteY68" fmla="*/ 2134274 h 4280675"/>
                <a:gd name="connsiteX69" fmla="*/ 2115344 w 2538099"/>
                <a:gd name="connsiteY69" fmla="*/ 663494 h 4280675"/>
                <a:gd name="connsiteX70" fmla="*/ 2073343 w 2538099"/>
                <a:gd name="connsiteY70" fmla="*/ 816604 h 4280675"/>
                <a:gd name="connsiteX71" fmla="*/ 1923122 w 2538099"/>
                <a:gd name="connsiteY71" fmla="*/ 961515 h 4280675"/>
                <a:gd name="connsiteX72" fmla="*/ 1740652 w 2538099"/>
                <a:gd name="connsiteY72" fmla="*/ 1003407 h 4280675"/>
                <a:gd name="connsiteX73" fmla="*/ 1429935 w 2538099"/>
                <a:gd name="connsiteY73" fmla="*/ 994117 h 4280675"/>
                <a:gd name="connsiteX74" fmla="*/ 1173216 w 2538099"/>
                <a:gd name="connsiteY74" fmla="*/ 1016295 h 4280675"/>
                <a:gd name="connsiteX75" fmla="*/ 1138041 w 2538099"/>
                <a:gd name="connsiteY75" fmla="*/ 1600874 h 4280675"/>
                <a:gd name="connsiteX76" fmla="*/ 1138041 w 2538099"/>
                <a:gd name="connsiteY76" fmla="*/ 1781849 h 4280675"/>
                <a:gd name="connsiteX77" fmla="*/ 1176141 w 2538099"/>
                <a:gd name="connsiteY77" fmla="*/ 2019974 h 4280675"/>
                <a:gd name="connsiteX78" fmla="*/ 1195191 w 2538099"/>
                <a:gd name="connsiteY78" fmla="*/ 2134274 h 4280675"/>
                <a:gd name="connsiteX79" fmla="*/ 1204716 w 2538099"/>
                <a:gd name="connsiteY79" fmla="*/ 2305724 h 4280675"/>
                <a:gd name="connsiteX80" fmla="*/ 1185666 w 2538099"/>
                <a:gd name="connsiteY80" fmla="*/ 2543849 h 4280675"/>
                <a:gd name="connsiteX81" fmla="*/ 1128516 w 2538099"/>
                <a:gd name="connsiteY81" fmla="*/ 2834357 h 4280675"/>
                <a:gd name="connsiteX82" fmla="*/ 1118991 w 2538099"/>
                <a:gd name="connsiteY82" fmla="*/ 3096299 h 4280675"/>
                <a:gd name="connsiteX83" fmla="*/ 1138041 w 2538099"/>
                <a:gd name="connsiteY83" fmla="*/ 3334424 h 4280675"/>
                <a:gd name="connsiteX84" fmla="*/ 1071366 w 2538099"/>
                <a:gd name="connsiteY84" fmla="*/ 3629699 h 4280675"/>
                <a:gd name="connsiteX85" fmla="*/ 995166 w 2538099"/>
                <a:gd name="connsiteY85" fmla="*/ 4029749 h 4280675"/>
                <a:gd name="connsiteX86" fmla="*/ 1061841 w 2538099"/>
                <a:gd name="connsiteY86" fmla="*/ 4182149 h 4280675"/>
                <a:gd name="connsiteX87" fmla="*/ 985641 w 2538099"/>
                <a:gd name="connsiteY87" fmla="*/ 4267874 h 4280675"/>
                <a:gd name="connsiteX88" fmla="*/ 871341 w 2538099"/>
                <a:gd name="connsiteY88" fmla="*/ 4277399 h 4280675"/>
                <a:gd name="connsiteX89" fmla="*/ 833241 w 2538099"/>
                <a:gd name="connsiteY89" fmla="*/ 4239299 h 4280675"/>
                <a:gd name="connsiteX90" fmla="*/ 833241 w 2538099"/>
                <a:gd name="connsiteY90" fmla="*/ 4191674 h 4280675"/>
                <a:gd name="connsiteX91" fmla="*/ 833241 w 2538099"/>
                <a:gd name="connsiteY91" fmla="*/ 4124999 h 4280675"/>
                <a:gd name="connsiteX92" fmla="*/ 861816 w 2538099"/>
                <a:gd name="connsiteY92" fmla="*/ 4020224 h 4280675"/>
                <a:gd name="connsiteX93" fmla="*/ 823716 w 2538099"/>
                <a:gd name="connsiteY93" fmla="*/ 3924974 h 4280675"/>
                <a:gd name="connsiteX94" fmla="*/ 861816 w 2538099"/>
                <a:gd name="connsiteY94" fmla="*/ 3772574 h 4280675"/>
                <a:gd name="connsiteX95" fmla="*/ 833241 w 2538099"/>
                <a:gd name="connsiteY95" fmla="*/ 3377282 h 4280675"/>
                <a:gd name="connsiteX96" fmla="*/ 880866 w 2538099"/>
                <a:gd name="connsiteY96" fmla="*/ 3105824 h 4280675"/>
                <a:gd name="connsiteX97" fmla="*/ 776091 w 2538099"/>
                <a:gd name="connsiteY97" fmla="*/ 2267624 h 4280675"/>
                <a:gd name="connsiteX98" fmla="*/ 690366 w 2538099"/>
                <a:gd name="connsiteY98" fmla="*/ 2858174 h 4280675"/>
                <a:gd name="connsiteX99" fmla="*/ 680841 w 2538099"/>
                <a:gd name="connsiteY99" fmla="*/ 3115349 h 4280675"/>
                <a:gd name="connsiteX100" fmla="*/ 699891 w 2538099"/>
                <a:gd name="connsiteY100" fmla="*/ 3343949 h 4280675"/>
                <a:gd name="connsiteX101" fmla="*/ 671316 w 2538099"/>
                <a:gd name="connsiteY101" fmla="*/ 3648749 h 4280675"/>
                <a:gd name="connsiteX102" fmla="*/ 680841 w 2538099"/>
                <a:gd name="connsiteY102" fmla="*/ 3820199 h 4280675"/>
                <a:gd name="connsiteX103" fmla="*/ 699891 w 2538099"/>
                <a:gd name="connsiteY103" fmla="*/ 3953549 h 4280675"/>
                <a:gd name="connsiteX104" fmla="*/ 699891 w 2538099"/>
                <a:gd name="connsiteY104" fmla="*/ 4039274 h 4280675"/>
                <a:gd name="connsiteX105" fmla="*/ 699891 w 2538099"/>
                <a:gd name="connsiteY105" fmla="*/ 4086899 h 4280675"/>
                <a:gd name="connsiteX106" fmla="*/ 699891 w 2538099"/>
                <a:gd name="connsiteY106" fmla="*/ 4163099 h 4280675"/>
                <a:gd name="connsiteX107" fmla="*/ 709416 w 2538099"/>
                <a:gd name="connsiteY107" fmla="*/ 4258349 h 4280675"/>
                <a:gd name="connsiteX108" fmla="*/ 661791 w 2538099"/>
                <a:gd name="connsiteY108" fmla="*/ 4277399 h 4280675"/>
                <a:gd name="connsiteX0" fmla="*/ 661791 w 2538099"/>
                <a:gd name="connsiteY0" fmla="*/ 4277399 h 4280675"/>
                <a:gd name="connsiteX1" fmla="*/ 490341 w 2538099"/>
                <a:gd name="connsiteY1" fmla="*/ 4239299 h 4280675"/>
                <a:gd name="connsiteX2" fmla="*/ 461766 w 2538099"/>
                <a:gd name="connsiteY2" fmla="*/ 4201199 h 4280675"/>
                <a:gd name="connsiteX3" fmla="*/ 557016 w 2538099"/>
                <a:gd name="connsiteY3" fmla="*/ 4020224 h 4280675"/>
                <a:gd name="connsiteX4" fmla="*/ 537966 w 2538099"/>
                <a:gd name="connsiteY4" fmla="*/ 3839249 h 4280675"/>
                <a:gd name="connsiteX5" fmla="*/ 433191 w 2538099"/>
                <a:gd name="connsiteY5" fmla="*/ 3458249 h 4280675"/>
                <a:gd name="connsiteX6" fmla="*/ 404616 w 2538099"/>
                <a:gd name="connsiteY6" fmla="*/ 3210599 h 4280675"/>
                <a:gd name="connsiteX7" fmla="*/ 433191 w 2538099"/>
                <a:gd name="connsiteY7" fmla="*/ 3010574 h 4280675"/>
                <a:gd name="connsiteX8" fmla="*/ 433191 w 2538099"/>
                <a:gd name="connsiteY8" fmla="*/ 2724824 h 4280675"/>
                <a:gd name="connsiteX9" fmla="*/ 385566 w 2538099"/>
                <a:gd name="connsiteY9" fmla="*/ 2467649 h 4280675"/>
                <a:gd name="connsiteX10" fmla="*/ 337941 w 2538099"/>
                <a:gd name="connsiteY10" fmla="*/ 2267624 h 4280675"/>
                <a:gd name="connsiteX11" fmla="*/ 395091 w 2538099"/>
                <a:gd name="connsiteY11" fmla="*/ 1819949 h 4280675"/>
                <a:gd name="connsiteX12" fmla="*/ 414141 w 2538099"/>
                <a:gd name="connsiteY12" fmla="*/ 1486574 h 4280675"/>
                <a:gd name="connsiteX13" fmla="*/ 404616 w 2538099"/>
                <a:gd name="connsiteY13" fmla="*/ 1191299 h 4280675"/>
                <a:gd name="connsiteX14" fmla="*/ 404616 w 2538099"/>
                <a:gd name="connsiteY14" fmla="*/ 1096049 h 4280675"/>
                <a:gd name="connsiteX15" fmla="*/ 309366 w 2538099"/>
                <a:gd name="connsiteY15" fmla="*/ 1343699 h 4280675"/>
                <a:gd name="connsiteX16" fmla="*/ 271266 w 2538099"/>
                <a:gd name="connsiteY16" fmla="*/ 1496099 h 4280675"/>
                <a:gd name="connsiteX17" fmla="*/ 261741 w 2538099"/>
                <a:gd name="connsiteY17" fmla="*/ 1648499 h 4280675"/>
                <a:gd name="connsiteX18" fmla="*/ 147441 w 2538099"/>
                <a:gd name="connsiteY18" fmla="*/ 1924724 h 4280675"/>
                <a:gd name="connsiteX19" fmla="*/ 118866 w 2538099"/>
                <a:gd name="connsiteY19" fmla="*/ 2029499 h 4280675"/>
                <a:gd name="connsiteX20" fmla="*/ 185541 w 2538099"/>
                <a:gd name="connsiteY20" fmla="*/ 2096174 h 4280675"/>
                <a:gd name="connsiteX21" fmla="*/ 233166 w 2538099"/>
                <a:gd name="connsiteY21" fmla="*/ 2229524 h 4280675"/>
                <a:gd name="connsiteX22" fmla="*/ 252216 w 2538099"/>
                <a:gd name="connsiteY22" fmla="*/ 2286674 h 4280675"/>
                <a:gd name="connsiteX23" fmla="*/ 195066 w 2538099"/>
                <a:gd name="connsiteY23" fmla="*/ 2258099 h 4280675"/>
                <a:gd name="connsiteX24" fmla="*/ 137916 w 2538099"/>
                <a:gd name="connsiteY24" fmla="*/ 2210474 h 4280675"/>
                <a:gd name="connsiteX25" fmla="*/ 137916 w 2538099"/>
                <a:gd name="connsiteY25" fmla="*/ 2286674 h 4280675"/>
                <a:gd name="connsiteX26" fmla="*/ 176016 w 2538099"/>
                <a:gd name="connsiteY26" fmla="*/ 2343824 h 4280675"/>
                <a:gd name="connsiteX27" fmla="*/ 176016 w 2538099"/>
                <a:gd name="connsiteY27" fmla="*/ 2391449 h 4280675"/>
                <a:gd name="connsiteX28" fmla="*/ 99816 w 2538099"/>
                <a:gd name="connsiteY28" fmla="*/ 2391449 h 4280675"/>
                <a:gd name="connsiteX29" fmla="*/ 4566 w 2538099"/>
                <a:gd name="connsiteY29" fmla="*/ 2267624 h 4280675"/>
                <a:gd name="connsiteX30" fmla="*/ 14091 w 2538099"/>
                <a:gd name="connsiteY30" fmla="*/ 2096174 h 4280675"/>
                <a:gd name="connsiteX31" fmla="*/ 4566 w 2538099"/>
                <a:gd name="connsiteY31" fmla="*/ 2019974 h 4280675"/>
                <a:gd name="connsiteX32" fmla="*/ 52191 w 2538099"/>
                <a:gd name="connsiteY32" fmla="*/ 1667549 h 4280675"/>
                <a:gd name="connsiteX33" fmla="*/ 80766 w 2538099"/>
                <a:gd name="connsiteY33" fmla="*/ 1438949 h 4280675"/>
                <a:gd name="connsiteX34" fmla="*/ 118866 w 2538099"/>
                <a:gd name="connsiteY34" fmla="*/ 1115099 h 4280675"/>
                <a:gd name="connsiteX35" fmla="*/ 185541 w 2538099"/>
                <a:gd name="connsiteY35" fmla="*/ 829349 h 4280675"/>
                <a:gd name="connsiteX36" fmla="*/ 347466 w 2538099"/>
                <a:gd name="connsiteY36" fmla="*/ 705524 h 4280675"/>
                <a:gd name="connsiteX37" fmla="*/ 595116 w 2538099"/>
                <a:gd name="connsiteY37" fmla="*/ 553124 h 4280675"/>
                <a:gd name="connsiteX38" fmla="*/ 642741 w 2538099"/>
                <a:gd name="connsiteY38" fmla="*/ 486449 h 4280675"/>
                <a:gd name="connsiteX39" fmla="*/ 614166 w 2538099"/>
                <a:gd name="connsiteY39" fmla="*/ 429299 h 4280675"/>
                <a:gd name="connsiteX40" fmla="*/ 566541 w 2538099"/>
                <a:gd name="connsiteY40" fmla="*/ 238799 h 4280675"/>
                <a:gd name="connsiteX41" fmla="*/ 595116 w 2538099"/>
                <a:gd name="connsiteY41" fmla="*/ 76874 h 4280675"/>
                <a:gd name="connsiteX42" fmla="*/ 671316 w 2538099"/>
                <a:gd name="connsiteY42" fmla="*/ 10199 h 4280675"/>
                <a:gd name="connsiteX43" fmla="*/ 861816 w 2538099"/>
                <a:gd name="connsiteY43" fmla="*/ 10199 h 4280675"/>
                <a:gd name="connsiteX44" fmla="*/ 947541 w 2538099"/>
                <a:gd name="connsiteY44" fmla="*/ 105449 h 4280675"/>
                <a:gd name="connsiteX45" fmla="*/ 976116 w 2538099"/>
                <a:gd name="connsiteY45" fmla="*/ 267374 h 4280675"/>
                <a:gd name="connsiteX46" fmla="*/ 938016 w 2538099"/>
                <a:gd name="connsiteY46" fmla="*/ 400724 h 4280675"/>
                <a:gd name="connsiteX47" fmla="*/ 909441 w 2538099"/>
                <a:gd name="connsiteY47" fmla="*/ 467399 h 4280675"/>
                <a:gd name="connsiteX48" fmla="*/ 928491 w 2538099"/>
                <a:gd name="connsiteY48" fmla="*/ 534074 h 4280675"/>
                <a:gd name="connsiteX49" fmla="*/ 1004691 w 2538099"/>
                <a:gd name="connsiteY49" fmla="*/ 610274 h 4280675"/>
                <a:gd name="connsiteX50" fmla="*/ 1166616 w 2538099"/>
                <a:gd name="connsiteY50" fmla="*/ 686474 h 4280675"/>
                <a:gd name="connsiteX51" fmla="*/ 1305590 w 2538099"/>
                <a:gd name="connsiteY51" fmla="*/ 653681 h 4280675"/>
                <a:gd name="connsiteX52" fmla="*/ 1493910 w 2538099"/>
                <a:gd name="connsiteY52" fmla="*/ 678703 h 4280675"/>
                <a:gd name="connsiteX53" fmla="*/ 1645109 w 2538099"/>
                <a:gd name="connsiteY53" fmla="*/ 737370 h 4280675"/>
                <a:gd name="connsiteX54" fmla="*/ 1820979 w 2538099"/>
                <a:gd name="connsiteY54" fmla="*/ 757274 h 4280675"/>
                <a:gd name="connsiteX55" fmla="*/ 1763082 w 2538099"/>
                <a:gd name="connsiteY55" fmla="*/ 516211 h 4280675"/>
                <a:gd name="connsiteX56" fmla="*/ 1662435 w 2538099"/>
                <a:gd name="connsiteY56" fmla="*/ 344715 h 4280675"/>
                <a:gd name="connsiteX57" fmla="*/ 1520016 w 2538099"/>
                <a:gd name="connsiteY57" fmla="*/ 265389 h 4280675"/>
                <a:gd name="connsiteX58" fmla="*/ 1425971 w 2538099"/>
                <a:gd name="connsiteY58" fmla="*/ 306143 h 4280675"/>
                <a:gd name="connsiteX59" fmla="*/ 1332900 w 2538099"/>
                <a:gd name="connsiteY59" fmla="*/ 117822 h 4280675"/>
                <a:gd name="connsiteX60" fmla="*/ 1758894 w 2538099"/>
                <a:gd name="connsiteY60" fmla="*/ 251909 h 4280675"/>
                <a:gd name="connsiteX61" fmla="*/ 2518157 w 2538099"/>
                <a:gd name="connsiteY61" fmla="*/ 1407817 h 4280675"/>
                <a:gd name="connsiteX62" fmla="*/ 2289037 w 2538099"/>
                <a:gd name="connsiteY62" fmla="*/ 1618505 h 4280675"/>
                <a:gd name="connsiteX63" fmla="*/ 1985148 w 2538099"/>
                <a:gd name="connsiteY63" fmla="*/ 1923350 h 4280675"/>
                <a:gd name="connsiteX64" fmla="*/ 1779954 w 2538099"/>
                <a:gd name="connsiteY64" fmla="*/ 1997133 h 4280675"/>
                <a:gd name="connsiteX65" fmla="*/ 1551809 w 2538099"/>
                <a:gd name="connsiteY65" fmla="*/ 2081531 h 4280675"/>
                <a:gd name="connsiteX66" fmla="*/ 1271391 w 2538099"/>
                <a:gd name="connsiteY66" fmla="*/ 2277149 h 4280675"/>
                <a:gd name="connsiteX67" fmla="*/ 1261866 w 2538099"/>
                <a:gd name="connsiteY67" fmla="*/ 2248574 h 4280675"/>
                <a:gd name="connsiteX68" fmla="*/ 1347591 w 2538099"/>
                <a:gd name="connsiteY68" fmla="*/ 2134274 h 4280675"/>
                <a:gd name="connsiteX69" fmla="*/ 2115344 w 2538099"/>
                <a:gd name="connsiteY69" fmla="*/ 663494 h 4280675"/>
                <a:gd name="connsiteX70" fmla="*/ 2073343 w 2538099"/>
                <a:gd name="connsiteY70" fmla="*/ 816604 h 4280675"/>
                <a:gd name="connsiteX71" fmla="*/ 1923122 w 2538099"/>
                <a:gd name="connsiteY71" fmla="*/ 961515 h 4280675"/>
                <a:gd name="connsiteX72" fmla="*/ 1740652 w 2538099"/>
                <a:gd name="connsiteY72" fmla="*/ 1003407 h 4280675"/>
                <a:gd name="connsiteX73" fmla="*/ 1429935 w 2538099"/>
                <a:gd name="connsiteY73" fmla="*/ 994117 h 4280675"/>
                <a:gd name="connsiteX74" fmla="*/ 1173216 w 2538099"/>
                <a:gd name="connsiteY74" fmla="*/ 1016295 h 4280675"/>
                <a:gd name="connsiteX75" fmla="*/ 1138041 w 2538099"/>
                <a:gd name="connsiteY75" fmla="*/ 1600874 h 4280675"/>
                <a:gd name="connsiteX76" fmla="*/ 1138041 w 2538099"/>
                <a:gd name="connsiteY76" fmla="*/ 1781849 h 4280675"/>
                <a:gd name="connsiteX77" fmla="*/ 1176141 w 2538099"/>
                <a:gd name="connsiteY77" fmla="*/ 2019974 h 4280675"/>
                <a:gd name="connsiteX78" fmla="*/ 1195191 w 2538099"/>
                <a:gd name="connsiteY78" fmla="*/ 2134274 h 4280675"/>
                <a:gd name="connsiteX79" fmla="*/ 1204716 w 2538099"/>
                <a:gd name="connsiteY79" fmla="*/ 2305724 h 4280675"/>
                <a:gd name="connsiteX80" fmla="*/ 1185666 w 2538099"/>
                <a:gd name="connsiteY80" fmla="*/ 2543849 h 4280675"/>
                <a:gd name="connsiteX81" fmla="*/ 1128516 w 2538099"/>
                <a:gd name="connsiteY81" fmla="*/ 2834357 h 4280675"/>
                <a:gd name="connsiteX82" fmla="*/ 1118991 w 2538099"/>
                <a:gd name="connsiteY82" fmla="*/ 3096299 h 4280675"/>
                <a:gd name="connsiteX83" fmla="*/ 1138041 w 2538099"/>
                <a:gd name="connsiteY83" fmla="*/ 3334424 h 4280675"/>
                <a:gd name="connsiteX84" fmla="*/ 1071366 w 2538099"/>
                <a:gd name="connsiteY84" fmla="*/ 3629699 h 4280675"/>
                <a:gd name="connsiteX85" fmla="*/ 995166 w 2538099"/>
                <a:gd name="connsiteY85" fmla="*/ 4029749 h 4280675"/>
                <a:gd name="connsiteX86" fmla="*/ 1061841 w 2538099"/>
                <a:gd name="connsiteY86" fmla="*/ 4182149 h 4280675"/>
                <a:gd name="connsiteX87" fmla="*/ 985641 w 2538099"/>
                <a:gd name="connsiteY87" fmla="*/ 4267874 h 4280675"/>
                <a:gd name="connsiteX88" fmla="*/ 871341 w 2538099"/>
                <a:gd name="connsiteY88" fmla="*/ 4277399 h 4280675"/>
                <a:gd name="connsiteX89" fmla="*/ 833241 w 2538099"/>
                <a:gd name="connsiteY89" fmla="*/ 4239299 h 4280675"/>
                <a:gd name="connsiteX90" fmla="*/ 833241 w 2538099"/>
                <a:gd name="connsiteY90" fmla="*/ 4191674 h 4280675"/>
                <a:gd name="connsiteX91" fmla="*/ 833241 w 2538099"/>
                <a:gd name="connsiteY91" fmla="*/ 4124999 h 4280675"/>
                <a:gd name="connsiteX92" fmla="*/ 861816 w 2538099"/>
                <a:gd name="connsiteY92" fmla="*/ 4020224 h 4280675"/>
                <a:gd name="connsiteX93" fmla="*/ 823716 w 2538099"/>
                <a:gd name="connsiteY93" fmla="*/ 3924974 h 4280675"/>
                <a:gd name="connsiteX94" fmla="*/ 861816 w 2538099"/>
                <a:gd name="connsiteY94" fmla="*/ 3772574 h 4280675"/>
                <a:gd name="connsiteX95" fmla="*/ 833241 w 2538099"/>
                <a:gd name="connsiteY95" fmla="*/ 3377282 h 4280675"/>
                <a:gd name="connsiteX96" fmla="*/ 880866 w 2538099"/>
                <a:gd name="connsiteY96" fmla="*/ 3105824 h 4280675"/>
                <a:gd name="connsiteX97" fmla="*/ 776091 w 2538099"/>
                <a:gd name="connsiteY97" fmla="*/ 2267624 h 4280675"/>
                <a:gd name="connsiteX98" fmla="*/ 690366 w 2538099"/>
                <a:gd name="connsiteY98" fmla="*/ 2858174 h 4280675"/>
                <a:gd name="connsiteX99" fmla="*/ 680841 w 2538099"/>
                <a:gd name="connsiteY99" fmla="*/ 3115349 h 4280675"/>
                <a:gd name="connsiteX100" fmla="*/ 699891 w 2538099"/>
                <a:gd name="connsiteY100" fmla="*/ 3343949 h 4280675"/>
                <a:gd name="connsiteX101" fmla="*/ 671316 w 2538099"/>
                <a:gd name="connsiteY101" fmla="*/ 3648749 h 4280675"/>
                <a:gd name="connsiteX102" fmla="*/ 680841 w 2538099"/>
                <a:gd name="connsiteY102" fmla="*/ 3820199 h 4280675"/>
                <a:gd name="connsiteX103" fmla="*/ 699891 w 2538099"/>
                <a:gd name="connsiteY103" fmla="*/ 3953549 h 4280675"/>
                <a:gd name="connsiteX104" fmla="*/ 699891 w 2538099"/>
                <a:gd name="connsiteY104" fmla="*/ 4039274 h 4280675"/>
                <a:gd name="connsiteX105" fmla="*/ 699891 w 2538099"/>
                <a:gd name="connsiteY105" fmla="*/ 4086899 h 4280675"/>
                <a:gd name="connsiteX106" fmla="*/ 699891 w 2538099"/>
                <a:gd name="connsiteY106" fmla="*/ 4163099 h 4280675"/>
                <a:gd name="connsiteX107" fmla="*/ 709416 w 2538099"/>
                <a:gd name="connsiteY107" fmla="*/ 4258349 h 4280675"/>
                <a:gd name="connsiteX108" fmla="*/ 661791 w 2538099"/>
                <a:gd name="connsiteY108" fmla="*/ 4277399 h 4280675"/>
                <a:gd name="connsiteX0" fmla="*/ 661791 w 2538099"/>
                <a:gd name="connsiteY0" fmla="*/ 4277399 h 4280675"/>
                <a:gd name="connsiteX1" fmla="*/ 490341 w 2538099"/>
                <a:gd name="connsiteY1" fmla="*/ 4239299 h 4280675"/>
                <a:gd name="connsiteX2" fmla="*/ 461766 w 2538099"/>
                <a:gd name="connsiteY2" fmla="*/ 4201199 h 4280675"/>
                <a:gd name="connsiteX3" fmla="*/ 557016 w 2538099"/>
                <a:gd name="connsiteY3" fmla="*/ 4020224 h 4280675"/>
                <a:gd name="connsiteX4" fmla="*/ 537966 w 2538099"/>
                <a:gd name="connsiteY4" fmla="*/ 3839249 h 4280675"/>
                <a:gd name="connsiteX5" fmla="*/ 433191 w 2538099"/>
                <a:gd name="connsiteY5" fmla="*/ 3458249 h 4280675"/>
                <a:gd name="connsiteX6" fmla="*/ 404616 w 2538099"/>
                <a:gd name="connsiteY6" fmla="*/ 3210599 h 4280675"/>
                <a:gd name="connsiteX7" fmla="*/ 433191 w 2538099"/>
                <a:gd name="connsiteY7" fmla="*/ 3010574 h 4280675"/>
                <a:gd name="connsiteX8" fmla="*/ 433191 w 2538099"/>
                <a:gd name="connsiteY8" fmla="*/ 2724824 h 4280675"/>
                <a:gd name="connsiteX9" fmla="*/ 385566 w 2538099"/>
                <a:gd name="connsiteY9" fmla="*/ 2467649 h 4280675"/>
                <a:gd name="connsiteX10" fmla="*/ 337941 w 2538099"/>
                <a:gd name="connsiteY10" fmla="*/ 2267624 h 4280675"/>
                <a:gd name="connsiteX11" fmla="*/ 395091 w 2538099"/>
                <a:gd name="connsiteY11" fmla="*/ 1819949 h 4280675"/>
                <a:gd name="connsiteX12" fmla="*/ 414141 w 2538099"/>
                <a:gd name="connsiteY12" fmla="*/ 1486574 h 4280675"/>
                <a:gd name="connsiteX13" fmla="*/ 404616 w 2538099"/>
                <a:gd name="connsiteY13" fmla="*/ 1191299 h 4280675"/>
                <a:gd name="connsiteX14" fmla="*/ 404616 w 2538099"/>
                <a:gd name="connsiteY14" fmla="*/ 1096049 h 4280675"/>
                <a:gd name="connsiteX15" fmla="*/ 309366 w 2538099"/>
                <a:gd name="connsiteY15" fmla="*/ 1343699 h 4280675"/>
                <a:gd name="connsiteX16" fmla="*/ 271266 w 2538099"/>
                <a:gd name="connsiteY16" fmla="*/ 1496099 h 4280675"/>
                <a:gd name="connsiteX17" fmla="*/ 261741 w 2538099"/>
                <a:gd name="connsiteY17" fmla="*/ 1648499 h 4280675"/>
                <a:gd name="connsiteX18" fmla="*/ 147441 w 2538099"/>
                <a:gd name="connsiteY18" fmla="*/ 1924724 h 4280675"/>
                <a:gd name="connsiteX19" fmla="*/ 118866 w 2538099"/>
                <a:gd name="connsiteY19" fmla="*/ 2029499 h 4280675"/>
                <a:gd name="connsiteX20" fmla="*/ 185541 w 2538099"/>
                <a:gd name="connsiteY20" fmla="*/ 2096174 h 4280675"/>
                <a:gd name="connsiteX21" fmla="*/ 233166 w 2538099"/>
                <a:gd name="connsiteY21" fmla="*/ 2229524 h 4280675"/>
                <a:gd name="connsiteX22" fmla="*/ 252216 w 2538099"/>
                <a:gd name="connsiteY22" fmla="*/ 2286674 h 4280675"/>
                <a:gd name="connsiteX23" fmla="*/ 195066 w 2538099"/>
                <a:gd name="connsiteY23" fmla="*/ 2258099 h 4280675"/>
                <a:gd name="connsiteX24" fmla="*/ 137916 w 2538099"/>
                <a:gd name="connsiteY24" fmla="*/ 2210474 h 4280675"/>
                <a:gd name="connsiteX25" fmla="*/ 137916 w 2538099"/>
                <a:gd name="connsiteY25" fmla="*/ 2286674 h 4280675"/>
                <a:gd name="connsiteX26" fmla="*/ 176016 w 2538099"/>
                <a:gd name="connsiteY26" fmla="*/ 2343824 h 4280675"/>
                <a:gd name="connsiteX27" fmla="*/ 176016 w 2538099"/>
                <a:gd name="connsiteY27" fmla="*/ 2391449 h 4280675"/>
                <a:gd name="connsiteX28" fmla="*/ 99816 w 2538099"/>
                <a:gd name="connsiteY28" fmla="*/ 2391449 h 4280675"/>
                <a:gd name="connsiteX29" fmla="*/ 4566 w 2538099"/>
                <a:gd name="connsiteY29" fmla="*/ 2267624 h 4280675"/>
                <a:gd name="connsiteX30" fmla="*/ 14091 w 2538099"/>
                <a:gd name="connsiteY30" fmla="*/ 2096174 h 4280675"/>
                <a:gd name="connsiteX31" fmla="*/ 4566 w 2538099"/>
                <a:gd name="connsiteY31" fmla="*/ 2019974 h 4280675"/>
                <a:gd name="connsiteX32" fmla="*/ 52191 w 2538099"/>
                <a:gd name="connsiteY32" fmla="*/ 1667549 h 4280675"/>
                <a:gd name="connsiteX33" fmla="*/ 80766 w 2538099"/>
                <a:gd name="connsiteY33" fmla="*/ 1438949 h 4280675"/>
                <a:gd name="connsiteX34" fmla="*/ 118866 w 2538099"/>
                <a:gd name="connsiteY34" fmla="*/ 1115099 h 4280675"/>
                <a:gd name="connsiteX35" fmla="*/ 185541 w 2538099"/>
                <a:gd name="connsiteY35" fmla="*/ 829349 h 4280675"/>
                <a:gd name="connsiteX36" fmla="*/ 347466 w 2538099"/>
                <a:gd name="connsiteY36" fmla="*/ 705524 h 4280675"/>
                <a:gd name="connsiteX37" fmla="*/ 595116 w 2538099"/>
                <a:gd name="connsiteY37" fmla="*/ 553124 h 4280675"/>
                <a:gd name="connsiteX38" fmla="*/ 642741 w 2538099"/>
                <a:gd name="connsiteY38" fmla="*/ 486449 h 4280675"/>
                <a:gd name="connsiteX39" fmla="*/ 614166 w 2538099"/>
                <a:gd name="connsiteY39" fmla="*/ 429299 h 4280675"/>
                <a:gd name="connsiteX40" fmla="*/ 566541 w 2538099"/>
                <a:gd name="connsiteY40" fmla="*/ 238799 h 4280675"/>
                <a:gd name="connsiteX41" fmla="*/ 595116 w 2538099"/>
                <a:gd name="connsiteY41" fmla="*/ 76874 h 4280675"/>
                <a:gd name="connsiteX42" fmla="*/ 671316 w 2538099"/>
                <a:gd name="connsiteY42" fmla="*/ 10199 h 4280675"/>
                <a:gd name="connsiteX43" fmla="*/ 861816 w 2538099"/>
                <a:gd name="connsiteY43" fmla="*/ 10199 h 4280675"/>
                <a:gd name="connsiteX44" fmla="*/ 947541 w 2538099"/>
                <a:gd name="connsiteY44" fmla="*/ 105449 h 4280675"/>
                <a:gd name="connsiteX45" fmla="*/ 976116 w 2538099"/>
                <a:gd name="connsiteY45" fmla="*/ 267374 h 4280675"/>
                <a:gd name="connsiteX46" fmla="*/ 938016 w 2538099"/>
                <a:gd name="connsiteY46" fmla="*/ 400724 h 4280675"/>
                <a:gd name="connsiteX47" fmla="*/ 909441 w 2538099"/>
                <a:gd name="connsiteY47" fmla="*/ 467399 h 4280675"/>
                <a:gd name="connsiteX48" fmla="*/ 928491 w 2538099"/>
                <a:gd name="connsiteY48" fmla="*/ 534074 h 4280675"/>
                <a:gd name="connsiteX49" fmla="*/ 1004691 w 2538099"/>
                <a:gd name="connsiteY49" fmla="*/ 610274 h 4280675"/>
                <a:gd name="connsiteX50" fmla="*/ 1166616 w 2538099"/>
                <a:gd name="connsiteY50" fmla="*/ 686474 h 4280675"/>
                <a:gd name="connsiteX51" fmla="*/ 1305590 w 2538099"/>
                <a:gd name="connsiteY51" fmla="*/ 653681 h 4280675"/>
                <a:gd name="connsiteX52" fmla="*/ 1493910 w 2538099"/>
                <a:gd name="connsiteY52" fmla="*/ 678703 h 4280675"/>
                <a:gd name="connsiteX53" fmla="*/ 1645109 w 2538099"/>
                <a:gd name="connsiteY53" fmla="*/ 737370 h 4280675"/>
                <a:gd name="connsiteX54" fmla="*/ 1820979 w 2538099"/>
                <a:gd name="connsiteY54" fmla="*/ 757274 h 4280675"/>
                <a:gd name="connsiteX55" fmla="*/ 1763082 w 2538099"/>
                <a:gd name="connsiteY55" fmla="*/ 516211 h 4280675"/>
                <a:gd name="connsiteX56" fmla="*/ 1662435 w 2538099"/>
                <a:gd name="connsiteY56" fmla="*/ 344715 h 4280675"/>
                <a:gd name="connsiteX57" fmla="*/ 1520016 w 2538099"/>
                <a:gd name="connsiteY57" fmla="*/ 265389 h 4280675"/>
                <a:gd name="connsiteX58" fmla="*/ 1425971 w 2538099"/>
                <a:gd name="connsiteY58" fmla="*/ 306143 h 4280675"/>
                <a:gd name="connsiteX59" fmla="*/ 1367099 w 2538099"/>
                <a:gd name="connsiteY59" fmla="*/ 153268 h 4280675"/>
                <a:gd name="connsiteX60" fmla="*/ 1758894 w 2538099"/>
                <a:gd name="connsiteY60" fmla="*/ 251909 h 4280675"/>
                <a:gd name="connsiteX61" fmla="*/ 2518157 w 2538099"/>
                <a:gd name="connsiteY61" fmla="*/ 1407817 h 4280675"/>
                <a:gd name="connsiteX62" fmla="*/ 2289037 w 2538099"/>
                <a:gd name="connsiteY62" fmla="*/ 1618505 h 4280675"/>
                <a:gd name="connsiteX63" fmla="*/ 1985148 w 2538099"/>
                <a:gd name="connsiteY63" fmla="*/ 1923350 h 4280675"/>
                <a:gd name="connsiteX64" fmla="*/ 1779954 w 2538099"/>
                <a:gd name="connsiteY64" fmla="*/ 1997133 h 4280675"/>
                <a:gd name="connsiteX65" fmla="*/ 1551809 w 2538099"/>
                <a:gd name="connsiteY65" fmla="*/ 2081531 h 4280675"/>
                <a:gd name="connsiteX66" fmla="*/ 1271391 w 2538099"/>
                <a:gd name="connsiteY66" fmla="*/ 2277149 h 4280675"/>
                <a:gd name="connsiteX67" fmla="*/ 1261866 w 2538099"/>
                <a:gd name="connsiteY67" fmla="*/ 2248574 h 4280675"/>
                <a:gd name="connsiteX68" fmla="*/ 1347591 w 2538099"/>
                <a:gd name="connsiteY68" fmla="*/ 2134274 h 4280675"/>
                <a:gd name="connsiteX69" fmla="*/ 2115344 w 2538099"/>
                <a:gd name="connsiteY69" fmla="*/ 663494 h 4280675"/>
                <a:gd name="connsiteX70" fmla="*/ 2073343 w 2538099"/>
                <a:gd name="connsiteY70" fmla="*/ 816604 h 4280675"/>
                <a:gd name="connsiteX71" fmla="*/ 1923122 w 2538099"/>
                <a:gd name="connsiteY71" fmla="*/ 961515 h 4280675"/>
                <a:gd name="connsiteX72" fmla="*/ 1740652 w 2538099"/>
                <a:gd name="connsiteY72" fmla="*/ 1003407 h 4280675"/>
                <a:gd name="connsiteX73" fmla="*/ 1429935 w 2538099"/>
                <a:gd name="connsiteY73" fmla="*/ 994117 h 4280675"/>
                <a:gd name="connsiteX74" fmla="*/ 1173216 w 2538099"/>
                <a:gd name="connsiteY74" fmla="*/ 1016295 h 4280675"/>
                <a:gd name="connsiteX75" fmla="*/ 1138041 w 2538099"/>
                <a:gd name="connsiteY75" fmla="*/ 1600874 h 4280675"/>
                <a:gd name="connsiteX76" fmla="*/ 1138041 w 2538099"/>
                <a:gd name="connsiteY76" fmla="*/ 1781849 h 4280675"/>
                <a:gd name="connsiteX77" fmla="*/ 1176141 w 2538099"/>
                <a:gd name="connsiteY77" fmla="*/ 2019974 h 4280675"/>
                <a:gd name="connsiteX78" fmla="*/ 1195191 w 2538099"/>
                <a:gd name="connsiteY78" fmla="*/ 2134274 h 4280675"/>
                <a:gd name="connsiteX79" fmla="*/ 1204716 w 2538099"/>
                <a:gd name="connsiteY79" fmla="*/ 2305724 h 4280675"/>
                <a:gd name="connsiteX80" fmla="*/ 1185666 w 2538099"/>
                <a:gd name="connsiteY80" fmla="*/ 2543849 h 4280675"/>
                <a:gd name="connsiteX81" fmla="*/ 1128516 w 2538099"/>
                <a:gd name="connsiteY81" fmla="*/ 2834357 h 4280675"/>
                <a:gd name="connsiteX82" fmla="*/ 1118991 w 2538099"/>
                <a:gd name="connsiteY82" fmla="*/ 3096299 h 4280675"/>
                <a:gd name="connsiteX83" fmla="*/ 1138041 w 2538099"/>
                <a:gd name="connsiteY83" fmla="*/ 3334424 h 4280675"/>
                <a:gd name="connsiteX84" fmla="*/ 1071366 w 2538099"/>
                <a:gd name="connsiteY84" fmla="*/ 3629699 h 4280675"/>
                <a:gd name="connsiteX85" fmla="*/ 995166 w 2538099"/>
                <a:gd name="connsiteY85" fmla="*/ 4029749 h 4280675"/>
                <a:gd name="connsiteX86" fmla="*/ 1061841 w 2538099"/>
                <a:gd name="connsiteY86" fmla="*/ 4182149 h 4280675"/>
                <a:gd name="connsiteX87" fmla="*/ 985641 w 2538099"/>
                <a:gd name="connsiteY87" fmla="*/ 4267874 h 4280675"/>
                <a:gd name="connsiteX88" fmla="*/ 871341 w 2538099"/>
                <a:gd name="connsiteY88" fmla="*/ 4277399 h 4280675"/>
                <a:gd name="connsiteX89" fmla="*/ 833241 w 2538099"/>
                <a:gd name="connsiteY89" fmla="*/ 4239299 h 4280675"/>
                <a:gd name="connsiteX90" fmla="*/ 833241 w 2538099"/>
                <a:gd name="connsiteY90" fmla="*/ 4191674 h 4280675"/>
                <a:gd name="connsiteX91" fmla="*/ 833241 w 2538099"/>
                <a:gd name="connsiteY91" fmla="*/ 4124999 h 4280675"/>
                <a:gd name="connsiteX92" fmla="*/ 861816 w 2538099"/>
                <a:gd name="connsiteY92" fmla="*/ 4020224 h 4280675"/>
                <a:gd name="connsiteX93" fmla="*/ 823716 w 2538099"/>
                <a:gd name="connsiteY93" fmla="*/ 3924974 h 4280675"/>
                <a:gd name="connsiteX94" fmla="*/ 861816 w 2538099"/>
                <a:gd name="connsiteY94" fmla="*/ 3772574 h 4280675"/>
                <a:gd name="connsiteX95" fmla="*/ 833241 w 2538099"/>
                <a:gd name="connsiteY95" fmla="*/ 3377282 h 4280675"/>
                <a:gd name="connsiteX96" fmla="*/ 880866 w 2538099"/>
                <a:gd name="connsiteY96" fmla="*/ 3105824 h 4280675"/>
                <a:gd name="connsiteX97" fmla="*/ 776091 w 2538099"/>
                <a:gd name="connsiteY97" fmla="*/ 2267624 h 4280675"/>
                <a:gd name="connsiteX98" fmla="*/ 690366 w 2538099"/>
                <a:gd name="connsiteY98" fmla="*/ 2858174 h 4280675"/>
                <a:gd name="connsiteX99" fmla="*/ 680841 w 2538099"/>
                <a:gd name="connsiteY99" fmla="*/ 3115349 h 4280675"/>
                <a:gd name="connsiteX100" fmla="*/ 699891 w 2538099"/>
                <a:gd name="connsiteY100" fmla="*/ 3343949 h 4280675"/>
                <a:gd name="connsiteX101" fmla="*/ 671316 w 2538099"/>
                <a:gd name="connsiteY101" fmla="*/ 3648749 h 4280675"/>
                <a:gd name="connsiteX102" fmla="*/ 680841 w 2538099"/>
                <a:gd name="connsiteY102" fmla="*/ 3820199 h 4280675"/>
                <a:gd name="connsiteX103" fmla="*/ 699891 w 2538099"/>
                <a:gd name="connsiteY103" fmla="*/ 3953549 h 4280675"/>
                <a:gd name="connsiteX104" fmla="*/ 699891 w 2538099"/>
                <a:gd name="connsiteY104" fmla="*/ 4039274 h 4280675"/>
                <a:gd name="connsiteX105" fmla="*/ 699891 w 2538099"/>
                <a:gd name="connsiteY105" fmla="*/ 4086899 h 4280675"/>
                <a:gd name="connsiteX106" fmla="*/ 699891 w 2538099"/>
                <a:gd name="connsiteY106" fmla="*/ 4163099 h 4280675"/>
                <a:gd name="connsiteX107" fmla="*/ 709416 w 2538099"/>
                <a:gd name="connsiteY107" fmla="*/ 4258349 h 4280675"/>
                <a:gd name="connsiteX108" fmla="*/ 661791 w 2538099"/>
                <a:gd name="connsiteY108" fmla="*/ 4277399 h 4280675"/>
                <a:gd name="connsiteX0" fmla="*/ 661791 w 2538099"/>
                <a:gd name="connsiteY0" fmla="*/ 4277399 h 4280675"/>
                <a:gd name="connsiteX1" fmla="*/ 490341 w 2538099"/>
                <a:gd name="connsiteY1" fmla="*/ 4239299 h 4280675"/>
                <a:gd name="connsiteX2" fmla="*/ 461766 w 2538099"/>
                <a:gd name="connsiteY2" fmla="*/ 4201199 h 4280675"/>
                <a:gd name="connsiteX3" fmla="*/ 557016 w 2538099"/>
                <a:gd name="connsiteY3" fmla="*/ 4020224 h 4280675"/>
                <a:gd name="connsiteX4" fmla="*/ 537966 w 2538099"/>
                <a:gd name="connsiteY4" fmla="*/ 3839249 h 4280675"/>
                <a:gd name="connsiteX5" fmla="*/ 433191 w 2538099"/>
                <a:gd name="connsiteY5" fmla="*/ 3458249 h 4280675"/>
                <a:gd name="connsiteX6" fmla="*/ 404616 w 2538099"/>
                <a:gd name="connsiteY6" fmla="*/ 3210599 h 4280675"/>
                <a:gd name="connsiteX7" fmla="*/ 433191 w 2538099"/>
                <a:gd name="connsiteY7" fmla="*/ 3010574 h 4280675"/>
                <a:gd name="connsiteX8" fmla="*/ 433191 w 2538099"/>
                <a:gd name="connsiteY8" fmla="*/ 2724824 h 4280675"/>
                <a:gd name="connsiteX9" fmla="*/ 385566 w 2538099"/>
                <a:gd name="connsiteY9" fmla="*/ 2467649 h 4280675"/>
                <a:gd name="connsiteX10" fmla="*/ 337941 w 2538099"/>
                <a:gd name="connsiteY10" fmla="*/ 2267624 h 4280675"/>
                <a:gd name="connsiteX11" fmla="*/ 395091 w 2538099"/>
                <a:gd name="connsiteY11" fmla="*/ 1819949 h 4280675"/>
                <a:gd name="connsiteX12" fmla="*/ 414141 w 2538099"/>
                <a:gd name="connsiteY12" fmla="*/ 1486574 h 4280675"/>
                <a:gd name="connsiteX13" fmla="*/ 404616 w 2538099"/>
                <a:gd name="connsiteY13" fmla="*/ 1191299 h 4280675"/>
                <a:gd name="connsiteX14" fmla="*/ 404616 w 2538099"/>
                <a:gd name="connsiteY14" fmla="*/ 1096049 h 4280675"/>
                <a:gd name="connsiteX15" fmla="*/ 309366 w 2538099"/>
                <a:gd name="connsiteY15" fmla="*/ 1343699 h 4280675"/>
                <a:gd name="connsiteX16" fmla="*/ 271266 w 2538099"/>
                <a:gd name="connsiteY16" fmla="*/ 1496099 h 4280675"/>
                <a:gd name="connsiteX17" fmla="*/ 261741 w 2538099"/>
                <a:gd name="connsiteY17" fmla="*/ 1648499 h 4280675"/>
                <a:gd name="connsiteX18" fmla="*/ 147441 w 2538099"/>
                <a:gd name="connsiteY18" fmla="*/ 1924724 h 4280675"/>
                <a:gd name="connsiteX19" fmla="*/ 118866 w 2538099"/>
                <a:gd name="connsiteY19" fmla="*/ 2029499 h 4280675"/>
                <a:gd name="connsiteX20" fmla="*/ 185541 w 2538099"/>
                <a:gd name="connsiteY20" fmla="*/ 2096174 h 4280675"/>
                <a:gd name="connsiteX21" fmla="*/ 233166 w 2538099"/>
                <a:gd name="connsiteY21" fmla="*/ 2229524 h 4280675"/>
                <a:gd name="connsiteX22" fmla="*/ 252216 w 2538099"/>
                <a:gd name="connsiteY22" fmla="*/ 2286674 h 4280675"/>
                <a:gd name="connsiteX23" fmla="*/ 195066 w 2538099"/>
                <a:gd name="connsiteY23" fmla="*/ 2258099 h 4280675"/>
                <a:gd name="connsiteX24" fmla="*/ 137916 w 2538099"/>
                <a:gd name="connsiteY24" fmla="*/ 2210474 h 4280675"/>
                <a:gd name="connsiteX25" fmla="*/ 137916 w 2538099"/>
                <a:gd name="connsiteY25" fmla="*/ 2286674 h 4280675"/>
                <a:gd name="connsiteX26" fmla="*/ 176016 w 2538099"/>
                <a:gd name="connsiteY26" fmla="*/ 2343824 h 4280675"/>
                <a:gd name="connsiteX27" fmla="*/ 176016 w 2538099"/>
                <a:gd name="connsiteY27" fmla="*/ 2391449 h 4280675"/>
                <a:gd name="connsiteX28" fmla="*/ 99816 w 2538099"/>
                <a:gd name="connsiteY28" fmla="*/ 2391449 h 4280675"/>
                <a:gd name="connsiteX29" fmla="*/ 4566 w 2538099"/>
                <a:gd name="connsiteY29" fmla="*/ 2267624 h 4280675"/>
                <a:gd name="connsiteX30" fmla="*/ 14091 w 2538099"/>
                <a:gd name="connsiteY30" fmla="*/ 2096174 h 4280675"/>
                <a:gd name="connsiteX31" fmla="*/ 4566 w 2538099"/>
                <a:gd name="connsiteY31" fmla="*/ 2019974 h 4280675"/>
                <a:gd name="connsiteX32" fmla="*/ 52191 w 2538099"/>
                <a:gd name="connsiteY32" fmla="*/ 1667549 h 4280675"/>
                <a:gd name="connsiteX33" fmla="*/ 80766 w 2538099"/>
                <a:gd name="connsiteY33" fmla="*/ 1438949 h 4280675"/>
                <a:gd name="connsiteX34" fmla="*/ 118866 w 2538099"/>
                <a:gd name="connsiteY34" fmla="*/ 1115099 h 4280675"/>
                <a:gd name="connsiteX35" fmla="*/ 185541 w 2538099"/>
                <a:gd name="connsiteY35" fmla="*/ 829349 h 4280675"/>
                <a:gd name="connsiteX36" fmla="*/ 347466 w 2538099"/>
                <a:gd name="connsiteY36" fmla="*/ 705524 h 4280675"/>
                <a:gd name="connsiteX37" fmla="*/ 595116 w 2538099"/>
                <a:gd name="connsiteY37" fmla="*/ 553124 h 4280675"/>
                <a:gd name="connsiteX38" fmla="*/ 642741 w 2538099"/>
                <a:gd name="connsiteY38" fmla="*/ 486449 h 4280675"/>
                <a:gd name="connsiteX39" fmla="*/ 614166 w 2538099"/>
                <a:gd name="connsiteY39" fmla="*/ 429299 h 4280675"/>
                <a:gd name="connsiteX40" fmla="*/ 566541 w 2538099"/>
                <a:gd name="connsiteY40" fmla="*/ 238799 h 4280675"/>
                <a:gd name="connsiteX41" fmla="*/ 595116 w 2538099"/>
                <a:gd name="connsiteY41" fmla="*/ 76874 h 4280675"/>
                <a:gd name="connsiteX42" fmla="*/ 671316 w 2538099"/>
                <a:gd name="connsiteY42" fmla="*/ 10199 h 4280675"/>
                <a:gd name="connsiteX43" fmla="*/ 861816 w 2538099"/>
                <a:gd name="connsiteY43" fmla="*/ 10199 h 4280675"/>
                <a:gd name="connsiteX44" fmla="*/ 947541 w 2538099"/>
                <a:gd name="connsiteY44" fmla="*/ 105449 h 4280675"/>
                <a:gd name="connsiteX45" fmla="*/ 976116 w 2538099"/>
                <a:gd name="connsiteY45" fmla="*/ 267374 h 4280675"/>
                <a:gd name="connsiteX46" fmla="*/ 938016 w 2538099"/>
                <a:gd name="connsiteY46" fmla="*/ 400724 h 4280675"/>
                <a:gd name="connsiteX47" fmla="*/ 909441 w 2538099"/>
                <a:gd name="connsiteY47" fmla="*/ 467399 h 4280675"/>
                <a:gd name="connsiteX48" fmla="*/ 928491 w 2538099"/>
                <a:gd name="connsiteY48" fmla="*/ 534074 h 4280675"/>
                <a:gd name="connsiteX49" fmla="*/ 1004691 w 2538099"/>
                <a:gd name="connsiteY49" fmla="*/ 610274 h 4280675"/>
                <a:gd name="connsiteX50" fmla="*/ 1166616 w 2538099"/>
                <a:gd name="connsiteY50" fmla="*/ 686474 h 4280675"/>
                <a:gd name="connsiteX51" fmla="*/ 1305590 w 2538099"/>
                <a:gd name="connsiteY51" fmla="*/ 653681 h 4280675"/>
                <a:gd name="connsiteX52" fmla="*/ 1493910 w 2538099"/>
                <a:gd name="connsiteY52" fmla="*/ 678703 h 4280675"/>
                <a:gd name="connsiteX53" fmla="*/ 1645109 w 2538099"/>
                <a:gd name="connsiteY53" fmla="*/ 737370 h 4280675"/>
                <a:gd name="connsiteX54" fmla="*/ 1820979 w 2538099"/>
                <a:gd name="connsiteY54" fmla="*/ 757274 h 4280675"/>
                <a:gd name="connsiteX55" fmla="*/ 1763082 w 2538099"/>
                <a:gd name="connsiteY55" fmla="*/ 516211 h 4280675"/>
                <a:gd name="connsiteX56" fmla="*/ 1662435 w 2538099"/>
                <a:gd name="connsiteY56" fmla="*/ 344715 h 4280675"/>
                <a:gd name="connsiteX57" fmla="*/ 1520016 w 2538099"/>
                <a:gd name="connsiteY57" fmla="*/ 265389 h 4280675"/>
                <a:gd name="connsiteX58" fmla="*/ 1425971 w 2538099"/>
                <a:gd name="connsiteY58" fmla="*/ 306143 h 4280675"/>
                <a:gd name="connsiteX59" fmla="*/ 1367099 w 2538099"/>
                <a:gd name="connsiteY59" fmla="*/ 153268 h 4280675"/>
                <a:gd name="connsiteX60" fmla="*/ 1758894 w 2538099"/>
                <a:gd name="connsiteY60" fmla="*/ 251909 h 4280675"/>
                <a:gd name="connsiteX61" fmla="*/ 2518157 w 2538099"/>
                <a:gd name="connsiteY61" fmla="*/ 1407817 h 4280675"/>
                <a:gd name="connsiteX62" fmla="*/ 2289037 w 2538099"/>
                <a:gd name="connsiteY62" fmla="*/ 1618505 h 4280675"/>
                <a:gd name="connsiteX63" fmla="*/ 1985148 w 2538099"/>
                <a:gd name="connsiteY63" fmla="*/ 1923350 h 4280675"/>
                <a:gd name="connsiteX64" fmla="*/ 1779954 w 2538099"/>
                <a:gd name="connsiteY64" fmla="*/ 1997133 h 4280675"/>
                <a:gd name="connsiteX65" fmla="*/ 1551809 w 2538099"/>
                <a:gd name="connsiteY65" fmla="*/ 2081531 h 4280675"/>
                <a:gd name="connsiteX66" fmla="*/ 1271391 w 2538099"/>
                <a:gd name="connsiteY66" fmla="*/ 2277149 h 4280675"/>
                <a:gd name="connsiteX67" fmla="*/ 1261866 w 2538099"/>
                <a:gd name="connsiteY67" fmla="*/ 2248574 h 4280675"/>
                <a:gd name="connsiteX68" fmla="*/ 1347591 w 2538099"/>
                <a:gd name="connsiteY68" fmla="*/ 2134274 h 4280675"/>
                <a:gd name="connsiteX69" fmla="*/ 2115344 w 2538099"/>
                <a:gd name="connsiteY69" fmla="*/ 663494 h 4280675"/>
                <a:gd name="connsiteX70" fmla="*/ 2073343 w 2538099"/>
                <a:gd name="connsiteY70" fmla="*/ 816604 h 4280675"/>
                <a:gd name="connsiteX71" fmla="*/ 1923122 w 2538099"/>
                <a:gd name="connsiteY71" fmla="*/ 961515 h 4280675"/>
                <a:gd name="connsiteX72" fmla="*/ 1740652 w 2538099"/>
                <a:gd name="connsiteY72" fmla="*/ 1003407 h 4280675"/>
                <a:gd name="connsiteX73" fmla="*/ 1429935 w 2538099"/>
                <a:gd name="connsiteY73" fmla="*/ 994117 h 4280675"/>
                <a:gd name="connsiteX74" fmla="*/ 1173216 w 2538099"/>
                <a:gd name="connsiteY74" fmla="*/ 1016295 h 4280675"/>
                <a:gd name="connsiteX75" fmla="*/ 1138041 w 2538099"/>
                <a:gd name="connsiteY75" fmla="*/ 1600874 h 4280675"/>
                <a:gd name="connsiteX76" fmla="*/ 1138041 w 2538099"/>
                <a:gd name="connsiteY76" fmla="*/ 1781849 h 4280675"/>
                <a:gd name="connsiteX77" fmla="*/ 1176141 w 2538099"/>
                <a:gd name="connsiteY77" fmla="*/ 2019974 h 4280675"/>
                <a:gd name="connsiteX78" fmla="*/ 1195191 w 2538099"/>
                <a:gd name="connsiteY78" fmla="*/ 2134274 h 4280675"/>
                <a:gd name="connsiteX79" fmla="*/ 1204716 w 2538099"/>
                <a:gd name="connsiteY79" fmla="*/ 2305724 h 4280675"/>
                <a:gd name="connsiteX80" fmla="*/ 1185666 w 2538099"/>
                <a:gd name="connsiteY80" fmla="*/ 2543849 h 4280675"/>
                <a:gd name="connsiteX81" fmla="*/ 1128516 w 2538099"/>
                <a:gd name="connsiteY81" fmla="*/ 2834357 h 4280675"/>
                <a:gd name="connsiteX82" fmla="*/ 1118991 w 2538099"/>
                <a:gd name="connsiteY82" fmla="*/ 3096299 h 4280675"/>
                <a:gd name="connsiteX83" fmla="*/ 1138041 w 2538099"/>
                <a:gd name="connsiteY83" fmla="*/ 3334424 h 4280675"/>
                <a:gd name="connsiteX84" fmla="*/ 1071366 w 2538099"/>
                <a:gd name="connsiteY84" fmla="*/ 3629699 h 4280675"/>
                <a:gd name="connsiteX85" fmla="*/ 995166 w 2538099"/>
                <a:gd name="connsiteY85" fmla="*/ 4029749 h 4280675"/>
                <a:gd name="connsiteX86" fmla="*/ 1061841 w 2538099"/>
                <a:gd name="connsiteY86" fmla="*/ 4182149 h 4280675"/>
                <a:gd name="connsiteX87" fmla="*/ 985641 w 2538099"/>
                <a:gd name="connsiteY87" fmla="*/ 4267874 h 4280675"/>
                <a:gd name="connsiteX88" fmla="*/ 871341 w 2538099"/>
                <a:gd name="connsiteY88" fmla="*/ 4277399 h 4280675"/>
                <a:gd name="connsiteX89" fmla="*/ 833241 w 2538099"/>
                <a:gd name="connsiteY89" fmla="*/ 4239299 h 4280675"/>
                <a:gd name="connsiteX90" fmla="*/ 833241 w 2538099"/>
                <a:gd name="connsiteY90" fmla="*/ 4191674 h 4280675"/>
                <a:gd name="connsiteX91" fmla="*/ 833241 w 2538099"/>
                <a:gd name="connsiteY91" fmla="*/ 4124999 h 4280675"/>
                <a:gd name="connsiteX92" fmla="*/ 861816 w 2538099"/>
                <a:gd name="connsiteY92" fmla="*/ 4020224 h 4280675"/>
                <a:gd name="connsiteX93" fmla="*/ 823716 w 2538099"/>
                <a:gd name="connsiteY93" fmla="*/ 3924974 h 4280675"/>
                <a:gd name="connsiteX94" fmla="*/ 861816 w 2538099"/>
                <a:gd name="connsiteY94" fmla="*/ 3772574 h 4280675"/>
                <a:gd name="connsiteX95" fmla="*/ 833241 w 2538099"/>
                <a:gd name="connsiteY95" fmla="*/ 3377282 h 4280675"/>
                <a:gd name="connsiteX96" fmla="*/ 880866 w 2538099"/>
                <a:gd name="connsiteY96" fmla="*/ 3105824 h 4280675"/>
                <a:gd name="connsiteX97" fmla="*/ 776091 w 2538099"/>
                <a:gd name="connsiteY97" fmla="*/ 2267624 h 4280675"/>
                <a:gd name="connsiteX98" fmla="*/ 690366 w 2538099"/>
                <a:gd name="connsiteY98" fmla="*/ 2858174 h 4280675"/>
                <a:gd name="connsiteX99" fmla="*/ 680841 w 2538099"/>
                <a:gd name="connsiteY99" fmla="*/ 3115349 h 4280675"/>
                <a:gd name="connsiteX100" fmla="*/ 699891 w 2538099"/>
                <a:gd name="connsiteY100" fmla="*/ 3343949 h 4280675"/>
                <a:gd name="connsiteX101" fmla="*/ 671316 w 2538099"/>
                <a:gd name="connsiteY101" fmla="*/ 3648749 h 4280675"/>
                <a:gd name="connsiteX102" fmla="*/ 680841 w 2538099"/>
                <a:gd name="connsiteY102" fmla="*/ 3820199 h 4280675"/>
                <a:gd name="connsiteX103" fmla="*/ 699891 w 2538099"/>
                <a:gd name="connsiteY103" fmla="*/ 3953549 h 4280675"/>
                <a:gd name="connsiteX104" fmla="*/ 699891 w 2538099"/>
                <a:gd name="connsiteY104" fmla="*/ 4039274 h 4280675"/>
                <a:gd name="connsiteX105" fmla="*/ 699891 w 2538099"/>
                <a:gd name="connsiteY105" fmla="*/ 4086899 h 4280675"/>
                <a:gd name="connsiteX106" fmla="*/ 699891 w 2538099"/>
                <a:gd name="connsiteY106" fmla="*/ 4163099 h 4280675"/>
                <a:gd name="connsiteX107" fmla="*/ 709416 w 2538099"/>
                <a:gd name="connsiteY107" fmla="*/ 4258349 h 4280675"/>
                <a:gd name="connsiteX108" fmla="*/ 661791 w 2538099"/>
                <a:gd name="connsiteY108" fmla="*/ 4277399 h 4280675"/>
                <a:gd name="connsiteX0" fmla="*/ 661791 w 2546526"/>
                <a:gd name="connsiteY0" fmla="*/ 4277399 h 4280675"/>
                <a:gd name="connsiteX1" fmla="*/ 490341 w 2546526"/>
                <a:gd name="connsiteY1" fmla="*/ 4239299 h 4280675"/>
                <a:gd name="connsiteX2" fmla="*/ 461766 w 2546526"/>
                <a:gd name="connsiteY2" fmla="*/ 4201199 h 4280675"/>
                <a:gd name="connsiteX3" fmla="*/ 557016 w 2546526"/>
                <a:gd name="connsiteY3" fmla="*/ 4020224 h 4280675"/>
                <a:gd name="connsiteX4" fmla="*/ 537966 w 2546526"/>
                <a:gd name="connsiteY4" fmla="*/ 3839249 h 4280675"/>
                <a:gd name="connsiteX5" fmla="*/ 433191 w 2546526"/>
                <a:gd name="connsiteY5" fmla="*/ 3458249 h 4280675"/>
                <a:gd name="connsiteX6" fmla="*/ 404616 w 2546526"/>
                <a:gd name="connsiteY6" fmla="*/ 3210599 h 4280675"/>
                <a:gd name="connsiteX7" fmla="*/ 433191 w 2546526"/>
                <a:gd name="connsiteY7" fmla="*/ 3010574 h 4280675"/>
                <a:gd name="connsiteX8" fmla="*/ 433191 w 2546526"/>
                <a:gd name="connsiteY8" fmla="*/ 2724824 h 4280675"/>
                <a:gd name="connsiteX9" fmla="*/ 385566 w 2546526"/>
                <a:gd name="connsiteY9" fmla="*/ 2467649 h 4280675"/>
                <a:gd name="connsiteX10" fmla="*/ 337941 w 2546526"/>
                <a:gd name="connsiteY10" fmla="*/ 2267624 h 4280675"/>
                <a:gd name="connsiteX11" fmla="*/ 395091 w 2546526"/>
                <a:gd name="connsiteY11" fmla="*/ 1819949 h 4280675"/>
                <a:gd name="connsiteX12" fmla="*/ 414141 w 2546526"/>
                <a:gd name="connsiteY12" fmla="*/ 1486574 h 4280675"/>
                <a:gd name="connsiteX13" fmla="*/ 404616 w 2546526"/>
                <a:gd name="connsiteY13" fmla="*/ 1191299 h 4280675"/>
                <a:gd name="connsiteX14" fmla="*/ 404616 w 2546526"/>
                <a:gd name="connsiteY14" fmla="*/ 1096049 h 4280675"/>
                <a:gd name="connsiteX15" fmla="*/ 309366 w 2546526"/>
                <a:gd name="connsiteY15" fmla="*/ 1343699 h 4280675"/>
                <a:gd name="connsiteX16" fmla="*/ 271266 w 2546526"/>
                <a:gd name="connsiteY16" fmla="*/ 1496099 h 4280675"/>
                <a:gd name="connsiteX17" fmla="*/ 261741 w 2546526"/>
                <a:gd name="connsiteY17" fmla="*/ 1648499 h 4280675"/>
                <a:gd name="connsiteX18" fmla="*/ 147441 w 2546526"/>
                <a:gd name="connsiteY18" fmla="*/ 1924724 h 4280675"/>
                <a:gd name="connsiteX19" fmla="*/ 118866 w 2546526"/>
                <a:gd name="connsiteY19" fmla="*/ 2029499 h 4280675"/>
                <a:gd name="connsiteX20" fmla="*/ 185541 w 2546526"/>
                <a:gd name="connsiteY20" fmla="*/ 2096174 h 4280675"/>
                <a:gd name="connsiteX21" fmla="*/ 233166 w 2546526"/>
                <a:gd name="connsiteY21" fmla="*/ 2229524 h 4280675"/>
                <a:gd name="connsiteX22" fmla="*/ 252216 w 2546526"/>
                <a:gd name="connsiteY22" fmla="*/ 2286674 h 4280675"/>
                <a:gd name="connsiteX23" fmla="*/ 195066 w 2546526"/>
                <a:gd name="connsiteY23" fmla="*/ 2258099 h 4280675"/>
                <a:gd name="connsiteX24" fmla="*/ 137916 w 2546526"/>
                <a:gd name="connsiteY24" fmla="*/ 2210474 h 4280675"/>
                <a:gd name="connsiteX25" fmla="*/ 137916 w 2546526"/>
                <a:gd name="connsiteY25" fmla="*/ 2286674 h 4280675"/>
                <a:gd name="connsiteX26" fmla="*/ 176016 w 2546526"/>
                <a:gd name="connsiteY26" fmla="*/ 2343824 h 4280675"/>
                <a:gd name="connsiteX27" fmla="*/ 176016 w 2546526"/>
                <a:gd name="connsiteY27" fmla="*/ 2391449 h 4280675"/>
                <a:gd name="connsiteX28" fmla="*/ 99816 w 2546526"/>
                <a:gd name="connsiteY28" fmla="*/ 2391449 h 4280675"/>
                <a:gd name="connsiteX29" fmla="*/ 4566 w 2546526"/>
                <a:gd name="connsiteY29" fmla="*/ 2267624 h 4280675"/>
                <a:gd name="connsiteX30" fmla="*/ 14091 w 2546526"/>
                <a:gd name="connsiteY30" fmla="*/ 2096174 h 4280675"/>
                <a:gd name="connsiteX31" fmla="*/ 4566 w 2546526"/>
                <a:gd name="connsiteY31" fmla="*/ 2019974 h 4280675"/>
                <a:gd name="connsiteX32" fmla="*/ 52191 w 2546526"/>
                <a:gd name="connsiteY32" fmla="*/ 1667549 h 4280675"/>
                <a:gd name="connsiteX33" fmla="*/ 80766 w 2546526"/>
                <a:gd name="connsiteY33" fmla="*/ 1438949 h 4280675"/>
                <a:gd name="connsiteX34" fmla="*/ 118866 w 2546526"/>
                <a:gd name="connsiteY34" fmla="*/ 1115099 h 4280675"/>
                <a:gd name="connsiteX35" fmla="*/ 185541 w 2546526"/>
                <a:gd name="connsiteY35" fmla="*/ 829349 h 4280675"/>
                <a:gd name="connsiteX36" fmla="*/ 347466 w 2546526"/>
                <a:gd name="connsiteY36" fmla="*/ 705524 h 4280675"/>
                <a:gd name="connsiteX37" fmla="*/ 595116 w 2546526"/>
                <a:gd name="connsiteY37" fmla="*/ 553124 h 4280675"/>
                <a:gd name="connsiteX38" fmla="*/ 642741 w 2546526"/>
                <a:gd name="connsiteY38" fmla="*/ 486449 h 4280675"/>
                <a:gd name="connsiteX39" fmla="*/ 614166 w 2546526"/>
                <a:gd name="connsiteY39" fmla="*/ 429299 h 4280675"/>
                <a:gd name="connsiteX40" fmla="*/ 566541 w 2546526"/>
                <a:gd name="connsiteY40" fmla="*/ 238799 h 4280675"/>
                <a:gd name="connsiteX41" fmla="*/ 595116 w 2546526"/>
                <a:gd name="connsiteY41" fmla="*/ 76874 h 4280675"/>
                <a:gd name="connsiteX42" fmla="*/ 671316 w 2546526"/>
                <a:gd name="connsiteY42" fmla="*/ 10199 h 4280675"/>
                <a:gd name="connsiteX43" fmla="*/ 861816 w 2546526"/>
                <a:gd name="connsiteY43" fmla="*/ 10199 h 4280675"/>
                <a:gd name="connsiteX44" fmla="*/ 947541 w 2546526"/>
                <a:gd name="connsiteY44" fmla="*/ 105449 h 4280675"/>
                <a:gd name="connsiteX45" fmla="*/ 976116 w 2546526"/>
                <a:gd name="connsiteY45" fmla="*/ 267374 h 4280675"/>
                <a:gd name="connsiteX46" fmla="*/ 938016 w 2546526"/>
                <a:gd name="connsiteY46" fmla="*/ 400724 h 4280675"/>
                <a:gd name="connsiteX47" fmla="*/ 909441 w 2546526"/>
                <a:gd name="connsiteY47" fmla="*/ 467399 h 4280675"/>
                <a:gd name="connsiteX48" fmla="*/ 928491 w 2546526"/>
                <a:gd name="connsiteY48" fmla="*/ 534074 h 4280675"/>
                <a:gd name="connsiteX49" fmla="*/ 1004691 w 2546526"/>
                <a:gd name="connsiteY49" fmla="*/ 610274 h 4280675"/>
                <a:gd name="connsiteX50" fmla="*/ 1166616 w 2546526"/>
                <a:gd name="connsiteY50" fmla="*/ 686474 h 4280675"/>
                <a:gd name="connsiteX51" fmla="*/ 1305590 w 2546526"/>
                <a:gd name="connsiteY51" fmla="*/ 653681 h 4280675"/>
                <a:gd name="connsiteX52" fmla="*/ 1493910 w 2546526"/>
                <a:gd name="connsiteY52" fmla="*/ 678703 h 4280675"/>
                <a:gd name="connsiteX53" fmla="*/ 1645109 w 2546526"/>
                <a:gd name="connsiteY53" fmla="*/ 737370 h 4280675"/>
                <a:gd name="connsiteX54" fmla="*/ 1820979 w 2546526"/>
                <a:gd name="connsiteY54" fmla="*/ 757274 h 4280675"/>
                <a:gd name="connsiteX55" fmla="*/ 1763082 w 2546526"/>
                <a:gd name="connsiteY55" fmla="*/ 516211 h 4280675"/>
                <a:gd name="connsiteX56" fmla="*/ 1662435 w 2546526"/>
                <a:gd name="connsiteY56" fmla="*/ 344715 h 4280675"/>
                <a:gd name="connsiteX57" fmla="*/ 1520016 w 2546526"/>
                <a:gd name="connsiteY57" fmla="*/ 265389 h 4280675"/>
                <a:gd name="connsiteX58" fmla="*/ 1425971 w 2546526"/>
                <a:gd name="connsiteY58" fmla="*/ 306143 h 4280675"/>
                <a:gd name="connsiteX59" fmla="*/ 1367099 w 2546526"/>
                <a:gd name="connsiteY59" fmla="*/ 153268 h 4280675"/>
                <a:gd name="connsiteX60" fmla="*/ 1613549 w 2546526"/>
                <a:gd name="connsiteY60" fmla="*/ 136709 h 4280675"/>
                <a:gd name="connsiteX61" fmla="*/ 2518157 w 2546526"/>
                <a:gd name="connsiteY61" fmla="*/ 1407817 h 4280675"/>
                <a:gd name="connsiteX62" fmla="*/ 2289037 w 2546526"/>
                <a:gd name="connsiteY62" fmla="*/ 1618505 h 4280675"/>
                <a:gd name="connsiteX63" fmla="*/ 1985148 w 2546526"/>
                <a:gd name="connsiteY63" fmla="*/ 1923350 h 4280675"/>
                <a:gd name="connsiteX64" fmla="*/ 1779954 w 2546526"/>
                <a:gd name="connsiteY64" fmla="*/ 1997133 h 4280675"/>
                <a:gd name="connsiteX65" fmla="*/ 1551809 w 2546526"/>
                <a:gd name="connsiteY65" fmla="*/ 2081531 h 4280675"/>
                <a:gd name="connsiteX66" fmla="*/ 1271391 w 2546526"/>
                <a:gd name="connsiteY66" fmla="*/ 2277149 h 4280675"/>
                <a:gd name="connsiteX67" fmla="*/ 1261866 w 2546526"/>
                <a:gd name="connsiteY67" fmla="*/ 2248574 h 4280675"/>
                <a:gd name="connsiteX68" fmla="*/ 1347591 w 2546526"/>
                <a:gd name="connsiteY68" fmla="*/ 2134274 h 4280675"/>
                <a:gd name="connsiteX69" fmla="*/ 2115344 w 2546526"/>
                <a:gd name="connsiteY69" fmla="*/ 663494 h 4280675"/>
                <a:gd name="connsiteX70" fmla="*/ 2073343 w 2546526"/>
                <a:gd name="connsiteY70" fmla="*/ 816604 h 4280675"/>
                <a:gd name="connsiteX71" fmla="*/ 1923122 w 2546526"/>
                <a:gd name="connsiteY71" fmla="*/ 961515 h 4280675"/>
                <a:gd name="connsiteX72" fmla="*/ 1740652 w 2546526"/>
                <a:gd name="connsiteY72" fmla="*/ 1003407 h 4280675"/>
                <a:gd name="connsiteX73" fmla="*/ 1429935 w 2546526"/>
                <a:gd name="connsiteY73" fmla="*/ 994117 h 4280675"/>
                <a:gd name="connsiteX74" fmla="*/ 1173216 w 2546526"/>
                <a:gd name="connsiteY74" fmla="*/ 1016295 h 4280675"/>
                <a:gd name="connsiteX75" fmla="*/ 1138041 w 2546526"/>
                <a:gd name="connsiteY75" fmla="*/ 1600874 h 4280675"/>
                <a:gd name="connsiteX76" fmla="*/ 1138041 w 2546526"/>
                <a:gd name="connsiteY76" fmla="*/ 1781849 h 4280675"/>
                <a:gd name="connsiteX77" fmla="*/ 1176141 w 2546526"/>
                <a:gd name="connsiteY77" fmla="*/ 2019974 h 4280675"/>
                <a:gd name="connsiteX78" fmla="*/ 1195191 w 2546526"/>
                <a:gd name="connsiteY78" fmla="*/ 2134274 h 4280675"/>
                <a:gd name="connsiteX79" fmla="*/ 1204716 w 2546526"/>
                <a:gd name="connsiteY79" fmla="*/ 2305724 h 4280675"/>
                <a:gd name="connsiteX80" fmla="*/ 1185666 w 2546526"/>
                <a:gd name="connsiteY80" fmla="*/ 2543849 h 4280675"/>
                <a:gd name="connsiteX81" fmla="*/ 1128516 w 2546526"/>
                <a:gd name="connsiteY81" fmla="*/ 2834357 h 4280675"/>
                <a:gd name="connsiteX82" fmla="*/ 1118991 w 2546526"/>
                <a:gd name="connsiteY82" fmla="*/ 3096299 h 4280675"/>
                <a:gd name="connsiteX83" fmla="*/ 1138041 w 2546526"/>
                <a:gd name="connsiteY83" fmla="*/ 3334424 h 4280675"/>
                <a:gd name="connsiteX84" fmla="*/ 1071366 w 2546526"/>
                <a:gd name="connsiteY84" fmla="*/ 3629699 h 4280675"/>
                <a:gd name="connsiteX85" fmla="*/ 995166 w 2546526"/>
                <a:gd name="connsiteY85" fmla="*/ 4029749 h 4280675"/>
                <a:gd name="connsiteX86" fmla="*/ 1061841 w 2546526"/>
                <a:gd name="connsiteY86" fmla="*/ 4182149 h 4280675"/>
                <a:gd name="connsiteX87" fmla="*/ 985641 w 2546526"/>
                <a:gd name="connsiteY87" fmla="*/ 4267874 h 4280675"/>
                <a:gd name="connsiteX88" fmla="*/ 871341 w 2546526"/>
                <a:gd name="connsiteY88" fmla="*/ 4277399 h 4280675"/>
                <a:gd name="connsiteX89" fmla="*/ 833241 w 2546526"/>
                <a:gd name="connsiteY89" fmla="*/ 4239299 h 4280675"/>
                <a:gd name="connsiteX90" fmla="*/ 833241 w 2546526"/>
                <a:gd name="connsiteY90" fmla="*/ 4191674 h 4280675"/>
                <a:gd name="connsiteX91" fmla="*/ 833241 w 2546526"/>
                <a:gd name="connsiteY91" fmla="*/ 4124999 h 4280675"/>
                <a:gd name="connsiteX92" fmla="*/ 861816 w 2546526"/>
                <a:gd name="connsiteY92" fmla="*/ 4020224 h 4280675"/>
                <a:gd name="connsiteX93" fmla="*/ 823716 w 2546526"/>
                <a:gd name="connsiteY93" fmla="*/ 3924974 h 4280675"/>
                <a:gd name="connsiteX94" fmla="*/ 861816 w 2546526"/>
                <a:gd name="connsiteY94" fmla="*/ 3772574 h 4280675"/>
                <a:gd name="connsiteX95" fmla="*/ 833241 w 2546526"/>
                <a:gd name="connsiteY95" fmla="*/ 3377282 h 4280675"/>
                <a:gd name="connsiteX96" fmla="*/ 880866 w 2546526"/>
                <a:gd name="connsiteY96" fmla="*/ 3105824 h 4280675"/>
                <a:gd name="connsiteX97" fmla="*/ 776091 w 2546526"/>
                <a:gd name="connsiteY97" fmla="*/ 2267624 h 4280675"/>
                <a:gd name="connsiteX98" fmla="*/ 690366 w 2546526"/>
                <a:gd name="connsiteY98" fmla="*/ 2858174 h 4280675"/>
                <a:gd name="connsiteX99" fmla="*/ 680841 w 2546526"/>
                <a:gd name="connsiteY99" fmla="*/ 3115349 h 4280675"/>
                <a:gd name="connsiteX100" fmla="*/ 699891 w 2546526"/>
                <a:gd name="connsiteY100" fmla="*/ 3343949 h 4280675"/>
                <a:gd name="connsiteX101" fmla="*/ 671316 w 2546526"/>
                <a:gd name="connsiteY101" fmla="*/ 3648749 h 4280675"/>
                <a:gd name="connsiteX102" fmla="*/ 680841 w 2546526"/>
                <a:gd name="connsiteY102" fmla="*/ 3820199 h 4280675"/>
                <a:gd name="connsiteX103" fmla="*/ 699891 w 2546526"/>
                <a:gd name="connsiteY103" fmla="*/ 3953549 h 4280675"/>
                <a:gd name="connsiteX104" fmla="*/ 699891 w 2546526"/>
                <a:gd name="connsiteY104" fmla="*/ 4039274 h 4280675"/>
                <a:gd name="connsiteX105" fmla="*/ 699891 w 2546526"/>
                <a:gd name="connsiteY105" fmla="*/ 4086899 h 4280675"/>
                <a:gd name="connsiteX106" fmla="*/ 699891 w 2546526"/>
                <a:gd name="connsiteY106" fmla="*/ 4163099 h 4280675"/>
                <a:gd name="connsiteX107" fmla="*/ 709416 w 2546526"/>
                <a:gd name="connsiteY107" fmla="*/ 4258349 h 4280675"/>
                <a:gd name="connsiteX108" fmla="*/ 661791 w 2546526"/>
                <a:gd name="connsiteY108" fmla="*/ 4277399 h 4280675"/>
                <a:gd name="connsiteX0" fmla="*/ 661791 w 2546526"/>
                <a:gd name="connsiteY0" fmla="*/ 4277399 h 4280675"/>
                <a:gd name="connsiteX1" fmla="*/ 490341 w 2546526"/>
                <a:gd name="connsiteY1" fmla="*/ 4239299 h 4280675"/>
                <a:gd name="connsiteX2" fmla="*/ 461766 w 2546526"/>
                <a:gd name="connsiteY2" fmla="*/ 4201199 h 4280675"/>
                <a:gd name="connsiteX3" fmla="*/ 557016 w 2546526"/>
                <a:gd name="connsiteY3" fmla="*/ 4020224 h 4280675"/>
                <a:gd name="connsiteX4" fmla="*/ 537966 w 2546526"/>
                <a:gd name="connsiteY4" fmla="*/ 3839249 h 4280675"/>
                <a:gd name="connsiteX5" fmla="*/ 433191 w 2546526"/>
                <a:gd name="connsiteY5" fmla="*/ 3458249 h 4280675"/>
                <a:gd name="connsiteX6" fmla="*/ 404616 w 2546526"/>
                <a:gd name="connsiteY6" fmla="*/ 3210599 h 4280675"/>
                <a:gd name="connsiteX7" fmla="*/ 433191 w 2546526"/>
                <a:gd name="connsiteY7" fmla="*/ 3010574 h 4280675"/>
                <a:gd name="connsiteX8" fmla="*/ 433191 w 2546526"/>
                <a:gd name="connsiteY8" fmla="*/ 2724824 h 4280675"/>
                <a:gd name="connsiteX9" fmla="*/ 385566 w 2546526"/>
                <a:gd name="connsiteY9" fmla="*/ 2467649 h 4280675"/>
                <a:gd name="connsiteX10" fmla="*/ 337941 w 2546526"/>
                <a:gd name="connsiteY10" fmla="*/ 2267624 h 4280675"/>
                <a:gd name="connsiteX11" fmla="*/ 395091 w 2546526"/>
                <a:gd name="connsiteY11" fmla="*/ 1819949 h 4280675"/>
                <a:gd name="connsiteX12" fmla="*/ 414141 w 2546526"/>
                <a:gd name="connsiteY12" fmla="*/ 1486574 h 4280675"/>
                <a:gd name="connsiteX13" fmla="*/ 404616 w 2546526"/>
                <a:gd name="connsiteY13" fmla="*/ 1191299 h 4280675"/>
                <a:gd name="connsiteX14" fmla="*/ 404616 w 2546526"/>
                <a:gd name="connsiteY14" fmla="*/ 1096049 h 4280675"/>
                <a:gd name="connsiteX15" fmla="*/ 309366 w 2546526"/>
                <a:gd name="connsiteY15" fmla="*/ 1343699 h 4280675"/>
                <a:gd name="connsiteX16" fmla="*/ 271266 w 2546526"/>
                <a:gd name="connsiteY16" fmla="*/ 1496099 h 4280675"/>
                <a:gd name="connsiteX17" fmla="*/ 261741 w 2546526"/>
                <a:gd name="connsiteY17" fmla="*/ 1648499 h 4280675"/>
                <a:gd name="connsiteX18" fmla="*/ 147441 w 2546526"/>
                <a:gd name="connsiteY18" fmla="*/ 1924724 h 4280675"/>
                <a:gd name="connsiteX19" fmla="*/ 118866 w 2546526"/>
                <a:gd name="connsiteY19" fmla="*/ 2029499 h 4280675"/>
                <a:gd name="connsiteX20" fmla="*/ 185541 w 2546526"/>
                <a:gd name="connsiteY20" fmla="*/ 2096174 h 4280675"/>
                <a:gd name="connsiteX21" fmla="*/ 233166 w 2546526"/>
                <a:gd name="connsiteY21" fmla="*/ 2229524 h 4280675"/>
                <a:gd name="connsiteX22" fmla="*/ 252216 w 2546526"/>
                <a:gd name="connsiteY22" fmla="*/ 2286674 h 4280675"/>
                <a:gd name="connsiteX23" fmla="*/ 195066 w 2546526"/>
                <a:gd name="connsiteY23" fmla="*/ 2258099 h 4280675"/>
                <a:gd name="connsiteX24" fmla="*/ 137916 w 2546526"/>
                <a:gd name="connsiteY24" fmla="*/ 2210474 h 4280675"/>
                <a:gd name="connsiteX25" fmla="*/ 137916 w 2546526"/>
                <a:gd name="connsiteY25" fmla="*/ 2286674 h 4280675"/>
                <a:gd name="connsiteX26" fmla="*/ 176016 w 2546526"/>
                <a:gd name="connsiteY26" fmla="*/ 2343824 h 4280675"/>
                <a:gd name="connsiteX27" fmla="*/ 176016 w 2546526"/>
                <a:gd name="connsiteY27" fmla="*/ 2391449 h 4280675"/>
                <a:gd name="connsiteX28" fmla="*/ 99816 w 2546526"/>
                <a:gd name="connsiteY28" fmla="*/ 2391449 h 4280675"/>
                <a:gd name="connsiteX29" fmla="*/ 4566 w 2546526"/>
                <a:gd name="connsiteY29" fmla="*/ 2267624 h 4280675"/>
                <a:gd name="connsiteX30" fmla="*/ 14091 w 2546526"/>
                <a:gd name="connsiteY30" fmla="*/ 2096174 h 4280675"/>
                <a:gd name="connsiteX31" fmla="*/ 4566 w 2546526"/>
                <a:gd name="connsiteY31" fmla="*/ 2019974 h 4280675"/>
                <a:gd name="connsiteX32" fmla="*/ 52191 w 2546526"/>
                <a:gd name="connsiteY32" fmla="*/ 1667549 h 4280675"/>
                <a:gd name="connsiteX33" fmla="*/ 80766 w 2546526"/>
                <a:gd name="connsiteY33" fmla="*/ 1438949 h 4280675"/>
                <a:gd name="connsiteX34" fmla="*/ 118866 w 2546526"/>
                <a:gd name="connsiteY34" fmla="*/ 1115099 h 4280675"/>
                <a:gd name="connsiteX35" fmla="*/ 185541 w 2546526"/>
                <a:gd name="connsiteY35" fmla="*/ 829349 h 4280675"/>
                <a:gd name="connsiteX36" fmla="*/ 347466 w 2546526"/>
                <a:gd name="connsiteY36" fmla="*/ 705524 h 4280675"/>
                <a:gd name="connsiteX37" fmla="*/ 595116 w 2546526"/>
                <a:gd name="connsiteY37" fmla="*/ 553124 h 4280675"/>
                <a:gd name="connsiteX38" fmla="*/ 642741 w 2546526"/>
                <a:gd name="connsiteY38" fmla="*/ 486449 h 4280675"/>
                <a:gd name="connsiteX39" fmla="*/ 614166 w 2546526"/>
                <a:gd name="connsiteY39" fmla="*/ 429299 h 4280675"/>
                <a:gd name="connsiteX40" fmla="*/ 566541 w 2546526"/>
                <a:gd name="connsiteY40" fmla="*/ 238799 h 4280675"/>
                <a:gd name="connsiteX41" fmla="*/ 595116 w 2546526"/>
                <a:gd name="connsiteY41" fmla="*/ 76874 h 4280675"/>
                <a:gd name="connsiteX42" fmla="*/ 671316 w 2546526"/>
                <a:gd name="connsiteY42" fmla="*/ 10199 h 4280675"/>
                <a:gd name="connsiteX43" fmla="*/ 861816 w 2546526"/>
                <a:gd name="connsiteY43" fmla="*/ 10199 h 4280675"/>
                <a:gd name="connsiteX44" fmla="*/ 947541 w 2546526"/>
                <a:gd name="connsiteY44" fmla="*/ 105449 h 4280675"/>
                <a:gd name="connsiteX45" fmla="*/ 976116 w 2546526"/>
                <a:gd name="connsiteY45" fmla="*/ 267374 h 4280675"/>
                <a:gd name="connsiteX46" fmla="*/ 938016 w 2546526"/>
                <a:gd name="connsiteY46" fmla="*/ 400724 h 4280675"/>
                <a:gd name="connsiteX47" fmla="*/ 909441 w 2546526"/>
                <a:gd name="connsiteY47" fmla="*/ 467399 h 4280675"/>
                <a:gd name="connsiteX48" fmla="*/ 928491 w 2546526"/>
                <a:gd name="connsiteY48" fmla="*/ 534074 h 4280675"/>
                <a:gd name="connsiteX49" fmla="*/ 1004691 w 2546526"/>
                <a:gd name="connsiteY49" fmla="*/ 610274 h 4280675"/>
                <a:gd name="connsiteX50" fmla="*/ 1166616 w 2546526"/>
                <a:gd name="connsiteY50" fmla="*/ 686474 h 4280675"/>
                <a:gd name="connsiteX51" fmla="*/ 1305590 w 2546526"/>
                <a:gd name="connsiteY51" fmla="*/ 653681 h 4280675"/>
                <a:gd name="connsiteX52" fmla="*/ 1493910 w 2546526"/>
                <a:gd name="connsiteY52" fmla="*/ 678703 h 4280675"/>
                <a:gd name="connsiteX53" fmla="*/ 1645109 w 2546526"/>
                <a:gd name="connsiteY53" fmla="*/ 737370 h 4280675"/>
                <a:gd name="connsiteX54" fmla="*/ 1820979 w 2546526"/>
                <a:gd name="connsiteY54" fmla="*/ 757274 h 4280675"/>
                <a:gd name="connsiteX55" fmla="*/ 1763082 w 2546526"/>
                <a:gd name="connsiteY55" fmla="*/ 516211 h 4280675"/>
                <a:gd name="connsiteX56" fmla="*/ 1662435 w 2546526"/>
                <a:gd name="connsiteY56" fmla="*/ 344715 h 4280675"/>
                <a:gd name="connsiteX57" fmla="*/ 1520016 w 2546526"/>
                <a:gd name="connsiteY57" fmla="*/ 265389 h 4280675"/>
                <a:gd name="connsiteX58" fmla="*/ 1425971 w 2546526"/>
                <a:gd name="connsiteY58" fmla="*/ 306143 h 4280675"/>
                <a:gd name="connsiteX59" fmla="*/ 1367099 w 2546526"/>
                <a:gd name="connsiteY59" fmla="*/ 153268 h 4280675"/>
                <a:gd name="connsiteX60" fmla="*/ 1613549 w 2546526"/>
                <a:gd name="connsiteY60" fmla="*/ 136709 h 4280675"/>
                <a:gd name="connsiteX61" fmla="*/ 2518157 w 2546526"/>
                <a:gd name="connsiteY61" fmla="*/ 1407817 h 4280675"/>
                <a:gd name="connsiteX62" fmla="*/ 2289037 w 2546526"/>
                <a:gd name="connsiteY62" fmla="*/ 1618505 h 4280675"/>
                <a:gd name="connsiteX63" fmla="*/ 1985148 w 2546526"/>
                <a:gd name="connsiteY63" fmla="*/ 1923350 h 4280675"/>
                <a:gd name="connsiteX64" fmla="*/ 1779954 w 2546526"/>
                <a:gd name="connsiteY64" fmla="*/ 1997133 h 4280675"/>
                <a:gd name="connsiteX65" fmla="*/ 1551809 w 2546526"/>
                <a:gd name="connsiteY65" fmla="*/ 2081531 h 4280675"/>
                <a:gd name="connsiteX66" fmla="*/ 1271391 w 2546526"/>
                <a:gd name="connsiteY66" fmla="*/ 2277149 h 4280675"/>
                <a:gd name="connsiteX67" fmla="*/ 1261866 w 2546526"/>
                <a:gd name="connsiteY67" fmla="*/ 2248574 h 4280675"/>
                <a:gd name="connsiteX68" fmla="*/ 1347591 w 2546526"/>
                <a:gd name="connsiteY68" fmla="*/ 2134274 h 4280675"/>
                <a:gd name="connsiteX69" fmla="*/ 2115344 w 2546526"/>
                <a:gd name="connsiteY69" fmla="*/ 663494 h 4280675"/>
                <a:gd name="connsiteX70" fmla="*/ 2073343 w 2546526"/>
                <a:gd name="connsiteY70" fmla="*/ 816604 h 4280675"/>
                <a:gd name="connsiteX71" fmla="*/ 1923122 w 2546526"/>
                <a:gd name="connsiteY71" fmla="*/ 961515 h 4280675"/>
                <a:gd name="connsiteX72" fmla="*/ 1740652 w 2546526"/>
                <a:gd name="connsiteY72" fmla="*/ 1003407 h 4280675"/>
                <a:gd name="connsiteX73" fmla="*/ 1429935 w 2546526"/>
                <a:gd name="connsiteY73" fmla="*/ 994117 h 4280675"/>
                <a:gd name="connsiteX74" fmla="*/ 1173216 w 2546526"/>
                <a:gd name="connsiteY74" fmla="*/ 1016295 h 4280675"/>
                <a:gd name="connsiteX75" fmla="*/ 1138041 w 2546526"/>
                <a:gd name="connsiteY75" fmla="*/ 1600874 h 4280675"/>
                <a:gd name="connsiteX76" fmla="*/ 1138041 w 2546526"/>
                <a:gd name="connsiteY76" fmla="*/ 1781849 h 4280675"/>
                <a:gd name="connsiteX77" fmla="*/ 1176141 w 2546526"/>
                <a:gd name="connsiteY77" fmla="*/ 2019974 h 4280675"/>
                <a:gd name="connsiteX78" fmla="*/ 1195191 w 2546526"/>
                <a:gd name="connsiteY78" fmla="*/ 2134274 h 4280675"/>
                <a:gd name="connsiteX79" fmla="*/ 1204716 w 2546526"/>
                <a:gd name="connsiteY79" fmla="*/ 2305724 h 4280675"/>
                <a:gd name="connsiteX80" fmla="*/ 1185666 w 2546526"/>
                <a:gd name="connsiteY80" fmla="*/ 2543849 h 4280675"/>
                <a:gd name="connsiteX81" fmla="*/ 1128516 w 2546526"/>
                <a:gd name="connsiteY81" fmla="*/ 2834357 h 4280675"/>
                <a:gd name="connsiteX82" fmla="*/ 1118991 w 2546526"/>
                <a:gd name="connsiteY82" fmla="*/ 3096299 h 4280675"/>
                <a:gd name="connsiteX83" fmla="*/ 1138041 w 2546526"/>
                <a:gd name="connsiteY83" fmla="*/ 3334424 h 4280675"/>
                <a:gd name="connsiteX84" fmla="*/ 1071366 w 2546526"/>
                <a:gd name="connsiteY84" fmla="*/ 3629699 h 4280675"/>
                <a:gd name="connsiteX85" fmla="*/ 995166 w 2546526"/>
                <a:gd name="connsiteY85" fmla="*/ 4029749 h 4280675"/>
                <a:gd name="connsiteX86" fmla="*/ 1061841 w 2546526"/>
                <a:gd name="connsiteY86" fmla="*/ 4182149 h 4280675"/>
                <a:gd name="connsiteX87" fmla="*/ 985641 w 2546526"/>
                <a:gd name="connsiteY87" fmla="*/ 4267874 h 4280675"/>
                <a:gd name="connsiteX88" fmla="*/ 871341 w 2546526"/>
                <a:gd name="connsiteY88" fmla="*/ 4277399 h 4280675"/>
                <a:gd name="connsiteX89" fmla="*/ 833241 w 2546526"/>
                <a:gd name="connsiteY89" fmla="*/ 4239299 h 4280675"/>
                <a:gd name="connsiteX90" fmla="*/ 833241 w 2546526"/>
                <a:gd name="connsiteY90" fmla="*/ 4191674 h 4280675"/>
                <a:gd name="connsiteX91" fmla="*/ 833241 w 2546526"/>
                <a:gd name="connsiteY91" fmla="*/ 4124999 h 4280675"/>
                <a:gd name="connsiteX92" fmla="*/ 861816 w 2546526"/>
                <a:gd name="connsiteY92" fmla="*/ 4020224 h 4280675"/>
                <a:gd name="connsiteX93" fmla="*/ 823716 w 2546526"/>
                <a:gd name="connsiteY93" fmla="*/ 3924974 h 4280675"/>
                <a:gd name="connsiteX94" fmla="*/ 861816 w 2546526"/>
                <a:gd name="connsiteY94" fmla="*/ 3772574 h 4280675"/>
                <a:gd name="connsiteX95" fmla="*/ 833241 w 2546526"/>
                <a:gd name="connsiteY95" fmla="*/ 3377282 h 4280675"/>
                <a:gd name="connsiteX96" fmla="*/ 880866 w 2546526"/>
                <a:gd name="connsiteY96" fmla="*/ 3105824 h 4280675"/>
                <a:gd name="connsiteX97" fmla="*/ 776091 w 2546526"/>
                <a:gd name="connsiteY97" fmla="*/ 2267624 h 4280675"/>
                <a:gd name="connsiteX98" fmla="*/ 690366 w 2546526"/>
                <a:gd name="connsiteY98" fmla="*/ 2858174 h 4280675"/>
                <a:gd name="connsiteX99" fmla="*/ 680841 w 2546526"/>
                <a:gd name="connsiteY99" fmla="*/ 3115349 h 4280675"/>
                <a:gd name="connsiteX100" fmla="*/ 699891 w 2546526"/>
                <a:gd name="connsiteY100" fmla="*/ 3343949 h 4280675"/>
                <a:gd name="connsiteX101" fmla="*/ 671316 w 2546526"/>
                <a:gd name="connsiteY101" fmla="*/ 3648749 h 4280675"/>
                <a:gd name="connsiteX102" fmla="*/ 680841 w 2546526"/>
                <a:gd name="connsiteY102" fmla="*/ 3820199 h 4280675"/>
                <a:gd name="connsiteX103" fmla="*/ 699891 w 2546526"/>
                <a:gd name="connsiteY103" fmla="*/ 3953549 h 4280675"/>
                <a:gd name="connsiteX104" fmla="*/ 699891 w 2546526"/>
                <a:gd name="connsiteY104" fmla="*/ 4039274 h 4280675"/>
                <a:gd name="connsiteX105" fmla="*/ 699891 w 2546526"/>
                <a:gd name="connsiteY105" fmla="*/ 4086899 h 4280675"/>
                <a:gd name="connsiteX106" fmla="*/ 699891 w 2546526"/>
                <a:gd name="connsiteY106" fmla="*/ 4163099 h 4280675"/>
                <a:gd name="connsiteX107" fmla="*/ 709416 w 2546526"/>
                <a:gd name="connsiteY107" fmla="*/ 4258349 h 4280675"/>
                <a:gd name="connsiteX108" fmla="*/ 661791 w 2546526"/>
                <a:gd name="connsiteY108" fmla="*/ 4277399 h 4280675"/>
                <a:gd name="connsiteX0" fmla="*/ 661791 w 2546526"/>
                <a:gd name="connsiteY0" fmla="*/ 4277399 h 4280675"/>
                <a:gd name="connsiteX1" fmla="*/ 490341 w 2546526"/>
                <a:gd name="connsiteY1" fmla="*/ 4239299 h 4280675"/>
                <a:gd name="connsiteX2" fmla="*/ 461766 w 2546526"/>
                <a:gd name="connsiteY2" fmla="*/ 4201199 h 4280675"/>
                <a:gd name="connsiteX3" fmla="*/ 557016 w 2546526"/>
                <a:gd name="connsiteY3" fmla="*/ 4020224 h 4280675"/>
                <a:gd name="connsiteX4" fmla="*/ 537966 w 2546526"/>
                <a:gd name="connsiteY4" fmla="*/ 3839249 h 4280675"/>
                <a:gd name="connsiteX5" fmla="*/ 433191 w 2546526"/>
                <a:gd name="connsiteY5" fmla="*/ 3458249 h 4280675"/>
                <a:gd name="connsiteX6" fmla="*/ 404616 w 2546526"/>
                <a:gd name="connsiteY6" fmla="*/ 3210599 h 4280675"/>
                <a:gd name="connsiteX7" fmla="*/ 433191 w 2546526"/>
                <a:gd name="connsiteY7" fmla="*/ 3010574 h 4280675"/>
                <a:gd name="connsiteX8" fmla="*/ 433191 w 2546526"/>
                <a:gd name="connsiteY8" fmla="*/ 2724824 h 4280675"/>
                <a:gd name="connsiteX9" fmla="*/ 385566 w 2546526"/>
                <a:gd name="connsiteY9" fmla="*/ 2467649 h 4280675"/>
                <a:gd name="connsiteX10" fmla="*/ 337941 w 2546526"/>
                <a:gd name="connsiteY10" fmla="*/ 2267624 h 4280675"/>
                <a:gd name="connsiteX11" fmla="*/ 395091 w 2546526"/>
                <a:gd name="connsiteY11" fmla="*/ 1819949 h 4280675"/>
                <a:gd name="connsiteX12" fmla="*/ 414141 w 2546526"/>
                <a:gd name="connsiteY12" fmla="*/ 1486574 h 4280675"/>
                <a:gd name="connsiteX13" fmla="*/ 404616 w 2546526"/>
                <a:gd name="connsiteY13" fmla="*/ 1191299 h 4280675"/>
                <a:gd name="connsiteX14" fmla="*/ 404616 w 2546526"/>
                <a:gd name="connsiteY14" fmla="*/ 1096049 h 4280675"/>
                <a:gd name="connsiteX15" fmla="*/ 309366 w 2546526"/>
                <a:gd name="connsiteY15" fmla="*/ 1343699 h 4280675"/>
                <a:gd name="connsiteX16" fmla="*/ 271266 w 2546526"/>
                <a:gd name="connsiteY16" fmla="*/ 1496099 h 4280675"/>
                <a:gd name="connsiteX17" fmla="*/ 261741 w 2546526"/>
                <a:gd name="connsiteY17" fmla="*/ 1648499 h 4280675"/>
                <a:gd name="connsiteX18" fmla="*/ 147441 w 2546526"/>
                <a:gd name="connsiteY18" fmla="*/ 1924724 h 4280675"/>
                <a:gd name="connsiteX19" fmla="*/ 118866 w 2546526"/>
                <a:gd name="connsiteY19" fmla="*/ 2029499 h 4280675"/>
                <a:gd name="connsiteX20" fmla="*/ 185541 w 2546526"/>
                <a:gd name="connsiteY20" fmla="*/ 2096174 h 4280675"/>
                <a:gd name="connsiteX21" fmla="*/ 233166 w 2546526"/>
                <a:gd name="connsiteY21" fmla="*/ 2229524 h 4280675"/>
                <a:gd name="connsiteX22" fmla="*/ 252216 w 2546526"/>
                <a:gd name="connsiteY22" fmla="*/ 2286674 h 4280675"/>
                <a:gd name="connsiteX23" fmla="*/ 195066 w 2546526"/>
                <a:gd name="connsiteY23" fmla="*/ 2258099 h 4280675"/>
                <a:gd name="connsiteX24" fmla="*/ 137916 w 2546526"/>
                <a:gd name="connsiteY24" fmla="*/ 2210474 h 4280675"/>
                <a:gd name="connsiteX25" fmla="*/ 137916 w 2546526"/>
                <a:gd name="connsiteY25" fmla="*/ 2286674 h 4280675"/>
                <a:gd name="connsiteX26" fmla="*/ 176016 w 2546526"/>
                <a:gd name="connsiteY26" fmla="*/ 2343824 h 4280675"/>
                <a:gd name="connsiteX27" fmla="*/ 176016 w 2546526"/>
                <a:gd name="connsiteY27" fmla="*/ 2391449 h 4280675"/>
                <a:gd name="connsiteX28" fmla="*/ 99816 w 2546526"/>
                <a:gd name="connsiteY28" fmla="*/ 2391449 h 4280675"/>
                <a:gd name="connsiteX29" fmla="*/ 4566 w 2546526"/>
                <a:gd name="connsiteY29" fmla="*/ 2267624 h 4280675"/>
                <a:gd name="connsiteX30" fmla="*/ 14091 w 2546526"/>
                <a:gd name="connsiteY30" fmla="*/ 2096174 h 4280675"/>
                <a:gd name="connsiteX31" fmla="*/ 4566 w 2546526"/>
                <a:gd name="connsiteY31" fmla="*/ 2019974 h 4280675"/>
                <a:gd name="connsiteX32" fmla="*/ 52191 w 2546526"/>
                <a:gd name="connsiteY32" fmla="*/ 1667549 h 4280675"/>
                <a:gd name="connsiteX33" fmla="*/ 80766 w 2546526"/>
                <a:gd name="connsiteY33" fmla="*/ 1438949 h 4280675"/>
                <a:gd name="connsiteX34" fmla="*/ 118866 w 2546526"/>
                <a:gd name="connsiteY34" fmla="*/ 1115099 h 4280675"/>
                <a:gd name="connsiteX35" fmla="*/ 185541 w 2546526"/>
                <a:gd name="connsiteY35" fmla="*/ 829349 h 4280675"/>
                <a:gd name="connsiteX36" fmla="*/ 347466 w 2546526"/>
                <a:gd name="connsiteY36" fmla="*/ 705524 h 4280675"/>
                <a:gd name="connsiteX37" fmla="*/ 595116 w 2546526"/>
                <a:gd name="connsiteY37" fmla="*/ 553124 h 4280675"/>
                <a:gd name="connsiteX38" fmla="*/ 642741 w 2546526"/>
                <a:gd name="connsiteY38" fmla="*/ 486449 h 4280675"/>
                <a:gd name="connsiteX39" fmla="*/ 614166 w 2546526"/>
                <a:gd name="connsiteY39" fmla="*/ 429299 h 4280675"/>
                <a:gd name="connsiteX40" fmla="*/ 566541 w 2546526"/>
                <a:gd name="connsiteY40" fmla="*/ 238799 h 4280675"/>
                <a:gd name="connsiteX41" fmla="*/ 595116 w 2546526"/>
                <a:gd name="connsiteY41" fmla="*/ 76874 h 4280675"/>
                <a:gd name="connsiteX42" fmla="*/ 671316 w 2546526"/>
                <a:gd name="connsiteY42" fmla="*/ 10199 h 4280675"/>
                <a:gd name="connsiteX43" fmla="*/ 861816 w 2546526"/>
                <a:gd name="connsiteY43" fmla="*/ 10199 h 4280675"/>
                <a:gd name="connsiteX44" fmla="*/ 947541 w 2546526"/>
                <a:gd name="connsiteY44" fmla="*/ 105449 h 4280675"/>
                <a:gd name="connsiteX45" fmla="*/ 976116 w 2546526"/>
                <a:gd name="connsiteY45" fmla="*/ 267374 h 4280675"/>
                <a:gd name="connsiteX46" fmla="*/ 938016 w 2546526"/>
                <a:gd name="connsiteY46" fmla="*/ 400724 h 4280675"/>
                <a:gd name="connsiteX47" fmla="*/ 909441 w 2546526"/>
                <a:gd name="connsiteY47" fmla="*/ 467399 h 4280675"/>
                <a:gd name="connsiteX48" fmla="*/ 928491 w 2546526"/>
                <a:gd name="connsiteY48" fmla="*/ 534074 h 4280675"/>
                <a:gd name="connsiteX49" fmla="*/ 1004691 w 2546526"/>
                <a:gd name="connsiteY49" fmla="*/ 610274 h 4280675"/>
                <a:gd name="connsiteX50" fmla="*/ 1166616 w 2546526"/>
                <a:gd name="connsiteY50" fmla="*/ 686474 h 4280675"/>
                <a:gd name="connsiteX51" fmla="*/ 1305590 w 2546526"/>
                <a:gd name="connsiteY51" fmla="*/ 653681 h 4280675"/>
                <a:gd name="connsiteX52" fmla="*/ 1493910 w 2546526"/>
                <a:gd name="connsiteY52" fmla="*/ 678703 h 4280675"/>
                <a:gd name="connsiteX53" fmla="*/ 1645109 w 2546526"/>
                <a:gd name="connsiteY53" fmla="*/ 737370 h 4280675"/>
                <a:gd name="connsiteX54" fmla="*/ 1820979 w 2546526"/>
                <a:gd name="connsiteY54" fmla="*/ 757274 h 4280675"/>
                <a:gd name="connsiteX55" fmla="*/ 1763082 w 2546526"/>
                <a:gd name="connsiteY55" fmla="*/ 516211 h 4280675"/>
                <a:gd name="connsiteX56" fmla="*/ 1662435 w 2546526"/>
                <a:gd name="connsiteY56" fmla="*/ 344715 h 4280675"/>
                <a:gd name="connsiteX57" fmla="*/ 1520016 w 2546526"/>
                <a:gd name="connsiteY57" fmla="*/ 265389 h 4280675"/>
                <a:gd name="connsiteX58" fmla="*/ 1425971 w 2546526"/>
                <a:gd name="connsiteY58" fmla="*/ 306143 h 4280675"/>
                <a:gd name="connsiteX59" fmla="*/ 1367099 w 2546526"/>
                <a:gd name="connsiteY59" fmla="*/ 153268 h 4280675"/>
                <a:gd name="connsiteX60" fmla="*/ 1613549 w 2546526"/>
                <a:gd name="connsiteY60" fmla="*/ 136709 h 4280675"/>
                <a:gd name="connsiteX61" fmla="*/ 2518157 w 2546526"/>
                <a:gd name="connsiteY61" fmla="*/ 1407817 h 4280675"/>
                <a:gd name="connsiteX62" fmla="*/ 2289037 w 2546526"/>
                <a:gd name="connsiteY62" fmla="*/ 1618505 h 4280675"/>
                <a:gd name="connsiteX63" fmla="*/ 1985148 w 2546526"/>
                <a:gd name="connsiteY63" fmla="*/ 1923350 h 4280675"/>
                <a:gd name="connsiteX64" fmla="*/ 1779954 w 2546526"/>
                <a:gd name="connsiteY64" fmla="*/ 1997133 h 4280675"/>
                <a:gd name="connsiteX65" fmla="*/ 1551809 w 2546526"/>
                <a:gd name="connsiteY65" fmla="*/ 2081531 h 4280675"/>
                <a:gd name="connsiteX66" fmla="*/ 1271391 w 2546526"/>
                <a:gd name="connsiteY66" fmla="*/ 2277149 h 4280675"/>
                <a:gd name="connsiteX67" fmla="*/ 1261866 w 2546526"/>
                <a:gd name="connsiteY67" fmla="*/ 2248574 h 4280675"/>
                <a:gd name="connsiteX68" fmla="*/ 1347591 w 2546526"/>
                <a:gd name="connsiteY68" fmla="*/ 2134274 h 4280675"/>
                <a:gd name="connsiteX69" fmla="*/ 2115344 w 2546526"/>
                <a:gd name="connsiteY69" fmla="*/ 663494 h 4280675"/>
                <a:gd name="connsiteX70" fmla="*/ 2073343 w 2546526"/>
                <a:gd name="connsiteY70" fmla="*/ 816604 h 4280675"/>
                <a:gd name="connsiteX71" fmla="*/ 1923122 w 2546526"/>
                <a:gd name="connsiteY71" fmla="*/ 961515 h 4280675"/>
                <a:gd name="connsiteX72" fmla="*/ 1740652 w 2546526"/>
                <a:gd name="connsiteY72" fmla="*/ 1003407 h 4280675"/>
                <a:gd name="connsiteX73" fmla="*/ 1429935 w 2546526"/>
                <a:gd name="connsiteY73" fmla="*/ 994117 h 4280675"/>
                <a:gd name="connsiteX74" fmla="*/ 1173216 w 2546526"/>
                <a:gd name="connsiteY74" fmla="*/ 1016295 h 4280675"/>
                <a:gd name="connsiteX75" fmla="*/ 1138041 w 2546526"/>
                <a:gd name="connsiteY75" fmla="*/ 1600874 h 4280675"/>
                <a:gd name="connsiteX76" fmla="*/ 1138041 w 2546526"/>
                <a:gd name="connsiteY76" fmla="*/ 1781849 h 4280675"/>
                <a:gd name="connsiteX77" fmla="*/ 1176141 w 2546526"/>
                <a:gd name="connsiteY77" fmla="*/ 2019974 h 4280675"/>
                <a:gd name="connsiteX78" fmla="*/ 1195191 w 2546526"/>
                <a:gd name="connsiteY78" fmla="*/ 2134274 h 4280675"/>
                <a:gd name="connsiteX79" fmla="*/ 1204716 w 2546526"/>
                <a:gd name="connsiteY79" fmla="*/ 2305724 h 4280675"/>
                <a:gd name="connsiteX80" fmla="*/ 1185666 w 2546526"/>
                <a:gd name="connsiteY80" fmla="*/ 2543849 h 4280675"/>
                <a:gd name="connsiteX81" fmla="*/ 1128516 w 2546526"/>
                <a:gd name="connsiteY81" fmla="*/ 2834357 h 4280675"/>
                <a:gd name="connsiteX82" fmla="*/ 1118991 w 2546526"/>
                <a:gd name="connsiteY82" fmla="*/ 3096299 h 4280675"/>
                <a:gd name="connsiteX83" fmla="*/ 1138041 w 2546526"/>
                <a:gd name="connsiteY83" fmla="*/ 3334424 h 4280675"/>
                <a:gd name="connsiteX84" fmla="*/ 1071366 w 2546526"/>
                <a:gd name="connsiteY84" fmla="*/ 3629699 h 4280675"/>
                <a:gd name="connsiteX85" fmla="*/ 995166 w 2546526"/>
                <a:gd name="connsiteY85" fmla="*/ 4029749 h 4280675"/>
                <a:gd name="connsiteX86" fmla="*/ 1061841 w 2546526"/>
                <a:gd name="connsiteY86" fmla="*/ 4182149 h 4280675"/>
                <a:gd name="connsiteX87" fmla="*/ 985641 w 2546526"/>
                <a:gd name="connsiteY87" fmla="*/ 4267874 h 4280675"/>
                <a:gd name="connsiteX88" fmla="*/ 871341 w 2546526"/>
                <a:gd name="connsiteY88" fmla="*/ 4277399 h 4280675"/>
                <a:gd name="connsiteX89" fmla="*/ 833241 w 2546526"/>
                <a:gd name="connsiteY89" fmla="*/ 4239299 h 4280675"/>
                <a:gd name="connsiteX90" fmla="*/ 833241 w 2546526"/>
                <a:gd name="connsiteY90" fmla="*/ 4191674 h 4280675"/>
                <a:gd name="connsiteX91" fmla="*/ 833241 w 2546526"/>
                <a:gd name="connsiteY91" fmla="*/ 4124999 h 4280675"/>
                <a:gd name="connsiteX92" fmla="*/ 861816 w 2546526"/>
                <a:gd name="connsiteY92" fmla="*/ 4020224 h 4280675"/>
                <a:gd name="connsiteX93" fmla="*/ 823716 w 2546526"/>
                <a:gd name="connsiteY93" fmla="*/ 3924974 h 4280675"/>
                <a:gd name="connsiteX94" fmla="*/ 861816 w 2546526"/>
                <a:gd name="connsiteY94" fmla="*/ 3772574 h 4280675"/>
                <a:gd name="connsiteX95" fmla="*/ 833241 w 2546526"/>
                <a:gd name="connsiteY95" fmla="*/ 3377282 h 4280675"/>
                <a:gd name="connsiteX96" fmla="*/ 880866 w 2546526"/>
                <a:gd name="connsiteY96" fmla="*/ 3105824 h 4280675"/>
                <a:gd name="connsiteX97" fmla="*/ 776091 w 2546526"/>
                <a:gd name="connsiteY97" fmla="*/ 2267624 h 4280675"/>
                <a:gd name="connsiteX98" fmla="*/ 690366 w 2546526"/>
                <a:gd name="connsiteY98" fmla="*/ 2858174 h 4280675"/>
                <a:gd name="connsiteX99" fmla="*/ 680841 w 2546526"/>
                <a:gd name="connsiteY99" fmla="*/ 3115349 h 4280675"/>
                <a:gd name="connsiteX100" fmla="*/ 699891 w 2546526"/>
                <a:gd name="connsiteY100" fmla="*/ 3343949 h 4280675"/>
                <a:gd name="connsiteX101" fmla="*/ 671316 w 2546526"/>
                <a:gd name="connsiteY101" fmla="*/ 3648749 h 4280675"/>
                <a:gd name="connsiteX102" fmla="*/ 680841 w 2546526"/>
                <a:gd name="connsiteY102" fmla="*/ 3820199 h 4280675"/>
                <a:gd name="connsiteX103" fmla="*/ 699891 w 2546526"/>
                <a:gd name="connsiteY103" fmla="*/ 3953549 h 4280675"/>
                <a:gd name="connsiteX104" fmla="*/ 699891 w 2546526"/>
                <a:gd name="connsiteY104" fmla="*/ 4039274 h 4280675"/>
                <a:gd name="connsiteX105" fmla="*/ 699891 w 2546526"/>
                <a:gd name="connsiteY105" fmla="*/ 4086899 h 4280675"/>
                <a:gd name="connsiteX106" fmla="*/ 699891 w 2546526"/>
                <a:gd name="connsiteY106" fmla="*/ 4163099 h 4280675"/>
                <a:gd name="connsiteX107" fmla="*/ 709416 w 2546526"/>
                <a:gd name="connsiteY107" fmla="*/ 4258349 h 4280675"/>
                <a:gd name="connsiteX108" fmla="*/ 661791 w 2546526"/>
                <a:gd name="connsiteY108" fmla="*/ 4277399 h 4280675"/>
                <a:gd name="connsiteX0" fmla="*/ 661791 w 2289621"/>
                <a:gd name="connsiteY0" fmla="*/ 4277399 h 4280675"/>
                <a:gd name="connsiteX1" fmla="*/ 490341 w 2289621"/>
                <a:gd name="connsiteY1" fmla="*/ 4239299 h 4280675"/>
                <a:gd name="connsiteX2" fmla="*/ 461766 w 2289621"/>
                <a:gd name="connsiteY2" fmla="*/ 4201199 h 4280675"/>
                <a:gd name="connsiteX3" fmla="*/ 557016 w 2289621"/>
                <a:gd name="connsiteY3" fmla="*/ 4020224 h 4280675"/>
                <a:gd name="connsiteX4" fmla="*/ 537966 w 2289621"/>
                <a:gd name="connsiteY4" fmla="*/ 3839249 h 4280675"/>
                <a:gd name="connsiteX5" fmla="*/ 433191 w 2289621"/>
                <a:gd name="connsiteY5" fmla="*/ 3458249 h 4280675"/>
                <a:gd name="connsiteX6" fmla="*/ 404616 w 2289621"/>
                <a:gd name="connsiteY6" fmla="*/ 3210599 h 4280675"/>
                <a:gd name="connsiteX7" fmla="*/ 433191 w 2289621"/>
                <a:gd name="connsiteY7" fmla="*/ 3010574 h 4280675"/>
                <a:gd name="connsiteX8" fmla="*/ 433191 w 2289621"/>
                <a:gd name="connsiteY8" fmla="*/ 2724824 h 4280675"/>
                <a:gd name="connsiteX9" fmla="*/ 385566 w 2289621"/>
                <a:gd name="connsiteY9" fmla="*/ 2467649 h 4280675"/>
                <a:gd name="connsiteX10" fmla="*/ 337941 w 2289621"/>
                <a:gd name="connsiteY10" fmla="*/ 2267624 h 4280675"/>
                <a:gd name="connsiteX11" fmla="*/ 395091 w 2289621"/>
                <a:gd name="connsiteY11" fmla="*/ 1819949 h 4280675"/>
                <a:gd name="connsiteX12" fmla="*/ 414141 w 2289621"/>
                <a:gd name="connsiteY12" fmla="*/ 1486574 h 4280675"/>
                <a:gd name="connsiteX13" fmla="*/ 404616 w 2289621"/>
                <a:gd name="connsiteY13" fmla="*/ 1191299 h 4280675"/>
                <a:gd name="connsiteX14" fmla="*/ 404616 w 2289621"/>
                <a:gd name="connsiteY14" fmla="*/ 1096049 h 4280675"/>
                <a:gd name="connsiteX15" fmla="*/ 309366 w 2289621"/>
                <a:gd name="connsiteY15" fmla="*/ 1343699 h 4280675"/>
                <a:gd name="connsiteX16" fmla="*/ 271266 w 2289621"/>
                <a:gd name="connsiteY16" fmla="*/ 1496099 h 4280675"/>
                <a:gd name="connsiteX17" fmla="*/ 261741 w 2289621"/>
                <a:gd name="connsiteY17" fmla="*/ 1648499 h 4280675"/>
                <a:gd name="connsiteX18" fmla="*/ 147441 w 2289621"/>
                <a:gd name="connsiteY18" fmla="*/ 1924724 h 4280675"/>
                <a:gd name="connsiteX19" fmla="*/ 118866 w 2289621"/>
                <a:gd name="connsiteY19" fmla="*/ 2029499 h 4280675"/>
                <a:gd name="connsiteX20" fmla="*/ 185541 w 2289621"/>
                <a:gd name="connsiteY20" fmla="*/ 2096174 h 4280675"/>
                <a:gd name="connsiteX21" fmla="*/ 233166 w 2289621"/>
                <a:gd name="connsiteY21" fmla="*/ 2229524 h 4280675"/>
                <a:gd name="connsiteX22" fmla="*/ 252216 w 2289621"/>
                <a:gd name="connsiteY22" fmla="*/ 2286674 h 4280675"/>
                <a:gd name="connsiteX23" fmla="*/ 195066 w 2289621"/>
                <a:gd name="connsiteY23" fmla="*/ 2258099 h 4280675"/>
                <a:gd name="connsiteX24" fmla="*/ 137916 w 2289621"/>
                <a:gd name="connsiteY24" fmla="*/ 2210474 h 4280675"/>
                <a:gd name="connsiteX25" fmla="*/ 137916 w 2289621"/>
                <a:gd name="connsiteY25" fmla="*/ 2286674 h 4280675"/>
                <a:gd name="connsiteX26" fmla="*/ 176016 w 2289621"/>
                <a:gd name="connsiteY26" fmla="*/ 2343824 h 4280675"/>
                <a:gd name="connsiteX27" fmla="*/ 176016 w 2289621"/>
                <a:gd name="connsiteY27" fmla="*/ 2391449 h 4280675"/>
                <a:gd name="connsiteX28" fmla="*/ 99816 w 2289621"/>
                <a:gd name="connsiteY28" fmla="*/ 2391449 h 4280675"/>
                <a:gd name="connsiteX29" fmla="*/ 4566 w 2289621"/>
                <a:gd name="connsiteY29" fmla="*/ 2267624 h 4280675"/>
                <a:gd name="connsiteX30" fmla="*/ 14091 w 2289621"/>
                <a:gd name="connsiteY30" fmla="*/ 2096174 h 4280675"/>
                <a:gd name="connsiteX31" fmla="*/ 4566 w 2289621"/>
                <a:gd name="connsiteY31" fmla="*/ 2019974 h 4280675"/>
                <a:gd name="connsiteX32" fmla="*/ 52191 w 2289621"/>
                <a:gd name="connsiteY32" fmla="*/ 1667549 h 4280675"/>
                <a:gd name="connsiteX33" fmla="*/ 80766 w 2289621"/>
                <a:gd name="connsiteY33" fmla="*/ 1438949 h 4280675"/>
                <a:gd name="connsiteX34" fmla="*/ 118866 w 2289621"/>
                <a:gd name="connsiteY34" fmla="*/ 1115099 h 4280675"/>
                <a:gd name="connsiteX35" fmla="*/ 185541 w 2289621"/>
                <a:gd name="connsiteY35" fmla="*/ 829349 h 4280675"/>
                <a:gd name="connsiteX36" fmla="*/ 347466 w 2289621"/>
                <a:gd name="connsiteY36" fmla="*/ 705524 h 4280675"/>
                <a:gd name="connsiteX37" fmla="*/ 595116 w 2289621"/>
                <a:gd name="connsiteY37" fmla="*/ 553124 h 4280675"/>
                <a:gd name="connsiteX38" fmla="*/ 642741 w 2289621"/>
                <a:gd name="connsiteY38" fmla="*/ 486449 h 4280675"/>
                <a:gd name="connsiteX39" fmla="*/ 614166 w 2289621"/>
                <a:gd name="connsiteY39" fmla="*/ 429299 h 4280675"/>
                <a:gd name="connsiteX40" fmla="*/ 566541 w 2289621"/>
                <a:gd name="connsiteY40" fmla="*/ 238799 h 4280675"/>
                <a:gd name="connsiteX41" fmla="*/ 595116 w 2289621"/>
                <a:gd name="connsiteY41" fmla="*/ 76874 h 4280675"/>
                <a:gd name="connsiteX42" fmla="*/ 671316 w 2289621"/>
                <a:gd name="connsiteY42" fmla="*/ 10199 h 4280675"/>
                <a:gd name="connsiteX43" fmla="*/ 861816 w 2289621"/>
                <a:gd name="connsiteY43" fmla="*/ 10199 h 4280675"/>
                <a:gd name="connsiteX44" fmla="*/ 947541 w 2289621"/>
                <a:gd name="connsiteY44" fmla="*/ 105449 h 4280675"/>
                <a:gd name="connsiteX45" fmla="*/ 976116 w 2289621"/>
                <a:gd name="connsiteY45" fmla="*/ 267374 h 4280675"/>
                <a:gd name="connsiteX46" fmla="*/ 938016 w 2289621"/>
                <a:gd name="connsiteY46" fmla="*/ 400724 h 4280675"/>
                <a:gd name="connsiteX47" fmla="*/ 909441 w 2289621"/>
                <a:gd name="connsiteY47" fmla="*/ 467399 h 4280675"/>
                <a:gd name="connsiteX48" fmla="*/ 928491 w 2289621"/>
                <a:gd name="connsiteY48" fmla="*/ 534074 h 4280675"/>
                <a:gd name="connsiteX49" fmla="*/ 1004691 w 2289621"/>
                <a:gd name="connsiteY49" fmla="*/ 610274 h 4280675"/>
                <a:gd name="connsiteX50" fmla="*/ 1166616 w 2289621"/>
                <a:gd name="connsiteY50" fmla="*/ 686474 h 4280675"/>
                <a:gd name="connsiteX51" fmla="*/ 1305590 w 2289621"/>
                <a:gd name="connsiteY51" fmla="*/ 653681 h 4280675"/>
                <a:gd name="connsiteX52" fmla="*/ 1493910 w 2289621"/>
                <a:gd name="connsiteY52" fmla="*/ 678703 h 4280675"/>
                <a:gd name="connsiteX53" fmla="*/ 1645109 w 2289621"/>
                <a:gd name="connsiteY53" fmla="*/ 737370 h 4280675"/>
                <a:gd name="connsiteX54" fmla="*/ 1820979 w 2289621"/>
                <a:gd name="connsiteY54" fmla="*/ 757274 h 4280675"/>
                <a:gd name="connsiteX55" fmla="*/ 1763082 w 2289621"/>
                <a:gd name="connsiteY55" fmla="*/ 516211 h 4280675"/>
                <a:gd name="connsiteX56" fmla="*/ 1662435 w 2289621"/>
                <a:gd name="connsiteY56" fmla="*/ 344715 h 4280675"/>
                <a:gd name="connsiteX57" fmla="*/ 1520016 w 2289621"/>
                <a:gd name="connsiteY57" fmla="*/ 265389 h 4280675"/>
                <a:gd name="connsiteX58" fmla="*/ 1425971 w 2289621"/>
                <a:gd name="connsiteY58" fmla="*/ 306143 h 4280675"/>
                <a:gd name="connsiteX59" fmla="*/ 1367099 w 2289621"/>
                <a:gd name="connsiteY59" fmla="*/ 153268 h 4280675"/>
                <a:gd name="connsiteX60" fmla="*/ 1613549 w 2289621"/>
                <a:gd name="connsiteY60" fmla="*/ 136709 h 4280675"/>
                <a:gd name="connsiteX61" fmla="*/ 1902576 w 2289621"/>
                <a:gd name="connsiteY61" fmla="*/ 468493 h 4280675"/>
                <a:gd name="connsiteX62" fmla="*/ 2289037 w 2289621"/>
                <a:gd name="connsiteY62" fmla="*/ 1618505 h 4280675"/>
                <a:gd name="connsiteX63" fmla="*/ 1985148 w 2289621"/>
                <a:gd name="connsiteY63" fmla="*/ 1923350 h 4280675"/>
                <a:gd name="connsiteX64" fmla="*/ 1779954 w 2289621"/>
                <a:gd name="connsiteY64" fmla="*/ 1997133 h 4280675"/>
                <a:gd name="connsiteX65" fmla="*/ 1551809 w 2289621"/>
                <a:gd name="connsiteY65" fmla="*/ 2081531 h 4280675"/>
                <a:gd name="connsiteX66" fmla="*/ 1271391 w 2289621"/>
                <a:gd name="connsiteY66" fmla="*/ 2277149 h 4280675"/>
                <a:gd name="connsiteX67" fmla="*/ 1261866 w 2289621"/>
                <a:gd name="connsiteY67" fmla="*/ 2248574 h 4280675"/>
                <a:gd name="connsiteX68" fmla="*/ 1347591 w 2289621"/>
                <a:gd name="connsiteY68" fmla="*/ 2134274 h 4280675"/>
                <a:gd name="connsiteX69" fmla="*/ 2115344 w 2289621"/>
                <a:gd name="connsiteY69" fmla="*/ 663494 h 4280675"/>
                <a:gd name="connsiteX70" fmla="*/ 2073343 w 2289621"/>
                <a:gd name="connsiteY70" fmla="*/ 816604 h 4280675"/>
                <a:gd name="connsiteX71" fmla="*/ 1923122 w 2289621"/>
                <a:gd name="connsiteY71" fmla="*/ 961515 h 4280675"/>
                <a:gd name="connsiteX72" fmla="*/ 1740652 w 2289621"/>
                <a:gd name="connsiteY72" fmla="*/ 1003407 h 4280675"/>
                <a:gd name="connsiteX73" fmla="*/ 1429935 w 2289621"/>
                <a:gd name="connsiteY73" fmla="*/ 994117 h 4280675"/>
                <a:gd name="connsiteX74" fmla="*/ 1173216 w 2289621"/>
                <a:gd name="connsiteY74" fmla="*/ 1016295 h 4280675"/>
                <a:gd name="connsiteX75" fmla="*/ 1138041 w 2289621"/>
                <a:gd name="connsiteY75" fmla="*/ 1600874 h 4280675"/>
                <a:gd name="connsiteX76" fmla="*/ 1138041 w 2289621"/>
                <a:gd name="connsiteY76" fmla="*/ 1781849 h 4280675"/>
                <a:gd name="connsiteX77" fmla="*/ 1176141 w 2289621"/>
                <a:gd name="connsiteY77" fmla="*/ 2019974 h 4280675"/>
                <a:gd name="connsiteX78" fmla="*/ 1195191 w 2289621"/>
                <a:gd name="connsiteY78" fmla="*/ 2134274 h 4280675"/>
                <a:gd name="connsiteX79" fmla="*/ 1204716 w 2289621"/>
                <a:gd name="connsiteY79" fmla="*/ 2305724 h 4280675"/>
                <a:gd name="connsiteX80" fmla="*/ 1185666 w 2289621"/>
                <a:gd name="connsiteY80" fmla="*/ 2543849 h 4280675"/>
                <a:gd name="connsiteX81" fmla="*/ 1128516 w 2289621"/>
                <a:gd name="connsiteY81" fmla="*/ 2834357 h 4280675"/>
                <a:gd name="connsiteX82" fmla="*/ 1118991 w 2289621"/>
                <a:gd name="connsiteY82" fmla="*/ 3096299 h 4280675"/>
                <a:gd name="connsiteX83" fmla="*/ 1138041 w 2289621"/>
                <a:gd name="connsiteY83" fmla="*/ 3334424 h 4280675"/>
                <a:gd name="connsiteX84" fmla="*/ 1071366 w 2289621"/>
                <a:gd name="connsiteY84" fmla="*/ 3629699 h 4280675"/>
                <a:gd name="connsiteX85" fmla="*/ 995166 w 2289621"/>
                <a:gd name="connsiteY85" fmla="*/ 4029749 h 4280675"/>
                <a:gd name="connsiteX86" fmla="*/ 1061841 w 2289621"/>
                <a:gd name="connsiteY86" fmla="*/ 4182149 h 4280675"/>
                <a:gd name="connsiteX87" fmla="*/ 985641 w 2289621"/>
                <a:gd name="connsiteY87" fmla="*/ 4267874 h 4280675"/>
                <a:gd name="connsiteX88" fmla="*/ 871341 w 2289621"/>
                <a:gd name="connsiteY88" fmla="*/ 4277399 h 4280675"/>
                <a:gd name="connsiteX89" fmla="*/ 833241 w 2289621"/>
                <a:gd name="connsiteY89" fmla="*/ 4239299 h 4280675"/>
                <a:gd name="connsiteX90" fmla="*/ 833241 w 2289621"/>
                <a:gd name="connsiteY90" fmla="*/ 4191674 h 4280675"/>
                <a:gd name="connsiteX91" fmla="*/ 833241 w 2289621"/>
                <a:gd name="connsiteY91" fmla="*/ 4124999 h 4280675"/>
                <a:gd name="connsiteX92" fmla="*/ 861816 w 2289621"/>
                <a:gd name="connsiteY92" fmla="*/ 4020224 h 4280675"/>
                <a:gd name="connsiteX93" fmla="*/ 823716 w 2289621"/>
                <a:gd name="connsiteY93" fmla="*/ 3924974 h 4280675"/>
                <a:gd name="connsiteX94" fmla="*/ 861816 w 2289621"/>
                <a:gd name="connsiteY94" fmla="*/ 3772574 h 4280675"/>
                <a:gd name="connsiteX95" fmla="*/ 833241 w 2289621"/>
                <a:gd name="connsiteY95" fmla="*/ 3377282 h 4280675"/>
                <a:gd name="connsiteX96" fmla="*/ 880866 w 2289621"/>
                <a:gd name="connsiteY96" fmla="*/ 3105824 h 4280675"/>
                <a:gd name="connsiteX97" fmla="*/ 776091 w 2289621"/>
                <a:gd name="connsiteY97" fmla="*/ 2267624 h 4280675"/>
                <a:gd name="connsiteX98" fmla="*/ 690366 w 2289621"/>
                <a:gd name="connsiteY98" fmla="*/ 2858174 h 4280675"/>
                <a:gd name="connsiteX99" fmla="*/ 680841 w 2289621"/>
                <a:gd name="connsiteY99" fmla="*/ 3115349 h 4280675"/>
                <a:gd name="connsiteX100" fmla="*/ 699891 w 2289621"/>
                <a:gd name="connsiteY100" fmla="*/ 3343949 h 4280675"/>
                <a:gd name="connsiteX101" fmla="*/ 671316 w 2289621"/>
                <a:gd name="connsiteY101" fmla="*/ 3648749 h 4280675"/>
                <a:gd name="connsiteX102" fmla="*/ 680841 w 2289621"/>
                <a:gd name="connsiteY102" fmla="*/ 3820199 h 4280675"/>
                <a:gd name="connsiteX103" fmla="*/ 699891 w 2289621"/>
                <a:gd name="connsiteY103" fmla="*/ 3953549 h 4280675"/>
                <a:gd name="connsiteX104" fmla="*/ 699891 w 2289621"/>
                <a:gd name="connsiteY104" fmla="*/ 4039274 h 4280675"/>
                <a:gd name="connsiteX105" fmla="*/ 699891 w 2289621"/>
                <a:gd name="connsiteY105" fmla="*/ 4086899 h 4280675"/>
                <a:gd name="connsiteX106" fmla="*/ 699891 w 2289621"/>
                <a:gd name="connsiteY106" fmla="*/ 4163099 h 4280675"/>
                <a:gd name="connsiteX107" fmla="*/ 709416 w 2289621"/>
                <a:gd name="connsiteY107" fmla="*/ 4258349 h 4280675"/>
                <a:gd name="connsiteX108" fmla="*/ 661791 w 2289621"/>
                <a:gd name="connsiteY108" fmla="*/ 4277399 h 4280675"/>
                <a:gd name="connsiteX0" fmla="*/ 661791 w 2289621"/>
                <a:gd name="connsiteY0" fmla="*/ 4277399 h 4280675"/>
                <a:gd name="connsiteX1" fmla="*/ 490341 w 2289621"/>
                <a:gd name="connsiteY1" fmla="*/ 4239299 h 4280675"/>
                <a:gd name="connsiteX2" fmla="*/ 461766 w 2289621"/>
                <a:gd name="connsiteY2" fmla="*/ 4201199 h 4280675"/>
                <a:gd name="connsiteX3" fmla="*/ 557016 w 2289621"/>
                <a:gd name="connsiteY3" fmla="*/ 4020224 h 4280675"/>
                <a:gd name="connsiteX4" fmla="*/ 537966 w 2289621"/>
                <a:gd name="connsiteY4" fmla="*/ 3839249 h 4280675"/>
                <a:gd name="connsiteX5" fmla="*/ 433191 w 2289621"/>
                <a:gd name="connsiteY5" fmla="*/ 3458249 h 4280675"/>
                <a:gd name="connsiteX6" fmla="*/ 404616 w 2289621"/>
                <a:gd name="connsiteY6" fmla="*/ 3210599 h 4280675"/>
                <a:gd name="connsiteX7" fmla="*/ 433191 w 2289621"/>
                <a:gd name="connsiteY7" fmla="*/ 3010574 h 4280675"/>
                <a:gd name="connsiteX8" fmla="*/ 433191 w 2289621"/>
                <a:gd name="connsiteY8" fmla="*/ 2724824 h 4280675"/>
                <a:gd name="connsiteX9" fmla="*/ 385566 w 2289621"/>
                <a:gd name="connsiteY9" fmla="*/ 2467649 h 4280675"/>
                <a:gd name="connsiteX10" fmla="*/ 337941 w 2289621"/>
                <a:gd name="connsiteY10" fmla="*/ 2267624 h 4280675"/>
                <a:gd name="connsiteX11" fmla="*/ 395091 w 2289621"/>
                <a:gd name="connsiteY11" fmla="*/ 1819949 h 4280675"/>
                <a:gd name="connsiteX12" fmla="*/ 414141 w 2289621"/>
                <a:gd name="connsiteY12" fmla="*/ 1486574 h 4280675"/>
                <a:gd name="connsiteX13" fmla="*/ 404616 w 2289621"/>
                <a:gd name="connsiteY13" fmla="*/ 1191299 h 4280675"/>
                <a:gd name="connsiteX14" fmla="*/ 404616 w 2289621"/>
                <a:gd name="connsiteY14" fmla="*/ 1096049 h 4280675"/>
                <a:gd name="connsiteX15" fmla="*/ 309366 w 2289621"/>
                <a:gd name="connsiteY15" fmla="*/ 1343699 h 4280675"/>
                <a:gd name="connsiteX16" fmla="*/ 271266 w 2289621"/>
                <a:gd name="connsiteY16" fmla="*/ 1496099 h 4280675"/>
                <a:gd name="connsiteX17" fmla="*/ 261741 w 2289621"/>
                <a:gd name="connsiteY17" fmla="*/ 1648499 h 4280675"/>
                <a:gd name="connsiteX18" fmla="*/ 147441 w 2289621"/>
                <a:gd name="connsiteY18" fmla="*/ 1924724 h 4280675"/>
                <a:gd name="connsiteX19" fmla="*/ 118866 w 2289621"/>
                <a:gd name="connsiteY19" fmla="*/ 2029499 h 4280675"/>
                <a:gd name="connsiteX20" fmla="*/ 185541 w 2289621"/>
                <a:gd name="connsiteY20" fmla="*/ 2096174 h 4280675"/>
                <a:gd name="connsiteX21" fmla="*/ 233166 w 2289621"/>
                <a:gd name="connsiteY21" fmla="*/ 2229524 h 4280675"/>
                <a:gd name="connsiteX22" fmla="*/ 252216 w 2289621"/>
                <a:gd name="connsiteY22" fmla="*/ 2286674 h 4280675"/>
                <a:gd name="connsiteX23" fmla="*/ 195066 w 2289621"/>
                <a:gd name="connsiteY23" fmla="*/ 2258099 h 4280675"/>
                <a:gd name="connsiteX24" fmla="*/ 137916 w 2289621"/>
                <a:gd name="connsiteY24" fmla="*/ 2210474 h 4280675"/>
                <a:gd name="connsiteX25" fmla="*/ 137916 w 2289621"/>
                <a:gd name="connsiteY25" fmla="*/ 2286674 h 4280675"/>
                <a:gd name="connsiteX26" fmla="*/ 176016 w 2289621"/>
                <a:gd name="connsiteY26" fmla="*/ 2343824 h 4280675"/>
                <a:gd name="connsiteX27" fmla="*/ 176016 w 2289621"/>
                <a:gd name="connsiteY27" fmla="*/ 2391449 h 4280675"/>
                <a:gd name="connsiteX28" fmla="*/ 99816 w 2289621"/>
                <a:gd name="connsiteY28" fmla="*/ 2391449 h 4280675"/>
                <a:gd name="connsiteX29" fmla="*/ 4566 w 2289621"/>
                <a:gd name="connsiteY29" fmla="*/ 2267624 h 4280675"/>
                <a:gd name="connsiteX30" fmla="*/ 14091 w 2289621"/>
                <a:gd name="connsiteY30" fmla="*/ 2096174 h 4280675"/>
                <a:gd name="connsiteX31" fmla="*/ 4566 w 2289621"/>
                <a:gd name="connsiteY31" fmla="*/ 2019974 h 4280675"/>
                <a:gd name="connsiteX32" fmla="*/ 52191 w 2289621"/>
                <a:gd name="connsiteY32" fmla="*/ 1667549 h 4280675"/>
                <a:gd name="connsiteX33" fmla="*/ 80766 w 2289621"/>
                <a:gd name="connsiteY33" fmla="*/ 1438949 h 4280675"/>
                <a:gd name="connsiteX34" fmla="*/ 118866 w 2289621"/>
                <a:gd name="connsiteY34" fmla="*/ 1115099 h 4280675"/>
                <a:gd name="connsiteX35" fmla="*/ 185541 w 2289621"/>
                <a:gd name="connsiteY35" fmla="*/ 829349 h 4280675"/>
                <a:gd name="connsiteX36" fmla="*/ 347466 w 2289621"/>
                <a:gd name="connsiteY36" fmla="*/ 705524 h 4280675"/>
                <a:gd name="connsiteX37" fmla="*/ 595116 w 2289621"/>
                <a:gd name="connsiteY37" fmla="*/ 553124 h 4280675"/>
                <a:gd name="connsiteX38" fmla="*/ 642741 w 2289621"/>
                <a:gd name="connsiteY38" fmla="*/ 486449 h 4280675"/>
                <a:gd name="connsiteX39" fmla="*/ 614166 w 2289621"/>
                <a:gd name="connsiteY39" fmla="*/ 429299 h 4280675"/>
                <a:gd name="connsiteX40" fmla="*/ 566541 w 2289621"/>
                <a:gd name="connsiteY40" fmla="*/ 238799 h 4280675"/>
                <a:gd name="connsiteX41" fmla="*/ 595116 w 2289621"/>
                <a:gd name="connsiteY41" fmla="*/ 76874 h 4280675"/>
                <a:gd name="connsiteX42" fmla="*/ 671316 w 2289621"/>
                <a:gd name="connsiteY42" fmla="*/ 10199 h 4280675"/>
                <a:gd name="connsiteX43" fmla="*/ 861816 w 2289621"/>
                <a:gd name="connsiteY43" fmla="*/ 10199 h 4280675"/>
                <a:gd name="connsiteX44" fmla="*/ 947541 w 2289621"/>
                <a:gd name="connsiteY44" fmla="*/ 105449 h 4280675"/>
                <a:gd name="connsiteX45" fmla="*/ 976116 w 2289621"/>
                <a:gd name="connsiteY45" fmla="*/ 267374 h 4280675"/>
                <a:gd name="connsiteX46" fmla="*/ 938016 w 2289621"/>
                <a:gd name="connsiteY46" fmla="*/ 400724 h 4280675"/>
                <a:gd name="connsiteX47" fmla="*/ 909441 w 2289621"/>
                <a:gd name="connsiteY47" fmla="*/ 467399 h 4280675"/>
                <a:gd name="connsiteX48" fmla="*/ 928491 w 2289621"/>
                <a:gd name="connsiteY48" fmla="*/ 534074 h 4280675"/>
                <a:gd name="connsiteX49" fmla="*/ 1004691 w 2289621"/>
                <a:gd name="connsiteY49" fmla="*/ 610274 h 4280675"/>
                <a:gd name="connsiteX50" fmla="*/ 1166616 w 2289621"/>
                <a:gd name="connsiteY50" fmla="*/ 686474 h 4280675"/>
                <a:gd name="connsiteX51" fmla="*/ 1305590 w 2289621"/>
                <a:gd name="connsiteY51" fmla="*/ 653681 h 4280675"/>
                <a:gd name="connsiteX52" fmla="*/ 1493910 w 2289621"/>
                <a:gd name="connsiteY52" fmla="*/ 678703 h 4280675"/>
                <a:gd name="connsiteX53" fmla="*/ 1645109 w 2289621"/>
                <a:gd name="connsiteY53" fmla="*/ 737370 h 4280675"/>
                <a:gd name="connsiteX54" fmla="*/ 1820979 w 2289621"/>
                <a:gd name="connsiteY54" fmla="*/ 757274 h 4280675"/>
                <a:gd name="connsiteX55" fmla="*/ 1763082 w 2289621"/>
                <a:gd name="connsiteY55" fmla="*/ 516211 h 4280675"/>
                <a:gd name="connsiteX56" fmla="*/ 1662435 w 2289621"/>
                <a:gd name="connsiteY56" fmla="*/ 344715 h 4280675"/>
                <a:gd name="connsiteX57" fmla="*/ 1520016 w 2289621"/>
                <a:gd name="connsiteY57" fmla="*/ 265389 h 4280675"/>
                <a:gd name="connsiteX58" fmla="*/ 1425971 w 2289621"/>
                <a:gd name="connsiteY58" fmla="*/ 306143 h 4280675"/>
                <a:gd name="connsiteX59" fmla="*/ 1367099 w 2289621"/>
                <a:gd name="connsiteY59" fmla="*/ 153268 h 4280675"/>
                <a:gd name="connsiteX60" fmla="*/ 1613549 w 2289621"/>
                <a:gd name="connsiteY60" fmla="*/ 136709 h 4280675"/>
                <a:gd name="connsiteX61" fmla="*/ 1902576 w 2289621"/>
                <a:gd name="connsiteY61" fmla="*/ 468493 h 4280675"/>
                <a:gd name="connsiteX62" fmla="*/ 2289037 w 2289621"/>
                <a:gd name="connsiteY62" fmla="*/ 1618505 h 4280675"/>
                <a:gd name="connsiteX63" fmla="*/ 1985148 w 2289621"/>
                <a:gd name="connsiteY63" fmla="*/ 1923350 h 4280675"/>
                <a:gd name="connsiteX64" fmla="*/ 1779954 w 2289621"/>
                <a:gd name="connsiteY64" fmla="*/ 1997133 h 4280675"/>
                <a:gd name="connsiteX65" fmla="*/ 1551809 w 2289621"/>
                <a:gd name="connsiteY65" fmla="*/ 2081531 h 4280675"/>
                <a:gd name="connsiteX66" fmla="*/ 1271391 w 2289621"/>
                <a:gd name="connsiteY66" fmla="*/ 2277149 h 4280675"/>
                <a:gd name="connsiteX67" fmla="*/ 1261866 w 2289621"/>
                <a:gd name="connsiteY67" fmla="*/ 2248574 h 4280675"/>
                <a:gd name="connsiteX68" fmla="*/ 1347591 w 2289621"/>
                <a:gd name="connsiteY68" fmla="*/ 2134274 h 4280675"/>
                <a:gd name="connsiteX69" fmla="*/ 2115344 w 2289621"/>
                <a:gd name="connsiteY69" fmla="*/ 663494 h 4280675"/>
                <a:gd name="connsiteX70" fmla="*/ 2073343 w 2289621"/>
                <a:gd name="connsiteY70" fmla="*/ 816604 h 4280675"/>
                <a:gd name="connsiteX71" fmla="*/ 1923122 w 2289621"/>
                <a:gd name="connsiteY71" fmla="*/ 961515 h 4280675"/>
                <a:gd name="connsiteX72" fmla="*/ 1740652 w 2289621"/>
                <a:gd name="connsiteY72" fmla="*/ 1003407 h 4280675"/>
                <a:gd name="connsiteX73" fmla="*/ 1429935 w 2289621"/>
                <a:gd name="connsiteY73" fmla="*/ 994117 h 4280675"/>
                <a:gd name="connsiteX74" fmla="*/ 1173216 w 2289621"/>
                <a:gd name="connsiteY74" fmla="*/ 1016295 h 4280675"/>
                <a:gd name="connsiteX75" fmla="*/ 1138041 w 2289621"/>
                <a:gd name="connsiteY75" fmla="*/ 1600874 h 4280675"/>
                <a:gd name="connsiteX76" fmla="*/ 1138041 w 2289621"/>
                <a:gd name="connsiteY76" fmla="*/ 1781849 h 4280675"/>
                <a:gd name="connsiteX77" fmla="*/ 1176141 w 2289621"/>
                <a:gd name="connsiteY77" fmla="*/ 2019974 h 4280675"/>
                <a:gd name="connsiteX78" fmla="*/ 1195191 w 2289621"/>
                <a:gd name="connsiteY78" fmla="*/ 2134274 h 4280675"/>
                <a:gd name="connsiteX79" fmla="*/ 1204716 w 2289621"/>
                <a:gd name="connsiteY79" fmla="*/ 2305724 h 4280675"/>
                <a:gd name="connsiteX80" fmla="*/ 1185666 w 2289621"/>
                <a:gd name="connsiteY80" fmla="*/ 2543849 h 4280675"/>
                <a:gd name="connsiteX81" fmla="*/ 1128516 w 2289621"/>
                <a:gd name="connsiteY81" fmla="*/ 2834357 h 4280675"/>
                <a:gd name="connsiteX82" fmla="*/ 1118991 w 2289621"/>
                <a:gd name="connsiteY82" fmla="*/ 3096299 h 4280675"/>
                <a:gd name="connsiteX83" fmla="*/ 1138041 w 2289621"/>
                <a:gd name="connsiteY83" fmla="*/ 3334424 h 4280675"/>
                <a:gd name="connsiteX84" fmla="*/ 1071366 w 2289621"/>
                <a:gd name="connsiteY84" fmla="*/ 3629699 h 4280675"/>
                <a:gd name="connsiteX85" fmla="*/ 995166 w 2289621"/>
                <a:gd name="connsiteY85" fmla="*/ 4029749 h 4280675"/>
                <a:gd name="connsiteX86" fmla="*/ 1061841 w 2289621"/>
                <a:gd name="connsiteY86" fmla="*/ 4182149 h 4280675"/>
                <a:gd name="connsiteX87" fmla="*/ 985641 w 2289621"/>
                <a:gd name="connsiteY87" fmla="*/ 4267874 h 4280675"/>
                <a:gd name="connsiteX88" fmla="*/ 871341 w 2289621"/>
                <a:gd name="connsiteY88" fmla="*/ 4277399 h 4280675"/>
                <a:gd name="connsiteX89" fmla="*/ 833241 w 2289621"/>
                <a:gd name="connsiteY89" fmla="*/ 4239299 h 4280675"/>
                <a:gd name="connsiteX90" fmla="*/ 833241 w 2289621"/>
                <a:gd name="connsiteY90" fmla="*/ 4191674 h 4280675"/>
                <a:gd name="connsiteX91" fmla="*/ 833241 w 2289621"/>
                <a:gd name="connsiteY91" fmla="*/ 4124999 h 4280675"/>
                <a:gd name="connsiteX92" fmla="*/ 861816 w 2289621"/>
                <a:gd name="connsiteY92" fmla="*/ 4020224 h 4280675"/>
                <a:gd name="connsiteX93" fmla="*/ 823716 w 2289621"/>
                <a:gd name="connsiteY93" fmla="*/ 3924974 h 4280675"/>
                <a:gd name="connsiteX94" fmla="*/ 861816 w 2289621"/>
                <a:gd name="connsiteY94" fmla="*/ 3772574 h 4280675"/>
                <a:gd name="connsiteX95" fmla="*/ 833241 w 2289621"/>
                <a:gd name="connsiteY95" fmla="*/ 3377282 h 4280675"/>
                <a:gd name="connsiteX96" fmla="*/ 880866 w 2289621"/>
                <a:gd name="connsiteY96" fmla="*/ 3105824 h 4280675"/>
                <a:gd name="connsiteX97" fmla="*/ 776091 w 2289621"/>
                <a:gd name="connsiteY97" fmla="*/ 2267624 h 4280675"/>
                <a:gd name="connsiteX98" fmla="*/ 690366 w 2289621"/>
                <a:gd name="connsiteY98" fmla="*/ 2858174 h 4280675"/>
                <a:gd name="connsiteX99" fmla="*/ 680841 w 2289621"/>
                <a:gd name="connsiteY99" fmla="*/ 3115349 h 4280675"/>
                <a:gd name="connsiteX100" fmla="*/ 699891 w 2289621"/>
                <a:gd name="connsiteY100" fmla="*/ 3343949 h 4280675"/>
                <a:gd name="connsiteX101" fmla="*/ 671316 w 2289621"/>
                <a:gd name="connsiteY101" fmla="*/ 3648749 h 4280675"/>
                <a:gd name="connsiteX102" fmla="*/ 680841 w 2289621"/>
                <a:gd name="connsiteY102" fmla="*/ 3820199 h 4280675"/>
                <a:gd name="connsiteX103" fmla="*/ 699891 w 2289621"/>
                <a:gd name="connsiteY103" fmla="*/ 3953549 h 4280675"/>
                <a:gd name="connsiteX104" fmla="*/ 699891 w 2289621"/>
                <a:gd name="connsiteY104" fmla="*/ 4039274 h 4280675"/>
                <a:gd name="connsiteX105" fmla="*/ 699891 w 2289621"/>
                <a:gd name="connsiteY105" fmla="*/ 4086899 h 4280675"/>
                <a:gd name="connsiteX106" fmla="*/ 699891 w 2289621"/>
                <a:gd name="connsiteY106" fmla="*/ 4163099 h 4280675"/>
                <a:gd name="connsiteX107" fmla="*/ 709416 w 2289621"/>
                <a:gd name="connsiteY107" fmla="*/ 4258349 h 4280675"/>
                <a:gd name="connsiteX108" fmla="*/ 661791 w 2289621"/>
                <a:gd name="connsiteY108" fmla="*/ 4277399 h 4280675"/>
                <a:gd name="connsiteX0" fmla="*/ 661791 w 2289621"/>
                <a:gd name="connsiteY0" fmla="*/ 4277399 h 4280675"/>
                <a:gd name="connsiteX1" fmla="*/ 490341 w 2289621"/>
                <a:gd name="connsiteY1" fmla="*/ 4239299 h 4280675"/>
                <a:gd name="connsiteX2" fmla="*/ 461766 w 2289621"/>
                <a:gd name="connsiteY2" fmla="*/ 4201199 h 4280675"/>
                <a:gd name="connsiteX3" fmla="*/ 557016 w 2289621"/>
                <a:gd name="connsiteY3" fmla="*/ 4020224 h 4280675"/>
                <a:gd name="connsiteX4" fmla="*/ 537966 w 2289621"/>
                <a:gd name="connsiteY4" fmla="*/ 3839249 h 4280675"/>
                <a:gd name="connsiteX5" fmla="*/ 433191 w 2289621"/>
                <a:gd name="connsiteY5" fmla="*/ 3458249 h 4280675"/>
                <a:gd name="connsiteX6" fmla="*/ 404616 w 2289621"/>
                <a:gd name="connsiteY6" fmla="*/ 3210599 h 4280675"/>
                <a:gd name="connsiteX7" fmla="*/ 433191 w 2289621"/>
                <a:gd name="connsiteY7" fmla="*/ 3010574 h 4280675"/>
                <a:gd name="connsiteX8" fmla="*/ 433191 w 2289621"/>
                <a:gd name="connsiteY8" fmla="*/ 2724824 h 4280675"/>
                <a:gd name="connsiteX9" fmla="*/ 385566 w 2289621"/>
                <a:gd name="connsiteY9" fmla="*/ 2467649 h 4280675"/>
                <a:gd name="connsiteX10" fmla="*/ 337941 w 2289621"/>
                <a:gd name="connsiteY10" fmla="*/ 2267624 h 4280675"/>
                <a:gd name="connsiteX11" fmla="*/ 395091 w 2289621"/>
                <a:gd name="connsiteY11" fmla="*/ 1819949 h 4280675"/>
                <a:gd name="connsiteX12" fmla="*/ 414141 w 2289621"/>
                <a:gd name="connsiteY12" fmla="*/ 1486574 h 4280675"/>
                <a:gd name="connsiteX13" fmla="*/ 404616 w 2289621"/>
                <a:gd name="connsiteY13" fmla="*/ 1191299 h 4280675"/>
                <a:gd name="connsiteX14" fmla="*/ 404616 w 2289621"/>
                <a:gd name="connsiteY14" fmla="*/ 1096049 h 4280675"/>
                <a:gd name="connsiteX15" fmla="*/ 309366 w 2289621"/>
                <a:gd name="connsiteY15" fmla="*/ 1343699 h 4280675"/>
                <a:gd name="connsiteX16" fmla="*/ 271266 w 2289621"/>
                <a:gd name="connsiteY16" fmla="*/ 1496099 h 4280675"/>
                <a:gd name="connsiteX17" fmla="*/ 261741 w 2289621"/>
                <a:gd name="connsiteY17" fmla="*/ 1648499 h 4280675"/>
                <a:gd name="connsiteX18" fmla="*/ 147441 w 2289621"/>
                <a:gd name="connsiteY18" fmla="*/ 1924724 h 4280675"/>
                <a:gd name="connsiteX19" fmla="*/ 118866 w 2289621"/>
                <a:gd name="connsiteY19" fmla="*/ 2029499 h 4280675"/>
                <a:gd name="connsiteX20" fmla="*/ 185541 w 2289621"/>
                <a:gd name="connsiteY20" fmla="*/ 2096174 h 4280675"/>
                <a:gd name="connsiteX21" fmla="*/ 233166 w 2289621"/>
                <a:gd name="connsiteY21" fmla="*/ 2229524 h 4280675"/>
                <a:gd name="connsiteX22" fmla="*/ 252216 w 2289621"/>
                <a:gd name="connsiteY22" fmla="*/ 2286674 h 4280675"/>
                <a:gd name="connsiteX23" fmla="*/ 195066 w 2289621"/>
                <a:gd name="connsiteY23" fmla="*/ 2258099 h 4280675"/>
                <a:gd name="connsiteX24" fmla="*/ 137916 w 2289621"/>
                <a:gd name="connsiteY24" fmla="*/ 2210474 h 4280675"/>
                <a:gd name="connsiteX25" fmla="*/ 137916 w 2289621"/>
                <a:gd name="connsiteY25" fmla="*/ 2286674 h 4280675"/>
                <a:gd name="connsiteX26" fmla="*/ 176016 w 2289621"/>
                <a:gd name="connsiteY26" fmla="*/ 2343824 h 4280675"/>
                <a:gd name="connsiteX27" fmla="*/ 176016 w 2289621"/>
                <a:gd name="connsiteY27" fmla="*/ 2391449 h 4280675"/>
                <a:gd name="connsiteX28" fmla="*/ 99816 w 2289621"/>
                <a:gd name="connsiteY28" fmla="*/ 2391449 h 4280675"/>
                <a:gd name="connsiteX29" fmla="*/ 4566 w 2289621"/>
                <a:gd name="connsiteY29" fmla="*/ 2267624 h 4280675"/>
                <a:gd name="connsiteX30" fmla="*/ 14091 w 2289621"/>
                <a:gd name="connsiteY30" fmla="*/ 2096174 h 4280675"/>
                <a:gd name="connsiteX31" fmla="*/ 4566 w 2289621"/>
                <a:gd name="connsiteY31" fmla="*/ 2019974 h 4280675"/>
                <a:gd name="connsiteX32" fmla="*/ 52191 w 2289621"/>
                <a:gd name="connsiteY32" fmla="*/ 1667549 h 4280675"/>
                <a:gd name="connsiteX33" fmla="*/ 80766 w 2289621"/>
                <a:gd name="connsiteY33" fmla="*/ 1438949 h 4280675"/>
                <a:gd name="connsiteX34" fmla="*/ 118866 w 2289621"/>
                <a:gd name="connsiteY34" fmla="*/ 1115099 h 4280675"/>
                <a:gd name="connsiteX35" fmla="*/ 185541 w 2289621"/>
                <a:gd name="connsiteY35" fmla="*/ 829349 h 4280675"/>
                <a:gd name="connsiteX36" fmla="*/ 347466 w 2289621"/>
                <a:gd name="connsiteY36" fmla="*/ 705524 h 4280675"/>
                <a:gd name="connsiteX37" fmla="*/ 595116 w 2289621"/>
                <a:gd name="connsiteY37" fmla="*/ 553124 h 4280675"/>
                <a:gd name="connsiteX38" fmla="*/ 642741 w 2289621"/>
                <a:gd name="connsiteY38" fmla="*/ 486449 h 4280675"/>
                <a:gd name="connsiteX39" fmla="*/ 614166 w 2289621"/>
                <a:gd name="connsiteY39" fmla="*/ 429299 h 4280675"/>
                <a:gd name="connsiteX40" fmla="*/ 566541 w 2289621"/>
                <a:gd name="connsiteY40" fmla="*/ 238799 h 4280675"/>
                <a:gd name="connsiteX41" fmla="*/ 595116 w 2289621"/>
                <a:gd name="connsiteY41" fmla="*/ 76874 h 4280675"/>
                <a:gd name="connsiteX42" fmla="*/ 671316 w 2289621"/>
                <a:gd name="connsiteY42" fmla="*/ 10199 h 4280675"/>
                <a:gd name="connsiteX43" fmla="*/ 861816 w 2289621"/>
                <a:gd name="connsiteY43" fmla="*/ 10199 h 4280675"/>
                <a:gd name="connsiteX44" fmla="*/ 947541 w 2289621"/>
                <a:gd name="connsiteY44" fmla="*/ 105449 h 4280675"/>
                <a:gd name="connsiteX45" fmla="*/ 976116 w 2289621"/>
                <a:gd name="connsiteY45" fmla="*/ 267374 h 4280675"/>
                <a:gd name="connsiteX46" fmla="*/ 938016 w 2289621"/>
                <a:gd name="connsiteY46" fmla="*/ 400724 h 4280675"/>
                <a:gd name="connsiteX47" fmla="*/ 909441 w 2289621"/>
                <a:gd name="connsiteY47" fmla="*/ 467399 h 4280675"/>
                <a:gd name="connsiteX48" fmla="*/ 928491 w 2289621"/>
                <a:gd name="connsiteY48" fmla="*/ 534074 h 4280675"/>
                <a:gd name="connsiteX49" fmla="*/ 1004691 w 2289621"/>
                <a:gd name="connsiteY49" fmla="*/ 610274 h 4280675"/>
                <a:gd name="connsiteX50" fmla="*/ 1166616 w 2289621"/>
                <a:gd name="connsiteY50" fmla="*/ 686474 h 4280675"/>
                <a:gd name="connsiteX51" fmla="*/ 1305590 w 2289621"/>
                <a:gd name="connsiteY51" fmla="*/ 653681 h 4280675"/>
                <a:gd name="connsiteX52" fmla="*/ 1493910 w 2289621"/>
                <a:gd name="connsiteY52" fmla="*/ 678703 h 4280675"/>
                <a:gd name="connsiteX53" fmla="*/ 1645109 w 2289621"/>
                <a:gd name="connsiteY53" fmla="*/ 737370 h 4280675"/>
                <a:gd name="connsiteX54" fmla="*/ 1820979 w 2289621"/>
                <a:gd name="connsiteY54" fmla="*/ 757274 h 4280675"/>
                <a:gd name="connsiteX55" fmla="*/ 1763082 w 2289621"/>
                <a:gd name="connsiteY55" fmla="*/ 516211 h 4280675"/>
                <a:gd name="connsiteX56" fmla="*/ 1662435 w 2289621"/>
                <a:gd name="connsiteY56" fmla="*/ 344715 h 4280675"/>
                <a:gd name="connsiteX57" fmla="*/ 1520016 w 2289621"/>
                <a:gd name="connsiteY57" fmla="*/ 265389 h 4280675"/>
                <a:gd name="connsiteX58" fmla="*/ 1425971 w 2289621"/>
                <a:gd name="connsiteY58" fmla="*/ 306143 h 4280675"/>
                <a:gd name="connsiteX59" fmla="*/ 1367099 w 2289621"/>
                <a:gd name="connsiteY59" fmla="*/ 153268 h 4280675"/>
                <a:gd name="connsiteX60" fmla="*/ 1613549 w 2289621"/>
                <a:gd name="connsiteY60" fmla="*/ 136709 h 4280675"/>
                <a:gd name="connsiteX61" fmla="*/ 1902576 w 2289621"/>
                <a:gd name="connsiteY61" fmla="*/ 468493 h 4280675"/>
                <a:gd name="connsiteX62" fmla="*/ 2289037 w 2289621"/>
                <a:gd name="connsiteY62" fmla="*/ 1618505 h 4280675"/>
                <a:gd name="connsiteX63" fmla="*/ 1985148 w 2289621"/>
                <a:gd name="connsiteY63" fmla="*/ 1923350 h 4280675"/>
                <a:gd name="connsiteX64" fmla="*/ 1779954 w 2289621"/>
                <a:gd name="connsiteY64" fmla="*/ 1997133 h 4280675"/>
                <a:gd name="connsiteX65" fmla="*/ 1551809 w 2289621"/>
                <a:gd name="connsiteY65" fmla="*/ 2081531 h 4280675"/>
                <a:gd name="connsiteX66" fmla="*/ 1271391 w 2289621"/>
                <a:gd name="connsiteY66" fmla="*/ 2277149 h 4280675"/>
                <a:gd name="connsiteX67" fmla="*/ 1261866 w 2289621"/>
                <a:gd name="connsiteY67" fmla="*/ 2248574 h 4280675"/>
                <a:gd name="connsiteX68" fmla="*/ 1347591 w 2289621"/>
                <a:gd name="connsiteY68" fmla="*/ 2134274 h 4280675"/>
                <a:gd name="connsiteX69" fmla="*/ 1978548 w 2289621"/>
                <a:gd name="connsiteY69" fmla="*/ 1221771 h 4280675"/>
                <a:gd name="connsiteX70" fmla="*/ 2073343 w 2289621"/>
                <a:gd name="connsiteY70" fmla="*/ 816604 h 4280675"/>
                <a:gd name="connsiteX71" fmla="*/ 1923122 w 2289621"/>
                <a:gd name="connsiteY71" fmla="*/ 961515 h 4280675"/>
                <a:gd name="connsiteX72" fmla="*/ 1740652 w 2289621"/>
                <a:gd name="connsiteY72" fmla="*/ 1003407 h 4280675"/>
                <a:gd name="connsiteX73" fmla="*/ 1429935 w 2289621"/>
                <a:gd name="connsiteY73" fmla="*/ 994117 h 4280675"/>
                <a:gd name="connsiteX74" fmla="*/ 1173216 w 2289621"/>
                <a:gd name="connsiteY74" fmla="*/ 1016295 h 4280675"/>
                <a:gd name="connsiteX75" fmla="*/ 1138041 w 2289621"/>
                <a:gd name="connsiteY75" fmla="*/ 1600874 h 4280675"/>
                <a:gd name="connsiteX76" fmla="*/ 1138041 w 2289621"/>
                <a:gd name="connsiteY76" fmla="*/ 1781849 h 4280675"/>
                <a:gd name="connsiteX77" fmla="*/ 1176141 w 2289621"/>
                <a:gd name="connsiteY77" fmla="*/ 2019974 h 4280675"/>
                <a:gd name="connsiteX78" fmla="*/ 1195191 w 2289621"/>
                <a:gd name="connsiteY78" fmla="*/ 2134274 h 4280675"/>
                <a:gd name="connsiteX79" fmla="*/ 1204716 w 2289621"/>
                <a:gd name="connsiteY79" fmla="*/ 2305724 h 4280675"/>
                <a:gd name="connsiteX80" fmla="*/ 1185666 w 2289621"/>
                <a:gd name="connsiteY80" fmla="*/ 2543849 h 4280675"/>
                <a:gd name="connsiteX81" fmla="*/ 1128516 w 2289621"/>
                <a:gd name="connsiteY81" fmla="*/ 2834357 h 4280675"/>
                <a:gd name="connsiteX82" fmla="*/ 1118991 w 2289621"/>
                <a:gd name="connsiteY82" fmla="*/ 3096299 h 4280675"/>
                <a:gd name="connsiteX83" fmla="*/ 1138041 w 2289621"/>
                <a:gd name="connsiteY83" fmla="*/ 3334424 h 4280675"/>
                <a:gd name="connsiteX84" fmla="*/ 1071366 w 2289621"/>
                <a:gd name="connsiteY84" fmla="*/ 3629699 h 4280675"/>
                <a:gd name="connsiteX85" fmla="*/ 995166 w 2289621"/>
                <a:gd name="connsiteY85" fmla="*/ 4029749 h 4280675"/>
                <a:gd name="connsiteX86" fmla="*/ 1061841 w 2289621"/>
                <a:gd name="connsiteY86" fmla="*/ 4182149 h 4280675"/>
                <a:gd name="connsiteX87" fmla="*/ 985641 w 2289621"/>
                <a:gd name="connsiteY87" fmla="*/ 4267874 h 4280675"/>
                <a:gd name="connsiteX88" fmla="*/ 871341 w 2289621"/>
                <a:gd name="connsiteY88" fmla="*/ 4277399 h 4280675"/>
                <a:gd name="connsiteX89" fmla="*/ 833241 w 2289621"/>
                <a:gd name="connsiteY89" fmla="*/ 4239299 h 4280675"/>
                <a:gd name="connsiteX90" fmla="*/ 833241 w 2289621"/>
                <a:gd name="connsiteY90" fmla="*/ 4191674 h 4280675"/>
                <a:gd name="connsiteX91" fmla="*/ 833241 w 2289621"/>
                <a:gd name="connsiteY91" fmla="*/ 4124999 h 4280675"/>
                <a:gd name="connsiteX92" fmla="*/ 861816 w 2289621"/>
                <a:gd name="connsiteY92" fmla="*/ 4020224 h 4280675"/>
                <a:gd name="connsiteX93" fmla="*/ 823716 w 2289621"/>
                <a:gd name="connsiteY93" fmla="*/ 3924974 h 4280675"/>
                <a:gd name="connsiteX94" fmla="*/ 861816 w 2289621"/>
                <a:gd name="connsiteY94" fmla="*/ 3772574 h 4280675"/>
                <a:gd name="connsiteX95" fmla="*/ 833241 w 2289621"/>
                <a:gd name="connsiteY95" fmla="*/ 3377282 h 4280675"/>
                <a:gd name="connsiteX96" fmla="*/ 880866 w 2289621"/>
                <a:gd name="connsiteY96" fmla="*/ 3105824 h 4280675"/>
                <a:gd name="connsiteX97" fmla="*/ 776091 w 2289621"/>
                <a:gd name="connsiteY97" fmla="*/ 2267624 h 4280675"/>
                <a:gd name="connsiteX98" fmla="*/ 690366 w 2289621"/>
                <a:gd name="connsiteY98" fmla="*/ 2858174 h 4280675"/>
                <a:gd name="connsiteX99" fmla="*/ 680841 w 2289621"/>
                <a:gd name="connsiteY99" fmla="*/ 3115349 h 4280675"/>
                <a:gd name="connsiteX100" fmla="*/ 699891 w 2289621"/>
                <a:gd name="connsiteY100" fmla="*/ 3343949 h 4280675"/>
                <a:gd name="connsiteX101" fmla="*/ 671316 w 2289621"/>
                <a:gd name="connsiteY101" fmla="*/ 3648749 h 4280675"/>
                <a:gd name="connsiteX102" fmla="*/ 680841 w 2289621"/>
                <a:gd name="connsiteY102" fmla="*/ 3820199 h 4280675"/>
                <a:gd name="connsiteX103" fmla="*/ 699891 w 2289621"/>
                <a:gd name="connsiteY103" fmla="*/ 3953549 h 4280675"/>
                <a:gd name="connsiteX104" fmla="*/ 699891 w 2289621"/>
                <a:gd name="connsiteY104" fmla="*/ 4039274 h 4280675"/>
                <a:gd name="connsiteX105" fmla="*/ 699891 w 2289621"/>
                <a:gd name="connsiteY105" fmla="*/ 4086899 h 4280675"/>
                <a:gd name="connsiteX106" fmla="*/ 699891 w 2289621"/>
                <a:gd name="connsiteY106" fmla="*/ 4163099 h 4280675"/>
                <a:gd name="connsiteX107" fmla="*/ 709416 w 2289621"/>
                <a:gd name="connsiteY107" fmla="*/ 4258349 h 4280675"/>
                <a:gd name="connsiteX108" fmla="*/ 661791 w 2289621"/>
                <a:gd name="connsiteY108" fmla="*/ 4277399 h 4280675"/>
                <a:gd name="connsiteX0" fmla="*/ 661791 w 2289621"/>
                <a:gd name="connsiteY0" fmla="*/ 4277399 h 4280675"/>
                <a:gd name="connsiteX1" fmla="*/ 490341 w 2289621"/>
                <a:gd name="connsiteY1" fmla="*/ 4239299 h 4280675"/>
                <a:gd name="connsiteX2" fmla="*/ 461766 w 2289621"/>
                <a:gd name="connsiteY2" fmla="*/ 4201199 h 4280675"/>
                <a:gd name="connsiteX3" fmla="*/ 557016 w 2289621"/>
                <a:gd name="connsiteY3" fmla="*/ 4020224 h 4280675"/>
                <a:gd name="connsiteX4" fmla="*/ 537966 w 2289621"/>
                <a:gd name="connsiteY4" fmla="*/ 3839249 h 4280675"/>
                <a:gd name="connsiteX5" fmla="*/ 433191 w 2289621"/>
                <a:gd name="connsiteY5" fmla="*/ 3458249 h 4280675"/>
                <a:gd name="connsiteX6" fmla="*/ 404616 w 2289621"/>
                <a:gd name="connsiteY6" fmla="*/ 3210599 h 4280675"/>
                <a:gd name="connsiteX7" fmla="*/ 433191 w 2289621"/>
                <a:gd name="connsiteY7" fmla="*/ 3010574 h 4280675"/>
                <a:gd name="connsiteX8" fmla="*/ 433191 w 2289621"/>
                <a:gd name="connsiteY8" fmla="*/ 2724824 h 4280675"/>
                <a:gd name="connsiteX9" fmla="*/ 385566 w 2289621"/>
                <a:gd name="connsiteY9" fmla="*/ 2467649 h 4280675"/>
                <a:gd name="connsiteX10" fmla="*/ 337941 w 2289621"/>
                <a:gd name="connsiteY10" fmla="*/ 2267624 h 4280675"/>
                <a:gd name="connsiteX11" fmla="*/ 395091 w 2289621"/>
                <a:gd name="connsiteY11" fmla="*/ 1819949 h 4280675"/>
                <a:gd name="connsiteX12" fmla="*/ 414141 w 2289621"/>
                <a:gd name="connsiteY12" fmla="*/ 1486574 h 4280675"/>
                <a:gd name="connsiteX13" fmla="*/ 404616 w 2289621"/>
                <a:gd name="connsiteY13" fmla="*/ 1191299 h 4280675"/>
                <a:gd name="connsiteX14" fmla="*/ 404616 w 2289621"/>
                <a:gd name="connsiteY14" fmla="*/ 1096049 h 4280675"/>
                <a:gd name="connsiteX15" fmla="*/ 309366 w 2289621"/>
                <a:gd name="connsiteY15" fmla="*/ 1343699 h 4280675"/>
                <a:gd name="connsiteX16" fmla="*/ 271266 w 2289621"/>
                <a:gd name="connsiteY16" fmla="*/ 1496099 h 4280675"/>
                <a:gd name="connsiteX17" fmla="*/ 261741 w 2289621"/>
                <a:gd name="connsiteY17" fmla="*/ 1648499 h 4280675"/>
                <a:gd name="connsiteX18" fmla="*/ 147441 w 2289621"/>
                <a:gd name="connsiteY18" fmla="*/ 1924724 h 4280675"/>
                <a:gd name="connsiteX19" fmla="*/ 118866 w 2289621"/>
                <a:gd name="connsiteY19" fmla="*/ 2029499 h 4280675"/>
                <a:gd name="connsiteX20" fmla="*/ 185541 w 2289621"/>
                <a:gd name="connsiteY20" fmla="*/ 2096174 h 4280675"/>
                <a:gd name="connsiteX21" fmla="*/ 233166 w 2289621"/>
                <a:gd name="connsiteY21" fmla="*/ 2229524 h 4280675"/>
                <a:gd name="connsiteX22" fmla="*/ 252216 w 2289621"/>
                <a:gd name="connsiteY22" fmla="*/ 2286674 h 4280675"/>
                <a:gd name="connsiteX23" fmla="*/ 195066 w 2289621"/>
                <a:gd name="connsiteY23" fmla="*/ 2258099 h 4280675"/>
                <a:gd name="connsiteX24" fmla="*/ 137916 w 2289621"/>
                <a:gd name="connsiteY24" fmla="*/ 2210474 h 4280675"/>
                <a:gd name="connsiteX25" fmla="*/ 137916 w 2289621"/>
                <a:gd name="connsiteY25" fmla="*/ 2286674 h 4280675"/>
                <a:gd name="connsiteX26" fmla="*/ 176016 w 2289621"/>
                <a:gd name="connsiteY26" fmla="*/ 2343824 h 4280675"/>
                <a:gd name="connsiteX27" fmla="*/ 176016 w 2289621"/>
                <a:gd name="connsiteY27" fmla="*/ 2391449 h 4280675"/>
                <a:gd name="connsiteX28" fmla="*/ 99816 w 2289621"/>
                <a:gd name="connsiteY28" fmla="*/ 2391449 h 4280675"/>
                <a:gd name="connsiteX29" fmla="*/ 4566 w 2289621"/>
                <a:gd name="connsiteY29" fmla="*/ 2267624 h 4280675"/>
                <a:gd name="connsiteX30" fmla="*/ 14091 w 2289621"/>
                <a:gd name="connsiteY30" fmla="*/ 2096174 h 4280675"/>
                <a:gd name="connsiteX31" fmla="*/ 4566 w 2289621"/>
                <a:gd name="connsiteY31" fmla="*/ 2019974 h 4280675"/>
                <a:gd name="connsiteX32" fmla="*/ 52191 w 2289621"/>
                <a:gd name="connsiteY32" fmla="*/ 1667549 h 4280675"/>
                <a:gd name="connsiteX33" fmla="*/ 80766 w 2289621"/>
                <a:gd name="connsiteY33" fmla="*/ 1438949 h 4280675"/>
                <a:gd name="connsiteX34" fmla="*/ 118866 w 2289621"/>
                <a:gd name="connsiteY34" fmla="*/ 1115099 h 4280675"/>
                <a:gd name="connsiteX35" fmla="*/ 185541 w 2289621"/>
                <a:gd name="connsiteY35" fmla="*/ 829349 h 4280675"/>
                <a:gd name="connsiteX36" fmla="*/ 347466 w 2289621"/>
                <a:gd name="connsiteY36" fmla="*/ 705524 h 4280675"/>
                <a:gd name="connsiteX37" fmla="*/ 595116 w 2289621"/>
                <a:gd name="connsiteY37" fmla="*/ 553124 h 4280675"/>
                <a:gd name="connsiteX38" fmla="*/ 642741 w 2289621"/>
                <a:gd name="connsiteY38" fmla="*/ 486449 h 4280675"/>
                <a:gd name="connsiteX39" fmla="*/ 614166 w 2289621"/>
                <a:gd name="connsiteY39" fmla="*/ 429299 h 4280675"/>
                <a:gd name="connsiteX40" fmla="*/ 566541 w 2289621"/>
                <a:gd name="connsiteY40" fmla="*/ 238799 h 4280675"/>
                <a:gd name="connsiteX41" fmla="*/ 595116 w 2289621"/>
                <a:gd name="connsiteY41" fmla="*/ 76874 h 4280675"/>
                <a:gd name="connsiteX42" fmla="*/ 671316 w 2289621"/>
                <a:gd name="connsiteY42" fmla="*/ 10199 h 4280675"/>
                <a:gd name="connsiteX43" fmla="*/ 861816 w 2289621"/>
                <a:gd name="connsiteY43" fmla="*/ 10199 h 4280675"/>
                <a:gd name="connsiteX44" fmla="*/ 947541 w 2289621"/>
                <a:gd name="connsiteY44" fmla="*/ 105449 h 4280675"/>
                <a:gd name="connsiteX45" fmla="*/ 976116 w 2289621"/>
                <a:gd name="connsiteY45" fmla="*/ 267374 h 4280675"/>
                <a:gd name="connsiteX46" fmla="*/ 938016 w 2289621"/>
                <a:gd name="connsiteY46" fmla="*/ 400724 h 4280675"/>
                <a:gd name="connsiteX47" fmla="*/ 909441 w 2289621"/>
                <a:gd name="connsiteY47" fmla="*/ 467399 h 4280675"/>
                <a:gd name="connsiteX48" fmla="*/ 928491 w 2289621"/>
                <a:gd name="connsiteY48" fmla="*/ 534074 h 4280675"/>
                <a:gd name="connsiteX49" fmla="*/ 1004691 w 2289621"/>
                <a:gd name="connsiteY49" fmla="*/ 610274 h 4280675"/>
                <a:gd name="connsiteX50" fmla="*/ 1166616 w 2289621"/>
                <a:gd name="connsiteY50" fmla="*/ 686474 h 4280675"/>
                <a:gd name="connsiteX51" fmla="*/ 1305590 w 2289621"/>
                <a:gd name="connsiteY51" fmla="*/ 653681 h 4280675"/>
                <a:gd name="connsiteX52" fmla="*/ 1493910 w 2289621"/>
                <a:gd name="connsiteY52" fmla="*/ 678703 h 4280675"/>
                <a:gd name="connsiteX53" fmla="*/ 1645109 w 2289621"/>
                <a:gd name="connsiteY53" fmla="*/ 737370 h 4280675"/>
                <a:gd name="connsiteX54" fmla="*/ 1820979 w 2289621"/>
                <a:gd name="connsiteY54" fmla="*/ 757274 h 4280675"/>
                <a:gd name="connsiteX55" fmla="*/ 1763082 w 2289621"/>
                <a:gd name="connsiteY55" fmla="*/ 516211 h 4280675"/>
                <a:gd name="connsiteX56" fmla="*/ 1662435 w 2289621"/>
                <a:gd name="connsiteY56" fmla="*/ 344715 h 4280675"/>
                <a:gd name="connsiteX57" fmla="*/ 1520016 w 2289621"/>
                <a:gd name="connsiteY57" fmla="*/ 265389 h 4280675"/>
                <a:gd name="connsiteX58" fmla="*/ 1425971 w 2289621"/>
                <a:gd name="connsiteY58" fmla="*/ 306143 h 4280675"/>
                <a:gd name="connsiteX59" fmla="*/ 1367099 w 2289621"/>
                <a:gd name="connsiteY59" fmla="*/ 153268 h 4280675"/>
                <a:gd name="connsiteX60" fmla="*/ 1613549 w 2289621"/>
                <a:gd name="connsiteY60" fmla="*/ 136709 h 4280675"/>
                <a:gd name="connsiteX61" fmla="*/ 1902576 w 2289621"/>
                <a:gd name="connsiteY61" fmla="*/ 468493 h 4280675"/>
                <a:gd name="connsiteX62" fmla="*/ 2289037 w 2289621"/>
                <a:gd name="connsiteY62" fmla="*/ 1618505 h 4280675"/>
                <a:gd name="connsiteX63" fmla="*/ 1985148 w 2289621"/>
                <a:gd name="connsiteY63" fmla="*/ 1923350 h 4280675"/>
                <a:gd name="connsiteX64" fmla="*/ 1779954 w 2289621"/>
                <a:gd name="connsiteY64" fmla="*/ 1997133 h 4280675"/>
                <a:gd name="connsiteX65" fmla="*/ 1551809 w 2289621"/>
                <a:gd name="connsiteY65" fmla="*/ 2081531 h 4280675"/>
                <a:gd name="connsiteX66" fmla="*/ 1271391 w 2289621"/>
                <a:gd name="connsiteY66" fmla="*/ 2277149 h 4280675"/>
                <a:gd name="connsiteX67" fmla="*/ 1261866 w 2289621"/>
                <a:gd name="connsiteY67" fmla="*/ 2248574 h 4280675"/>
                <a:gd name="connsiteX68" fmla="*/ 1347591 w 2289621"/>
                <a:gd name="connsiteY68" fmla="*/ 2134274 h 4280675"/>
                <a:gd name="connsiteX69" fmla="*/ 1978548 w 2289621"/>
                <a:gd name="connsiteY69" fmla="*/ 1221771 h 4280675"/>
                <a:gd name="connsiteX70" fmla="*/ 2039144 w 2289621"/>
                <a:gd name="connsiteY70" fmla="*/ 781157 h 4280675"/>
                <a:gd name="connsiteX71" fmla="*/ 1923122 w 2289621"/>
                <a:gd name="connsiteY71" fmla="*/ 961515 h 4280675"/>
                <a:gd name="connsiteX72" fmla="*/ 1740652 w 2289621"/>
                <a:gd name="connsiteY72" fmla="*/ 1003407 h 4280675"/>
                <a:gd name="connsiteX73" fmla="*/ 1429935 w 2289621"/>
                <a:gd name="connsiteY73" fmla="*/ 994117 h 4280675"/>
                <a:gd name="connsiteX74" fmla="*/ 1173216 w 2289621"/>
                <a:gd name="connsiteY74" fmla="*/ 1016295 h 4280675"/>
                <a:gd name="connsiteX75" fmla="*/ 1138041 w 2289621"/>
                <a:gd name="connsiteY75" fmla="*/ 1600874 h 4280675"/>
                <a:gd name="connsiteX76" fmla="*/ 1138041 w 2289621"/>
                <a:gd name="connsiteY76" fmla="*/ 1781849 h 4280675"/>
                <a:gd name="connsiteX77" fmla="*/ 1176141 w 2289621"/>
                <a:gd name="connsiteY77" fmla="*/ 2019974 h 4280675"/>
                <a:gd name="connsiteX78" fmla="*/ 1195191 w 2289621"/>
                <a:gd name="connsiteY78" fmla="*/ 2134274 h 4280675"/>
                <a:gd name="connsiteX79" fmla="*/ 1204716 w 2289621"/>
                <a:gd name="connsiteY79" fmla="*/ 2305724 h 4280675"/>
                <a:gd name="connsiteX80" fmla="*/ 1185666 w 2289621"/>
                <a:gd name="connsiteY80" fmla="*/ 2543849 h 4280675"/>
                <a:gd name="connsiteX81" fmla="*/ 1128516 w 2289621"/>
                <a:gd name="connsiteY81" fmla="*/ 2834357 h 4280675"/>
                <a:gd name="connsiteX82" fmla="*/ 1118991 w 2289621"/>
                <a:gd name="connsiteY82" fmla="*/ 3096299 h 4280675"/>
                <a:gd name="connsiteX83" fmla="*/ 1138041 w 2289621"/>
                <a:gd name="connsiteY83" fmla="*/ 3334424 h 4280675"/>
                <a:gd name="connsiteX84" fmla="*/ 1071366 w 2289621"/>
                <a:gd name="connsiteY84" fmla="*/ 3629699 h 4280675"/>
                <a:gd name="connsiteX85" fmla="*/ 995166 w 2289621"/>
                <a:gd name="connsiteY85" fmla="*/ 4029749 h 4280675"/>
                <a:gd name="connsiteX86" fmla="*/ 1061841 w 2289621"/>
                <a:gd name="connsiteY86" fmla="*/ 4182149 h 4280675"/>
                <a:gd name="connsiteX87" fmla="*/ 985641 w 2289621"/>
                <a:gd name="connsiteY87" fmla="*/ 4267874 h 4280675"/>
                <a:gd name="connsiteX88" fmla="*/ 871341 w 2289621"/>
                <a:gd name="connsiteY88" fmla="*/ 4277399 h 4280675"/>
                <a:gd name="connsiteX89" fmla="*/ 833241 w 2289621"/>
                <a:gd name="connsiteY89" fmla="*/ 4239299 h 4280675"/>
                <a:gd name="connsiteX90" fmla="*/ 833241 w 2289621"/>
                <a:gd name="connsiteY90" fmla="*/ 4191674 h 4280675"/>
                <a:gd name="connsiteX91" fmla="*/ 833241 w 2289621"/>
                <a:gd name="connsiteY91" fmla="*/ 4124999 h 4280675"/>
                <a:gd name="connsiteX92" fmla="*/ 861816 w 2289621"/>
                <a:gd name="connsiteY92" fmla="*/ 4020224 h 4280675"/>
                <a:gd name="connsiteX93" fmla="*/ 823716 w 2289621"/>
                <a:gd name="connsiteY93" fmla="*/ 3924974 h 4280675"/>
                <a:gd name="connsiteX94" fmla="*/ 861816 w 2289621"/>
                <a:gd name="connsiteY94" fmla="*/ 3772574 h 4280675"/>
                <a:gd name="connsiteX95" fmla="*/ 833241 w 2289621"/>
                <a:gd name="connsiteY95" fmla="*/ 3377282 h 4280675"/>
                <a:gd name="connsiteX96" fmla="*/ 880866 w 2289621"/>
                <a:gd name="connsiteY96" fmla="*/ 3105824 h 4280675"/>
                <a:gd name="connsiteX97" fmla="*/ 776091 w 2289621"/>
                <a:gd name="connsiteY97" fmla="*/ 2267624 h 4280675"/>
                <a:gd name="connsiteX98" fmla="*/ 690366 w 2289621"/>
                <a:gd name="connsiteY98" fmla="*/ 2858174 h 4280675"/>
                <a:gd name="connsiteX99" fmla="*/ 680841 w 2289621"/>
                <a:gd name="connsiteY99" fmla="*/ 3115349 h 4280675"/>
                <a:gd name="connsiteX100" fmla="*/ 699891 w 2289621"/>
                <a:gd name="connsiteY100" fmla="*/ 3343949 h 4280675"/>
                <a:gd name="connsiteX101" fmla="*/ 671316 w 2289621"/>
                <a:gd name="connsiteY101" fmla="*/ 3648749 h 4280675"/>
                <a:gd name="connsiteX102" fmla="*/ 680841 w 2289621"/>
                <a:gd name="connsiteY102" fmla="*/ 3820199 h 4280675"/>
                <a:gd name="connsiteX103" fmla="*/ 699891 w 2289621"/>
                <a:gd name="connsiteY103" fmla="*/ 3953549 h 4280675"/>
                <a:gd name="connsiteX104" fmla="*/ 699891 w 2289621"/>
                <a:gd name="connsiteY104" fmla="*/ 4039274 h 4280675"/>
                <a:gd name="connsiteX105" fmla="*/ 699891 w 2289621"/>
                <a:gd name="connsiteY105" fmla="*/ 4086899 h 4280675"/>
                <a:gd name="connsiteX106" fmla="*/ 699891 w 2289621"/>
                <a:gd name="connsiteY106" fmla="*/ 4163099 h 4280675"/>
                <a:gd name="connsiteX107" fmla="*/ 709416 w 2289621"/>
                <a:gd name="connsiteY107" fmla="*/ 4258349 h 4280675"/>
                <a:gd name="connsiteX108" fmla="*/ 661791 w 2289621"/>
                <a:gd name="connsiteY108" fmla="*/ 4277399 h 4280675"/>
                <a:gd name="connsiteX0" fmla="*/ 661791 w 2289621"/>
                <a:gd name="connsiteY0" fmla="*/ 4277399 h 4280675"/>
                <a:gd name="connsiteX1" fmla="*/ 490341 w 2289621"/>
                <a:gd name="connsiteY1" fmla="*/ 4239299 h 4280675"/>
                <a:gd name="connsiteX2" fmla="*/ 461766 w 2289621"/>
                <a:gd name="connsiteY2" fmla="*/ 4201199 h 4280675"/>
                <a:gd name="connsiteX3" fmla="*/ 557016 w 2289621"/>
                <a:gd name="connsiteY3" fmla="*/ 4020224 h 4280675"/>
                <a:gd name="connsiteX4" fmla="*/ 537966 w 2289621"/>
                <a:gd name="connsiteY4" fmla="*/ 3839249 h 4280675"/>
                <a:gd name="connsiteX5" fmla="*/ 433191 w 2289621"/>
                <a:gd name="connsiteY5" fmla="*/ 3458249 h 4280675"/>
                <a:gd name="connsiteX6" fmla="*/ 404616 w 2289621"/>
                <a:gd name="connsiteY6" fmla="*/ 3210599 h 4280675"/>
                <a:gd name="connsiteX7" fmla="*/ 433191 w 2289621"/>
                <a:gd name="connsiteY7" fmla="*/ 3010574 h 4280675"/>
                <a:gd name="connsiteX8" fmla="*/ 433191 w 2289621"/>
                <a:gd name="connsiteY8" fmla="*/ 2724824 h 4280675"/>
                <a:gd name="connsiteX9" fmla="*/ 385566 w 2289621"/>
                <a:gd name="connsiteY9" fmla="*/ 2467649 h 4280675"/>
                <a:gd name="connsiteX10" fmla="*/ 337941 w 2289621"/>
                <a:gd name="connsiteY10" fmla="*/ 2267624 h 4280675"/>
                <a:gd name="connsiteX11" fmla="*/ 395091 w 2289621"/>
                <a:gd name="connsiteY11" fmla="*/ 1819949 h 4280675"/>
                <a:gd name="connsiteX12" fmla="*/ 414141 w 2289621"/>
                <a:gd name="connsiteY12" fmla="*/ 1486574 h 4280675"/>
                <a:gd name="connsiteX13" fmla="*/ 404616 w 2289621"/>
                <a:gd name="connsiteY13" fmla="*/ 1191299 h 4280675"/>
                <a:gd name="connsiteX14" fmla="*/ 404616 w 2289621"/>
                <a:gd name="connsiteY14" fmla="*/ 1096049 h 4280675"/>
                <a:gd name="connsiteX15" fmla="*/ 309366 w 2289621"/>
                <a:gd name="connsiteY15" fmla="*/ 1343699 h 4280675"/>
                <a:gd name="connsiteX16" fmla="*/ 271266 w 2289621"/>
                <a:gd name="connsiteY16" fmla="*/ 1496099 h 4280675"/>
                <a:gd name="connsiteX17" fmla="*/ 261741 w 2289621"/>
                <a:gd name="connsiteY17" fmla="*/ 1648499 h 4280675"/>
                <a:gd name="connsiteX18" fmla="*/ 147441 w 2289621"/>
                <a:gd name="connsiteY18" fmla="*/ 1924724 h 4280675"/>
                <a:gd name="connsiteX19" fmla="*/ 118866 w 2289621"/>
                <a:gd name="connsiteY19" fmla="*/ 2029499 h 4280675"/>
                <a:gd name="connsiteX20" fmla="*/ 185541 w 2289621"/>
                <a:gd name="connsiteY20" fmla="*/ 2096174 h 4280675"/>
                <a:gd name="connsiteX21" fmla="*/ 233166 w 2289621"/>
                <a:gd name="connsiteY21" fmla="*/ 2229524 h 4280675"/>
                <a:gd name="connsiteX22" fmla="*/ 252216 w 2289621"/>
                <a:gd name="connsiteY22" fmla="*/ 2286674 h 4280675"/>
                <a:gd name="connsiteX23" fmla="*/ 195066 w 2289621"/>
                <a:gd name="connsiteY23" fmla="*/ 2258099 h 4280675"/>
                <a:gd name="connsiteX24" fmla="*/ 137916 w 2289621"/>
                <a:gd name="connsiteY24" fmla="*/ 2210474 h 4280675"/>
                <a:gd name="connsiteX25" fmla="*/ 137916 w 2289621"/>
                <a:gd name="connsiteY25" fmla="*/ 2286674 h 4280675"/>
                <a:gd name="connsiteX26" fmla="*/ 176016 w 2289621"/>
                <a:gd name="connsiteY26" fmla="*/ 2343824 h 4280675"/>
                <a:gd name="connsiteX27" fmla="*/ 176016 w 2289621"/>
                <a:gd name="connsiteY27" fmla="*/ 2391449 h 4280675"/>
                <a:gd name="connsiteX28" fmla="*/ 99816 w 2289621"/>
                <a:gd name="connsiteY28" fmla="*/ 2391449 h 4280675"/>
                <a:gd name="connsiteX29" fmla="*/ 4566 w 2289621"/>
                <a:gd name="connsiteY29" fmla="*/ 2267624 h 4280675"/>
                <a:gd name="connsiteX30" fmla="*/ 14091 w 2289621"/>
                <a:gd name="connsiteY30" fmla="*/ 2096174 h 4280675"/>
                <a:gd name="connsiteX31" fmla="*/ 4566 w 2289621"/>
                <a:gd name="connsiteY31" fmla="*/ 2019974 h 4280675"/>
                <a:gd name="connsiteX32" fmla="*/ 52191 w 2289621"/>
                <a:gd name="connsiteY32" fmla="*/ 1667549 h 4280675"/>
                <a:gd name="connsiteX33" fmla="*/ 80766 w 2289621"/>
                <a:gd name="connsiteY33" fmla="*/ 1438949 h 4280675"/>
                <a:gd name="connsiteX34" fmla="*/ 118866 w 2289621"/>
                <a:gd name="connsiteY34" fmla="*/ 1115099 h 4280675"/>
                <a:gd name="connsiteX35" fmla="*/ 185541 w 2289621"/>
                <a:gd name="connsiteY35" fmla="*/ 829349 h 4280675"/>
                <a:gd name="connsiteX36" fmla="*/ 347466 w 2289621"/>
                <a:gd name="connsiteY36" fmla="*/ 705524 h 4280675"/>
                <a:gd name="connsiteX37" fmla="*/ 595116 w 2289621"/>
                <a:gd name="connsiteY37" fmla="*/ 553124 h 4280675"/>
                <a:gd name="connsiteX38" fmla="*/ 642741 w 2289621"/>
                <a:gd name="connsiteY38" fmla="*/ 486449 h 4280675"/>
                <a:gd name="connsiteX39" fmla="*/ 614166 w 2289621"/>
                <a:gd name="connsiteY39" fmla="*/ 429299 h 4280675"/>
                <a:gd name="connsiteX40" fmla="*/ 566541 w 2289621"/>
                <a:gd name="connsiteY40" fmla="*/ 238799 h 4280675"/>
                <a:gd name="connsiteX41" fmla="*/ 595116 w 2289621"/>
                <a:gd name="connsiteY41" fmla="*/ 76874 h 4280675"/>
                <a:gd name="connsiteX42" fmla="*/ 671316 w 2289621"/>
                <a:gd name="connsiteY42" fmla="*/ 10199 h 4280675"/>
                <a:gd name="connsiteX43" fmla="*/ 861816 w 2289621"/>
                <a:gd name="connsiteY43" fmla="*/ 10199 h 4280675"/>
                <a:gd name="connsiteX44" fmla="*/ 947541 w 2289621"/>
                <a:gd name="connsiteY44" fmla="*/ 105449 h 4280675"/>
                <a:gd name="connsiteX45" fmla="*/ 976116 w 2289621"/>
                <a:gd name="connsiteY45" fmla="*/ 267374 h 4280675"/>
                <a:gd name="connsiteX46" fmla="*/ 938016 w 2289621"/>
                <a:gd name="connsiteY46" fmla="*/ 400724 h 4280675"/>
                <a:gd name="connsiteX47" fmla="*/ 909441 w 2289621"/>
                <a:gd name="connsiteY47" fmla="*/ 467399 h 4280675"/>
                <a:gd name="connsiteX48" fmla="*/ 928491 w 2289621"/>
                <a:gd name="connsiteY48" fmla="*/ 534074 h 4280675"/>
                <a:gd name="connsiteX49" fmla="*/ 1004691 w 2289621"/>
                <a:gd name="connsiteY49" fmla="*/ 610274 h 4280675"/>
                <a:gd name="connsiteX50" fmla="*/ 1166616 w 2289621"/>
                <a:gd name="connsiteY50" fmla="*/ 686474 h 4280675"/>
                <a:gd name="connsiteX51" fmla="*/ 1305590 w 2289621"/>
                <a:gd name="connsiteY51" fmla="*/ 653681 h 4280675"/>
                <a:gd name="connsiteX52" fmla="*/ 1493910 w 2289621"/>
                <a:gd name="connsiteY52" fmla="*/ 678703 h 4280675"/>
                <a:gd name="connsiteX53" fmla="*/ 1645109 w 2289621"/>
                <a:gd name="connsiteY53" fmla="*/ 737370 h 4280675"/>
                <a:gd name="connsiteX54" fmla="*/ 1820979 w 2289621"/>
                <a:gd name="connsiteY54" fmla="*/ 757274 h 4280675"/>
                <a:gd name="connsiteX55" fmla="*/ 1763082 w 2289621"/>
                <a:gd name="connsiteY55" fmla="*/ 516211 h 4280675"/>
                <a:gd name="connsiteX56" fmla="*/ 1662435 w 2289621"/>
                <a:gd name="connsiteY56" fmla="*/ 344715 h 4280675"/>
                <a:gd name="connsiteX57" fmla="*/ 1520016 w 2289621"/>
                <a:gd name="connsiteY57" fmla="*/ 265389 h 4280675"/>
                <a:gd name="connsiteX58" fmla="*/ 1425971 w 2289621"/>
                <a:gd name="connsiteY58" fmla="*/ 306143 h 4280675"/>
                <a:gd name="connsiteX59" fmla="*/ 1367099 w 2289621"/>
                <a:gd name="connsiteY59" fmla="*/ 153268 h 4280675"/>
                <a:gd name="connsiteX60" fmla="*/ 1613549 w 2289621"/>
                <a:gd name="connsiteY60" fmla="*/ 136709 h 4280675"/>
                <a:gd name="connsiteX61" fmla="*/ 1902576 w 2289621"/>
                <a:gd name="connsiteY61" fmla="*/ 468493 h 4280675"/>
                <a:gd name="connsiteX62" fmla="*/ 2289037 w 2289621"/>
                <a:gd name="connsiteY62" fmla="*/ 1618505 h 4280675"/>
                <a:gd name="connsiteX63" fmla="*/ 1985148 w 2289621"/>
                <a:gd name="connsiteY63" fmla="*/ 1923350 h 4280675"/>
                <a:gd name="connsiteX64" fmla="*/ 1779954 w 2289621"/>
                <a:gd name="connsiteY64" fmla="*/ 1997133 h 4280675"/>
                <a:gd name="connsiteX65" fmla="*/ 1551809 w 2289621"/>
                <a:gd name="connsiteY65" fmla="*/ 2081531 h 4280675"/>
                <a:gd name="connsiteX66" fmla="*/ 1271391 w 2289621"/>
                <a:gd name="connsiteY66" fmla="*/ 2277149 h 4280675"/>
                <a:gd name="connsiteX67" fmla="*/ 1261866 w 2289621"/>
                <a:gd name="connsiteY67" fmla="*/ 2248574 h 4280675"/>
                <a:gd name="connsiteX68" fmla="*/ 1347591 w 2289621"/>
                <a:gd name="connsiteY68" fmla="*/ 2134274 h 4280675"/>
                <a:gd name="connsiteX69" fmla="*/ 2039144 w 2289621"/>
                <a:gd name="connsiteY69" fmla="*/ 781157 h 4280675"/>
                <a:gd name="connsiteX70" fmla="*/ 1923122 w 2289621"/>
                <a:gd name="connsiteY70" fmla="*/ 961515 h 4280675"/>
                <a:gd name="connsiteX71" fmla="*/ 1740652 w 2289621"/>
                <a:gd name="connsiteY71" fmla="*/ 1003407 h 4280675"/>
                <a:gd name="connsiteX72" fmla="*/ 1429935 w 2289621"/>
                <a:gd name="connsiteY72" fmla="*/ 994117 h 4280675"/>
                <a:gd name="connsiteX73" fmla="*/ 1173216 w 2289621"/>
                <a:gd name="connsiteY73" fmla="*/ 1016295 h 4280675"/>
                <a:gd name="connsiteX74" fmla="*/ 1138041 w 2289621"/>
                <a:gd name="connsiteY74" fmla="*/ 1600874 h 4280675"/>
                <a:gd name="connsiteX75" fmla="*/ 1138041 w 2289621"/>
                <a:gd name="connsiteY75" fmla="*/ 1781849 h 4280675"/>
                <a:gd name="connsiteX76" fmla="*/ 1176141 w 2289621"/>
                <a:gd name="connsiteY76" fmla="*/ 2019974 h 4280675"/>
                <a:gd name="connsiteX77" fmla="*/ 1195191 w 2289621"/>
                <a:gd name="connsiteY77" fmla="*/ 2134274 h 4280675"/>
                <a:gd name="connsiteX78" fmla="*/ 1204716 w 2289621"/>
                <a:gd name="connsiteY78" fmla="*/ 2305724 h 4280675"/>
                <a:gd name="connsiteX79" fmla="*/ 1185666 w 2289621"/>
                <a:gd name="connsiteY79" fmla="*/ 2543849 h 4280675"/>
                <a:gd name="connsiteX80" fmla="*/ 1128516 w 2289621"/>
                <a:gd name="connsiteY80" fmla="*/ 2834357 h 4280675"/>
                <a:gd name="connsiteX81" fmla="*/ 1118991 w 2289621"/>
                <a:gd name="connsiteY81" fmla="*/ 3096299 h 4280675"/>
                <a:gd name="connsiteX82" fmla="*/ 1138041 w 2289621"/>
                <a:gd name="connsiteY82" fmla="*/ 3334424 h 4280675"/>
                <a:gd name="connsiteX83" fmla="*/ 1071366 w 2289621"/>
                <a:gd name="connsiteY83" fmla="*/ 3629699 h 4280675"/>
                <a:gd name="connsiteX84" fmla="*/ 995166 w 2289621"/>
                <a:gd name="connsiteY84" fmla="*/ 4029749 h 4280675"/>
                <a:gd name="connsiteX85" fmla="*/ 1061841 w 2289621"/>
                <a:gd name="connsiteY85" fmla="*/ 4182149 h 4280675"/>
                <a:gd name="connsiteX86" fmla="*/ 985641 w 2289621"/>
                <a:gd name="connsiteY86" fmla="*/ 4267874 h 4280675"/>
                <a:gd name="connsiteX87" fmla="*/ 871341 w 2289621"/>
                <a:gd name="connsiteY87" fmla="*/ 4277399 h 4280675"/>
                <a:gd name="connsiteX88" fmla="*/ 833241 w 2289621"/>
                <a:gd name="connsiteY88" fmla="*/ 4239299 h 4280675"/>
                <a:gd name="connsiteX89" fmla="*/ 833241 w 2289621"/>
                <a:gd name="connsiteY89" fmla="*/ 4191674 h 4280675"/>
                <a:gd name="connsiteX90" fmla="*/ 833241 w 2289621"/>
                <a:gd name="connsiteY90" fmla="*/ 4124999 h 4280675"/>
                <a:gd name="connsiteX91" fmla="*/ 861816 w 2289621"/>
                <a:gd name="connsiteY91" fmla="*/ 4020224 h 4280675"/>
                <a:gd name="connsiteX92" fmla="*/ 823716 w 2289621"/>
                <a:gd name="connsiteY92" fmla="*/ 3924974 h 4280675"/>
                <a:gd name="connsiteX93" fmla="*/ 861816 w 2289621"/>
                <a:gd name="connsiteY93" fmla="*/ 3772574 h 4280675"/>
                <a:gd name="connsiteX94" fmla="*/ 833241 w 2289621"/>
                <a:gd name="connsiteY94" fmla="*/ 3377282 h 4280675"/>
                <a:gd name="connsiteX95" fmla="*/ 880866 w 2289621"/>
                <a:gd name="connsiteY95" fmla="*/ 3105824 h 4280675"/>
                <a:gd name="connsiteX96" fmla="*/ 776091 w 2289621"/>
                <a:gd name="connsiteY96" fmla="*/ 2267624 h 4280675"/>
                <a:gd name="connsiteX97" fmla="*/ 690366 w 2289621"/>
                <a:gd name="connsiteY97" fmla="*/ 2858174 h 4280675"/>
                <a:gd name="connsiteX98" fmla="*/ 680841 w 2289621"/>
                <a:gd name="connsiteY98" fmla="*/ 3115349 h 4280675"/>
                <a:gd name="connsiteX99" fmla="*/ 699891 w 2289621"/>
                <a:gd name="connsiteY99" fmla="*/ 3343949 h 4280675"/>
                <a:gd name="connsiteX100" fmla="*/ 671316 w 2289621"/>
                <a:gd name="connsiteY100" fmla="*/ 3648749 h 4280675"/>
                <a:gd name="connsiteX101" fmla="*/ 680841 w 2289621"/>
                <a:gd name="connsiteY101" fmla="*/ 3820199 h 4280675"/>
                <a:gd name="connsiteX102" fmla="*/ 699891 w 2289621"/>
                <a:gd name="connsiteY102" fmla="*/ 3953549 h 4280675"/>
                <a:gd name="connsiteX103" fmla="*/ 699891 w 2289621"/>
                <a:gd name="connsiteY103" fmla="*/ 4039274 h 4280675"/>
                <a:gd name="connsiteX104" fmla="*/ 699891 w 2289621"/>
                <a:gd name="connsiteY104" fmla="*/ 4086899 h 4280675"/>
                <a:gd name="connsiteX105" fmla="*/ 699891 w 2289621"/>
                <a:gd name="connsiteY105" fmla="*/ 4163099 h 4280675"/>
                <a:gd name="connsiteX106" fmla="*/ 709416 w 2289621"/>
                <a:gd name="connsiteY106" fmla="*/ 4258349 h 4280675"/>
                <a:gd name="connsiteX107" fmla="*/ 661791 w 2289621"/>
                <a:gd name="connsiteY107" fmla="*/ 4277399 h 4280675"/>
                <a:gd name="connsiteX0" fmla="*/ 661791 w 2068920"/>
                <a:gd name="connsiteY0" fmla="*/ 4277399 h 4280675"/>
                <a:gd name="connsiteX1" fmla="*/ 490341 w 2068920"/>
                <a:gd name="connsiteY1" fmla="*/ 4239299 h 4280675"/>
                <a:gd name="connsiteX2" fmla="*/ 461766 w 2068920"/>
                <a:gd name="connsiteY2" fmla="*/ 4201199 h 4280675"/>
                <a:gd name="connsiteX3" fmla="*/ 557016 w 2068920"/>
                <a:gd name="connsiteY3" fmla="*/ 4020224 h 4280675"/>
                <a:gd name="connsiteX4" fmla="*/ 537966 w 2068920"/>
                <a:gd name="connsiteY4" fmla="*/ 3839249 h 4280675"/>
                <a:gd name="connsiteX5" fmla="*/ 433191 w 2068920"/>
                <a:gd name="connsiteY5" fmla="*/ 3458249 h 4280675"/>
                <a:gd name="connsiteX6" fmla="*/ 404616 w 2068920"/>
                <a:gd name="connsiteY6" fmla="*/ 3210599 h 4280675"/>
                <a:gd name="connsiteX7" fmla="*/ 433191 w 2068920"/>
                <a:gd name="connsiteY7" fmla="*/ 3010574 h 4280675"/>
                <a:gd name="connsiteX8" fmla="*/ 433191 w 2068920"/>
                <a:gd name="connsiteY8" fmla="*/ 2724824 h 4280675"/>
                <a:gd name="connsiteX9" fmla="*/ 385566 w 2068920"/>
                <a:gd name="connsiteY9" fmla="*/ 2467649 h 4280675"/>
                <a:gd name="connsiteX10" fmla="*/ 337941 w 2068920"/>
                <a:gd name="connsiteY10" fmla="*/ 2267624 h 4280675"/>
                <a:gd name="connsiteX11" fmla="*/ 395091 w 2068920"/>
                <a:gd name="connsiteY11" fmla="*/ 1819949 h 4280675"/>
                <a:gd name="connsiteX12" fmla="*/ 414141 w 2068920"/>
                <a:gd name="connsiteY12" fmla="*/ 1486574 h 4280675"/>
                <a:gd name="connsiteX13" fmla="*/ 404616 w 2068920"/>
                <a:gd name="connsiteY13" fmla="*/ 1191299 h 4280675"/>
                <a:gd name="connsiteX14" fmla="*/ 404616 w 2068920"/>
                <a:gd name="connsiteY14" fmla="*/ 1096049 h 4280675"/>
                <a:gd name="connsiteX15" fmla="*/ 309366 w 2068920"/>
                <a:gd name="connsiteY15" fmla="*/ 1343699 h 4280675"/>
                <a:gd name="connsiteX16" fmla="*/ 271266 w 2068920"/>
                <a:gd name="connsiteY16" fmla="*/ 1496099 h 4280675"/>
                <a:gd name="connsiteX17" fmla="*/ 261741 w 2068920"/>
                <a:gd name="connsiteY17" fmla="*/ 1648499 h 4280675"/>
                <a:gd name="connsiteX18" fmla="*/ 147441 w 2068920"/>
                <a:gd name="connsiteY18" fmla="*/ 1924724 h 4280675"/>
                <a:gd name="connsiteX19" fmla="*/ 118866 w 2068920"/>
                <a:gd name="connsiteY19" fmla="*/ 2029499 h 4280675"/>
                <a:gd name="connsiteX20" fmla="*/ 185541 w 2068920"/>
                <a:gd name="connsiteY20" fmla="*/ 2096174 h 4280675"/>
                <a:gd name="connsiteX21" fmla="*/ 233166 w 2068920"/>
                <a:gd name="connsiteY21" fmla="*/ 2229524 h 4280675"/>
                <a:gd name="connsiteX22" fmla="*/ 252216 w 2068920"/>
                <a:gd name="connsiteY22" fmla="*/ 2286674 h 4280675"/>
                <a:gd name="connsiteX23" fmla="*/ 195066 w 2068920"/>
                <a:gd name="connsiteY23" fmla="*/ 2258099 h 4280675"/>
                <a:gd name="connsiteX24" fmla="*/ 137916 w 2068920"/>
                <a:gd name="connsiteY24" fmla="*/ 2210474 h 4280675"/>
                <a:gd name="connsiteX25" fmla="*/ 137916 w 2068920"/>
                <a:gd name="connsiteY25" fmla="*/ 2286674 h 4280675"/>
                <a:gd name="connsiteX26" fmla="*/ 176016 w 2068920"/>
                <a:gd name="connsiteY26" fmla="*/ 2343824 h 4280675"/>
                <a:gd name="connsiteX27" fmla="*/ 176016 w 2068920"/>
                <a:gd name="connsiteY27" fmla="*/ 2391449 h 4280675"/>
                <a:gd name="connsiteX28" fmla="*/ 99816 w 2068920"/>
                <a:gd name="connsiteY28" fmla="*/ 2391449 h 4280675"/>
                <a:gd name="connsiteX29" fmla="*/ 4566 w 2068920"/>
                <a:gd name="connsiteY29" fmla="*/ 2267624 h 4280675"/>
                <a:gd name="connsiteX30" fmla="*/ 14091 w 2068920"/>
                <a:gd name="connsiteY30" fmla="*/ 2096174 h 4280675"/>
                <a:gd name="connsiteX31" fmla="*/ 4566 w 2068920"/>
                <a:gd name="connsiteY31" fmla="*/ 2019974 h 4280675"/>
                <a:gd name="connsiteX32" fmla="*/ 52191 w 2068920"/>
                <a:gd name="connsiteY32" fmla="*/ 1667549 h 4280675"/>
                <a:gd name="connsiteX33" fmla="*/ 80766 w 2068920"/>
                <a:gd name="connsiteY33" fmla="*/ 1438949 h 4280675"/>
                <a:gd name="connsiteX34" fmla="*/ 118866 w 2068920"/>
                <a:gd name="connsiteY34" fmla="*/ 1115099 h 4280675"/>
                <a:gd name="connsiteX35" fmla="*/ 185541 w 2068920"/>
                <a:gd name="connsiteY35" fmla="*/ 829349 h 4280675"/>
                <a:gd name="connsiteX36" fmla="*/ 347466 w 2068920"/>
                <a:gd name="connsiteY36" fmla="*/ 705524 h 4280675"/>
                <a:gd name="connsiteX37" fmla="*/ 595116 w 2068920"/>
                <a:gd name="connsiteY37" fmla="*/ 553124 h 4280675"/>
                <a:gd name="connsiteX38" fmla="*/ 642741 w 2068920"/>
                <a:gd name="connsiteY38" fmla="*/ 486449 h 4280675"/>
                <a:gd name="connsiteX39" fmla="*/ 614166 w 2068920"/>
                <a:gd name="connsiteY39" fmla="*/ 429299 h 4280675"/>
                <a:gd name="connsiteX40" fmla="*/ 566541 w 2068920"/>
                <a:gd name="connsiteY40" fmla="*/ 238799 h 4280675"/>
                <a:gd name="connsiteX41" fmla="*/ 595116 w 2068920"/>
                <a:gd name="connsiteY41" fmla="*/ 76874 h 4280675"/>
                <a:gd name="connsiteX42" fmla="*/ 671316 w 2068920"/>
                <a:gd name="connsiteY42" fmla="*/ 10199 h 4280675"/>
                <a:gd name="connsiteX43" fmla="*/ 861816 w 2068920"/>
                <a:gd name="connsiteY43" fmla="*/ 10199 h 4280675"/>
                <a:gd name="connsiteX44" fmla="*/ 947541 w 2068920"/>
                <a:gd name="connsiteY44" fmla="*/ 105449 h 4280675"/>
                <a:gd name="connsiteX45" fmla="*/ 976116 w 2068920"/>
                <a:gd name="connsiteY45" fmla="*/ 267374 h 4280675"/>
                <a:gd name="connsiteX46" fmla="*/ 938016 w 2068920"/>
                <a:gd name="connsiteY46" fmla="*/ 400724 h 4280675"/>
                <a:gd name="connsiteX47" fmla="*/ 909441 w 2068920"/>
                <a:gd name="connsiteY47" fmla="*/ 467399 h 4280675"/>
                <a:gd name="connsiteX48" fmla="*/ 928491 w 2068920"/>
                <a:gd name="connsiteY48" fmla="*/ 534074 h 4280675"/>
                <a:gd name="connsiteX49" fmla="*/ 1004691 w 2068920"/>
                <a:gd name="connsiteY49" fmla="*/ 610274 h 4280675"/>
                <a:gd name="connsiteX50" fmla="*/ 1166616 w 2068920"/>
                <a:gd name="connsiteY50" fmla="*/ 686474 h 4280675"/>
                <a:gd name="connsiteX51" fmla="*/ 1305590 w 2068920"/>
                <a:gd name="connsiteY51" fmla="*/ 653681 h 4280675"/>
                <a:gd name="connsiteX52" fmla="*/ 1493910 w 2068920"/>
                <a:gd name="connsiteY52" fmla="*/ 678703 h 4280675"/>
                <a:gd name="connsiteX53" fmla="*/ 1645109 w 2068920"/>
                <a:gd name="connsiteY53" fmla="*/ 737370 h 4280675"/>
                <a:gd name="connsiteX54" fmla="*/ 1820979 w 2068920"/>
                <a:gd name="connsiteY54" fmla="*/ 757274 h 4280675"/>
                <a:gd name="connsiteX55" fmla="*/ 1763082 w 2068920"/>
                <a:gd name="connsiteY55" fmla="*/ 516211 h 4280675"/>
                <a:gd name="connsiteX56" fmla="*/ 1662435 w 2068920"/>
                <a:gd name="connsiteY56" fmla="*/ 344715 h 4280675"/>
                <a:gd name="connsiteX57" fmla="*/ 1520016 w 2068920"/>
                <a:gd name="connsiteY57" fmla="*/ 265389 h 4280675"/>
                <a:gd name="connsiteX58" fmla="*/ 1425971 w 2068920"/>
                <a:gd name="connsiteY58" fmla="*/ 306143 h 4280675"/>
                <a:gd name="connsiteX59" fmla="*/ 1367099 w 2068920"/>
                <a:gd name="connsiteY59" fmla="*/ 153268 h 4280675"/>
                <a:gd name="connsiteX60" fmla="*/ 1613549 w 2068920"/>
                <a:gd name="connsiteY60" fmla="*/ 136709 h 4280675"/>
                <a:gd name="connsiteX61" fmla="*/ 1902576 w 2068920"/>
                <a:gd name="connsiteY61" fmla="*/ 468493 h 4280675"/>
                <a:gd name="connsiteX62" fmla="*/ 1985148 w 2068920"/>
                <a:gd name="connsiteY62" fmla="*/ 1923350 h 4280675"/>
                <a:gd name="connsiteX63" fmla="*/ 1779954 w 2068920"/>
                <a:gd name="connsiteY63" fmla="*/ 1997133 h 4280675"/>
                <a:gd name="connsiteX64" fmla="*/ 1551809 w 2068920"/>
                <a:gd name="connsiteY64" fmla="*/ 2081531 h 4280675"/>
                <a:gd name="connsiteX65" fmla="*/ 1271391 w 2068920"/>
                <a:gd name="connsiteY65" fmla="*/ 2277149 h 4280675"/>
                <a:gd name="connsiteX66" fmla="*/ 1261866 w 2068920"/>
                <a:gd name="connsiteY66" fmla="*/ 2248574 h 4280675"/>
                <a:gd name="connsiteX67" fmla="*/ 1347591 w 2068920"/>
                <a:gd name="connsiteY67" fmla="*/ 2134274 h 4280675"/>
                <a:gd name="connsiteX68" fmla="*/ 2039144 w 2068920"/>
                <a:gd name="connsiteY68" fmla="*/ 781157 h 4280675"/>
                <a:gd name="connsiteX69" fmla="*/ 1923122 w 2068920"/>
                <a:gd name="connsiteY69" fmla="*/ 961515 h 4280675"/>
                <a:gd name="connsiteX70" fmla="*/ 1740652 w 2068920"/>
                <a:gd name="connsiteY70" fmla="*/ 1003407 h 4280675"/>
                <a:gd name="connsiteX71" fmla="*/ 1429935 w 2068920"/>
                <a:gd name="connsiteY71" fmla="*/ 994117 h 4280675"/>
                <a:gd name="connsiteX72" fmla="*/ 1173216 w 2068920"/>
                <a:gd name="connsiteY72" fmla="*/ 1016295 h 4280675"/>
                <a:gd name="connsiteX73" fmla="*/ 1138041 w 2068920"/>
                <a:gd name="connsiteY73" fmla="*/ 1600874 h 4280675"/>
                <a:gd name="connsiteX74" fmla="*/ 1138041 w 2068920"/>
                <a:gd name="connsiteY74" fmla="*/ 1781849 h 4280675"/>
                <a:gd name="connsiteX75" fmla="*/ 1176141 w 2068920"/>
                <a:gd name="connsiteY75" fmla="*/ 2019974 h 4280675"/>
                <a:gd name="connsiteX76" fmla="*/ 1195191 w 2068920"/>
                <a:gd name="connsiteY76" fmla="*/ 2134274 h 4280675"/>
                <a:gd name="connsiteX77" fmla="*/ 1204716 w 2068920"/>
                <a:gd name="connsiteY77" fmla="*/ 2305724 h 4280675"/>
                <a:gd name="connsiteX78" fmla="*/ 1185666 w 2068920"/>
                <a:gd name="connsiteY78" fmla="*/ 2543849 h 4280675"/>
                <a:gd name="connsiteX79" fmla="*/ 1128516 w 2068920"/>
                <a:gd name="connsiteY79" fmla="*/ 2834357 h 4280675"/>
                <a:gd name="connsiteX80" fmla="*/ 1118991 w 2068920"/>
                <a:gd name="connsiteY80" fmla="*/ 3096299 h 4280675"/>
                <a:gd name="connsiteX81" fmla="*/ 1138041 w 2068920"/>
                <a:gd name="connsiteY81" fmla="*/ 3334424 h 4280675"/>
                <a:gd name="connsiteX82" fmla="*/ 1071366 w 2068920"/>
                <a:gd name="connsiteY82" fmla="*/ 3629699 h 4280675"/>
                <a:gd name="connsiteX83" fmla="*/ 995166 w 2068920"/>
                <a:gd name="connsiteY83" fmla="*/ 4029749 h 4280675"/>
                <a:gd name="connsiteX84" fmla="*/ 1061841 w 2068920"/>
                <a:gd name="connsiteY84" fmla="*/ 4182149 h 4280675"/>
                <a:gd name="connsiteX85" fmla="*/ 985641 w 2068920"/>
                <a:gd name="connsiteY85" fmla="*/ 4267874 h 4280675"/>
                <a:gd name="connsiteX86" fmla="*/ 871341 w 2068920"/>
                <a:gd name="connsiteY86" fmla="*/ 4277399 h 4280675"/>
                <a:gd name="connsiteX87" fmla="*/ 833241 w 2068920"/>
                <a:gd name="connsiteY87" fmla="*/ 4239299 h 4280675"/>
                <a:gd name="connsiteX88" fmla="*/ 833241 w 2068920"/>
                <a:gd name="connsiteY88" fmla="*/ 4191674 h 4280675"/>
                <a:gd name="connsiteX89" fmla="*/ 833241 w 2068920"/>
                <a:gd name="connsiteY89" fmla="*/ 4124999 h 4280675"/>
                <a:gd name="connsiteX90" fmla="*/ 861816 w 2068920"/>
                <a:gd name="connsiteY90" fmla="*/ 4020224 h 4280675"/>
                <a:gd name="connsiteX91" fmla="*/ 823716 w 2068920"/>
                <a:gd name="connsiteY91" fmla="*/ 3924974 h 4280675"/>
                <a:gd name="connsiteX92" fmla="*/ 861816 w 2068920"/>
                <a:gd name="connsiteY92" fmla="*/ 3772574 h 4280675"/>
                <a:gd name="connsiteX93" fmla="*/ 833241 w 2068920"/>
                <a:gd name="connsiteY93" fmla="*/ 3377282 h 4280675"/>
                <a:gd name="connsiteX94" fmla="*/ 880866 w 2068920"/>
                <a:gd name="connsiteY94" fmla="*/ 3105824 h 4280675"/>
                <a:gd name="connsiteX95" fmla="*/ 776091 w 2068920"/>
                <a:gd name="connsiteY95" fmla="*/ 2267624 h 4280675"/>
                <a:gd name="connsiteX96" fmla="*/ 690366 w 2068920"/>
                <a:gd name="connsiteY96" fmla="*/ 2858174 h 4280675"/>
                <a:gd name="connsiteX97" fmla="*/ 680841 w 2068920"/>
                <a:gd name="connsiteY97" fmla="*/ 3115349 h 4280675"/>
                <a:gd name="connsiteX98" fmla="*/ 699891 w 2068920"/>
                <a:gd name="connsiteY98" fmla="*/ 3343949 h 4280675"/>
                <a:gd name="connsiteX99" fmla="*/ 671316 w 2068920"/>
                <a:gd name="connsiteY99" fmla="*/ 3648749 h 4280675"/>
                <a:gd name="connsiteX100" fmla="*/ 680841 w 2068920"/>
                <a:gd name="connsiteY100" fmla="*/ 3820199 h 4280675"/>
                <a:gd name="connsiteX101" fmla="*/ 699891 w 2068920"/>
                <a:gd name="connsiteY101" fmla="*/ 3953549 h 4280675"/>
                <a:gd name="connsiteX102" fmla="*/ 699891 w 2068920"/>
                <a:gd name="connsiteY102" fmla="*/ 4039274 h 4280675"/>
                <a:gd name="connsiteX103" fmla="*/ 699891 w 2068920"/>
                <a:gd name="connsiteY103" fmla="*/ 4086899 h 4280675"/>
                <a:gd name="connsiteX104" fmla="*/ 699891 w 2068920"/>
                <a:gd name="connsiteY104" fmla="*/ 4163099 h 4280675"/>
                <a:gd name="connsiteX105" fmla="*/ 709416 w 2068920"/>
                <a:gd name="connsiteY105" fmla="*/ 4258349 h 4280675"/>
                <a:gd name="connsiteX106" fmla="*/ 661791 w 2068920"/>
                <a:gd name="connsiteY106" fmla="*/ 4277399 h 4280675"/>
                <a:gd name="connsiteX0" fmla="*/ 661791 w 2098391"/>
                <a:gd name="connsiteY0" fmla="*/ 4277399 h 4280675"/>
                <a:gd name="connsiteX1" fmla="*/ 490341 w 2098391"/>
                <a:gd name="connsiteY1" fmla="*/ 4239299 h 4280675"/>
                <a:gd name="connsiteX2" fmla="*/ 461766 w 2098391"/>
                <a:gd name="connsiteY2" fmla="*/ 4201199 h 4280675"/>
                <a:gd name="connsiteX3" fmla="*/ 557016 w 2098391"/>
                <a:gd name="connsiteY3" fmla="*/ 4020224 h 4280675"/>
                <a:gd name="connsiteX4" fmla="*/ 537966 w 2098391"/>
                <a:gd name="connsiteY4" fmla="*/ 3839249 h 4280675"/>
                <a:gd name="connsiteX5" fmla="*/ 433191 w 2098391"/>
                <a:gd name="connsiteY5" fmla="*/ 3458249 h 4280675"/>
                <a:gd name="connsiteX6" fmla="*/ 404616 w 2098391"/>
                <a:gd name="connsiteY6" fmla="*/ 3210599 h 4280675"/>
                <a:gd name="connsiteX7" fmla="*/ 433191 w 2098391"/>
                <a:gd name="connsiteY7" fmla="*/ 3010574 h 4280675"/>
                <a:gd name="connsiteX8" fmla="*/ 433191 w 2098391"/>
                <a:gd name="connsiteY8" fmla="*/ 2724824 h 4280675"/>
                <a:gd name="connsiteX9" fmla="*/ 385566 w 2098391"/>
                <a:gd name="connsiteY9" fmla="*/ 2467649 h 4280675"/>
                <a:gd name="connsiteX10" fmla="*/ 337941 w 2098391"/>
                <a:gd name="connsiteY10" fmla="*/ 2267624 h 4280675"/>
                <a:gd name="connsiteX11" fmla="*/ 395091 w 2098391"/>
                <a:gd name="connsiteY11" fmla="*/ 1819949 h 4280675"/>
                <a:gd name="connsiteX12" fmla="*/ 414141 w 2098391"/>
                <a:gd name="connsiteY12" fmla="*/ 1486574 h 4280675"/>
                <a:gd name="connsiteX13" fmla="*/ 404616 w 2098391"/>
                <a:gd name="connsiteY13" fmla="*/ 1191299 h 4280675"/>
                <a:gd name="connsiteX14" fmla="*/ 404616 w 2098391"/>
                <a:gd name="connsiteY14" fmla="*/ 1096049 h 4280675"/>
                <a:gd name="connsiteX15" fmla="*/ 309366 w 2098391"/>
                <a:gd name="connsiteY15" fmla="*/ 1343699 h 4280675"/>
                <a:gd name="connsiteX16" fmla="*/ 271266 w 2098391"/>
                <a:gd name="connsiteY16" fmla="*/ 1496099 h 4280675"/>
                <a:gd name="connsiteX17" fmla="*/ 261741 w 2098391"/>
                <a:gd name="connsiteY17" fmla="*/ 1648499 h 4280675"/>
                <a:gd name="connsiteX18" fmla="*/ 147441 w 2098391"/>
                <a:gd name="connsiteY18" fmla="*/ 1924724 h 4280675"/>
                <a:gd name="connsiteX19" fmla="*/ 118866 w 2098391"/>
                <a:gd name="connsiteY19" fmla="*/ 2029499 h 4280675"/>
                <a:gd name="connsiteX20" fmla="*/ 185541 w 2098391"/>
                <a:gd name="connsiteY20" fmla="*/ 2096174 h 4280675"/>
                <a:gd name="connsiteX21" fmla="*/ 233166 w 2098391"/>
                <a:gd name="connsiteY21" fmla="*/ 2229524 h 4280675"/>
                <a:gd name="connsiteX22" fmla="*/ 252216 w 2098391"/>
                <a:gd name="connsiteY22" fmla="*/ 2286674 h 4280675"/>
                <a:gd name="connsiteX23" fmla="*/ 195066 w 2098391"/>
                <a:gd name="connsiteY23" fmla="*/ 2258099 h 4280675"/>
                <a:gd name="connsiteX24" fmla="*/ 137916 w 2098391"/>
                <a:gd name="connsiteY24" fmla="*/ 2210474 h 4280675"/>
                <a:gd name="connsiteX25" fmla="*/ 137916 w 2098391"/>
                <a:gd name="connsiteY25" fmla="*/ 2286674 h 4280675"/>
                <a:gd name="connsiteX26" fmla="*/ 176016 w 2098391"/>
                <a:gd name="connsiteY26" fmla="*/ 2343824 h 4280675"/>
                <a:gd name="connsiteX27" fmla="*/ 176016 w 2098391"/>
                <a:gd name="connsiteY27" fmla="*/ 2391449 h 4280675"/>
                <a:gd name="connsiteX28" fmla="*/ 99816 w 2098391"/>
                <a:gd name="connsiteY28" fmla="*/ 2391449 h 4280675"/>
                <a:gd name="connsiteX29" fmla="*/ 4566 w 2098391"/>
                <a:gd name="connsiteY29" fmla="*/ 2267624 h 4280675"/>
                <a:gd name="connsiteX30" fmla="*/ 14091 w 2098391"/>
                <a:gd name="connsiteY30" fmla="*/ 2096174 h 4280675"/>
                <a:gd name="connsiteX31" fmla="*/ 4566 w 2098391"/>
                <a:gd name="connsiteY31" fmla="*/ 2019974 h 4280675"/>
                <a:gd name="connsiteX32" fmla="*/ 52191 w 2098391"/>
                <a:gd name="connsiteY32" fmla="*/ 1667549 h 4280675"/>
                <a:gd name="connsiteX33" fmla="*/ 80766 w 2098391"/>
                <a:gd name="connsiteY33" fmla="*/ 1438949 h 4280675"/>
                <a:gd name="connsiteX34" fmla="*/ 118866 w 2098391"/>
                <a:gd name="connsiteY34" fmla="*/ 1115099 h 4280675"/>
                <a:gd name="connsiteX35" fmla="*/ 185541 w 2098391"/>
                <a:gd name="connsiteY35" fmla="*/ 829349 h 4280675"/>
                <a:gd name="connsiteX36" fmla="*/ 347466 w 2098391"/>
                <a:gd name="connsiteY36" fmla="*/ 705524 h 4280675"/>
                <a:gd name="connsiteX37" fmla="*/ 595116 w 2098391"/>
                <a:gd name="connsiteY37" fmla="*/ 553124 h 4280675"/>
                <a:gd name="connsiteX38" fmla="*/ 642741 w 2098391"/>
                <a:gd name="connsiteY38" fmla="*/ 486449 h 4280675"/>
                <a:gd name="connsiteX39" fmla="*/ 614166 w 2098391"/>
                <a:gd name="connsiteY39" fmla="*/ 429299 h 4280675"/>
                <a:gd name="connsiteX40" fmla="*/ 566541 w 2098391"/>
                <a:gd name="connsiteY40" fmla="*/ 238799 h 4280675"/>
                <a:gd name="connsiteX41" fmla="*/ 595116 w 2098391"/>
                <a:gd name="connsiteY41" fmla="*/ 76874 h 4280675"/>
                <a:gd name="connsiteX42" fmla="*/ 671316 w 2098391"/>
                <a:gd name="connsiteY42" fmla="*/ 10199 h 4280675"/>
                <a:gd name="connsiteX43" fmla="*/ 861816 w 2098391"/>
                <a:gd name="connsiteY43" fmla="*/ 10199 h 4280675"/>
                <a:gd name="connsiteX44" fmla="*/ 947541 w 2098391"/>
                <a:gd name="connsiteY44" fmla="*/ 105449 h 4280675"/>
                <a:gd name="connsiteX45" fmla="*/ 976116 w 2098391"/>
                <a:gd name="connsiteY45" fmla="*/ 267374 h 4280675"/>
                <a:gd name="connsiteX46" fmla="*/ 938016 w 2098391"/>
                <a:gd name="connsiteY46" fmla="*/ 400724 h 4280675"/>
                <a:gd name="connsiteX47" fmla="*/ 909441 w 2098391"/>
                <a:gd name="connsiteY47" fmla="*/ 467399 h 4280675"/>
                <a:gd name="connsiteX48" fmla="*/ 928491 w 2098391"/>
                <a:gd name="connsiteY48" fmla="*/ 534074 h 4280675"/>
                <a:gd name="connsiteX49" fmla="*/ 1004691 w 2098391"/>
                <a:gd name="connsiteY49" fmla="*/ 610274 h 4280675"/>
                <a:gd name="connsiteX50" fmla="*/ 1166616 w 2098391"/>
                <a:gd name="connsiteY50" fmla="*/ 686474 h 4280675"/>
                <a:gd name="connsiteX51" fmla="*/ 1305590 w 2098391"/>
                <a:gd name="connsiteY51" fmla="*/ 653681 h 4280675"/>
                <a:gd name="connsiteX52" fmla="*/ 1493910 w 2098391"/>
                <a:gd name="connsiteY52" fmla="*/ 678703 h 4280675"/>
                <a:gd name="connsiteX53" fmla="*/ 1645109 w 2098391"/>
                <a:gd name="connsiteY53" fmla="*/ 737370 h 4280675"/>
                <a:gd name="connsiteX54" fmla="*/ 1820979 w 2098391"/>
                <a:gd name="connsiteY54" fmla="*/ 757274 h 4280675"/>
                <a:gd name="connsiteX55" fmla="*/ 1763082 w 2098391"/>
                <a:gd name="connsiteY55" fmla="*/ 516211 h 4280675"/>
                <a:gd name="connsiteX56" fmla="*/ 1662435 w 2098391"/>
                <a:gd name="connsiteY56" fmla="*/ 344715 h 4280675"/>
                <a:gd name="connsiteX57" fmla="*/ 1520016 w 2098391"/>
                <a:gd name="connsiteY57" fmla="*/ 265389 h 4280675"/>
                <a:gd name="connsiteX58" fmla="*/ 1425971 w 2098391"/>
                <a:gd name="connsiteY58" fmla="*/ 306143 h 4280675"/>
                <a:gd name="connsiteX59" fmla="*/ 1367099 w 2098391"/>
                <a:gd name="connsiteY59" fmla="*/ 153268 h 4280675"/>
                <a:gd name="connsiteX60" fmla="*/ 1613549 w 2098391"/>
                <a:gd name="connsiteY60" fmla="*/ 136709 h 4280675"/>
                <a:gd name="connsiteX61" fmla="*/ 1902576 w 2098391"/>
                <a:gd name="connsiteY61" fmla="*/ 468493 h 4280675"/>
                <a:gd name="connsiteX62" fmla="*/ 2096294 w 2098391"/>
                <a:gd name="connsiteY62" fmla="*/ 992888 h 4280675"/>
                <a:gd name="connsiteX63" fmla="*/ 1779954 w 2098391"/>
                <a:gd name="connsiteY63" fmla="*/ 1997133 h 4280675"/>
                <a:gd name="connsiteX64" fmla="*/ 1551809 w 2098391"/>
                <a:gd name="connsiteY64" fmla="*/ 2081531 h 4280675"/>
                <a:gd name="connsiteX65" fmla="*/ 1271391 w 2098391"/>
                <a:gd name="connsiteY65" fmla="*/ 2277149 h 4280675"/>
                <a:gd name="connsiteX66" fmla="*/ 1261866 w 2098391"/>
                <a:gd name="connsiteY66" fmla="*/ 2248574 h 4280675"/>
                <a:gd name="connsiteX67" fmla="*/ 1347591 w 2098391"/>
                <a:gd name="connsiteY67" fmla="*/ 2134274 h 4280675"/>
                <a:gd name="connsiteX68" fmla="*/ 2039144 w 2098391"/>
                <a:gd name="connsiteY68" fmla="*/ 781157 h 4280675"/>
                <a:gd name="connsiteX69" fmla="*/ 1923122 w 2098391"/>
                <a:gd name="connsiteY69" fmla="*/ 961515 h 4280675"/>
                <a:gd name="connsiteX70" fmla="*/ 1740652 w 2098391"/>
                <a:gd name="connsiteY70" fmla="*/ 1003407 h 4280675"/>
                <a:gd name="connsiteX71" fmla="*/ 1429935 w 2098391"/>
                <a:gd name="connsiteY71" fmla="*/ 994117 h 4280675"/>
                <a:gd name="connsiteX72" fmla="*/ 1173216 w 2098391"/>
                <a:gd name="connsiteY72" fmla="*/ 1016295 h 4280675"/>
                <a:gd name="connsiteX73" fmla="*/ 1138041 w 2098391"/>
                <a:gd name="connsiteY73" fmla="*/ 1600874 h 4280675"/>
                <a:gd name="connsiteX74" fmla="*/ 1138041 w 2098391"/>
                <a:gd name="connsiteY74" fmla="*/ 1781849 h 4280675"/>
                <a:gd name="connsiteX75" fmla="*/ 1176141 w 2098391"/>
                <a:gd name="connsiteY75" fmla="*/ 2019974 h 4280675"/>
                <a:gd name="connsiteX76" fmla="*/ 1195191 w 2098391"/>
                <a:gd name="connsiteY76" fmla="*/ 2134274 h 4280675"/>
                <a:gd name="connsiteX77" fmla="*/ 1204716 w 2098391"/>
                <a:gd name="connsiteY77" fmla="*/ 2305724 h 4280675"/>
                <a:gd name="connsiteX78" fmla="*/ 1185666 w 2098391"/>
                <a:gd name="connsiteY78" fmla="*/ 2543849 h 4280675"/>
                <a:gd name="connsiteX79" fmla="*/ 1128516 w 2098391"/>
                <a:gd name="connsiteY79" fmla="*/ 2834357 h 4280675"/>
                <a:gd name="connsiteX80" fmla="*/ 1118991 w 2098391"/>
                <a:gd name="connsiteY80" fmla="*/ 3096299 h 4280675"/>
                <a:gd name="connsiteX81" fmla="*/ 1138041 w 2098391"/>
                <a:gd name="connsiteY81" fmla="*/ 3334424 h 4280675"/>
                <a:gd name="connsiteX82" fmla="*/ 1071366 w 2098391"/>
                <a:gd name="connsiteY82" fmla="*/ 3629699 h 4280675"/>
                <a:gd name="connsiteX83" fmla="*/ 995166 w 2098391"/>
                <a:gd name="connsiteY83" fmla="*/ 4029749 h 4280675"/>
                <a:gd name="connsiteX84" fmla="*/ 1061841 w 2098391"/>
                <a:gd name="connsiteY84" fmla="*/ 4182149 h 4280675"/>
                <a:gd name="connsiteX85" fmla="*/ 985641 w 2098391"/>
                <a:gd name="connsiteY85" fmla="*/ 4267874 h 4280675"/>
                <a:gd name="connsiteX86" fmla="*/ 871341 w 2098391"/>
                <a:gd name="connsiteY86" fmla="*/ 4277399 h 4280675"/>
                <a:gd name="connsiteX87" fmla="*/ 833241 w 2098391"/>
                <a:gd name="connsiteY87" fmla="*/ 4239299 h 4280675"/>
                <a:gd name="connsiteX88" fmla="*/ 833241 w 2098391"/>
                <a:gd name="connsiteY88" fmla="*/ 4191674 h 4280675"/>
                <a:gd name="connsiteX89" fmla="*/ 833241 w 2098391"/>
                <a:gd name="connsiteY89" fmla="*/ 4124999 h 4280675"/>
                <a:gd name="connsiteX90" fmla="*/ 861816 w 2098391"/>
                <a:gd name="connsiteY90" fmla="*/ 4020224 h 4280675"/>
                <a:gd name="connsiteX91" fmla="*/ 823716 w 2098391"/>
                <a:gd name="connsiteY91" fmla="*/ 3924974 h 4280675"/>
                <a:gd name="connsiteX92" fmla="*/ 861816 w 2098391"/>
                <a:gd name="connsiteY92" fmla="*/ 3772574 h 4280675"/>
                <a:gd name="connsiteX93" fmla="*/ 833241 w 2098391"/>
                <a:gd name="connsiteY93" fmla="*/ 3377282 h 4280675"/>
                <a:gd name="connsiteX94" fmla="*/ 880866 w 2098391"/>
                <a:gd name="connsiteY94" fmla="*/ 3105824 h 4280675"/>
                <a:gd name="connsiteX95" fmla="*/ 776091 w 2098391"/>
                <a:gd name="connsiteY95" fmla="*/ 2267624 h 4280675"/>
                <a:gd name="connsiteX96" fmla="*/ 690366 w 2098391"/>
                <a:gd name="connsiteY96" fmla="*/ 2858174 h 4280675"/>
                <a:gd name="connsiteX97" fmla="*/ 680841 w 2098391"/>
                <a:gd name="connsiteY97" fmla="*/ 3115349 h 4280675"/>
                <a:gd name="connsiteX98" fmla="*/ 699891 w 2098391"/>
                <a:gd name="connsiteY98" fmla="*/ 3343949 h 4280675"/>
                <a:gd name="connsiteX99" fmla="*/ 671316 w 2098391"/>
                <a:gd name="connsiteY99" fmla="*/ 3648749 h 4280675"/>
                <a:gd name="connsiteX100" fmla="*/ 680841 w 2098391"/>
                <a:gd name="connsiteY100" fmla="*/ 3820199 h 4280675"/>
                <a:gd name="connsiteX101" fmla="*/ 699891 w 2098391"/>
                <a:gd name="connsiteY101" fmla="*/ 3953549 h 4280675"/>
                <a:gd name="connsiteX102" fmla="*/ 699891 w 2098391"/>
                <a:gd name="connsiteY102" fmla="*/ 4039274 h 4280675"/>
                <a:gd name="connsiteX103" fmla="*/ 699891 w 2098391"/>
                <a:gd name="connsiteY103" fmla="*/ 4086899 h 4280675"/>
                <a:gd name="connsiteX104" fmla="*/ 699891 w 2098391"/>
                <a:gd name="connsiteY104" fmla="*/ 4163099 h 4280675"/>
                <a:gd name="connsiteX105" fmla="*/ 709416 w 2098391"/>
                <a:gd name="connsiteY105" fmla="*/ 4258349 h 4280675"/>
                <a:gd name="connsiteX106" fmla="*/ 661791 w 2098391"/>
                <a:gd name="connsiteY106" fmla="*/ 4277399 h 4280675"/>
                <a:gd name="connsiteX0" fmla="*/ 661791 w 2098391"/>
                <a:gd name="connsiteY0" fmla="*/ 4277399 h 4280675"/>
                <a:gd name="connsiteX1" fmla="*/ 490341 w 2098391"/>
                <a:gd name="connsiteY1" fmla="*/ 4239299 h 4280675"/>
                <a:gd name="connsiteX2" fmla="*/ 461766 w 2098391"/>
                <a:gd name="connsiteY2" fmla="*/ 4201199 h 4280675"/>
                <a:gd name="connsiteX3" fmla="*/ 557016 w 2098391"/>
                <a:gd name="connsiteY3" fmla="*/ 4020224 h 4280675"/>
                <a:gd name="connsiteX4" fmla="*/ 537966 w 2098391"/>
                <a:gd name="connsiteY4" fmla="*/ 3839249 h 4280675"/>
                <a:gd name="connsiteX5" fmla="*/ 433191 w 2098391"/>
                <a:gd name="connsiteY5" fmla="*/ 3458249 h 4280675"/>
                <a:gd name="connsiteX6" fmla="*/ 404616 w 2098391"/>
                <a:gd name="connsiteY6" fmla="*/ 3210599 h 4280675"/>
                <a:gd name="connsiteX7" fmla="*/ 433191 w 2098391"/>
                <a:gd name="connsiteY7" fmla="*/ 3010574 h 4280675"/>
                <a:gd name="connsiteX8" fmla="*/ 433191 w 2098391"/>
                <a:gd name="connsiteY8" fmla="*/ 2724824 h 4280675"/>
                <a:gd name="connsiteX9" fmla="*/ 385566 w 2098391"/>
                <a:gd name="connsiteY9" fmla="*/ 2467649 h 4280675"/>
                <a:gd name="connsiteX10" fmla="*/ 337941 w 2098391"/>
                <a:gd name="connsiteY10" fmla="*/ 2267624 h 4280675"/>
                <a:gd name="connsiteX11" fmla="*/ 395091 w 2098391"/>
                <a:gd name="connsiteY11" fmla="*/ 1819949 h 4280675"/>
                <a:gd name="connsiteX12" fmla="*/ 414141 w 2098391"/>
                <a:gd name="connsiteY12" fmla="*/ 1486574 h 4280675"/>
                <a:gd name="connsiteX13" fmla="*/ 404616 w 2098391"/>
                <a:gd name="connsiteY13" fmla="*/ 1191299 h 4280675"/>
                <a:gd name="connsiteX14" fmla="*/ 404616 w 2098391"/>
                <a:gd name="connsiteY14" fmla="*/ 1096049 h 4280675"/>
                <a:gd name="connsiteX15" fmla="*/ 309366 w 2098391"/>
                <a:gd name="connsiteY15" fmla="*/ 1343699 h 4280675"/>
                <a:gd name="connsiteX16" fmla="*/ 271266 w 2098391"/>
                <a:gd name="connsiteY16" fmla="*/ 1496099 h 4280675"/>
                <a:gd name="connsiteX17" fmla="*/ 261741 w 2098391"/>
                <a:gd name="connsiteY17" fmla="*/ 1648499 h 4280675"/>
                <a:gd name="connsiteX18" fmla="*/ 147441 w 2098391"/>
                <a:gd name="connsiteY18" fmla="*/ 1924724 h 4280675"/>
                <a:gd name="connsiteX19" fmla="*/ 118866 w 2098391"/>
                <a:gd name="connsiteY19" fmla="*/ 2029499 h 4280675"/>
                <a:gd name="connsiteX20" fmla="*/ 185541 w 2098391"/>
                <a:gd name="connsiteY20" fmla="*/ 2096174 h 4280675"/>
                <a:gd name="connsiteX21" fmla="*/ 233166 w 2098391"/>
                <a:gd name="connsiteY21" fmla="*/ 2229524 h 4280675"/>
                <a:gd name="connsiteX22" fmla="*/ 252216 w 2098391"/>
                <a:gd name="connsiteY22" fmla="*/ 2286674 h 4280675"/>
                <a:gd name="connsiteX23" fmla="*/ 195066 w 2098391"/>
                <a:gd name="connsiteY23" fmla="*/ 2258099 h 4280675"/>
                <a:gd name="connsiteX24" fmla="*/ 137916 w 2098391"/>
                <a:gd name="connsiteY24" fmla="*/ 2210474 h 4280675"/>
                <a:gd name="connsiteX25" fmla="*/ 137916 w 2098391"/>
                <a:gd name="connsiteY25" fmla="*/ 2286674 h 4280675"/>
                <a:gd name="connsiteX26" fmla="*/ 176016 w 2098391"/>
                <a:gd name="connsiteY26" fmla="*/ 2343824 h 4280675"/>
                <a:gd name="connsiteX27" fmla="*/ 176016 w 2098391"/>
                <a:gd name="connsiteY27" fmla="*/ 2391449 h 4280675"/>
                <a:gd name="connsiteX28" fmla="*/ 99816 w 2098391"/>
                <a:gd name="connsiteY28" fmla="*/ 2391449 h 4280675"/>
                <a:gd name="connsiteX29" fmla="*/ 4566 w 2098391"/>
                <a:gd name="connsiteY29" fmla="*/ 2267624 h 4280675"/>
                <a:gd name="connsiteX30" fmla="*/ 14091 w 2098391"/>
                <a:gd name="connsiteY30" fmla="*/ 2096174 h 4280675"/>
                <a:gd name="connsiteX31" fmla="*/ 4566 w 2098391"/>
                <a:gd name="connsiteY31" fmla="*/ 2019974 h 4280675"/>
                <a:gd name="connsiteX32" fmla="*/ 52191 w 2098391"/>
                <a:gd name="connsiteY32" fmla="*/ 1667549 h 4280675"/>
                <a:gd name="connsiteX33" fmla="*/ 80766 w 2098391"/>
                <a:gd name="connsiteY33" fmla="*/ 1438949 h 4280675"/>
                <a:gd name="connsiteX34" fmla="*/ 118866 w 2098391"/>
                <a:gd name="connsiteY34" fmla="*/ 1115099 h 4280675"/>
                <a:gd name="connsiteX35" fmla="*/ 185541 w 2098391"/>
                <a:gd name="connsiteY35" fmla="*/ 829349 h 4280675"/>
                <a:gd name="connsiteX36" fmla="*/ 347466 w 2098391"/>
                <a:gd name="connsiteY36" fmla="*/ 705524 h 4280675"/>
                <a:gd name="connsiteX37" fmla="*/ 595116 w 2098391"/>
                <a:gd name="connsiteY37" fmla="*/ 553124 h 4280675"/>
                <a:gd name="connsiteX38" fmla="*/ 642741 w 2098391"/>
                <a:gd name="connsiteY38" fmla="*/ 486449 h 4280675"/>
                <a:gd name="connsiteX39" fmla="*/ 614166 w 2098391"/>
                <a:gd name="connsiteY39" fmla="*/ 429299 h 4280675"/>
                <a:gd name="connsiteX40" fmla="*/ 566541 w 2098391"/>
                <a:gd name="connsiteY40" fmla="*/ 238799 h 4280675"/>
                <a:gd name="connsiteX41" fmla="*/ 595116 w 2098391"/>
                <a:gd name="connsiteY41" fmla="*/ 76874 h 4280675"/>
                <a:gd name="connsiteX42" fmla="*/ 671316 w 2098391"/>
                <a:gd name="connsiteY42" fmla="*/ 10199 h 4280675"/>
                <a:gd name="connsiteX43" fmla="*/ 861816 w 2098391"/>
                <a:gd name="connsiteY43" fmla="*/ 10199 h 4280675"/>
                <a:gd name="connsiteX44" fmla="*/ 947541 w 2098391"/>
                <a:gd name="connsiteY44" fmla="*/ 105449 h 4280675"/>
                <a:gd name="connsiteX45" fmla="*/ 976116 w 2098391"/>
                <a:gd name="connsiteY45" fmla="*/ 267374 h 4280675"/>
                <a:gd name="connsiteX46" fmla="*/ 938016 w 2098391"/>
                <a:gd name="connsiteY46" fmla="*/ 400724 h 4280675"/>
                <a:gd name="connsiteX47" fmla="*/ 909441 w 2098391"/>
                <a:gd name="connsiteY47" fmla="*/ 467399 h 4280675"/>
                <a:gd name="connsiteX48" fmla="*/ 928491 w 2098391"/>
                <a:gd name="connsiteY48" fmla="*/ 534074 h 4280675"/>
                <a:gd name="connsiteX49" fmla="*/ 1004691 w 2098391"/>
                <a:gd name="connsiteY49" fmla="*/ 610274 h 4280675"/>
                <a:gd name="connsiteX50" fmla="*/ 1166616 w 2098391"/>
                <a:gd name="connsiteY50" fmla="*/ 686474 h 4280675"/>
                <a:gd name="connsiteX51" fmla="*/ 1305590 w 2098391"/>
                <a:gd name="connsiteY51" fmla="*/ 653681 h 4280675"/>
                <a:gd name="connsiteX52" fmla="*/ 1493910 w 2098391"/>
                <a:gd name="connsiteY52" fmla="*/ 678703 h 4280675"/>
                <a:gd name="connsiteX53" fmla="*/ 1645109 w 2098391"/>
                <a:gd name="connsiteY53" fmla="*/ 737370 h 4280675"/>
                <a:gd name="connsiteX54" fmla="*/ 1820979 w 2098391"/>
                <a:gd name="connsiteY54" fmla="*/ 757274 h 4280675"/>
                <a:gd name="connsiteX55" fmla="*/ 1763082 w 2098391"/>
                <a:gd name="connsiteY55" fmla="*/ 516211 h 4280675"/>
                <a:gd name="connsiteX56" fmla="*/ 1662435 w 2098391"/>
                <a:gd name="connsiteY56" fmla="*/ 344715 h 4280675"/>
                <a:gd name="connsiteX57" fmla="*/ 1520016 w 2098391"/>
                <a:gd name="connsiteY57" fmla="*/ 265389 h 4280675"/>
                <a:gd name="connsiteX58" fmla="*/ 1425971 w 2098391"/>
                <a:gd name="connsiteY58" fmla="*/ 306143 h 4280675"/>
                <a:gd name="connsiteX59" fmla="*/ 1367099 w 2098391"/>
                <a:gd name="connsiteY59" fmla="*/ 153268 h 4280675"/>
                <a:gd name="connsiteX60" fmla="*/ 1613549 w 2098391"/>
                <a:gd name="connsiteY60" fmla="*/ 136709 h 4280675"/>
                <a:gd name="connsiteX61" fmla="*/ 1902576 w 2098391"/>
                <a:gd name="connsiteY61" fmla="*/ 468493 h 4280675"/>
                <a:gd name="connsiteX62" fmla="*/ 2096294 w 2098391"/>
                <a:gd name="connsiteY62" fmla="*/ 992888 h 4280675"/>
                <a:gd name="connsiteX63" fmla="*/ 1779954 w 2098391"/>
                <a:gd name="connsiteY63" fmla="*/ 1997133 h 4280675"/>
                <a:gd name="connsiteX64" fmla="*/ 1551809 w 2098391"/>
                <a:gd name="connsiteY64" fmla="*/ 2081531 h 4280675"/>
                <a:gd name="connsiteX65" fmla="*/ 1271391 w 2098391"/>
                <a:gd name="connsiteY65" fmla="*/ 2277149 h 4280675"/>
                <a:gd name="connsiteX66" fmla="*/ 1261866 w 2098391"/>
                <a:gd name="connsiteY66" fmla="*/ 2248574 h 4280675"/>
                <a:gd name="connsiteX67" fmla="*/ 1347591 w 2098391"/>
                <a:gd name="connsiteY67" fmla="*/ 2134274 h 4280675"/>
                <a:gd name="connsiteX68" fmla="*/ 1936547 w 2098391"/>
                <a:gd name="connsiteY68" fmla="*/ 958388 h 4280675"/>
                <a:gd name="connsiteX69" fmla="*/ 1923122 w 2098391"/>
                <a:gd name="connsiteY69" fmla="*/ 961515 h 4280675"/>
                <a:gd name="connsiteX70" fmla="*/ 1740652 w 2098391"/>
                <a:gd name="connsiteY70" fmla="*/ 1003407 h 4280675"/>
                <a:gd name="connsiteX71" fmla="*/ 1429935 w 2098391"/>
                <a:gd name="connsiteY71" fmla="*/ 994117 h 4280675"/>
                <a:gd name="connsiteX72" fmla="*/ 1173216 w 2098391"/>
                <a:gd name="connsiteY72" fmla="*/ 1016295 h 4280675"/>
                <a:gd name="connsiteX73" fmla="*/ 1138041 w 2098391"/>
                <a:gd name="connsiteY73" fmla="*/ 1600874 h 4280675"/>
                <a:gd name="connsiteX74" fmla="*/ 1138041 w 2098391"/>
                <a:gd name="connsiteY74" fmla="*/ 1781849 h 4280675"/>
                <a:gd name="connsiteX75" fmla="*/ 1176141 w 2098391"/>
                <a:gd name="connsiteY75" fmla="*/ 2019974 h 4280675"/>
                <a:gd name="connsiteX76" fmla="*/ 1195191 w 2098391"/>
                <a:gd name="connsiteY76" fmla="*/ 2134274 h 4280675"/>
                <a:gd name="connsiteX77" fmla="*/ 1204716 w 2098391"/>
                <a:gd name="connsiteY77" fmla="*/ 2305724 h 4280675"/>
                <a:gd name="connsiteX78" fmla="*/ 1185666 w 2098391"/>
                <a:gd name="connsiteY78" fmla="*/ 2543849 h 4280675"/>
                <a:gd name="connsiteX79" fmla="*/ 1128516 w 2098391"/>
                <a:gd name="connsiteY79" fmla="*/ 2834357 h 4280675"/>
                <a:gd name="connsiteX80" fmla="*/ 1118991 w 2098391"/>
                <a:gd name="connsiteY80" fmla="*/ 3096299 h 4280675"/>
                <a:gd name="connsiteX81" fmla="*/ 1138041 w 2098391"/>
                <a:gd name="connsiteY81" fmla="*/ 3334424 h 4280675"/>
                <a:gd name="connsiteX82" fmla="*/ 1071366 w 2098391"/>
                <a:gd name="connsiteY82" fmla="*/ 3629699 h 4280675"/>
                <a:gd name="connsiteX83" fmla="*/ 995166 w 2098391"/>
                <a:gd name="connsiteY83" fmla="*/ 4029749 h 4280675"/>
                <a:gd name="connsiteX84" fmla="*/ 1061841 w 2098391"/>
                <a:gd name="connsiteY84" fmla="*/ 4182149 h 4280675"/>
                <a:gd name="connsiteX85" fmla="*/ 985641 w 2098391"/>
                <a:gd name="connsiteY85" fmla="*/ 4267874 h 4280675"/>
                <a:gd name="connsiteX86" fmla="*/ 871341 w 2098391"/>
                <a:gd name="connsiteY86" fmla="*/ 4277399 h 4280675"/>
                <a:gd name="connsiteX87" fmla="*/ 833241 w 2098391"/>
                <a:gd name="connsiteY87" fmla="*/ 4239299 h 4280675"/>
                <a:gd name="connsiteX88" fmla="*/ 833241 w 2098391"/>
                <a:gd name="connsiteY88" fmla="*/ 4191674 h 4280675"/>
                <a:gd name="connsiteX89" fmla="*/ 833241 w 2098391"/>
                <a:gd name="connsiteY89" fmla="*/ 4124999 h 4280675"/>
                <a:gd name="connsiteX90" fmla="*/ 861816 w 2098391"/>
                <a:gd name="connsiteY90" fmla="*/ 4020224 h 4280675"/>
                <a:gd name="connsiteX91" fmla="*/ 823716 w 2098391"/>
                <a:gd name="connsiteY91" fmla="*/ 3924974 h 4280675"/>
                <a:gd name="connsiteX92" fmla="*/ 861816 w 2098391"/>
                <a:gd name="connsiteY92" fmla="*/ 3772574 h 4280675"/>
                <a:gd name="connsiteX93" fmla="*/ 833241 w 2098391"/>
                <a:gd name="connsiteY93" fmla="*/ 3377282 h 4280675"/>
                <a:gd name="connsiteX94" fmla="*/ 880866 w 2098391"/>
                <a:gd name="connsiteY94" fmla="*/ 3105824 h 4280675"/>
                <a:gd name="connsiteX95" fmla="*/ 776091 w 2098391"/>
                <a:gd name="connsiteY95" fmla="*/ 2267624 h 4280675"/>
                <a:gd name="connsiteX96" fmla="*/ 690366 w 2098391"/>
                <a:gd name="connsiteY96" fmla="*/ 2858174 h 4280675"/>
                <a:gd name="connsiteX97" fmla="*/ 680841 w 2098391"/>
                <a:gd name="connsiteY97" fmla="*/ 3115349 h 4280675"/>
                <a:gd name="connsiteX98" fmla="*/ 699891 w 2098391"/>
                <a:gd name="connsiteY98" fmla="*/ 3343949 h 4280675"/>
                <a:gd name="connsiteX99" fmla="*/ 671316 w 2098391"/>
                <a:gd name="connsiteY99" fmla="*/ 3648749 h 4280675"/>
                <a:gd name="connsiteX100" fmla="*/ 680841 w 2098391"/>
                <a:gd name="connsiteY100" fmla="*/ 3820199 h 4280675"/>
                <a:gd name="connsiteX101" fmla="*/ 699891 w 2098391"/>
                <a:gd name="connsiteY101" fmla="*/ 3953549 h 4280675"/>
                <a:gd name="connsiteX102" fmla="*/ 699891 w 2098391"/>
                <a:gd name="connsiteY102" fmla="*/ 4039274 h 4280675"/>
                <a:gd name="connsiteX103" fmla="*/ 699891 w 2098391"/>
                <a:gd name="connsiteY103" fmla="*/ 4086899 h 4280675"/>
                <a:gd name="connsiteX104" fmla="*/ 699891 w 2098391"/>
                <a:gd name="connsiteY104" fmla="*/ 4163099 h 4280675"/>
                <a:gd name="connsiteX105" fmla="*/ 709416 w 2098391"/>
                <a:gd name="connsiteY105" fmla="*/ 4258349 h 4280675"/>
                <a:gd name="connsiteX106" fmla="*/ 661791 w 2098391"/>
                <a:gd name="connsiteY106" fmla="*/ 4277399 h 4280675"/>
                <a:gd name="connsiteX0" fmla="*/ 661791 w 2108195"/>
                <a:gd name="connsiteY0" fmla="*/ 4277399 h 4280675"/>
                <a:gd name="connsiteX1" fmla="*/ 490341 w 2108195"/>
                <a:gd name="connsiteY1" fmla="*/ 4239299 h 4280675"/>
                <a:gd name="connsiteX2" fmla="*/ 461766 w 2108195"/>
                <a:gd name="connsiteY2" fmla="*/ 4201199 h 4280675"/>
                <a:gd name="connsiteX3" fmla="*/ 557016 w 2108195"/>
                <a:gd name="connsiteY3" fmla="*/ 4020224 h 4280675"/>
                <a:gd name="connsiteX4" fmla="*/ 537966 w 2108195"/>
                <a:gd name="connsiteY4" fmla="*/ 3839249 h 4280675"/>
                <a:gd name="connsiteX5" fmla="*/ 433191 w 2108195"/>
                <a:gd name="connsiteY5" fmla="*/ 3458249 h 4280675"/>
                <a:gd name="connsiteX6" fmla="*/ 404616 w 2108195"/>
                <a:gd name="connsiteY6" fmla="*/ 3210599 h 4280675"/>
                <a:gd name="connsiteX7" fmla="*/ 433191 w 2108195"/>
                <a:gd name="connsiteY7" fmla="*/ 3010574 h 4280675"/>
                <a:gd name="connsiteX8" fmla="*/ 433191 w 2108195"/>
                <a:gd name="connsiteY8" fmla="*/ 2724824 h 4280675"/>
                <a:gd name="connsiteX9" fmla="*/ 385566 w 2108195"/>
                <a:gd name="connsiteY9" fmla="*/ 2467649 h 4280675"/>
                <a:gd name="connsiteX10" fmla="*/ 337941 w 2108195"/>
                <a:gd name="connsiteY10" fmla="*/ 2267624 h 4280675"/>
                <a:gd name="connsiteX11" fmla="*/ 395091 w 2108195"/>
                <a:gd name="connsiteY11" fmla="*/ 1819949 h 4280675"/>
                <a:gd name="connsiteX12" fmla="*/ 414141 w 2108195"/>
                <a:gd name="connsiteY12" fmla="*/ 1486574 h 4280675"/>
                <a:gd name="connsiteX13" fmla="*/ 404616 w 2108195"/>
                <a:gd name="connsiteY13" fmla="*/ 1191299 h 4280675"/>
                <a:gd name="connsiteX14" fmla="*/ 404616 w 2108195"/>
                <a:gd name="connsiteY14" fmla="*/ 1096049 h 4280675"/>
                <a:gd name="connsiteX15" fmla="*/ 309366 w 2108195"/>
                <a:gd name="connsiteY15" fmla="*/ 1343699 h 4280675"/>
                <a:gd name="connsiteX16" fmla="*/ 271266 w 2108195"/>
                <a:gd name="connsiteY16" fmla="*/ 1496099 h 4280675"/>
                <a:gd name="connsiteX17" fmla="*/ 261741 w 2108195"/>
                <a:gd name="connsiteY17" fmla="*/ 1648499 h 4280675"/>
                <a:gd name="connsiteX18" fmla="*/ 147441 w 2108195"/>
                <a:gd name="connsiteY18" fmla="*/ 1924724 h 4280675"/>
                <a:gd name="connsiteX19" fmla="*/ 118866 w 2108195"/>
                <a:gd name="connsiteY19" fmla="*/ 2029499 h 4280675"/>
                <a:gd name="connsiteX20" fmla="*/ 185541 w 2108195"/>
                <a:gd name="connsiteY20" fmla="*/ 2096174 h 4280675"/>
                <a:gd name="connsiteX21" fmla="*/ 233166 w 2108195"/>
                <a:gd name="connsiteY21" fmla="*/ 2229524 h 4280675"/>
                <a:gd name="connsiteX22" fmla="*/ 252216 w 2108195"/>
                <a:gd name="connsiteY22" fmla="*/ 2286674 h 4280675"/>
                <a:gd name="connsiteX23" fmla="*/ 195066 w 2108195"/>
                <a:gd name="connsiteY23" fmla="*/ 2258099 h 4280675"/>
                <a:gd name="connsiteX24" fmla="*/ 137916 w 2108195"/>
                <a:gd name="connsiteY24" fmla="*/ 2210474 h 4280675"/>
                <a:gd name="connsiteX25" fmla="*/ 137916 w 2108195"/>
                <a:gd name="connsiteY25" fmla="*/ 2286674 h 4280675"/>
                <a:gd name="connsiteX26" fmla="*/ 176016 w 2108195"/>
                <a:gd name="connsiteY26" fmla="*/ 2343824 h 4280675"/>
                <a:gd name="connsiteX27" fmla="*/ 176016 w 2108195"/>
                <a:gd name="connsiteY27" fmla="*/ 2391449 h 4280675"/>
                <a:gd name="connsiteX28" fmla="*/ 99816 w 2108195"/>
                <a:gd name="connsiteY28" fmla="*/ 2391449 h 4280675"/>
                <a:gd name="connsiteX29" fmla="*/ 4566 w 2108195"/>
                <a:gd name="connsiteY29" fmla="*/ 2267624 h 4280675"/>
                <a:gd name="connsiteX30" fmla="*/ 14091 w 2108195"/>
                <a:gd name="connsiteY30" fmla="*/ 2096174 h 4280675"/>
                <a:gd name="connsiteX31" fmla="*/ 4566 w 2108195"/>
                <a:gd name="connsiteY31" fmla="*/ 2019974 h 4280675"/>
                <a:gd name="connsiteX32" fmla="*/ 52191 w 2108195"/>
                <a:gd name="connsiteY32" fmla="*/ 1667549 h 4280675"/>
                <a:gd name="connsiteX33" fmla="*/ 80766 w 2108195"/>
                <a:gd name="connsiteY33" fmla="*/ 1438949 h 4280675"/>
                <a:gd name="connsiteX34" fmla="*/ 118866 w 2108195"/>
                <a:gd name="connsiteY34" fmla="*/ 1115099 h 4280675"/>
                <a:gd name="connsiteX35" fmla="*/ 185541 w 2108195"/>
                <a:gd name="connsiteY35" fmla="*/ 829349 h 4280675"/>
                <a:gd name="connsiteX36" fmla="*/ 347466 w 2108195"/>
                <a:gd name="connsiteY36" fmla="*/ 705524 h 4280675"/>
                <a:gd name="connsiteX37" fmla="*/ 595116 w 2108195"/>
                <a:gd name="connsiteY37" fmla="*/ 553124 h 4280675"/>
                <a:gd name="connsiteX38" fmla="*/ 642741 w 2108195"/>
                <a:gd name="connsiteY38" fmla="*/ 486449 h 4280675"/>
                <a:gd name="connsiteX39" fmla="*/ 614166 w 2108195"/>
                <a:gd name="connsiteY39" fmla="*/ 429299 h 4280675"/>
                <a:gd name="connsiteX40" fmla="*/ 566541 w 2108195"/>
                <a:gd name="connsiteY40" fmla="*/ 238799 h 4280675"/>
                <a:gd name="connsiteX41" fmla="*/ 595116 w 2108195"/>
                <a:gd name="connsiteY41" fmla="*/ 76874 h 4280675"/>
                <a:gd name="connsiteX42" fmla="*/ 671316 w 2108195"/>
                <a:gd name="connsiteY42" fmla="*/ 10199 h 4280675"/>
                <a:gd name="connsiteX43" fmla="*/ 861816 w 2108195"/>
                <a:gd name="connsiteY43" fmla="*/ 10199 h 4280675"/>
                <a:gd name="connsiteX44" fmla="*/ 947541 w 2108195"/>
                <a:gd name="connsiteY44" fmla="*/ 105449 h 4280675"/>
                <a:gd name="connsiteX45" fmla="*/ 976116 w 2108195"/>
                <a:gd name="connsiteY45" fmla="*/ 267374 h 4280675"/>
                <a:gd name="connsiteX46" fmla="*/ 938016 w 2108195"/>
                <a:gd name="connsiteY46" fmla="*/ 400724 h 4280675"/>
                <a:gd name="connsiteX47" fmla="*/ 909441 w 2108195"/>
                <a:gd name="connsiteY47" fmla="*/ 467399 h 4280675"/>
                <a:gd name="connsiteX48" fmla="*/ 928491 w 2108195"/>
                <a:gd name="connsiteY48" fmla="*/ 534074 h 4280675"/>
                <a:gd name="connsiteX49" fmla="*/ 1004691 w 2108195"/>
                <a:gd name="connsiteY49" fmla="*/ 610274 h 4280675"/>
                <a:gd name="connsiteX50" fmla="*/ 1166616 w 2108195"/>
                <a:gd name="connsiteY50" fmla="*/ 686474 h 4280675"/>
                <a:gd name="connsiteX51" fmla="*/ 1305590 w 2108195"/>
                <a:gd name="connsiteY51" fmla="*/ 653681 h 4280675"/>
                <a:gd name="connsiteX52" fmla="*/ 1493910 w 2108195"/>
                <a:gd name="connsiteY52" fmla="*/ 678703 h 4280675"/>
                <a:gd name="connsiteX53" fmla="*/ 1645109 w 2108195"/>
                <a:gd name="connsiteY53" fmla="*/ 737370 h 4280675"/>
                <a:gd name="connsiteX54" fmla="*/ 1820979 w 2108195"/>
                <a:gd name="connsiteY54" fmla="*/ 757274 h 4280675"/>
                <a:gd name="connsiteX55" fmla="*/ 1763082 w 2108195"/>
                <a:gd name="connsiteY55" fmla="*/ 516211 h 4280675"/>
                <a:gd name="connsiteX56" fmla="*/ 1662435 w 2108195"/>
                <a:gd name="connsiteY56" fmla="*/ 344715 h 4280675"/>
                <a:gd name="connsiteX57" fmla="*/ 1520016 w 2108195"/>
                <a:gd name="connsiteY57" fmla="*/ 265389 h 4280675"/>
                <a:gd name="connsiteX58" fmla="*/ 1425971 w 2108195"/>
                <a:gd name="connsiteY58" fmla="*/ 306143 h 4280675"/>
                <a:gd name="connsiteX59" fmla="*/ 1367099 w 2108195"/>
                <a:gd name="connsiteY59" fmla="*/ 153268 h 4280675"/>
                <a:gd name="connsiteX60" fmla="*/ 1613549 w 2108195"/>
                <a:gd name="connsiteY60" fmla="*/ 136709 h 4280675"/>
                <a:gd name="connsiteX61" fmla="*/ 1902576 w 2108195"/>
                <a:gd name="connsiteY61" fmla="*/ 468493 h 4280675"/>
                <a:gd name="connsiteX62" fmla="*/ 2096294 w 2108195"/>
                <a:gd name="connsiteY62" fmla="*/ 992888 h 4280675"/>
                <a:gd name="connsiteX63" fmla="*/ 1551809 w 2108195"/>
                <a:gd name="connsiteY63" fmla="*/ 2081531 h 4280675"/>
                <a:gd name="connsiteX64" fmla="*/ 1271391 w 2108195"/>
                <a:gd name="connsiteY64" fmla="*/ 2277149 h 4280675"/>
                <a:gd name="connsiteX65" fmla="*/ 1261866 w 2108195"/>
                <a:gd name="connsiteY65" fmla="*/ 2248574 h 4280675"/>
                <a:gd name="connsiteX66" fmla="*/ 1347591 w 2108195"/>
                <a:gd name="connsiteY66" fmla="*/ 2134274 h 4280675"/>
                <a:gd name="connsiteX67" fmla="*/ 1936547 w 2108195"/>
                <a:gd name="connsiteY67" fmla="*/ 958388 h 4280675"/>
                <a:gd name="connsiteX68" fmla="*/ 1923122 w 2108195"/>
                <a:gd name="connsiteY68" fmla="*/ 961515 h 4280675"/>
                <a:gd name="connsiteX69" fmla="*/ 1740652 w 2108195"/>
                <a:gd name="connsiteY69" fmla="*/ 1003407 h 4280675"/>
                <a:gd name="connsiteX70" fmla="*/ 1429935 w 2108195"/>
                <a:gd name="connsiteY70" fmla="*/ 994117 h 4280675"/>
                <a:gd name="connsiteX71" fmla="*/ 1173216 w 2108195"/>
                <a:gd name="connsiteY71" fmla="*/ 1016295 h 4280675"/>
                <a:gd name="connsiteX72" fmla="*/ 1138041 w 2108195"/>
                <a:gd name="connsiteY72" fmla="*/ 1600874 h 4280675"/>
                <a:gd name="connsiteX73" fmla="*/ 1138041 w 2108195"/>
                <a:gd name="connsiteY73" fmla="*/ 1781849 h 4280675"/>
                <a:gd name="connsiteX74" fmla="*/ 1176141 w 2108195"/>
                <a:gd name="connsiteY74" fmla="*/ 2019974 h 4280675"/>
                <a:gd name="connsiteX75" fmla="*/ 1195191 w 2108195"/>
                <a:gd name="connsiteY75" fmla="*/ 2134274 h 4280675"/>
                <a:gd name="connsiteX76" fmla="*/ 1204716 w 2108195"/>
                <a:gd name="connsiteY76" fmla="*/ 2305724 h 4280675"/>
                <a:gd name="connsiteX77" fmla="*/ 1185666 w 2108195"/>
                <a:gd name="connsiteY77" fmla="*/ 2543849 h 4280675"/>
                <a:gd name="connsiteX78" fmla="*/ 1128516 w 2108195"/>
                <a:gd name="connsiteY78" fmla="*/ 2834357 h 4280675"/>
                <a:gd name="connsiteX79" fmla="*/ 1118991 w 2108195"/>
                <a:gd name="connsiteY79" fmla="*/ 3096299 h 4280675"/>
                <a:gd name="connsiteX80" fmla="*/ 1138041 w 2108195"/>
                <a:gd name="connsiteY80" fmla="*/ 3334424 h 4280675"/>
                <a:gd name="connsiteX81" fmla="*/ 1071366 w 2108195"/>
                <a:gd name="connsiteY81" fmla="*/ 3629699 h 4280675"/>
                <a:gd name="connsiteX82" fmla="*/ 995166 w 2108195"/>
                <a:gd name="connsiteY82" fmla="*/ 4029749 h 4280675"/>
                <a:gd name="connsiteX83" fmla="*/ 1061841 w 2108195"/>
                <a:gd name="connsiteY83" fmla="*/ 4182149 h 4280675"/>
                <a:gd name="connsiteX84" fmla="*/ 985641 w 2108195"/>
                <a:gd name="connsiteY84" fmla="*/ 4267874 h 4280675"/>
                <a:gd name="connsiteX85" fmla="*/ 871341 w 2108195"/>
                <a:gd name="connsiteY85" fmla="*/ 4277399 h 4280675"/>
                <a:gd name="connsiteX86" fmla="*/ 833241 w 2108195"/>
                <a:gd name="connsiteY86" fmla="*/ 4239299 h 4280675"/>
                <a:gd name="connsiteX87" fmla="*/ 833241 w 2108195"/>
                <a:gd name="connsiteY87" fmla="*/ 4191674 h 4280675"/>
                <a:gd name="connsiteX88" fmla="*/ 833241 w 2108195"/>
                <a:gd name="connsiteY88" fmla="*/ 4124999 h 4280675"/>
                <a:gd name="connsiteX89" fmla="*/ 861816 w 2108195"/>
                <a:gd name="connsiteY89" fmla="*/ 4020224 h 4280675"/>
                <a:gd name="connsiteX90" fmla="*/ 823716 w 2108195"/>
                <a:gd name="connsiteY90" fmla="*/ 3924974 h 4280675"/>
                <a:gd name="connsiteX91" fmla="*/ 861816 w 2108195"/>
                <a:gd name="connsiteY91" fmla="*/ 3772574 h 4280675"/>
                <a:gd name="connsiteX92" fmla="*/ 833241 w 2108195"/>
                <a:gd name="connsiteY92" fmla="*/ 3377282 h 4280675"/>
                <a:gd name="connsiteX93" fmla="*/ 880866 w 2108195"/>
                <a:gd name="connsiteY93" fmla="*/ 3105824 h 4280675"/>
                <a:gd name="connsiteX94" fmla="*/ 776091 w 2108195"/>
                <a:gd name="connsiteY94" fmla="*/ 2267624 h 4280675"/>
                <a:gd name="connsiteX95" fmla="*/ 690366 w 2108195"/>
                <a:gd name="connsiteY95" fmla="*/ 2858174 h 4280675"/>
                <a:gd name="connsiteX96" fmla="*/ 680841 w 2108195"/>
                <a:gd name="connsiteY96" fmla="*/ 3115349 h 4280675"/>
                <a:gd name="connsiteX97" fmla="*/ 699891 w 2108195"/>
                <a:gd name="connsiteY97" fmla="*/ 3343949 h 4280675"/>
                <a:gd name="connsiteX98" fmla="*/ 671316 w 2108195"/>
                <a:gd name="connsiteY98" fmla="*/ 3648749 h 4280675"/>
                <a:gd name="connsiteX99" fmla="*/ 680841 w 2108195"/>
                <a:gd name="connsiteY99" fmla="*/ 3820199 h 4280675"/>
                <a:gd name="connsiteX100" fmla="*/ 699891 w 2108195"/>
                <a:gd name="connsiteY100" fmla="*/ 3953549 h 4280675"/>
                <a:gd name="connsiteX101" fmla="*/ 699891 w 2108195"/>
                <a:gd name="connsiteY101" fmla="*/ 4039274 h 4280675"/>
                <a:gd name="connsiteX102" fmla="*/ 699891 w 2108195"/>
                <a:gd name="connsiteY102" fmla="*/ 4086899 h 4280675"/>
                <a:gd name="connsiteX103" fmla="*/ 699891 w 2108195"/>
                <a:gd name="connsiteY103" fmla="*/ 4163099 h 4280675"/>
                <a:gd name="connsiteX104" fmla="*/ 709416 w 2108195"/>
                <a:gd name="connsiteY104" fmla="*/ 4258349 h 4280675"/>
                <a:gd name="connsiteX105" fmla="*/ 661791 w 2108195"/>
                <a:gd name="connsiteY105" fmla="*/ 4277399 h 4280675"/>
                <a:gd name="connsiteX0" fmla="*/ 661791 w 2124375"/>
                <a:gd name="connsiteY0" fmla="*/ 4277399 h 4280675"/>
                <a:gd name="connsiteX1" fmla="*/ 490341 w 2124375"/>
                <a:gd name="connsiteY1" fmla="*/ 4239299 h 4280675"/>
                <a:gd name="connsiteX2" fmla="*/ 461766 w 2124375"/>
                <a:gd name="connsiteY2" fmla="*/ 4201199 h 4280675"/>
                <a:gd name="connsiteX3" fmla="*/ 557016 w 2124375"/>
                <a:gd name="connsiteY3" fmla="*/ 4020224 h 4280675"/>
                <a:gd name="connsiteX4" fmla="*/ 537966 w 2124375"/>
                <a:gd name="connsiteY4" fmla="*/ 3839249 h 4280675"/>
                <a:gd name="connsiteX5" fmla="*/ 433191 w 2124375"/>
                <a:gd name="connsiteY5" fmla="*/ 3458249 h 4280675"/>
                <a:gd name="connsiteX6" fmla="*/ 404616 w 2124375"/>
                <a:gd name="connsiteY6" fmla="*/ 3210599 h 4280675"/>
                <a:gd name="connsiteX7" fmla="*/ 433191 w 2124375"/>
                <a:gd name="connsiteY7" fmla="*/ 3010574 h 4280675"/>
                <a:gd name="connsiteX8" fmla="*/ 433191 w 2124375"/>
                <a:gd name="connsiteY8" fmla="*/ 2724824 h 4280675"/>
                <a:gd name="connsiteX9" fmla="*/ 385566 w 2124375"/>
                <a:gd name="connsiteY9" fmla="*/ 2467649 h 4280675"/>
                <a:gd name="connsiteX10" fmla="*/ 337941 w 2124375"/>
                <a:gd name="connsiteY10" fmla="*/ 2267624 h 4280675"/>
                <a:gd name="connsiteX11" fmla="*/ 395091 w 2124375"/>
                <a:gd name="connsiteY11" fmla="*/ 1819949 h 4280675"/>
                <a:gd name="connsiteX12" fmla="*/ 414141 w 2124375"/>
                <a:gd name="connsiteY12" fmla="*/ 1486574 h 4280675"/>
                <a:gd name="connsiteX13" fmla="*/ 404616 w 2124375"/>
                <a:gd name="connsiteY13" fmla="*/ 1191299 h 4280675"/>
                <a:gd name="connsiteX14" fmla="*/ 404616 w 2124375"/>
                <a:gd name="connsiteY14" fmla="*/ 1096049 h 4280675"/>
                <a:gd name="connsiteX15" fmla="*/ 309366 w 2124375"/>
                <a:gd name="connsiteY15" fmla="*/ 1343699 h 4280675"/>
                <a:gd name="connsiteX16" fmla="*/ 271266 w 2124375"/>
                <a:gd name="connsiteY16" fmla="*/ 1496099 h 4280675"/>
                <a:gd name="connsiteX17" fmla="*/ 261741 w 2124375"/>
                <a:gd name="connsiteY17" fmla="*/ 1648499 h 4280675"/>
                <a:gd name="connsiteX18" fmla="*/ 147441 w 2124375"/>
                <a:gd name="connsiteY18" fmla="*/ 1924724 h 4280675"/>
                <a:gd name="connsiteX19" fmla="*/ 118866 w 2124375"/>
                <a:gd name="connsiteY19" fmla="*/ 2029499 h 4280675"/>
                <a:gd name="connsiteX20" fmla="*/ 185541 w 2124375"/>
                <a:gd name="connsiteY20" fmla="*/ 2096174 h 4280675"/>
                <a:gd name="connsiteX21" fmla="*/ 233166 w 2124375"/>
                <a:gd name="connsiteY21" fmla="*/ 2229524 h 4280675"/>
                <a:gd name="connsiteX22" fmla="*/ 252216 w 2124375"/>
                <a:gd name="connsiteY22" fmla="*/ 2286674 h 4280675"/>
                <a:gd name="connsiteX23" fmla="*/ 195066 w 2124375"/>
                <a:gd name="connsiteY23" fmla="*/ 2258099 h 4280675"/>
                <a:gd name="connsiteX24" fmla="*/ 137916 w 2124375"/>
                <a:gd name="connsiteY24" fmla="*/ 2210474 h 4280675"/>
                <a:gd name="connsiteX25" fmla="*/ 137916 w 2124375"/>
                <a:gd name="connsiteY25" fmla="*/ 2286674 h 4280675"/>
                <a:gd name="connsiteX26" fmla="*/ 176016 w 2124375"/>
                <a:gd name="connsiteY26" fmla="*/ 2343824 h 4280675"/>
                <a:gd name="connsiteX27" fmla="*/ 176016 w 2124375"/>
                <a:gd name="connsiteY27" fmla="*/ 2391449 h 4280675"/>
                <a:gd name="connsiteX28" fmla="*/ 99816 w 2124375"/>
                <a:gd name="connsiteY28" fmla="*/ 2391449 h 4280675"/>
                <a:gd name="connsiteX29" fmla="*/ 4566 w 2124375"/>
                <a:gd name="connsiteY29" fmla="*/ 2267624 h 4280675"/>
                <a:gd name="connsiteX30" fmla="*/ 14091 w 2124375"/>
                <a:gd name="connsiteY30" fmla="*/ 2096174 h 4280675"/>
                <a:gd name="connsiteX31" fmla="*/ 4566 w 2124375"/>
                <a:gd name="connsiteY31" fmla="*/ 2019974 h 4280675"/>
                <a:gd name="connsiteX32" fmla="*/ 52191 w 2124375"/>
                <a:gd name="connsiteY32" fmla="*/ 1667549 h 4280675"/>
                <a:gd name="connsiteX33" fmla="*/ 80766 w 2124375"/>
                <a:gd name="connsiteY33" fmla="*/ 1438949 h 4280675"/>
                <a:gd name="connsiteX34" fmla="*/ 118866 w 2124375"/>
                <a:gd name="connsiteY34" fmla="*/ 1115099 h 4280675"/>
                <a:gd name="connsiteX35" fmla="*/ 185541 w 2124375"/>
                <a:gd name="connsiteY35" fmla="*/ 829349 h 4280675"/>
                <a:gd name="connsiteX36" fmla="*/ 347466 w 2124375"/>
                <a:gd name="connsiteY36" fmla="*/ 705524 h 4280675"/>
                <a:gd name="connsiteX37" fmla="*/ 595116 w 2124375"/>
                <a:gd name="connsiteY37" fmla="*/ 553124 h 4280675"/>
                <a:gd name="connsiteX38" fmla="*/ 642741 w 2124375"/>
                <a:gd name="connsiteY38" fmla="*/ 486449 h 4280675"/>
                <a:gd name="connsiteX39" fmla="*/ 614166 w 2124375"/>
                <a:gd name="connsiteY39" fmla="*/ 429299 h 4280675"/>
                <a:gd name="connsiteX40" fmla="*/ 566541 w 2124375"/>
                <a:gd name="connsiteY40" fmla="*/ 238799 h 4280675"/>
                <a:gd name="connsiteX41" fmla="*/ 595116 w 2124375"/>
                <a:gd name="connsiteY41" fmla="*/ 76874 h 4280675"/>
                <a:gd name="connsiteX42" fmla="*/ 671316 w 2124375"/>
                <a:gd name="connsiteY42" fmla="*/ 10199 h 4280675"/>
                <a:gd name="connsiteX43" fmla="*/ 861816 w 2124375"/>
                <a:gd name="connsiteY43" fmla="*/ 10199 h 4280675"/>
                <a:gd name="connsiteX44" fmla="*/ 947541 w 2124375"/>
                <a:gd name="connsiteY44" fmla="*/ 105449 h 4280675"/>
                <a:gd name="connsiteX45" fmla="*/ 976116 w 2124375"/>
                <a:gd name="connsiteY45" fmla="*/ 267374 h 4280675"/>
                <a:gd name="connsiteX46" fmla="*/ 938016 w 2124375"/>
                <a:gd name="connsiteY46" fmla="*/ 400724 h 4280675"/>
                <a:gd name="connsiteX47" fmla="*/ 909441 w 2124375"/>
                <a:gd name="connsiteY47" fmla="*/ 467399 h 4280675"/>
                <a:gd name="connsiteX48" fmla="*/ 928491 w 2124375"/>
                <a:gd name="connsiteY48" fmla="*/ 534074 h 4280675"/>
                <a:gd name="connsiteX49" fmla="*/ 1004691 w 2124375"/>
                <a:gd name="connsiteY49" fmla="*/ 610274 h 4280675"/>
                <a:gd name="connsiteX50" fmla="*/ 1166616 w 2124375"/>
                <a:gd name="connsiteY50" fmla="*/ 686474 h 4280675"/>
                <a:gd name="connsiteX51" fmla="*/ 1305590 w 2124375"/>
                <a:gd name="connsiteY51" fmla="*/ 653681 h 4280675"/>
                <a:gd name="connsiteX52" fmla="*/ 1493910 w 2124375"/>
                <a:gd name="connsiteY52" fmla="*/ 678703 h 4280675"/>
                <a:gd name="connsiteX53" fmla="*/ 1645109 w 2124375"/>
                <a:gd name="connsiteY53" fmla="*/ 737370 h 4280675"/>
                <a:gd name="connsiteX54" fmla="*/ 1820979 w 2124375"/>
                <a:gd name="connsiteY54" fmla="*/ 757274 h 4280675"/>
                <a:gd name="connsiteX55" fmla="*/ 1763082 w 2124375"/>
                <a:gd name="connsiteY55" fmla="*/ 516211 h 4280675"/>
                <a:gd name="connsiteX56" fmla="*/ 1662435 w 2124375"/>
                <a:gd name="connsiteY56" fmla="*/ 344715 h 4280675"/>
                <a:gd name="connsiteX57" fmla="*/ 1520016 w 2124375"/>
                <a:gd name="connsiteY57" fmla="*/ 265389 h 4280675"/>
                <a:gd name="connsiteX58" fmla="*/ 1425971 w 2124375"/>
                <a:gd name="connsiteY58" fmla="*/ 306143 h 4280675"/>
                <a:gd name="connsiteX59" fmla="*/ 1367099 w 2124375"/>
                <a:gd name="connsiteY59" fmla="*/ 153268 h 4280675"/>
                <a:gd name="connsiteX60" fmla="*/ 1613549 w 2124375"/>
                <a:gd name="connsiteY60" fmla="*/ 136709 h 4280675"/>
                <a:gd name="connsiteX61" fmla="*/ 1902576 w 2124375"/>
                <a:gd name="connsiteY61" fmla="*/ 468493 h 4280675"/>
                <a:gd name="connsiteX62" fmla="*/ 2096294 w 2124375"/>
                <a:gd name="connsiteY62" fmla="*/ 992888 h 4280675"/>
                <a:gd name="connsiteX63" fmla="*/ 1271391 w 2124375"/>
                <a:gd name="connsiteY63" fmla="*/ 2277149 h 4280675"/>
                <a:gd name="connsiteX64" fmla="*/ 1261866 w 2124375"/>
                <a:gd name="connsiteY64" fmla="*/ 2248574 h 4280675"/>
                <a:gd name="connsiteX65" fmla="*/ 1347591 w 2124375"/>
                <a:gd name="connsiteY65" fmla="*/ 2134274 h 4280675"/>
                <a:gd name="connsiteX66" fmla="*/ 1936547 w 2124375"/>
                <a:gd name="connsiteY66" fmla="*/ 958388 h 4280675"/>
                <a:gd name="connsiteX67" fmla="*/ 1923122 w 2124375"/>
                <a:gd name="connsiteY67" fmla="*/ 961515 h 4280675"/>
                <a:gd name="connsiteX68" fmla="*/ 1740652 w 2124375"/>
                <a:gd name="connsiteY68" fmla="*/ 1003407 h 4280675"/>
                <a:gd name="connsiteX69" fmla="*/ 1429935 w 2124375"/>
                <a:gd name="connsiteY69" fmla="*/ 994117 h 4280675"/>
                <a:gd name="connsiteX70" fmla="*/ 1173216 w 2124375"/>
                <a:gd name="connsiteY70" fmla="*/ 1016295 h 4280675"/>
                <a:gd name="connsiteX71" fmla="*/ 1138041 w 2124375"/>
                <a:gd name="connsiteY71" fmla="*/ 1600874 h 4280675"/>
                <a:gd name="connsiteX72" fmla="*/ 1138041 w 2124375"/>
                <a:gd name="connsiteY72" fmla="*/ 1781849 h 4280675"/>
                <a:gd name="connsiteX73" fmla="*/ 1176141 w 2124375"/>
                <a:gd name="connsiteY73" fmla="*/ 2019974 h 4280675"/>
                <a:gd name="connsiteX74" fmla="*/ 1195191 w 2124375"/>
                <a:gd name="connsiteY74" fmla="*/ 2134274 h 4280675"/>
                <a:gd name="connsiteX75" fmla="*/ 1204716 w 2124375"/>
                <a:gd name="connsiteY75" fmla="*/ 2305724 h 4280675"/>
                <a:gd name="connsiteX76" fmla="*/ 1185666 w 2124375"/>
                <a:gd name="connsiteY76" fmla="*/ 2543849 h 4280675"/>
                <a:gd name="connsiteX77" fmla="*/ 1128516 w 2124375"/>
                <a:gd name="connsiteY77" fmla="*/ 2834357 h 4280675"/>
                <a:gd name="connsiteX78" fmla="*/ 1118991 w 2124375"/>
                <a:gd name="connsiteY78" fmla="*/ 3096299 h 4280675"/>
                <a:gd name="connsiteX79" fmla="*/ 1138041 w 2124375"/>
                <a:gd name="connsiteY79" fmla="*/ 3334424 h 4280675"/>
                <a:gd name="connsiteX80" fmla="*/ 1071366 w 2124375"/>
                <a:gd name="connsiteY80" fmla="*/ 3629699 h 4280675"/>
                <a:gd name="connsiteX81" fmla="*/ 995166 w 2124375"/>
                <a:gd name="connsiteY81" fmla="*/ 4029749 h 4280675"/>
                <a:gd name="connsiteX82" fmla="*/ 1061841 w 2124375"/>
                <a:gd name="connsiteY82" fmla="*/ 4182149 h 4280675"/>
                <a:gd name="connsiteX83" fmla="*/ 985641 w 2124375"/>
                <a:gd name="connsiteY83" fmla="*/ 4267874 h 4280675"/>
                <a:gd name="connsiteX84" fmla="*/ 871341 w 2124375"/>
                <a:gd name="connsiteY84" fmla="*/ 4277399 h 4280675"/>
                <a:gd name="connsiteX85" fmla="*/ 833241 w 2124375"/>
                <a:gd name="connsiteY85" fmla="*/ 4239299 h 4280675"/>
                <a:gd name="connsiteX86" fmla="*/ 833241 w 2124375"/>
                <a:gd name="connsiteY86" fmla="*/ 4191674 h 4280675"/>
                <a:gd name="connsiteX87" fmla="*/ 833241 w 2124375"/>
                <a:gd name="connsiteY87" fmla="*/ 4124999 h 4280675"/>
                <a:gd name="connsiteX88" fmla="*/ 861816 w 2124375"/>
                <a:gd name="connsiteY88" fmla="*/ 4020224 h 4280675"/>
                <a:gd name="connsiteX89" fmla="*/ 823716 w 2124375"/>
                <a:gd name="connsiteY89" fmla="*/ 3924974 h 4280675"/>
                <a:gd name="connsiteX90" fmla="*/ 861816 w 2124375"/>
                <a:gd name="connsiteY90" fmla="*/ 3772574 h 4280675"/>
                <a:gd name="connsiteX91" fmla="*/ 833241 w 2124375"/>
                <a:gd name="connsiteY91" fmla="*/ 3377282 h 4280675"/>
                <a:gd name="connsiteX92" fmla="*/ 880866 w 2124375"/>
                <a:gd name="connsiteY92" fmla="*/ 3105824 h 4280675"/>
                <a:gd name="connsiteX93" fmla="*/ 776091 w 2124375"/>
                <a:gd name="connsiteY93" fmla="*/ 2267624 h 4280675"/>
                <a:gd name="connsiteX94" fmla="*/ 690366 w 2124375"/>
                <a:gd name="connsiteY94" fmla="*/ 2858174 h 4280675"/>
                <a:gd name="connsiteX95" fmla="*/ 680841 w 2124375"/>
                <a:gd name="connsiteY95" fmla="*/ 3115349 h 4280675"/>
                <a:gd name="connsiteX96" fmla="*/ 699891 w 2124375"/>
                <a:gd name="connsiteY96" fmla="*/ 3343949 h 4280675"/>
                <a:gd name="connsiteX97" fmla="*/ 671316 w 2124375"/>
                <a:gd name="connsiteY97" fmla="*/ 3648749 h 4280675"/>
                <a:gd name="connsiteX98" fmla="*/ 680841 w 2124375"/>
                <a:gd name="connsiteY98" fmla="*/ 3820199 h 4280675"/>
                <a:gd name="connsiteX99" fmla="*/ 699891 w 2124375"/>
                <a:gd name="connsiteY99" fmla="*/ 3953549 h 4280675"/>
                <a:gd name="connsiteX100" fmla="*/ 699891 w 2124375"/>
                <a:gd name="connsiteY100" fmla="*/ 4039274 h 4280675"/>
                <a:gd name="connsiteX101" fmla="*/ 699891 w 2124375"/>
                <a:gd name="connsiteY101" fmla="*/ 4086899 h 4280675"/>
                <a:gd name="connsiteX102" fmla="*/ 699891 w 2124375"/>
                <a:gd name="connsiteY102" fmla="*/ 4163099 h 4280675"/>
                <a:gd name="connsiteX103" fmla="*/ 709416 w 2124375"/>
                <a:gd name="connsiteY103" fmla="*/ 4258349 h 4280675"/>
                <a:gd name="connsiteX104" fmla="*/ 661791 w 2124375"/>
                <a:gd name="connsiteY104" fmla="*/ 4277399 h 4280675"/>
                <a:gd name="connsiteX0" fmla="*/ 661791 w 2124375"/>
                <a:gd name="connsiteY0" fmla="*/ 4277399 h 4280675"/>
                <a:gd name="connsiteX1" fmla="*/ 490341 w 2124375"/>
                <a:gd name="connsiteY1" fmla="*/ 4239299 h 4280675"/>
                <a:gd name="connsiteX2" fmla="*/ 461766 w 2124375"/>
                <a:gd name="connsiteY2" fmla="*/ 4201199 h 4280675"/>
                <a:gd name="connsiteX3" fmla="*/ 557016 w 2124375"/>
                <a:gd name="connsiteY3" fmla="*/ 4020224 h 4280675"/>
                <a:gd name="connsiteX4" fmla="*/ 537966 w 2124375"/>
                <a:gd name="connsiteY4" fmla="*/ 3839249 h 4280675"/>
                <a:gd name="connsiteX5" fmla="*/ 433191 w 2124375"/>
                <a:gd name="connsiteY5" fmla="*/ 3458249 h 4280675"/>
                <a:gd name="connsiteX6" fmla="*/ 404616 w 2124375"/>
                <a:gd name="connsiteY6" fmla="*/ 3210599 h 4280675"/>
                <a:gd name="connsiteX7" fmla="*/ 433191 w 2124375"/>
                <a:gd name="connsiteY7" fmla="*/ 3010574 h 4280675"/>
                <a:gd name="connsiteX8" fmla="*/ 433191 w 2124375"/>
                <a:gd name="connsiteY8" fmla="*/ 2724824 h 4280675"/>
                <a:gd name="connsiteX9" fmla="*/ 385566 w 2124375"/>
                <a:gd name="connsiteY9" fmla="*/ 2467649 h 4280675"/>
                <a:gd name="connsiteX10" fmla="*/ 337941 w 2124375"/>
                <a:gd name="connsiteY10" fmla="*/ 2267624 h 4280675"/>
                <a:gd name="connsiteX11" fmla="*/ 395091 w 2124375"/>
                <a:gd name="connsiteY11" fmla="*/ 1819949 h 4280675"/>
                <a:gd name="connsiteX12" fmla="*/ 414141 w 2124375"/>
                <a:gd name="connsiteY12" fmla="*/ 1486574 h 4280675"/>
                <a:gd name="connsiteX13" fmla="*/ 404616 w 2124375"/>
                <a:gd name="connsiteY13" fmla="*/ 1191299 h 4280675"/>
                <a:gd name="connsiteX14" fmla="*/ 404616 w 2124375"/>
                <a:gd name="connsiteY14" fmla="*/ 1096049 h 4280675"/>
                <a:gd name="connsiteX15" fmla="*/ 309366 w 2124375"/>
                <a:gd name="connsiteY15" fmla="*/ 1343699 h 4280675"/>
                <a:gd name="connsiteX16" fmla="*/ 271266 w 2124375"/>
                <a:gd name="connsiteY16" fmla="*/ 1496099 h 4280675"/>
                <a:gd name="connsiteX17" fmla="*/ 261741 w 2124375"/>
                <a:gd name="connsiteY17" fmla="*/ 1648499 h 4280675"/>
                <a:gd name="connsiteX18" fmla="*/ 147441 w 2124375"/>
                <a:gd name="connsiteY18" fmla="*/ 1924724 h 4280675"/>
                <a:gd name="connsiteX19" fmla="*/ 118866 w 2124375"/>
                <a:gd name="connsiteY19" fmla="*/ 2029499 h 4280675"/>
                <a:gd name="connsiteX20" fmla="*/ 185541 w 2124375"/>
                <a:gd name="connsiteY20" fmla="*/ 2096174 h 4280675"/>
                <a:gd name="connsiteX21" fmla="*/ 233166 w 2124375"/>
                <a:gd name="connsiteY21" fmla="*/ 2229524 h 4280675"/>
                <a:gd name="connsiteX22" fmla="*/ 252216 w 2124375"/>
                <a:gd name="connsiteY22" fmla="*/ 2286674 h 4280675"/>
                <a:gd name="connsiteX23" fmla="*/ 195066 w 2124375"/>
                <a:gd name="connsiteY23" fmla="*/ 2258099 h 4280675"/>
                <a:gd name="connsiteX24" fmla="*/ 137916 w 2124375"/>
                <a:gd name="connsiteY24" fmla="*/ 2210474 h 4280675"/>
                <a:gd name="connsiteX25" fmla="*/ 137916 w 2124375"/>
                <a:gd name="connsiteY25" fmla="*/ 2286674 h 4280675"/>
                <a:gd name="connsiteX26" fmla="*/ 176016 w 2124375"/>
                <a:gd name="connsiteY26" fmla="*/ 2343824 h 4280675"/>
                <a:gd name="connsiteX27" fmla="*/ 176016 w 2124375"/>
                <a:gd name="connsiteY27" fmla="*/ 2391449 h 4280675"/>
                <a:gd name="connsiteX28" fmla="*/ 99816 w 2124375"/>
                <a:gd name="connsiteY28" fmla="*/ 2391449 h 4280675"/>
                <a:gd name="connsiteX29" fmla="*/ 4566 w 2124375"/>
                <a:gd name="connsiteY29" fmla="*/ 2267624 h 4280675"/>
                <a:gd name="connsiteX30" fmla="*/ 14091 w 2124375"/>
                <a:gd name="connsiteY30" fmla="*/ 2096174 h 4280675"/>
                <a:gd name="connsiteX31" fmla="*/ 4566 w 2124375"/>
                <a:gd name="connsiteY31" fmla="*/ 2019974 h 4280675"/>
                <a:gd name="connsiteX32" fmla="*/ 52191 w 2124375"/>
                <a:gd name="connsiteY32" fmla="*/ 1667549 h 4280675"/>
                <a:gd name="connsiteX33" fmla="*/ 80766 w 2124375"/>
                <a:gd name="connsiteY33" fmla="*/ 1438949 h 4280675"/>
                <a:gd name="connsiteX34" fmla="*/ 118866 w 2124375"/>
                <a:gd name="connsiteY34" fmla="*/ 1115099 h 4280675"/>
                <a:gd name="connsiteX35" fmla="*/ 185541 w 2124375"/>
                <a:gd name="connsiteY35" fmla="*/ 829349 h 4280675"/>
                <a:gd name="connsiteX36" fmla="*/ 347466 w 2124375"/>
                <a:gd name="connsiteY36" fmla="*/ 705524 h 4280675"/>
                <a:gd name="connsiteX37" fmla="*/ 595116 w 2124375"/>
                <a:gd name="connsiteY37" fmla="*/ 553124 h 4280675"/>
                <a:gd name="connsiteX38" fmla="*/ 642741 w 2124375"/>
                <a:gd name="connsiteY38" fmla="*/ 486449 h 4280675"/>
                <a:gd name="connsiteX39" fmla="*/ 614166 w 2124375"/>
                <a:gd name="connsiteY39" fmla="*/ 429299 h 4280675"/>
                <a:gd name="connsiteX40" fmla="*/ 566541 w 2124375"/>
                <a:gd name="connsiteY40" fmla="*/ 238799 h 4280675"/>
                <a:gd name="connsiteX41" fmla="*/ 595116 w 2124375"/>
                <a:gd name="connsiteY41" fmla="*/ 76874 h 4280675"/>
                <a:gd name="connsiteX42" fmla="*/ 671316 w 2124375"/>
                <a:gd name="connsiteY42" fmla="*/ 10199 h 4280675"/>
                <a:gd name="connsiteX43" fmla="*/ 861816 w 2124375"/>
                <a:gd name="connsiteY43" fmla="*/ 10199 h 4280675"/>
                <a:gd name="connsiteX44" fmla="*/ 947541 w 2124375"/>
                <a:gd name="connsiteY44" fmla="*/ 105449 h 4280675"/>
                <a:gd name="connsiteX45" fmla="*/ 976116 w 2124375"/>
                <a:gd name="connsiteY45" fmla="*/ 267374 h 4280675"/>
                <a:gd name="connsiteX46" fmla="*/ 938016 w 2124375"/>
                <a:gd name="connsiteY46" fmla="*/ 400724 h 4280675"/>
                <a:gd name="connsiteX47" fmla="*/ 909441 w 2124375"/>
                <a:gd name="connsiteY47" fmla="*/ 467399 h 4280675"/>
                <a:gd name="connsiteX48" fmla="*/ 928491 w 2124375"/>
                <a:gd name="connsiteY48" fmla="*/ 534074 h 4280675"/>
                <a:gd name="connsiteX49" fmla="*/ 1004691 w 2124375"/>
                <a:gd name="connsiteY49" fmla="*/ 610274 h 4280675"/>
                <a:gd name="connsiteX50" fmla="*/ 1166616 w 2124375"/>
                <a:gd name="connsiteY50" fmla="*/ 686474 h 4280675"/>
                <a:gd name="connsiteX51" fmla="*/ 1305590 w 2124375"/>
                <a:gd name="connsiteY51" fmla="*/ 653681 h 4280675"/>
                <a:gd name="connsiteX52" fmla="*/ 1493910 w 2124375"/>
                <a:gd name="connsiteY52" fmla="*/ 678703 h 4280675"/>
                <a:gd name="connsiteX53" fmla="*/ 1645109 w 2124375"/>
                <a:gd name="connsiteY53" fmla="*/ 737370 h 4280675"/>
                <a:gd name="connsiteX54" fmla="*/ 1820979 w 2124375"/>
                <a:gd name="connsiteY54" fmla="*/ 757274 h 4280675"/>
                <a:gd name="connsiteX55" fmla="*/ 1763082 w 2124375"/>
                <a:gd name="connsiteY55" fmla="*/ 516211 h 4280675"/>
                <a:gd name="connsiteX56" fmla="*/ 1662435 w 2124375"/>
                <a:gd name="connsiteY56" fmla="*/ 344715 h 4280675"/>
                <a:gd name="connsiteX57" fmla="*/ 1520016 w 2124375"/>
                <a:gd name="connsiteY57" fmla="*/ 265389 h 4280675"/>
                <a:gd name="connsiteX58" fmla="*/ 1425971 w 2124375"/>
                <a:gd name="connsiteY58" fmla="*/ 306143 h 4280675"/>
                <a:gd name="connsiteX59" fmla="*/ 1367099 w 2124375"/>
                <a:gd name="connsiteY59" fmla="*/ 153268 h 4280675"/>
                <a:gd name="connsiteX60" fmla="*/ 1613549 w 2124375"/>
                <a:gd name="connsiteY60" fmla="*/ 136709 h 4280675"/>
                <a:gd name="connsiteX61" fmla="*/ 1902576 w 2124375"/>
                <a:gd name="connsiteY61" fmla="*/ 468493 h 4280675"/>
                <a:gd name="connsiteX62" fmla="*/ 2096294 w 2124375"/>
                <a:gd name="connsiteY62" fmla="*/ 992888 h 4280675"/>
                <a:gd name="connsiteX63" fmla="*/ 1271391 w 2124375"/>
                <a:gd name="connsiteY63" fmla="*/ 2277149 h 4280675"/>
                <a:gd name="connsiteX64" fmla="*/ 1261866 w 2124375"/>
                <a:gd name="connsiteY64" fmla="*/ 2248574 h 4280675"/>
                <a:gd name="connsiteX65" fmla="*/ 1936547 w 2124375"/>
                <a:gd name="connsiteY65" fmla="*/ 958388 h 4280675"/>
                <a:gd name="connsiteX66" fmla="*/ 1923122 w 2124375"/>
                <a:gd name="connsiteY66" fmla="*/ 961515 h 4280675"/>
                <a:gd name="connsiteX67" fmla="*/ 1740652 w 2124375"/>
                <a:gd name="connsiteY67" fmla="*/ 1003407 h 4280675"/>
                <a:gd name="connsiteX68" fmla="*/ 1429935 w 2124375"/>
                <a:gd name="connsiteY68" fmla="*/ 994117 h 4280675"/>
                <a:gd name="connsiteX69" fmla="*/ 1173216 w 2124375"/>
                <a:gd name="connsiteY69" fmla="*/ 1016295 h 4280675"/>
                <a:gd name="connsiteX70" fmla="*/ 1138041 w 2124375"/>
                <a:gd name="connsiteY70" fmla="*/ 1600874 h 4280675"/>
                <a:gd name="connsiteX71" fmla="*/ 1138041 w 2124375"/>
                <a:gd name="connsiteY71" fmla="*/ 1781849 h 4280675"/>
                <a:gd name="connsiteX72" fmla="*/ 1176141 w 2124375"/>
                <a:gd name="connsiteY72" fmla="*/ 2019974 h 4280675"/>
                <a:gd name="connsiteX73" fmla="*/ 1195191 w 2124375"/>
                <a:gd name="connsiteY73" fmla="*/ 2134274 h 4280675"/>
                <a:gd name="connsiteX74" fmla="*/ 1204716 w 2124375"/>
                <a:gd name="connsiteY74" fmla="*/ 2305724 h 4280675"/>
                <a:gd name="connsiteX75" fmla="*/ 1185666 w 2124375"/>
                <a:gd name="connsiteY75" fmla="*/ 2543849 h 4280675"/>
                <a:gd name="connsiteX76" fmla="*/ 1128516 w 2124375"/>
                <a:gd name="connsiteY76" fmla="*/ 2834357 h 4280675"/>
                <a:gd name="connsiteX77" fmla="*/ 1118991 w 2124375"/>
                <a:gd name="connsiteY77" fmla="*/ 3096299 h 4280675"/>
                <a:gd name="connsiteX78" fmla="*/ 1138041 w 2124375"/>
                <a:gd name="connsiteY78" fmla="*/ 3334424 h 4280675"/>
                <a:gd name="connsiteX79" fmla="*/ 1071366 w 2124375"/>
                <a:gd name="connsiteY79" fmla="*/ 3629699 h 4280675"/>
                <a:gd name="connsiteX80" fmla="*/ 995166 w 2124375"/>
                <a:gd name="connsiteY80" fmla="*/ 4029749 h 4280675"/>
                <a:gd name="connsiteX81" fmla="*/ 1061841 w 2124375"/>
                <a:gd name="connsiteY81" fmla="*/ 4182149 h 4280675"/>
                <a:gd name="connsiteX82" fmla="*/ 985641 w 2124375"/>
                <a:gd name="connsiteY82" fmla="*/ 4267874 h 4280675"/>
                <a:gd name="connsiteX83" fmla="*/ 871341 w 2124375"/>
                <a:gd name="connsiteY83" fmla="*/ 4277399 h 4280675"/>
                <a:gd name="connsiteX84" fmla="*/ 833241 w 2124375"/>
                <a:gd name="connsiteY84" fmla="*/ 4239299 h 4280675"/>
                <a:gd name="connsiteX85" fmla="*/ 833241 w 2124375"/>
                <a:gd name="connsiteY85" fmla="*/ 4191674 h 4280675"/>
                <a:gd name="connsiteX86" fmla="*/ 833241 w 2124375"/>
                <a:gd name="connsiteY86" fmla="*/ 4124999 h 4280675"/>
                <a:gd name="connsiteX87" fmla="*/ 861816 w 2124375"/>
                <a:gd name="connsiteY87" fmla="*/ 4020224 h 4280675"/>
                <a:gd name="connsiteX88" fmla="*/ 823716 w 2124375"/>
                <a:gd name="connsiteY88" fmla="*/ 3924974 h 4280675"/>
                <a:gd name="connsiteX89" fmla="*/ 861816 w 2124375"/>
                <a:gd name="connsiteY89" fmla="*/ 3772574 h 4280675"/>
                <a:gd name="connsiteX90" fmla="*/ 833241 w 2124375"/>
                <a:gd name="connsiteY90" fmla="*/ 3377282 h 4280675"/>
                <a:gd name="connsiteX91" fmla="*/ 880866 w 2124375"/>
                <a:gd name="connsiteY91" fmla="*/ 3105824 h 4280675"/>
                <a:gd name="connsiteX92" fmla="*/ 776091 w 2124375"/>
                <a:gd name="connsiteY92" fmla="*/ 2267624 h 4280675"/>
                <a:gd name="connsiteX93" fmla="*/ 690366 w 2124375"/>
                <a:gd name="connsiteY93" fmla="*/ 2858174 h 4280675"/>
                <a:gd name="connsiteX94" fmla="*/ 680841 w 2124375"/>
                <a:gd name="connsiteY94" fmla="*/ 3115349 h 4280675"/>
                <a:gd name="connsiteX95" fmla="*/ 699891 w 2124375"/>
                <a:gd name="connsiteY95" fmla="*/ 3343949 h 4280675"/>
                <a:gd name="connsiteX96" fmla="*/ 671316 w 2124375"/>
                <a:gd name="connsiteY96" fmla="*/ 3648749 h 4280675"/>
                <a:gd name="connsiteX97" fmla="*/ 680841 w 2124375"/>
                <a:gd name="connsiteY97" fmla="*/ 3820199 h 4280675"/>
                <a:gd name="connsiteX98" fmla="*/ 699891 w 2124375"/>
                <a:gd name="connsiteY98" fmla="*/ 3953549 h 4280675"/>
                <a:gd name="connsiteX99" fmla="*/ 699891 w 2124375"/>
                <a:gd name="connsiteY99" fmla="*/ 4039274 h 4280675"/>
                <a:gd name="connsiteX100" fmla="*/ 699891 w 2124375"/>
                <a:gd name="connsiteY100" fmla="*/ 4086899 h 4280675"/>
                <a:gd name="connsiteX101" fmla="*/ 699891 w 2124375"/>
                <a:gd name="connsiteY101" fmla="*/ 4163099 h 4280675"/>
                <a:gd name="connsiteX102" fmla="*/ 709416 w 2124375"/>
                <a:gd name="connsiteY102" fmla="*/ 4258349 h 4280675"/>
                <a:gd name="connsiteX103" fmla="*/ 661791 w 2124375"/>
                <a:gd name="connsiteY103" fmla="*/ 4277399 h 4280675"/>
                <a:gd name="connsiteX0" fmla="*/ 661791 w 2124375"/>
                <a:gd name="connsiteY0" fmla="*/ 4277399 h 4280675"/>
                <a:gd name="connsiteX1" fmla="*/ 490341 w 2124375"/>
                <a:gd name="connsiteY1" fmla="*/ 4239299 h 4280675"/>
                <a:gd name="connsiteX2" fmla="*/ 461766 w 2124375"/>
                <a:gd name="connsiteY2" fmla="*/ 4201199 h 4280675"/>
                <a:gd name="connsiteX3" fmla="*/ 557016 w 2124375"/>
                <a:gd name="connsiteY3" fmla="*/ 4020224 h 4280675"/>
                <a:gd name="connsiteX4" fmla="*/ 537966 w 2124375"/>
                <a:gd name="connsiteY4" fmla="*/ 3839249 h 4280675"/>
                <a:gd name="connsiteX5" fmla="*/ 433191 w 2124375"/>
                <a:gd name="connsiteY5" fmla="*/ 3458249 h 4280675"/>
                <a:gd name="connsiteX6" fmla="*/ 404616 w 2124375"/>
                <a:gd name="connsiteY6" fmla="*/ 3210599 h 4280675"/>
                <a:gd name="connsiteX7" fmla="*/ 433191 w 2124375"/>
                <a:gd name="connsiteY7" fmla="*/ 3010574 h 4280675"/>
                <a:gd name="connsiteX8" fmla="*/ 433191 w 2124375"/>
                <a:gd name="connsiteY8" fmla="*/ 2724824 h 4280675"/>
                <a:gd name="connsiteX9" fmla="*/ 385566 w 2124375"/>
                <a:gd name="connsiteY9" fmla="*/ 2467649 h 4280675"/>
                <a:gd name="connsiteX10" fmla="*/ 337941 w 2124375"/>
                <a:gd name="connsiteY10" fmla="*/ 2267624 h 4280675"/>
                <a:gd name="connsiteX11" fmla="*/ 395091 w 2124375"/>
                <a:gd name="connsiteY11" fmla="*/ 1819949 h 4280675"/>
                <a:gd name="connsiteX12" fmla="*/ 414141 w 2124375"/>
                <a:gd name="connsiteY12" fmla="*/ 1486574 h 4280675"/>
                <a:gd name="connsiteX13" fmla="*/ 404616 w 2124375"/>
                <a:gd name="connsiteY13" fmla="*/ 1191299 h 4280675"/>
                <a:gd name="connsiteX14" fmla="*/ 404616 w 2124375"/>
                <a:gd name="connsiteY14" fmla="*/ 1096049 h 4280675"/>
                <a:gd name="connsiteX15" fmla="*/ 309366 w 2124375"/>
                <a:gd name="connsiteY15" fmla="*/ 1343699 h 4280675"/>
                <a:gd name="connsiteX16" fmla="*/ 271266 w 2124375"/>
                <a:gd name="connsiteY16" fmla="*/ 1496099 h 4280675"/>
                <a:gd name="connsiteX17" fmla="*/ 261741 w 2124375"/>
                <a:gd name="connsiteY17" fmla="*/ 1648499 h 4280675"/>
                <a:gd name="connsiteX18" fmla="*/ 147441 w 2124375"/>
                <a:gd name="connsiteY18" fmla="*/ 1924724 h 4280675"/>
                <a:gd name="connsiteX19" fmla="*/ 118866 w 2124375"/>
                <a:gd name="connsiteY19" fmla="*/ 2029499 h 4280675"/>
                <a:gd name="connsiteX20" fmla="*/ 185541 w 2124375"/>
                <a:gd name="connsiteY20" fmla="*/ 2096174 h 4280675"/>
                <a:gd name="connsiteX21" fmla="*/ 233166 w 2124375"/>
                <a:gd name="connsiteY21" fmla="*/ 2229524 h 4280675"/>
                <a:gd name="connsiteX22" fmla="*/ 252216 w 2124375"/>
                <a:gd name="connsiteY22" fmla="*/ 2286674 h 4280675"/>
                <a:gd name="connsiteX23" fmla="*/ 195066 w 2124375"/>
                <a:gd name="connsiteY23" fmla="*/ 2258099 h 4280675"/>
                <a:gd name="connsiteX24" fmla="*/ 137916 w 2124375"/>
                <a:gd name="connsiteY24" fmla="*/ 2210474 h 4280675"/>
                <a:gd name="connsiteX25" fmla="*/ 137916 w 2124375"/>
                <a:gd name="connsiteY25" fmla="*/ 2286674 h 4280675"/>
                <a:gd name="connsiteX26" fmla="*/ 176016 w 2124375"/>
                <a:gd name="connsiteY26" fmla="*/ 2343824 h 4280675"/>
                <a:gd name="connsiteX27" fmla="*/ 176016 w 2124375"/>
                <a:gd name="connsiteY27" fmla="*/ 2391449 h 4280675"/>
                <a:gd name="connsiteX28" fmla="*/ 99816 w 2124375"/>
                <a:gd name="connsiteY28" fmla="*/ 2391449 h 4280675"/>
                <a:gd name="connsiteX29" fmla="*/ 4566 w 2124375"/>
                <a:gd name="connsiteY29" fmla="*/ 2267624 h 4280675"/>
                <a:gd name="connsiteX30" fmla="*/ 14091 w 2124375"/>
                <a:gd name="connsiteY30" fmla="*/ 2096174 h 4280675"/>
                <a:gd name="connsiteX31" fmla="*/ 4566 w 2124375"/>
                <a:gd name="connsiteY31" fmla="*/ 2019974 h 4280675"/>
                <a:gd name="connsiteX32" fmla="*/ 52191 w 2124375"/>
                <a:gd name="connsiteY32" fmla="*/ 1667549 h 4280675"/>
                <a:gd name="connsiteX33" fmla="*/ 80766 w 2124375"/>
                <a:gd name="connsiteY33" fmla="*/ 1438949 h 4280675"/>
                <a:gd name="connsiteX34" fmla="*/ 118866 w 2124375"/>
                <a:gd name="connsiteY34" fmla="*/ 1115099 h 4280675"/>
                <a:gd name="connsiteX35" fmla="*/ 185541 w 2124375"/>
                <a:gd name="connsiteY35" fmla="*/ 829349 h 4280675"/>
                <a:gd name="connsiteX36" fmla="*/ 347466 w 2124375"/>
                <a:gd name="connsiteY36" fmla="*/ 705524 h 4280675"/>
                <a:gd name="connsiteX37" fmla="*/ 595116 w 2124375"/>
                <a:gd name="connsiteY37" fmla="*/ 553124 h 4280675"/>
                <a:gd name="connsiteX38" fmla="*/ 642741 w 2124375"/>
                <a:gd name="connsiteY38" fmla="*/ 486449 h 4280675"/>
                <a:gd name="connsiteX39" fmla="*/ 614166 w 2124375"/>
                <a:gd name="connsiteY39" fmla="*/ 429299 h 4280675"/>
                <a:gd name="connsiteX40" fmla="*/ 566541 w 2124375"/>
                <a:gd name="connsiteY40" fmla="*/ 238799 h 4280675"/>
                <a:gd name="connsiteX41" fmla="*/ 595116 w 2124375"/>
                <a:gd name="connsiteY41" fmla="*/ 76874 h 4280675"/>
                <a:gd name="connsiteX42" fmla="*/ 671316 w 2124375"/>
                <a:gd name="connsiteY42" fmla="*/ 10199 h 4280675"/>
                <a:gd name="connsiteX43" fmla="*/ 861816 w 2124375"/>
                <a:gd name="connsiteY43" fmla="*/ 10199 h 4280675"/>
                <a:gd name="connsiteX44" fmla="*/ 947541 w 2124375"/>
                <a:gd name="connsiteY44" fmla="*/ 105449 h 4280675"/>
                <a:gd name="connsiteX45" fmla="*/ 976116 w 2124375"/>
                <a:gd name="connsiteY45" fmla="*/ 267374 h 4280675"/>
                <a:gd name="connsiteX46" fmla="*/ 938016 w 2124375"/>
                <a:gd name="connsiteY46" fmla="*/ 400724 h 4280675"/>
                <a:gd name="connsiteX47" fmla="*/ 909441 w 2124375"/>
                <a:gd name="connsiteY47" fmla="*/ 467399 h 4280675"/>
                <a:gd name="connsiteX48" fmla="*/ 928491 w 2124375"/>
                <a:gd name="connsiteY48" fmla="*/ 534074 h 4280675"/>
                <a:gd name="connsiteX49" fmla="*/ 1004691 w 2124375"/>
                <a:gd name="connsiteY49" fmla="*/ 610274 h 4280675"/>
                <a:gd name="connsiteX50" fmla="*/ 1166616 w 2124375"/>
                <a:gd name="connsiteY50" fmla="*/ 686474 h 4280675"/>
                <a:gd name="connsiteX51" fmla="*/ 1305590 w 2124375"/>
                <a:gd name="connsiteY51" fmla="*/ 653681 h 4280675"/>
                <a:gd name="connsiteX52" fmla="*/ 1493910 w 2124375"/>
                <a:gd name="connsiteY52" fmla="*/ 678703 h 4280675"/>
                <a:gd name="connsiteX53" fmla="*/ 1645109 w 2124375"/>
                <a:gd name="connsiteY53" fmla="*/ 737370 h 4280675"/>
                <a:gd name="connsiteX54" fmla="*/ 1820979 w 2124375"/>
                <a:gd name="connsiteY54" fmla="*/ 757274 h 4280675"/>
                <a:gd name="connsiteX55" fmla="*/ 1763082 w 2124375"/>
                <a:gd name="connsiteY55" fmla="*/ 516211 h 4280675"/>
                <a:gd name="connsiteX56" fmla="*/ 1662435 w 2124375"/>
                <a:gd name="connsiteY56" fmla="*/ 344715 h 4280675"/>
                <a:gd name="connsiteX57" fmla="*/ 1520016 w 2124375"/>
                <a:gd name="connsiteY57" fmla="*/ 265389 h 4280675"/>
                <a:gd name="connsiteX58" fmla="*/ 1425971 w 2124375"/>
                <a:gd name="connsiteY58" fmla="*/ 306143 h 4280675"/>
                <a:gd name="connsiteX59" fmla="*/ 1367099 w 2124375"/>
                <a:gd name="connsiteY59" fmla="*/ 153268 h 4280675"/>
                <a:gd name="connsiteX60" fmla="*/ 1613549 w 2124375"/>
                <a:gd name="connsiteY60" fmla="*/ 136709 h 4280675"/>
                <a:gd name="connsiteX61" fmla="*/ 1902576 w 2124375"/>
                <a:gd name="connsiteY61" fmla="*/ 468493 h 4280675"/>
                <a:gd name="connsiteX62" fmla="*/ 2096294 w 2124375"/>
                <a:gd name="connsiteY62" fmla="*/ 992888 h 4280675"/>
                <a:gd name="connsiteX63" fmla="*/ 1271391 w 2124375"/>
                <a:gd name="connsiteY63" fmla="*/ 2277149 h 4280675"/>
                <a:gd name="connsiteX64" fmla="*/ 1936547 w 2124375"/>
                <a:gd name="connsiteY64" fmla="*/ 958388 h 4280675"/>
                <a:gd name="connsiteX65" fmla="*/ 1923122 w 2124375"/>
                <a:gd name="connsiteY65" fmla="*/ 961515 h 4280675"/>
                <a:gd name="connsiteX66" fmla="*/ 1740652 w 2124375"/>
                <a:gd name="connsiteY66" fmla="*/ 1003407 h 4280675"/>
                <a:gd name="connsiteX67" fmla="*/ 1429935 w 2124375"/>
                <a:gd name="connsiteY67" fmla="*/ 994117 h 4280675"/>
                <a:gd name="connsiteX68" fmla="*/ 1173216 w 2124375"/>
                <a:gd name="connsiteY68" fmla="*/ 1016295 h 4280675"/>
                <a:gd name="connsiteX69" fmla="*/ 1138041 w 2124375"/>
                <a:gd name="connsiteY69" fmla="*/ 1600874 h 4280675"/>
                <a:gd name="connsiteX70" fmla="*/ 1138041 w 2124375"/>
                <a:gd name="connsiteY70" fmla="*/ 1781849 h 4280675"/>
                <a:gd name="connsiteX71" fmla="*/ 1176141 w 2124375"/>
                <a:gd name="connsiteY71" fmla="*/ 2019974 h 4280675"/>
                <a:gd name="connsiteX72" fmla="*/ 1195191 w 2124375"/>
                <a:gd name="connsiteY72" fmla="*/ 2134274 h 4280675"/>
                <a:gd name="connsiteX73" fmla="*/ 1204716 w 2124375"/>
                <a:gd name="connsiteY73" fmla="*/ 2305724 h 4280675"/>
                <a:gd name="connsiteX74" fmla="*/ 1185666 w 2124375"/>
                <a:gd name="connsiteY74" fmla="*/ 2543849 h 4280675"/>
                <a:gd name="connsiteX75" fmla="*/ 1128516 w 2124375"/>
                <a:gd name="connsiteY75" fmla="*/ 2834357 h 4280675"/>
                <a:gd name="connsiteX76" fmla="*/ 1118991 w 2124375"/>
                <a:gd name="connsiteY76" fmla="*/ 3096299 h 4280675"/>
                <a:gd name="connsiteX77" fmla="*/ 1138041 w 2124375"/>
                <a:gd name="connsiteY77" fmla="*/ 3334424 h 4280675"/>
                <a:gd name="connsiteX78" fmla="*/ 1071366 w 2124375"/>
                <a:gd name="connsiteY78" fmla="*/ 3629699 h 4280675"/>
                <a:gd name="connsiteX79" fmla="*/ 995166 w 2124375"/>
                <a:gd name="connsiteY79" fmla="*/ 4029749 h 4280675"/>
                <a:gd name="connsiteX80" fmla="*/ 1061841 w 2124375"/>
                <a:gd name="connsiteY80" fmla="*/ 4182149 h 4280675"/>
                <a:gd name="connsiteX81" fmla="*/ 985641 w 2124375"/>
                <a:gd name="connsiteY81" fmla="*/ 4267874 h 4280675"/>
                <a:gd name="connsiteX82" fmla="*/ 871341 w 2124375"/>
                <a:gd name="connsiteY82" fmla="*/ 4277399 h 4280675"/>
                <a:gd name="connsiteX83" fmla="*/ 833241 w 2124375"/>
                <a:gd name="connsiteY83" fmla="*/ 4239299 h 4280675"/>
                <a:gd name="connsiteX84" fmla="*/ 833241 w 2124375"/>
                <a:gd name="connsiteY84" fmla="*/ 4191674 h 4280675"/>
                <a:gd name="connsiteX85" fmla="*/ 833241 w 2124375"/>
                <a:gd name="connsiteY85" fmla="*/ 4124999 h 4280675"/>
                <a:gd name="connsiteX86" fmla="*/ 861816 w 2124375"/>
                <a:gd name="connsiteY86" fmla="*/ 4020224 h 4280675"/>
                <a:gd name="connsiteX87" fmla="*/ 823716 w 2124375"/>
                <a:gd name="connsiteY87" fmla="*/ 3924974 h 4280675"/>
                <a:gd name="connsiteX88" fmla="*/ 861816 w 2124375"/>
                <a:gd name="connsiteY88" fmla="*/ 3772574 h 4280675"/>
                <a:gd name="connsiteX89" fmla="*/ 833241 w 2124375"/>
                <a:gd name="connsiteY89" fmla="*/ 3377282 h 4280675"/>
                <a:gd name="connsiteX90" fmla="*/ 880866 w 2124375"/>
                <a:gd name="connsiteY90" fmla="*/ 3105824 h 4280675"/>
                <a:gd name="connsiteX91" fmla="*/ 776091 w 2124375"/>
                <a:gd name="connsiteY91" fmla="*/ 2267624 h 4280675"/>
                <a:gd name="connsiteX92" fmla="*/ 690366 w 2124375"/>
                <a:gd name="connsiteY92" fmla="*/ 2858174 h 4280675"/>
                <a:gd name="connsiteX93" fmla="*/ 680841 w 2124375"/>
                <a:gd name="connsiteY93" fmla="*/ 3115349 h 4280675"/>
                <a:gd name="connsiteX94" fmla="*/ 699891 w 2124375"/>
                <a:gd name="connsiteY94" fmla="*/ 3343949 h 4280675"/>
                <a:gd name="connsiteX95" fmla="*/ 671316 w 2124375"/>
                <a:gd name="connsiteY95" fmla="*/ 3648749 h 4280675"/>
                <a:gd name="connsiteX96" fmla="*/ 680841 w 2124375"/>
                <a:gd name="connsiteY96" fmla="*/ 3820199 h 4280675"/>
                <a:gd name="connsiteX97" fmla="*/ 699891 w 2124375"/>
                <a:gd name="connsiteY97" fmla="*/ 3953549 h 4280675"/>
                <a:gd name="connsiteX98" fmla="*/ 699891 w 2124375"/>
                <a:gd name="connsiteY98" fmla="*/ 4039274 h 4280675"/>
                <a:gd name="connsiteX99" fmla="*/ 699891 w 2124375"/>
                <a:gd name="connsiteY99" fmla="*/ 4086899 h 4280675"/>
                <a:gd name="connsiteX100" fmla="*/ 699891 w 2124375"/>
                <a:gd name="connsiteY100" fmla="*/ 4163099 h 4280675"/>
                <a:gd name="connsiteX101" fmla="*/ 709416 w 2124375"/>
                <a:gd name="connsiteY101" fmla="*/ 4258349 h 4280675"/>
                <a:gd name="connsiteX102" fmla="*/ 661791 w 2124375"/>
                <a:gd name="connsiteY102" fmla="*/ 4277399 h 4280675"/>
                <a:gd name="connsiteX0" fmla="*/ 661791 w 2096465"/>
                <a:gd name="connsiteY0" fmla="*/ 4277399 h 4280675"/>
                <a:gd name="connsiteX1" fmla="*/ 490341 w 2096465"/>
                <a:gd name="connsiteY1" fmla="*/ 4239299 h 4280675"/>
                <a:gd name="connsiteX2" fmla="*/ 461766 w 2096465"/>
                <a:gd name="connsiteY2" fmla="*/ 4201199 h 4280675"/>
                <a:gd name="connsiteX3" fmla="*/ 557016 w 2096465"/>
                <a:gd name="connsiteY3" fmla="*/ 4020224 h 4280675"/>
                <a:gd name="connsiteX4" fmla="*/ 537966 w 2096465"/>
                <a:gd name="connsiteY4" fmla="*/ 3839249 h 4280675"/>
                <a:gd name="connsiteX5" fmla="*/ 433191 w 2096465"/>
                <a:gd name="connsiteY5" fmla="*/ 3458249 h 4280675"/>
                <a:gd name="connsiteX6" fmla="*/ 404616 w 2096465"/>
                <a:gd name="connsiteY6" fmla="*/ 3210599 h 4280675"/>
                <a:gd name="connsiteX7" fmla="*/ 433191 w 2096465"/>
                <a:gd name="connsiteY7" fmla="*/ 3010574 h 4280675"/>
                <a:gd name="connsiteX8" fmla="*/ 433191 w 2096465"/>
                <a:gd name="connsiteY8" fmla="*/ 2724824 h 4280675"/>
                <a:gd name="connsiteX9" fmla="*/ 385566 w 2096465"/>
                <a:gd name="connsiteY9" fmla="*/ 2467649 h 4280675"/>
                <a:gd name="connsiteX10" fmla="*/ 337941 w 2096465"/>
                <a:gd name="connsiteY10" fmla="*/ 2267624 h 4280675"/>
                <a:gd name="connsiteX11" fmla="*/ 395091 w 2096465"/>
                <a:gd name="connsiteY11" fmla="*/ 1819949 h 4280675"/>
                <a:gd name="connsiteX12" fmla="*/ 414141 w 2096465"/>
                <a:gd name="connsiteY12" fmla="*/ 1486574 h 4280675"/>
                <a:gd name="connsiteX13" fmla="*/ 404616 w 2096465"/>
                <a:gd name="connsiteY13" fmla="*/ 1191299 h 4280675"/>
                <a:gd name="connsiteX14" fmla="*/ 404616 w 2096465"/>
                <a:gd name="connsiteY14" fmla="*/ 1096049 h 4280675"/>
                <a:gd name="connsiteX15" fmla="*/ 309366 w 2096465"/>
                <a:gd name="connsiteY15" fmla="*/ 1343699 h 4280675"/>
                <a:gd name="connsiteX16" fmla="*/ 271266 w 2096465"/>
                <a:gd name="connsiteY16" fmla="*/ 1496099 h 4280675"/>
                <a:gd name="connsiteX17" fmla="*/ 261741 w 2096465"/>
                <a:gd name="connsiteY17" fmla="*/ 1648499 h 4280675"/>
                <a:gd name="connsiteX18" fmla="*/ 147441 w 2096465"/>
                <a:gd name="connsiteY18" fmla="*/ 1924724 h 4280675"/>
                <a:gd name="connsiteX19" fmla="*/ 118866 w 2096465"/>
                <a:gd name="connsiteY19" fmla="*/ 2029499 h 4280675"/>
                <a:gd name="connsiteX20" fmla="*/ 185541 w 2096465"/>
                <a:gd name="connsiteY20" fmla="*/ 2096174 h 4280675"/>
                <a:gd name="connsiteX21" fmla="*/ 233166 w 2096465"/>
                <a:gd name="connsiteY21" fmla="*/ 2229524 h 4280675"/>
                <a:gd name="connsiteX22" fmla="*/ 252216 w 2096465"/>
                <a:gd name="connsiteY22" fmla="*/ 2286674 h 4280675"/>
                <a:gd name="connsiteX23" fmla="*/ 195066 w 2096465"/>
                <a:gd name="connsiteY23" fmla="*/ 2258099 h 4280675"/>
                <a:gd name="connsiteX24" fmla="*/ 137916 w 2096465"/>
                <a:gd name="connsiteY24" fmla="*/ 2210474 h 4280675"/>
                <a:gd name="connsiteX25" fmla="*/ 137916 w 2096465"/>
                <a:gd name="connsiteY25" fmla="*/ 2286674 h 4280675"/>
                <a:gd name="connsiteX26" fmla="*/ 176016 w 2096465"/>
                <a:gd name="connsiteY26" fmla="*/ 2343824 h 4280675"/>
                <a:gd name="connsiteX27" fmla="*/ 176016 w 2096465"/>
                <a:gd name="connsiteY27" fmla="*/ 2391449 h 4280675"/>
                <a:gd name="connsiteX28" fmla="*/ 99816 w 2096465"/>
                <a:gd name="connsiteY28" fmla="*/ 2391449 h 4280675"/>
                <a:gd name="connsiteX29" fmla="*/ 4566 w 2096465"/>
                <a:gd name="connsiteY29" fmla="*/ 2267624 h 4280675"/>
                <a:gd name="connsiteX30" fmla="*/ 14091 w 2096465"/>
                <a:gd name="connsiteY30" fmla="*/ 2096174 h 4280675"/>
                <a:gd name="connsiteX31" fmla="*/ 4566 w 2096465"/>
                <a:gd name="connsiteY31" fmla="*/ 2019974 h 4280675"/>
                <a:gd name="connsiteX32" fmla="*/ 52191 w 2096465"/>
                <a:gd name="connsiteY32" fmla="*/ 1667549 h 4280675"/>
                <a:gd name="connsiteX33" fmla="*/ 80766 w 2096465"/>
                <a:gd name="connsiteY33" fmla="*/ 1438949 h 4280675"/>
                <a:gd name="connsiteX34" fmla="*/ 118866 w 2096465"/>
                <a:gd name="connsiteY34" fmla="*/ 1115099 h 4280675"/>
                <a:gd name="connsiteX35" fmla="*/ 185541 w 2096465"/>
                <a:gd name="connsiteY35" fmla="*/ 829349 h 4280675"/>
                <a:gd name="connsiteX36" fmla="*/ 347466 w 2096465"/>
                <a:gd name="connsiteY36" fmla="*/ 705524 h 4280675"/>
                <a:gd name="connsiteX37" fmla="*/ 595116 w 2096465"/>
                <a:gd name="connsiteY37" fmla="*/ 553124 h 4280675"/>
                <a:gd name="connsiteX38" fmla="*/ 642741 w 2096465"/>
                <a:gd name="connsiteY38" fmla="*/ 486449 h 4280675"/>
                <a:gd name="connsiteX39" fmla="*/ 614166 w 2096465"/>
                <a:gd name="connsiteY39" fmla="*/ 429299 h 4280675"/>
                <a:gd name="connsiteX40" fmla="*/ 566541 w 2096465"/>
                <a:gd name="connsiteY40" fmla="*/ 238799 h 4280675"/>
                <a:gd name="connsiteX41" fmla="*/ 595116 w 2096465"/>
                <a:gd name="connsiteY41" fmla="*/ 76874 h 4280675"/>
                <a:gd name="connsiteX42" fmla="*/ 671316 w 2096465"/>
                <a:gd name="connsiteY42" fmla="*/ 10199 h 4280675"/>
                <a:gd name="connsiteX43" fmla="*/ 861816 w 2096465"/>
                <a:gd name="connsiteY43" fmla="*/ 10199 h 4280675"/>
                <a:gd name="connsiteX44" fmla="*/ 947541 w 2096465"/>
                <a:gd name="connsiteY44" fmla="*/ 105449 h 4280675"/>
                <a:gd name="connsiteX45" fmla="*/ 976116 w 2096465"/>
                <a:gd name="connsiteY45" fmla="*/ 267374 h 4280675"/>
                <a:gd name="connsiteX46" fmla="*/ 938016 w 2096465"/>
                <a:gd name="connsiteY46" fmla="*/ 400724 h 4280675"/>
                <a:gd name="connsiteX47" fmla="*/ 909441 w 2096465"/>
                <a:gd name="connsiteY47" fmla="*/ 467399 h 4280675"/>
                <a:gd name="connsiteX48" fmla="*/ 928491 w 2096465"/>
                <a:gd name="connsiteY48" fmla="*/ 534074 h 4280675"/>
                <a:gd name="connsiteX49" fmla="*/ 1004691 w 2096465"/>
                <a:gd name="connsiteY49" fmla="*/ 610274 h 4280675"/>
                <a:gd name="connsiteX50" fmla="*/ 1166616 w 2096465"/>
                <a:gd name="connsiteY50" fmla="*/ 686474 h 4280675"/>
                <a:gd name="connsiteX51" fmla="*/ 1305590 w 2096465"/>
                <a:gd name="connsiteY51" fmla="*/ 653681 h 4280675"/>
                <a:gd name="connsiteX52" fmla="*/ 1493910 w 2096465"/>
                <a:gd name="connsiteY52" fmla="*/ 678703 h 4280675"/>
                <a:gd name="connsiteX53" fmla="*/ 1645109 w 2096465"/>
                <a:gd name="connsiteY53" fmla="*/ 737370 h 4280675"/>
                <a:gd name="connsiteX54" fmla="*/ 1820979 w 2096465"/>
                <a:gd name="connsiteY54" fmla="*/ 757274 h 4280675"/>
                <a:gd name="connsiteX55" fmla="*/ 1763082 w 2096465"/>
                <a:gd name="connsiteY55" fmla="*/ 516211 h 4280675"/>
                <a:gd name="connsiteX56" fmla="*/ 1662435 w 2096465"/>
                <a:gd name="connsiteY56" fmla="*/ 344715 h 4280675"/>
                <a:gd name="connsiteX57" fmla="*/ 1520016 w 2096465"/>
                <a:gd name="connsiteY57" fmla="*/ 265389 h 4280675"/>
                <a:gd name="connsiteX58" fmla="*/ 1425971 w 2096465"/>
                <a:gd name="connsiteY58" fmla="*/ 306143 h 4280675"/>
                <a:gd name="connsiteX59" fmla="*/ 1367099 w 2096465"/>
                <a:gd name="connsiteY59" fmla="*/ 153268 h 4280675"/>
                <a:gd name="connsiteX60" fmla="*/ 1613549 w 2096465"/>
                <a:gd name="connsiteY60" fmla="*/ 136709 h 4280675"/>
                <a:gd name="connsiteX61" fmla="*/ 1902576 w 2096465"/>
                <a:gd name="connsiteY61" fmla="*/ 468493 h 4280675"/>
                <a:gd name="connsiteX62" fmla="*/ 2096294 w 2096465"/>
                <a:gd name="connsiteY62" fmla="*/ 992888 h 4280675"/>
                <a:gd name="connsiteX63" fmla="*/ 1936547 w 2096465"/>
                <a:gd name="connsiteY63" fmla="*/ 958388 h 4280675"/>
                <a:gd name="connsiteX64" fmla="*/ 1923122 w 2096465"/>
                <a:gd name="connsiteY64" fmla="*/ 961515 h 4280675"/>
                <a:gd name="connsiteX65" fmla="*/ 1740652 w 2096465"/>
                <a:gd name="connsiteY65" fmla="*/ 1003407 h 4280675"/>
                <a:gd name="connsiteX66" fmla="*/ 1429935 w 2096465"/>
                <a:gd name="connsiteY66" fmla="*/ 994117 h 4280675"/>
                <a:gd name="connsiteX67" fmla="*/ 1173216 w 2096465"/>
                <a:gd name="connsiteY67" fmla="*/ 1016295 h 4280675"/>
                <a:gd name="connsiteX68" fmla="*/ 1138041 w 2096465"/>
                <a:gd name="connsiteY68" fmla="*/ 1600874 h 4280675"/>
                <a:gd name="connsiteX69" fmla="*/ 1138041 w 2096465"/>
                <a:gd name="connsiteY69" fmla="*/ 1781849 h 4280675"/>
                <a:gd name="connsiteX70" fmla="*/ 1176141 w 2096465"/>
                <a:gd name="connsiteY70" fmla="*/ 2019974 h 4280675"/>
                <a:gd name="connsiteX71" fmla="*/ 1195191 w 2096465"/>
                <a:gd name="connsiteY71" fmla="*/ 2134274 h 4280675"/>
                <a:gd name="connsiteX72" fmla="*/ 1204716 w 2096465"/>
                <a:gd name="connsiteY72" fmla="*/ 2305724 h 4280675"/>
                <a:gd name="connsiteX73" fmla="*/ 1185666 w 2096465"/>
                <a:gd name="connsiteY73" fmla="*/ 2543849 h 4280675"/>
                <a:gd name="connsiteX74" fmla="*/ 1128516 w 2096465"/>
                <a:gd name="connsiteY74" fmla="*/ 2834357 h 4280675"/>
                <a:gd name="connsiteX75" fmla="*/ 1118991 w 2096465"/>
                <a:gd name="connsiteY75" fmla="*/ 3096299 h 4280675"/>
                <a:gd name="connsiteX76" fmla="*/ 1138041 w 2096465"/>
                <a:gd name="connsiteY76" fmla="*/ 3334424 h 4280675"/>
                <a:gd name="connsiteX77" fmla="*/ 1071366 w 2096465"/>
                <a:gd name="connsiteY77" fmla="*/ 3629699 h 4280675"/>
                <a:gd name="connsiteX78" fmla="*/ 995166 w 2096465"/>
                <a:gd name="connsiteY78" fmla="*/ 4029749 h 4280675"/>
                <a:gd name="connsiteX79" fmla="*/ 1061841 w 2096465"/>
                <a:gd name="connsiteY79" fmla="*/ 4182149 h 4280675"/>
                <a:gd name="connsiteX80" fmla="*/ 985641 w 2096465"/>
                <a:gd name="connsiteY80" fmla="*/ 4267874 h 4280675"/>
                <a:gd name="connsiteX81" fmla="*/ 871341 w 2096465"/>
                <a:gd name="connsiteY81" fmla="*/ 4277399 h 4280675"/>
                <a:gd name="connsiteX82" fmla="*/ 833241 w 2096465"/>
                <a:gd name="connsiteY82" fmla="*/ 4239299 h 4280675"/>
                <a:gd name="connsiteX83" fmla="*/ 833241 w 2096465"/>
                <a:gd name="connsiteY83" fmla="*/ 4191674 h 4280675"/>
                <a:gd name="connsiteX84" fmla="*/ 833241 w 2096465"/>
                <a:gd name="connsiteY84" fmla="*/ 4124999 h 4280675"/>
                <a:gd name="connsiteX85" fmla="*/ 861816 w 2096465"/>
                <a:gd name="connsiteY85" fmla="*/ 4020224 h 4280675"/>
                <a:gd name="connsiteX86" fmla="*/ 823716 w 2096465"/>
                <a:gd name="connsiteY86" fmla="*/ 3924974 h 4280675"/>
                <a:gd name="connsiteX87" fmla="*/ 861816 w 2096465"/>
                <a:gd name="connsiteY87" fmla="*/ 3772574 h 4280675"/>
                <a:gd name="connsiteX88" fmla="*/ 833241 w 2096465"/>
                <a:gd name="connsiteY88" fmla="*/ 3377282 h 4280675"/>
                <a:gd name="connsiteX89" fmla="*/ 880866 w 2096465"/>
                <a:gd name="connsiteY89" fmla="*/ 3105824 h 4280675"/>
                <a:gd name="connsiteX90" fmla="*/ 776091 w 2096465"/>
                <a:gd name="connsiteY90" fmla="*/ 2267624 h 4280675"/>
                <a:gd name="connsiteX91" fmla="*/ 690366 w 2096465"/>
                <a:gd name="connsiteY91" fmla="*/ 2858174 h 4280675"/>
                <a:gd name="connsiteX92" fmla="*/ 680841 w 2096465"/>
                <a:gd name="connsiteY92" fmla="*/ 3115349 h 4280675"/>
                <a:gd name="connsiteX93" fmla="*/ 699891 w 2096465"/>
                <a:gd name="connsiteY93" fmla="*/ 3343949 h 4280675"/>
                <a:gd name="connsiteX94" fmla="*/ 671316 w 2096465"/>
                <a:gd name="connsiteY94" fmla="*/ 3648749 h 4280675"/>
                <a:gd name="connsiteX95" fmla="*/ 680841 w 2096465"/>
                <a:gd name="connsiteY95" fmla="*/ 3820199 h 4280675"/>
                <a:gd name="connsiteX96" fmla="*/ 699891 w 2096465"/>
                <a:gd name="connsiteY96" fmla="*/ 3953549 h 4280675"/>
                <a:gd name="connsiteX97" fmla="*/ 699891 w 2096465"/>
                <a:gd name="connsiteY97" fmla="*/ 4039274 h 4280675"/>
                <a:gd name="connsiteX98" fmla="*/ 699891 w 2096465"/>
                <a:gd name="connsiteY98" fmla="*/ 4086899 h 4280675"/>
                <a:gd name="connsiteX99" fmla="*/ 699891 w 2096465"/>
                <a:gd name="connsiteY99" fmla="*/ 4163099 h 4280675"/>
                <a:gd name="connsiteX100" fmla="*/ 709416 w 2096465"/>
                <a:gd name="connsiteY100" fmla="*/ 4258349 h 4280675"/>
                <a:gd name="connsiteX101" fmla="*/ 661791 w 2096465"/>
                <a:gd name="connsiteY101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66616 w 2011142"/>
                <a:gd name="connsiteY50" fmla="*/ 686474 h 4280675"/>
                <a:gd name="connsiteX51" fmla="*/ 1305590 w 2011142"/>
                <a:gd name="connsiteY51" fmla="*/ 653681 h 4280675"/>
                <a:gd name="connsiteX52" fmla="*/ 1493910 w 2011142"/>
                <a:gd name="connsiteY52" fmla="*/ 678703 h 4280675"/>
                <a:gd name="connsiteX53" fmla="*/ 1645109 w 2011142"/>
                <a:gd name="connsiteY53" fmla="*/ 737370 h 4280675"/>
                <a:gd name="connsiteX54" fmla="*/ 1820979 w 2011142"/>
                <a:gd name="connsiteY54" fmla="*/ 757274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40652 w 2011142"/>
                <a:gd name="connsiteY65" fmla="*/ 1003407 h 4280675"/>
                <a:gd name="connsiteX66" fmla="*/ 1429935 w 2011142"/>
                <a:gd name="connsiteY66" fmla="*/ 994117 h 4280675"/>
                <a:gd name="connsiteX67" fmla="*/ 1173216 w 2011142"/>
                <a:gd name="connsiteY67" fmla="*/ 1016295 h 4280675"/>
                <a:gd name="connsiteX68" fmla="*/ 1138041 w 2011142"/>
                <a:gd name="connsiteY68" fmla="*/ 1600874 h 4280675"/>
                <a:gd name="connsiteX69" fmla="*/ 1138041 w 2011142"/>
                <a:gd name="connsiteY69" fmla="*/ 1781849 h 4280675"/>
                <a:gd name="connsiteX70" fmla="*/ 1176141 w 2011142"/>
                <a:gd name="connsiteY70" fmla="*/ 2019974 h 4280675"/>
                <a:gd name="connsiteX71" fmla="*/ 1195191 w 2011142"/>
                <a:gd name="connsiteY71" fmla="*/ 2134274 h 4280675"/>
                <a:gd name="connsiteX72" fmla="*/ 1204716 w 2011142"/>
                <a:gd name="connsiteY72" fmla="*/ 2305724 h 4280675"/>
                <a:gd name="connsiteX73" fmla="*/ 1185666 w 2011142"/>
                <a:gd name="connsiteY73" fmla="*/ 2543849 h 4280675"/>
                <a:gd name="connsiteX74" fmla="*/ 1128516 w 2011142"/>
                <a:gd name="connsiteY74" fmla="*/ 2834357 h 4280675"/>
                <a:gd name="connsiteX75" fmla="*/ 1118991 w 2011142"/>
                <a:gd name="connsiteY75" fmla="*/ 3096299 h 4280675"/>
                <a:gd name="connsiteX76" fmla="*/ 1138041 w 2011142"/>
                <a:gd name="connsiteY76" fmla="*/ 3334424 h 4280675"/>
                <a:gd name="connsiteX77" fmla="*/ 1071366 w 2011142"/>
                <a:gd name="connsiteY77" fmla="*/ 3629699 h 4280675"/>
                <a:gd name="connsiteX78" fmla="*/ 995166 w 2011142"/>
                <a:gd name="connsiteY78" fmla="*/ 4029749 h 4280675"/>
                <a:gd name="connsiteX79" fmla="*/ 1061841 w 2011142"/>
                <a:gd name="connsiteY79" fmla="*/ 4182149 h 4280675"/>
                <a:gd name="connsiteX80" fmla="*/ 985641 w 2011142"/>
                <a:gd name="connsiteY80" fmla="*/ 4267874 h 4280675"/>
                <a:gd name="connsiteX81" fmla="*/ 871341 w 2011142"/>
                <a:gd name="connsiteY81" fmla="*/ 4277399 h 4280675"/>
                <a:gd name="connsiteX82" fmla="*/ 833241 w 2011142"/>
                <a:gd name="connsiteY82" fmla="*/ 4239299 h 4280675"/>
                <a:gd name="connsiteX83" fmla="*/ 833241 w 2011142"/>
                <a:gd name="connsiteY83" fmla="*/ 4191674 h 4280675"/>
                <a:gd name="connsiteX84" fmla="*/ 833241 w 2011142"/>
                <a:gd name="connsiteY84" fmla="*/ 4124999 h 4280675"/>
                <a:gd name="connsiteX85" fmla="*/ 861816 w 2011142"/>
                <a:gd name="connsiteY85" fmla="*/ 4020224 h 4280675"/>
                <a:gd name="connsiteX86" fmla="*/ 823716 w 2011142"/>
                <a:gd name="connsiteY86" fmla="*/ 3924974 h 4280675"/>
                <a:gd name="connsiteX87" fmla="*/ 861816 w 2011142"/>
                <a:gd name="connsiteY87" fmla="*/ 3772574 h 4280675"/>
                <a:gd name="connsiteX88" fmla="*/ 833241 w 2011142"/>
                <a:gd name="connsiteY88" fmla="*/ 3377282 h 4280675"/>
                <a:gd name="connsiteX89" fmla="*/ 880866 w 2011142"/>
                <a:gd name="connsiteY89" fmla="*/ 3105824 h 4280675"/>
                <a:gd name="connsiteX90" fmla="*/ 776091 w 2011142"/>
                <a:gd name="connsiteY90" fmla="*/ 2267624 h 4280675"/>
                <a:gd name="connsiteX91" fmla="*/ 690366 w 2011142"/>
                <a:gd name="connsiteY91" fmla="*/ 2858174 h 4280675"/>
                <a:gd name="connsiteX92" fmla="*/ 680841 w 2011142"/>
                <a:gd name="connsiteY92" fmla="*/ 3115349 h 4280675"/>
                <a:gd name="connsiteX93" fmla="*/ 699891 w 2011142"/>
                <a:gd name="connsiteY93" fmla="*/ 3343949 h 4280675"/>
                <a:gd name="connsiteX94" fmla="*/ 671316 w 2011142"/>
                <a:gd name="connsiteY94" fmla="*/ 3648749 h 4280675"/>
                <a:gd name="connsiteX95" fmla="*/ 680841 w 2011142"/>
                <a:gd name="connsiteY95" fmla="*/ 3820199 h 4280675"/>
                <a:gd name="connsiteX96" fmla="*/ 699891 w 2011142"/>
                <a:gd name="connsiteY96" fmla="*/ 3953549 h 4280675"/>
                <a:gd name="connsiteX97" fmla="*/ 699891 w 2011142"/>
                <a:gd name="connsiteY97" fmla="*/ 4039274 h 4280675"/>
                <a:gd name="connsiteX98" fmla="*/ 699891 w 2011142"/>
                <a:gd name="connsiteY98" fmla="*/ 4086899 h 4280675"/>
                <a:gd name="connsiteX99" fmla="*/ 699891 w 2011142"/>
                <a:gd name="connsiteY99" fmla="*/ 4163099 h 4280675"/>
                <a:gd name="connsiteX100" fmla="*/ 709416 w 2011142"/>
                <a:gd name="connsiteY100" fmla="*/ 4258349 h 4280675"/>
                <a:gd name="connsiteX101" fmla="*/ 661791 w 2011142"/>
                <a:gd name="connsiteY101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66616 w 2011142"/>
                <a:gd name="connsiteY50" fmla="*/ 686474 h 4280675"/>
                <a:gd name="connsiteX51" fmla="*/ 1305590 w 2011142"/>
                <a:gd name="connsiteY51" fmla="*/ 653681 h 4280675"/>
                <a:gd name="connsiteX52" fmla="*/ 1468261 w 2011142"/>
                <a:gd name="connsiteY52" fmla="*/ 652118 h 4280675"/>
                <a:gd name="connsiteX53" fmla="*/ 1645109 w 2011142"/>
                <a:gd name="connsiteY53" fmla="*/ 737370 h 4280675"/>
                <a:gd name="connsiteX54" fmla="*/ 1820979 w 2011142"/>
                <a:gd name="connsiteY54" fmla="*/ 757274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40652 w 2011142"/>
                <a:gd name="connsiteY65" fmla="*/ 1003407 h 4280675"/>
                <a:gd name="connsiteX66" fmla="*/ 1429935 w 2011142"/>
                <a:gd name="connsiteY66" fmla="*/ 994117 h 4280675"/>
                <a:gd name="connsiteX67" fmla="*/ 1173216 w 2011142"/>
                <a:gd name="connsiteY67" fmla="*/ 1016295 h 4280675"/>
                <a:gd name="connsiteX68" fmla="*/ 1138041 w 2011142"/>
                <a:gd name="connsiteY68" fmla="*/ 1600874 h 4280675"/>
                <a:gd name="connsiteX69" fmla="*/ 1138041 w 2011142"/>
                <a:gd name="connsiteY69" fmla="*/ 1781849 h 4280675"/>
                <a:gd name="connsiteX70" fmla="*/ 1176141 w 2011142"/>
                <a:gd name="connsiteY70" fmla="*/ 2019974 h 4280675"/>
                <a:gd name="connsiteX71" fmla="*/ 1195191 w 2011142"/>
                <a:gd name="connsiteY71" fmla="*/ 2134274 h 4280675"/>
                <a:gd name="connsiteX72" fmla="*/ 1204716 w 2011142"/>
                <a:gd name="connsiteY72" fmla="*/ 2305724 h 4280675"/>
                <a:gd name="connsiteX73" fmla="*/ 1185666 w 2011142"/>
                <a:gd name="connsiteY73" fmla="*/ 2543849 h 4280675"/>
                <a:gd name="connsiteX74" fmla="*/ 1128516 w 2011142"/>
                <a:gd name="connsiteY74" fmla="*/ 2834357 h 4280675"/>
                <a:gd name="connsiteX75" fmla="*/ 1118991 w 2011142"/>
                <a:gd name="connsiteY75" fmla="*/ 3096299 h 4280675"/>
                <a:gd name="connsiteX76" fmla="*/ 1138041 w 2011142"/>
                <a:gd name="connsiteY76" fmla="*/ 3334424 h 4280675"/>
                <a:gd name="connsiteX77" fmla="*/ 1071366 w 2011142"/>
                <a:gd name="connsiteY77" fmla="*/ 3629699 h 4280675"/>
                <a:gd name="connsiteX78" fmla="*/ 995166 w 2011142"/>
                <a:gd name="connsiteY78" fmla="*/ 4029749 h 4280675"/>
                <a:gd name="connsiteX79" fmla="*/ 1061841 w 2011142"/>
                <a:gd name="connsiteY79" fmla="*/ 4182149 h 4280675"/>
                <a:gd name="connsiteX80" fmla="*/ 985641 w 2011142"/>
                <a:gd name="connsiteY80" fmla="*/ 4267874 h 4280675"/>
                <a:gd name="connsiteX81" fmla="*/ 871341 w 2011142"/>
                <a:gd name="connsiteY81" fmla="*/ 4277399 h 4280675"/>
                <a:gd name="connsiteX82" fmla="*/ 833241 w 2011142"/>
                <a:gd name="connsiteY82" fmla="*/ 4239299 h 4280675"/>
                <a:gd name="connsiteX83" fmla="*/ 833241 w 2011142"/>
                <a:gd name="connsiteY83" fmla="*/ 4191674 h 4280675"/>
                <a:gd name="connsiteX84" fmla="*/ 833241 w 2011142"/>
                <a:gd name="connsiteY84" fmla="*/ 4124999 h 4280675"/>
                <a:gd name="connsiteX85" fmla="*/ 861816 w 2011142"/>
                <a:gd name="connsiteY85" fmla="*/ 4020224 h 4280675"/>
                <a:gd name="connsiteX86" fmla="*/ 823716 w 2011142"/>
                <a:gd name="connsiteY86" fmla="*/ 3924974 h 4280675"/>
                <a:gd name="connsiteX87" fmla="*/ 861816 w 2011142"/>
                <a:gd name="connsiteY87" fmla="*/ 3772574 h 4280675"/>
                <a:gd name="connsiteX88" fmla="*/ 833241 w 2011142"/>
                <a:gd name="connsiteY88" fmla="*/ 3377282 h 4280675"/>
                <a:gd name="connsiteX89" fmla="*/ 880866 w 2011142"/>
                <a:gd name="connsiteY89" fmla="*/ 3105824 h 4280675"/>
                <a:gd name="connsiteX90" fmla="*/ 776091 w 2011142"/>
                <a:gd name="connsiteY90" fmla="*/ 2267624 h 4280675"/>
                <a:gd name="connsiteX91" fmla="*/ 690366 w 2011142"/>
                <a:gd name="connsiteY91" fmla="*/ 2858174 h 4280675"/>
                <a:gd name="connsiteX92" fmla="*/ 680841 w 2011142"/>
                <a:gd name="connsiteY92" fmla="*/ 3115349 h 4280675"/>
                <a:gd name="connsiteX93" fmla="*/ 699891 w 2011142"/>
                <a:gd name="connsiteY93" fmla="*/ 3343949 h 4280675"/>
                <a:gd name="connsiteX94" fmla="*/ 671316 w 2011142"/>
                <a:gd name="connsiteY94" fmla="*/ 3648749 h 4280675"/>
                <a:gd name="connsiteX95" fmla="*/ 680841 w 2011142"/>
                <a:gd name="connsiteY95" fmla="*/ 3820199 h 4280675"/>
                <a:gd name="connsiteX96" fmla="*/ 699891 w 2011142"/>
                <a:gd name="connsiteY96" fmla="*/ 3953549 h 4280675"/>
                <a:gd name="connsiteX97" fmla="*/ 699891 w 2011142"/>
                <a:gd name="connsiteY97" fmla="*/ 4039274 h 4280675"/>
                <a:gd name="connsiteX98" fmla="*/ 699891 w 2011142"/>
                <a:gd name="connsiteY98" fmla="*/ 4086899 h 4280675"/>
                <a:gd name="connsiteX99" fmla="*/ 699891 w 2011142"/>
                <a:gd name="connsiteY99" fmla="*/ 4163099 h 4280675"/>
                <a:gd name="connsiteX100" fmla="*/ 709416 w 2011142"/>
                <a:gd name="connsiteY100" fmla="*/ 4258349 h 4280675"/>
                <a:gd name="connsiteX101" fmla="*/ 661791 w 2011142"/>
                <a:gd name="connsiteY101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66616 w 2011142"/>
                <a:gd name="connsiteY50" fmla="*/ 686474 h 4280675"/>
                <a:gd name="connsiteX51" fmla="*/ 1305590 w 2011142"/>
                <a:gd name="connsiteY51" fmla="*/ 653681 h 4280675"/>
                <a:gd name="connsiteX52" fmla="*/ 1468261 w 2011142"/>
                <a:gd name="connsiteY52" fmla="*/ 652118 h 4280675"/>
                <a:gd name="connsiteX53" fmla="*/ 1602360 w 2011142"/>
                <a:gd name="connsiteY53" fmla="*/ 710785 h 4280675"/>
                <a:gd name="connsiteX54" fmla="*/ 1820979 w 2011142"/>
                <a:gd name="connsiteY54" fmla="*/ 757274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40652 w 2011142"/>
                <a:gd name="connsiteY65" fmla="*/ 1003407 h 4280675"/>
                <a:gd name="connsiteX66" fmla="*/ 1429935 w 2011142"/>
                <a:gd name="connsiteY66" fmla="*/ 994117 h 4280675"/>
                <a:gd name="connsiteX67" fmla="*/ 1173216 w 2011142"/>
                <a:gd name="connsiteY67" fmla="*/ 1016295 h 4280675"/>
                <a:gd name="connsiteX68" fmla="*/ 1138041 w 2011142"/>
                <a:gd name="connsiteY68" fmla="*/ 1600874 h 4280675"/>
                <a:gd name="connsiteX69" fmla="*/ 1138041 w 2011142"/>
                <a:gd name="connsiteY69" fmla="*/ 1781849 h 4280675"/>
                <a:gd name="connsiteX70" fmla="*/ 1176141 w 2011142"/>
                <a:gd name="connsiteY70" fmla="*/ 2019974 h 4280675"/>
                <a:gd name="connsiteX71" fmla="*/ 1195191 w 2011142"/>
                <a:gd name="connsiteY71" fmla="*/ 2134274 h 4280675"/>
                <a:gd name="connsiteX72" fmla="*/ 1204716 w 2011142"/>
                <a:gd name="connsiteY72" fmla="*/ 2305724 h 4280675"/>
                <a:gd name="connsiteX73" fmla="*/ 1185666 w 2011142"/>
                <a:gd name="connsiteY73" fmla="*/ 2543849 h 4280675"/>
                <a:gd name="connsiteX74" fmla="*/ 1128516 w 2011142"/>
                <a:gd name="connsiteY74" fmla="*/ 2834357 h 4280675"/>
                <a:gd name="connsiteX75" fmla="*/ 1118991 w 2011142"/>
                <a:gd name="connsiteY75" fmla="*/ 3096299 h 4280675"/>
                <a:gd name="connsiteX76" fmla="*/ 1138041 w 2011142"/>
                <a:gd name="connsiteY76" fmla="*/ 3334424 h 4280675"/>
                <a:gd name="connsiteX77" fmla="*/ 1071366 w 2011142"/>
                <a:gd name="connsiteY77" fmla="*/ 3629699 h 4280675"/>
                <a:gd name="connsiteX78" fmla="*/ 995166 w 2011142"/>
                <a:gd name="connsiteY78" fmla="*/ 4029749 h 4280675"/>
                <a:gd name="connsiteX79" fmla="*/ 1061841 w 2011142"/>
                <a:gd name="connsiteY79" fmla="*/ 4182149 h 4280675"/>
                <a:gd name="connsiteX80" fmla="*/ 985641 w 2011142"/>
                <a:gd name="connsiteY80" fmla="*/ 4267874 h 4280675"/>
                <a:gd name="connsiteX81" fmla="*/ 871341 w 2011142"/>
                <a:gd name="connsiteY81" fmla="*/ 4277399 h 4280675"/>
                <a:gd name="connsiteX82" fmla="*/ 833241 w 2011142"/>
                <a:gd name="connsiteY82" fmla="*/ 4239299 h 4280675"/>
                <a:gd name="connsiteX83" fmla="*/ 833241 w 2011142"/>
                <a:gd name="connsiteY83" fmla="*/ 4191674 h 4280675"/>
                <a:gd name="connsiteX84" fmla="*/ 833241 w 2011142"/>
                <a:gd name="connsiteY84" fmla="*/ 4124999 h 4280675"/>
                <a:gd name="connsiteX85" fmla="*/ 861816 w 2011142"/>
                <a:gd name="connsiteY85" fmla="*/ 4020224 h 4280675"/>
                <a:gd name="connsiteX86" fmla="*/ 823716 w 2011142"/>
                <a:gd name="connsiteY86" fmla="*/ 3924974 h 4280675"/>
                <a:gd name="connsiteX87" fmla="*/ 861816 w 2011142"/>
                <a:gd name="connsiteY87" fmla="*/ 3772574 h 4280675"/>
                <a:gd name="connsiteX88" fmla="*/ 833241 w 2011142"/>
                <a:gd name="connsiteY88" fmla="*/ 3377282 h 4280675"/>
                <a:gd name="connsiteX89" fmla="*/ 880866 w 2011142"/>
                <a:gd name="connsiteY89" fmla="*/ 3105824 h 4280675"/>
                <a:gd name="connsiteX90" fmla="*/ 776091 w 2011142"/>
                <a:gd name="connsiteY90" fmla="*/ 2267624 h 4280675"/>
                <a:gd name="connsiteX91" fmla="*/ 690366 w 2011142"/>
                <a:gd name="connsiteY91" fmla="*/ 2858174 h 4280675"/>
                <a:gd name="connsiteX92" fmla="*/ 680841 w 2011142"/>
                <a:gd name="connsiteY92" fmla="*/ 3115349 h 4280675"/>
                <a:gd name="connsiteX93" fmla="*/ 699891 w 2011142"/>
                <a:gd name="connsiteY93" fmla="*/ 3343949 h 4280675"/>
                <a:gd name="connsiteX94" fmla="*/ 671316 w 2011142"/>
                <a:gd name="connsiteY94" fmla="*/ 3648749 h 4280675"/>
                <a:gd name="connsiteX95" fmla="*/ 680841 w 2011142"/>
                <a:gd name="connsiteY95" fmla="*/ 3820199 h 4280675"/>
                <a:gd name="connsiteX96" fmla="*/ 699891 w 2011142"/>
                <a:gd name="connsiteY96" fmla="*/ 3953549 h 4280675"/>
                <a:gd name="connsiteX97" fmla="*/ 699891 w 2011142"/>
                <a:gd name="connsiteY97" fmla="*/ 4039274 h 4280675"/>
                <a:gd name="connsiteX98" fmla="*/ 699891 w 2011142"/>
                <a:gd name="connsiteY98" fmla="*/ 4086899 h 4280675"/>
                <a:gd name="connsiteX99" fmla="*/ 699891 w 2011142"/>
                <a:gd name="connsiteY99" fmla="*/ 4163099 h 4280675"/>
                <a:gd name="connsiteX100" fmla="*/ 709416 w 2011142"/>
                <a:gd name="connsiteY100" fmla="*/ 4258349 h 4280675"/>
                <a:gd name="connsiteX101" fmla="*/ 661791 w 2011142"/>
                <a:gd name="connsiteY101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66616 w 2011142"/>
                <a:gd name="connsiteY50" fmla="*/ 686474 h 4280675"/>
                <a:gd name="connsiteX51" fmla="*/ 1305590 w 2011142"/>
                <a:gd name="connsiteY51" fmla="*/ 653681 h 4280675"/>
                <a:gd name="connsiteX52" fmla="*/ 1468261 w 2011142"/>
                <a:gd name="connsiteY52" fmla="*/ 652118 h 4280675"/>
                <a:gd name="connsiteX53" fmla="*/ 1602360 w 2011142"/>
                <a:gd name="connsiteY53" fmla="*/ 710785 h 4280675"/>
                <a:gd name="connsiteX54" fmla="*/ 1761131 w 2011142"/>
                <a:gd name="connsiteY54" fmla="*/ 739551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40652 w 2011142"/>
                <a:gd name="connsiteY65" fmla="*/ 1003407 h 4280675"/>
                <a:gd name="connsiteX66" fmla="*/ 1429935 w 2011142"/>
                <a:gd name="connsiteY66" fmla="*/ 994117 h 4280675"/>
                <a:gd name="connsiteX67" fmla="*/ 1173216 w 2011142"/>
                <a:gd name="connsiteY67" fmla="*/ 1016295 h 4280675"/>
                <a:gd name="connsiteX68" fmla="*/ 1138041 w 2011142"/>
                <a:gd name="connsiteY68" fmla="*/ 1600874 h 4280675"/>
                <a:gd name="connsiteX69" fmla="*/ 1138041 w 2011142"/>
                <a:gd name="connsiteY69" fmla="*/ 1781849 h 4280675"/>
                <a:gd name="connsiteX70" fmla="*/ 1176141 w 2011142"/>
                <a:gd name="connsiteY70" fmla="*/ 2019974 h 4280675"/>
                <a:gd name="connsiteX71" fmla="*/ 1195191 w 2011142"/>
                <a:gd name="connsiteY71" fmla="*/ 2134274 h 4280675"/>
                <a:gd name="connsiteX72" fmla="*/ 1204716 w 2011142"/>
                <a:gd name="connsiteY72" fmla="*/ 2305724 h 4280675"/>
                <a:gd name="connsiteX73" fmla="*/ 1185666 w 2011142"/>
                <a:gd name="connsiteY73" fmla="*/ 2543849 h 4280675"/>
                <a:gd name="connsiteX74" fmla="*/ 1128516 w 2011142"/>
                <a:gd name="connsiteY74" fmla="*/ 2834357 h 4280675"/>
                <a:gd name="connsiteX75" fmla="*/ 1118991 w 2011142"/>
                <a:gd name="connsiteY75" fmla="*/ 3096299 h 4280675"/>
                <a:gd name="connsiteX76" fmla="*/ 1138041 w 2011142"/>
                <a:gd name="connsiteY76" fmla="*/ 3334424 h 4280675"/>
                <a:gd name="connsiteX77" fmla="*/ 1071366 w 2011142"/>
                <a:gd name="connsiteY77" fmla="*/ 3629699 h 4280675"/>
                <a:gd name="connsiteX78" fmla="*/ 995166 w 2011142"/>
                <a:gd name="connsiteY78" fmla="*/ 4029749 h 4280675"/>
                <a:gd name="connsiteX79" fmla="*/ 1061841 w 2011142"/>
                <a:gd name="connsiteY79" fmla="*/ 4182149 h 4280675"/>
                <a:gd name="connsiteX80" fmla="*/ 985641 w 2011142"/>
                <a:gd name="connsiteY80" fmla="*/ 4267874 h 4280675"/>
                <a:gd name="connsiteX81" fmla="*/ 871341 w 2011142"/>
                <a:gd name="connsiteY81" fmla="*/ 4277399 h 4280675"/>
                <a:gd name="connsiteX82" fmla="*/ 833241 w 2011142"/>
                <a:gd name="connsiteY82" fmla="*/ 4239299 h 4280675"/>
                <a:gd name="connsiteX83" fmla="*/ 833241 w 2011142"/>
                <a:gd name="connsiteY83" fmla="*/ 4191674 h 4280675"/>
                <a:gd name="connsiteX84" fmla="*/ 833241 w 2011142"/>
                <a:gd name="connsiteY84" fmla="*/ 4124999 h 4280675"/>
                <a:gd name="connsiteX85" fmla="*/ 861816 w 2011142"/>
                <a:gd name="connsiteY85" fmla="*/ 4020224 h 4280675"/>
                <a:gd name="connsiteX86" fmla="*/ 823716 w 2011142"/>
                <a:gd name="connsiteY86" fmla="*/ 3924974 h 4280675"/>
                <a:gd name="connsiteX87" fmla="*/ 861816 w 2011142"/>
                <a:gd name="connsiteY87" fmla="*/ 3772574 h 4280675"/>
                <a:gd name="connsiteX88" fmla="*/ 833241 w 2011142"/>
                <a:gd name="connsiteY88" fmla="*/ 3377282 h 4280675"/>
                <a:gd name="connsiteX89" fmla="*/ 880866 w 2011142"/>
                <a:gd name="connsiteY89" fmla="*/ 3105824 h 4280675"/>
                <a:gd name="connsiteX90" fmla="*/ 776091 w 2011142"/>
                <a:gd name="connsiteY90" fmla="*/ 2267624 h 4280675"/>
                <a:gd name="connsiteX91" fmla="*/ 690366 w 2011142"/>
                <a:gd name="connsiteY91" fmla="*/ 2858174 h 4280675"/>
                <a:gd name="connsiteX92" fmla="*/ 680841 w 2011142"/>
                <a:gd name="connsiteY92" fmla="*/ 3115349 h 4280675"/>
                <a:gd name="connsiteX93" fmla="*/ 699891 w 2011142"/>
                <a:gd name="connsiteY93" fmla="*/ 3343949 h 4280675"/>
                <a:gd name="connsiteX94" fmla="*/ 671316 w 2011142"/>
                <a:gd name="connsiteY94" fmla="*/ 3648749 h 4280675"/>
                <a:gd name="connsiteX95" fmla="*/ 680841 w 2011142"/>
                <a:gd name="connsiteY95" fmla="*/ 3820199 h 4280675"/>
                <a:gd name="connsiteX96" fmla="*/ 699891 w 2011142"/>
                <a:gd name="connsiteY96" fmla="*/ 3953549 h 4280675"/>
                <a:gd name="connsiteX97" fmla="*/ 699891 w 2011142"/>
                <a:gd name="connsiteY97" fmla="*/ 4039274 h 4280675"/>
                <a:gd name="connsiteX98" fmla="*/ 699891 w 2011142"/>
                <a:gd name="connsiteY98" fmla="*/ 4086899 h 4280675"/>
                <a:gd name="connsiteX99" fmla="*/ 699891 w 2011142"/>
                <a:gd name="connsiteY99" fmla="*/ 4163099 h 4280675"/>
                <a:gd name="connsiteX100" fmla="*/ 709416 w 2011142"/>
                <a:gd name="connsiteY100" fmla="*/ 4258349 h 4280675"/>
                <a:gd name="connsiteX101" fmla="*/ 661791 w 2011142"/>
                <a:gd name="connsiteY101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32418 w 2011142"/>
                <a:gd name="connsiteY50" fmla="*/ 668751 h 4280675"/>
                <a:gd name="connsiteX51" fmla="*/ 1305590 w 2011142"/>
                <a:gd name="connsiteY51" fmla="*/ 653681 h 4280675"/>
                <a:gd name="connsiteX52" fmla="*/ 1468261 w 2011142"/>
                <a:gd name="connsiteY52" fmla="*/ 652118 h 4280675"/>
                <a:gd name="connsiteX53" fmla="*/ 1602360 w 2011142"/>
                <a:gd name="connsiteY53" fmla="*/ 710785 h 4280675"/>
                <a:gd name="connsiteX54" fmla="*/ 1761131 w 2011142"/>
                <a:gd name="connsiteY54" fmla="*/ 739551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40652 w 2011142"/>
                <a:gd name="connsiteY65" fmla="*/ 1003407 h 4280675"/>
                <a:gd name="connsiteX66" fmla="*/ 1429935 w 2011142"/>
                <a:gd name="connsiteY66" fmla="*/ 994117 h 4280675"/>
                <a:gd name="connsiteX67" fmla="*/ 1173216 w 2011142"/>
                <a:gd name="connsiteY67" fmla="*/ 1016295 h 4280675"/>
                <a:gd name="connsiteX68" fmla="*/ 1138041 w 2011142"/>
                <a:gd name="connsiteY68" fmla="*/ 1600874 h 4280675"/>
                <a:gd name="connsiteX69" fmla="*/ 1138041 w 2011142"/>
                <a:gd name="connsiteY69" fmla="*/ 1781849 h 4280675"/>
                <a:gd name="connsiteX70" fmla="*/ 1176141 w 2011142"/>
                <a:gd name="connsiteY70" fmla="*/ 2019974 h 4280675"/>
                <a:gd name="connsiteX71" fmla="*/ 1195191 w 2011142"/>
                <a:gd name="connsiteY71" fmla="*/ 2134274 h 4280675"/>
                <a:gd name="connsiteX72" fmla="*/ 1204716 w 2011142"/>
                <a:gd name="connsiteY72" fmla="*/ 2305724 h 4280675"/>
                <a:gd name="connsiteX73" fmla="*/ 1185666 w 2011142"/>
                <a:gd name="connsiteY73" fmla="*/ 2543849 h 4280675"/>
                <a:gd name="connsiteX74" fmla="*/ 1128516 w 2011142"/>
                <a:gd name="connsiteY74" fmla="*/ 2834357 h 4280675"/>
                <a:gd name="connsiteX75" fmla="*/ 1118991 w 2011142"/>
                <a:gd name="connsiteY75" fmla="*/ 3096299 h 4280675"/>
                <a:gd name="connsiteX76" fmla="*/ 1138041 w 2011142"/>
                <a:gd name="connsiteY76" fmla="*/ 3334424 h 4280675"/>
                <a:gd name="connsiteX77" fmla="*/ 1071366 w 2011142"/>
                <a:gd name="connsiteY77" fmla="*/ 3629699 h 4280675"/>
                <a:gd name="connsiteX78" fmla="*/ 995166 w 2011142"/>
                <a:gd name="connsiteY78" fmla="*/ 4029749 h 4280675"/>
                <a:gd name="connsiteX79" fmla="*/ 1061841 w 2011142"/>
                <a:gd name="connsiteY79" fmla="*/ 4182149 h 4280675"/>
                <a:gd name="connsiteX80" fmla="*/ 985641 w 2011142"/>
                <a:gd name="connsiteY80" fmla="*/ 4267874 h 4280675"/>
                <a:gd name="connsiteX81" fmla="*/ 871341 w 2011142"/>
                <a:gd name="connsiteY81" fmla="*/ 4277399 h 4280675"/>
                <a:gd name="connsiteX82" fmla="*/ 833241 w 2011142"/>
                <a:gd name="connsiteY82" fmla="*/ 4239299 h 4280675"/>
                <a:gd name="connsiteX83" fmla="*/ 833241 w 2011142"/>
                <a:gd name="connsiteY83" fmla="*/ 4191674 h 4280675"/>
                <a:gd name="connsiteX84" fmla="*/ 833241 w 2011142"/>
                <a:gd name="connsiteY84" fmla="*/ 4124999 h 4280675"/>
                <a:gd name="connsiteX85" fmla="*/ 861816 w 2011142"/>
                <a:gd name="connsiteY85" fmla="*/ 4020224 h 4280675"/>
                <a:gd name="connsiteX86" fmla="*/ 823716 w 2011142"/>
                <a:gd name="connsiteY86" fmla="*/ 3924974 h 4280675"/>
                <a:gd name="connsiteX87" fmla="*/ 861816 w 2011142"/>
                <a:gd name="connsiteY87" fmla="*/ 3772574 h 4280675"/>
                <a:gd name="connsiteX88" fmla="*/ 833241 w 2011142"/>
                <a:gd name="connsiteY88" fmla="*/ 3377282 h 4280675"/>
                <a:gd name="connsiteX89" fmla="*/ 880866 w 2011142"/>
                <a:gd name="connsiteY89" fmla="*/ 3105824 h 4280675"/>
                <a:gd name="connsiteX90" fmla="*/ 776091 w 2011142"/>
                <a:gd name="connsiteY90" fmla="*/ 2267624 h 4280675"/>
                <a:gd name="connsiteX91" fmla="*/ 690366 w 2011142"/>
                <a:gd name="connsiteY91" fmla="*/ 2858174 h 4280675"/>
                <a:gd name="connsiteX92" fmla="*/ 680841 w 2011142"/>
                <a:gd name="connsiteY92" fmla="*/ 3115349 h 4280675"/>
                <a:gd name="connsiteX93" fmla="*/ 699891 w 2011142"/>
                <a:gd name="connsiteY93" fmla="*/ 3343949 h 4280675"/>
                <a:gd name="connsiteX94" fmla="*/ 671316 w 2011142"/>
                <a:gd name="connsiteY94" fmla="*/ 3648749 h 4280675"/>
                <a:gd name="connsiteX95" fmla="*/ 680841 w 2011142"/>
                <a:gd name="connsiteY95" fmla="*/ 3820199 h 4280675"/>
                <a:gd name="connsiteX96" fmla="*/ 699891 w 2011142"/>
                <a:gd name="connsiteY96" fmla="*/ 3953549 h 4280675"/>
                <a:gd name="connsiteX97" fmla="*/ 699891 w 2011142"/>
                <a:gd name="connsiteY97" fmla="*/ 4039274 h 4280675"/>
                <a:gd name="connsiteX98" fmla="*/ 699891 w 2011142"/>
                <a:gd name="connsiteY98" fmla="*/ 4086899 h 4280675"/>
                <a:gd name="connsiteX99" fmla="*/ 699891 w 2011142"/>
                <a:gd name="connsiteY99" fmla="*/ 4163099 h 4280675"/>
                <a:gd name="connsiteX100" fmla="*/ 709416 w 2011142"/>
                <a:gd name="connsiteY100" fmla="*/ 4258349 h 4280675"/>
                <a:gd name="connsiteX101" fmla="*/ 661791 w 2011142"/>
                <a:gd name="connsiteY101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32418 w 2011142"/>
                <a:gd name="connsiteY50" fmla="*/ 668751 h 4280675"/>
                <a:gd name="connsiteX51" fmla="*/ 1271392 w 2011142"/>
                <a:gd name="connsiteY51" fmla="*/ 644819 h 4280675"/>
                <a:gd name="connsiteX52" fmla="*/ 1468261 w 2011142"/>
                <a:gd name="connsiteY52" fmla="*/ 652118 h 4280675"/>
                <a:gd name="connsiteX53" fmla="*/ 1602360 w 2011142"/>
                <a:gd name="connsiteY53" fmla="*/ 710785 h 4280675"/>
                <a:gd name="connsiteX54" fmla="*/ 1761131 w 2011142"/>
                <a:gd name="connsiteY54" fmla="*/ 739551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40652 w 2011142"/>
                <a:gd name="connsiteY65" fmla="*/ 1003407 h 4280675"/>
                <a:gd name="connsiteX66" fmla="*/ 1429935 w 2011142"/>
                <a:gd name="connsiteY66" fmla="*/ 994117 h 4280675"/>
                <a:gd name="connsiteX67" fmla="*/ 1173216 w 2011142"/>
                <a:gd name="connsiteY67" fmla="*/ 1016295 h 4280675"/>
                <a:gd name="connsiteX68" fmla="*/ 1138041 w 2011142"/>
                <a:gd name="connsiteY68" fmla="*/ 1600874 h 4280675"/>
                <a:gd name="connsiteX69" fmla="*/ 1138041 w 2011142"/>
                <a:gd name="connsiteY69" fmla="*/ 1781849 h 4280675"/>
                <a:gd name="connsiteX70" fmla="*/ 1176141 w 2011142"/>
                <a:gd name="connsiteY70" fmla="*/ 2019974 h 4280675"/>
                <a:gd name="connsiteX71" fmla="*/ 1195191 w 2011142"/>
                <a:gd name="connsiteY71" fmla="*/ 2134274 h 4280675"/>
                <a:gd name="connsiteX72" fmla="*/ 1204716 w 2011142"/>
                <a:gd name="connsiteY72" fmla="*/ 2305724 h 4280675"/>
                <a:gd name="connsiteX73" fmla="*/ 1185666 w 2011142"/>
                <a:gd name="connsiteY73" fmla="*/ 2543849 h 4280675"/>
                <a:gd name="connsiteX74" fmla="*/ 1128516 w 2011142"/>
                <a:gd name="connsiteY74" fmla="*/ 2834357 h 4280675"/>
                <a:gd name="connsiteX75" fmla="*/ 1118991 w 2011142"/>
                <a:gd name="connsiteY75" fmla="*/ 3096299 h 4280675"/>
                <a:gd name="connsiteX76" fmla="*/ 1138041 w 2011142"/>
                <a:gd name="connsiteY76" fmla="*/ 3334424 h 4280675"/>
                <a:gd name="connsiteX77" fmla="*/ 1071366 w 2011142"/>
                <a:gd name="connsiteY77" fmla="*/ 3629699 h 4280675"/>
                <a:gd name="connsiteX78" fmla="*/ 995166 w 2011142"/>
                <a:gd name="connsiteY78" fmla="*/ 4029749 h 4280675"/>
                <a:gd name="connsiteX79" fmla="*/ 1061841 w 2011142"/>
                <a:gd name="connsiteY79" fmla="*/ 4182149 h 4280675"/>
                <a:gd name="connsiteX80" fmla="*/ 985641 w 2011142"/>
                <a:gd name="connsiteY80" fmla="*/ 4267874 h 4280675"/>
                <a:gd name="connsiteX81" fmla="*/ 871341 w 2011142"/>
                <a:gd name="connsiteY81" fmla="*/ 4277399 h 4280675"/>
                <a:gd name="connsiteX82" fmla="*/ 833241 w 2011142"/>
                <a:gd name="connsiteY82" fmla="*/ 4239299 h 4280675"/>
                <a:gd name="connsiteX83" fmla="*/ 833241 w 2011142"/>
                <a:gd name="connsiteY83" fmla="*/ 4191674 h 4280675"/>
                <a:gd name="connsiteX84" fmla="*/ 833241 w 2011142"/>
                <a:gd name="connsiteY84" fmla="*/ 4124999 h 4280675"/>
                <a:gd name="connsiteX85" fmla="*/ 861816 w 2011142"/>
                <a:gd name="connsiteY85" fmla="*/ 4020224 h 4280675"/>
                <a:gd name="connsiteX86" fmla="*/ 823716 w 2011142"/>
                <a:gd name="connsiteY86" fmla="*/ 3924974 h 4280675"/>
                <a:gd name="connsiteX87" fmla="*/ 861816 w 2011142"/>
                <a:gd name="connsiteY87" fmla="*/ 3772574 h 4280675"/>
                <a:gd name="connsiteX88" fmla="*/ 833241 w 2011142"/>
                <a:gd name="connsiteY88" fmla="*/ 3377282 h 4280675"/>
                <a:gd name="connsiteX89" fmla="*/ 880866 w 2011142"/>
                <a:gd name="connsiteY89" fmla="*/ 3105824 h 4280675"/>
                <a:gd name="connsiteX90" fmla="*/ 776091 w 2011142"/>
                <a:gd name="connsiteY90" fmla="*/ 2267624 h 4280675"/>
                <a:gd name="connsiteX91" fmla="*/ 690366 w 2011142"/>
                <a:gd name="connsiteY91" fmla="*/ 2858174 h 4280675"/>
                <a:gd name="connsiteX92" fmla="*/ 680841 w 2011142"/>
                <a:gd name="connsiteY92" fmla="*/ 3115349 h 4280675"/>
                <a:gd name="connsiteX93" fmla="*/ 699891 w 2011142"/>
                <a:gd name="connsiteY93" fmla="*/ 3343949 h 4280675"/>
                <a:gd name="connsiteX94" fmla="*/ 671316 w 2011142"/>
                <a:gd name="connsiteY94" fmla="*/ 3648749 h 4280675"/>
                <a:gd name="connsiteX95" fmla="*/ 680841 w 2011142"/>
                <a:gd name="connsiteY95" fmla="*/ 3820199 h 4280675"/>
                <a:gd name="connsiteX96" fmla="*/ 699891 w 2011142"/>
                <a:gd name="connsiteY96" fmla="*/ 3953549 h 4280675"/>
                <a:gd name="connsiteX97" fmla="*/ 699891 w 2011142"/>
                <a:gd name="connsiteY97" fmla="*/ 4039274 h 4280675"/>
                <a:gd name="connsiteX98" fmla="*/ 699891 w 2011142"/>
                <a:gd name="connsiteY98" fmla="*/ 4086899 h 4280675"/>
                <a:gd name="connsiteX99" fmla="*/ 699891 w 2011142"/>
                <a:gd name="connsiteY99" fmla="*/ 4163099 h 4280675"/>
                <a:gd name="connsiteX100" fmla="*/ 709416 w 2011142"/>
                <a:gd name="connsiteY100" fmla="*/ 4258349 h 4280675"/>
                <a:gd name="connsiteX101" fmla="*/ 661791 w 2011142"/>
                <a:gd name="connsiteY101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32418 w 2011142"/>
                <a:gd name="connsiteY50" fmla="*/ 668751 h 4280675"/>
                <a:gd name="connsiteX51" fmla="*/ 1271392 w 2011142"/>
                <a:gd name="connsiteY51" fmla="*/ 644819 h 4280675"/>
                <a:gd name="connsiteX52" fmla="*/ 1416963 w 2011142"/>
                <a:gd name="connsiteY52" fmla="*/ 634394 h 4280675"/>
                <a:gd name="connsiteX53" fmla="*/ 1602360 w 2011142"/>
                <a:gd name="connsiteY53" fmla="*/ 710785 h 4280675"/>
                <a:gd name="connsiteX54" fmla="*/ 1761131 w 2011142"/>
                <a:gd name="connsiteY54" fmla="*/ 739551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40652 w 2011142"/>
                <a:gd name="connsiteY65" fmla="*/ 1003407 h 4280675"/>
                <a:gd name="connsiteX66" fmla="*/ 1429935 w 2011142"/>
                <a:gd name="connsiteY66" fmla="*/ 994117 h 4280675"/>
                <a:gd name="connsiteX67" fmla="*/ 1173216 w 2011142"/>
                <a:gd name="connsiteY67" fmla="*/ 1016295 h 4280675"/>
                <a:gd name="connsiteX68" fmla="*/ 1138041 w 2011142"/>
                <a:gd name="connsiteY68" fmla="*/ 1600874 h 4280675"/>
                <a:gd name="connsiteX69" fmla="*/ 1138041 w 2011142"/>
                <a:gd name="connsiteY69" fmla="*/ 1781849 h 4280675"/>
                <a:gd name="connsiteX70" fmla="*/ 1176141 w 2011142"/>
                <a:gd name="connsiteY70" fmla="*/ 2019974 h 4280675"/>
                <a:gd name="connsiteX71" fmla="*/ 1195191 w 2011142"/>
                <a:gd name="connsiteY71" fmla="*/ 2134274 h 4280675"/>
                <a:gd name="connsiteX72" fmla="*/ 1204716 w 2011142"/>
                <a:gd name="connsiteY72" fmla="*/ 2305724 h 4280675"/>
                <a:gd name="connsiteX73" fmla="*/ 1185666 w 2011142"/>
                <a:gd name="connsiteY73" fmla="*/ 2543849 h 4280675"/>
                <a:gd name="connsiteX74" fmla="*/ 1128516 w 2011142"/>
                <a:gd name="connsiteY74" fmla="*/ 2834357 h 4280675"/>
                <a:gd name="connsiteX75" fmla="*/ 1118991 w 2011142"/>
                <a:gd name="connsiteY75" fmla="*/ 3096299 h 4280675"/>
                <a:gd name="connsiteX76" fmla="*/ 1138041 w 2011142"/>
                <a:gd name="connsiteY76" fmla="*/ 3334424 h 4280675"/>
                <a:gd name="connsiteX77" fmla="*/ 1071366 w 2011142"/>
                <a:gd name="connsiteY77" fmla="*/ 3629699 h 4280675"/>
                <a:gd name="connsiteX78" fmla="*/ 995166 w 2011142"/>
                <a:gd name="connsiteY78" fmla="*/ 4029749 h 4280675"/>
                <a:gd name="connsiteX79" fmla="*/ 1061841 w 2011142"/>
                <a:gd name="connsiteY79" fmla="*/ 4182149 h 4280675"/>
                <a:gd name="connsiteX80" fmla="*/ 985641 w 2011142"/>
                <a:gd name="connsiteY80" fmla="*/ 4267874 h 4280675"/>
                <a:gd name="connsiteX81" fmla="*/ 871341 w 2011142"/>
                <a:gd name="connsiteY81" fmla="*/ 4277399 h 4280675"/>
                <a:gd name="connsiteX82" fmla="*/ 833241 w 2011142"/>
                <a:gd name="connsiteY82" fmla="*/ 4239299 h 4280675"/>
                <a:gd name="connsiteX83" fmla="*/ 833241 w 2011142"/>
                <a:gd name="connsiteY83" fmla="*/ 4191674 h 4280675"/>
                <a:gd name="connsiteX84" fmla="*/ 833241 w 2011142"/>
                <a:gd name="connsiteY84" fmla="*/ 4124999 h 4280675"/>
                <a:gd name="connsiteX85" fmla="*/ 861816 w 2011142"/>
                <a:gd name="connsiteY85" fmla="*/ 4020224 h 4280675"/>
                <a:gd name="connsiteX86" fmla="*/ 823716 w 2011142"/>
                <a:gd name="connsiteY86" fmla="*/ 3924974 h 4280675"/>
                <a:gd name="connsiteX87" fmla="*/ 861816 w 2011142"/>
                <a:gd name="connsiteY87" fmla="*/ 3772574 h 4280675"/>
                <a:gd name="connsiteX88" fmla="*/ 833241 w 2011142"/>
                <a:gd name="connsiteY88" fmla="*/ 3377282 h 4280675"/>
                <a:gd name="connsiteX89" fmla="*/ 880866 w 2011142"/>
                <a:gd name="connsiteY89" fmla="*/ 3105824 h 4280675"/>
                <a:gd name="connsiteX90" fmla="*/ 776091 w 2011142"/>
                <a:gd name="connsiteY90" fmla="*/ 2267624 h 4280675"/>
                <a:gd name="connsiteX91" fmla="*/ 690366 w 2011142"/>
                <a:gd name="connsiteY91" fmla="*/ 2858174 h 4280675"/>
                <a:gd name="connsiteX92" fmla="*/ 680841 w 2011142"/>
                <a:gd name="connsiteY92" fmla="*/ 3115349 h 4280675"/>
                <a:gd name="connsiteX93" fmla="*/ 699891 w 2011142"/>
                <a:gd name="connsiteY93" fmla="*/ 3343949 h 4280675"/>
                <a:gd name="connsiteX94" fmla="*/ 671316 w 2011142"/>
                <a:gd name="connsiteY94" fmla="*/ 3648749 h 4280675"/>
                <a:gd name="connsiteX95" fmla="*/ 680841 w 2011142"/>
                <a:gd name="connsiteY95" fmla="*/ 3820199 h 4280675"/>
                <a:gd name="connsiteX96" fmla="*/ 699891 w 2011142"/>
                <a:gd name="connsiteY96" fmla="*/ 3953549 h 4280675"/>
                <a:gd name="connsiteX97" fmla="*/ 699891 w 2011142"/>
                <a:gd name="connsiteY97" fmla="*/ 4039274 h 4280675"/>
                <a:gd name="connsiteX98" fmla="*/ 699891 w 2011142"/>
                <a:gd name="connsiteY98" fmla="*/ 4086899 h 4280675"/>
                <a:gd name="connsiteX99" fmla="*/ 699891 w 2011142"/>
                <a:gd name="connsiteY99" fmla="*/ 4163099 h 4280675"/>
                <a:gd name="connsiteX100" fmla="*/ 709416 w 2011142"/>
                <a:gd name="connsiteY100" fmla="*/ 4258349 h 4280675"/>
                <a:gd name="connsiteX101" fmla="*/ 661791 w 2011142"/>
                <a:gd name="connsiteY101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32418 w 2011142"/>
                <a:gd name="connsiteY50" fmla="*/ 668751 h 4280675"/>
                <a:gd name="connsiteX51" fmla="*/ 1271392 w 2011142"/>
                <a:gd name="connsiteY51" fmla="*/ 644819 h 4280675"/>
                <a:gd name="connsiteX52" fmla="*/ 1416963 w 2011142"/>
                <a:gd name="connsiteY52" fmla="*/ 634394 h 4280675"/>
                <a:gd name="connsiteX53" fmla="*/ 1542512 w 2011142"/>
                <a:gd name="connsiteY53" fmla="*/ 693062 h 4280675"/>
                <a:gd name="connsiteX54" fmla="*/ 1761131 w 2011142"/>
                <a:gd name="connsiteY54" fmla="*/ 739551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40652 w 2011142"/>
                <a:gd name="connsiteY65" fmla="*/ 1003407 h 4280675"/>
                <a:gd name="connsiteX66" fmla="*/ 1429935 w 2011142"/>
                <a:gd name="connsiteY66" fmla="*/ 994117 h 4280675"/>
                <a:gd name="connsiteX67" fmla="*/ 1173216 w 2011142"/>
                <a:gd name="connsiteY67" fmla="*/ 1016295 h 4280675"/>
                <a:gd name="connsiteX68" fmla="*/ 1138041 w 2011142"/>
                <a:gd name="connsiteY68" fmla="*/ 1600874 h 4280675"/>
                <a:gd name="connsiteX69" fmla="*/ 1138041 w 2011142"/>
                <a:gd name="connsiteY69" fmla="*/ 1781849 h 4280675"/>
                <a:gd name="connsiteX70" fmla="*/ 1176141 w 2011142"/>
                <a:gd name="connsiteY70" fmla="*/ 2019974 h 4280675"/>
                <a:gd name="connsiteX71" fmla="*/ 1195191 w 2011142"/>
                <a:gd name="connsiteY71" fmla="*/ 2134274 h 4280675"/>
                <a:gd name="connsiteX72" fmla="*/ 1204716 w 2011142"/>
                <a:gd name="connsiteY72" fmla="*/ 2305724 h 4280675"/>
                <a:gd name="connsiteX73" fmla="*/ 1185666 w 2011142"/>
                <a:gd name="connsiteY73" fmla="*/ 2543849 h 4280675"/>
                <a:gd name="connsiteX74" fmla="*/ 1128516 w 2011142"/>
                <a:gd name="connsiteY74" fmla="*/ 2834357 h 4280675"/>
                <a:gd name="connsiteX75" fmla="*/ 1118991 w 2011142"/>
                <a:gd name="connsiteY75" fmla="*/ 3096299 h 4280675"/>
                <a:gd name="connsiteX76" fmla="*/ 1138041 w 2011142"/>
                <a:gd name="connsiteY76" fmla="*/ 3334424 h 4280675"/>
                <a:gd name="connsiteX77" fmla="*/ 1071366 w 2011142"/>
                <a:gd name="connsiteY77" fmla="*/ 3629699 h 4280675"/>
                <a:gd name="connsiteX78" fmla="*/ 995166 w 2011142"/>
                <a:gd name="connsiteY78" fmla="*/ 4029749 h 4280675"/>
                <a:gd name="connsiteX79" fmla="*/ 1061841 w 2011142"/>
                <a:gd name="connsiteY79" fmla="*/ 4182149 h 4280675"/>
                <a:gd name="connsiteX80" fmla="*/ 985641 w 2011142"/>
                <a:gd name="connsiteY80" fmla="*/ 4267874 h 4280675"/>
                <a:gd name="connsiteX81" fmla="*/ 871341 w 2011142"/>
                <a:gd name="connsiteY81" fmla="*/ 4277399 h 4280675"/>
                <a:gd name="connsiteX82" fmla="*/ 833241 w 2011142"/>
                <a:gd name="connsiteY82" fmla="*/ 4239299 h 4280675"/>
                <a:gd name="connsiteX83" fmla="*/ 833241 w 2011142"/>
                <a:gd name="connsiteY83" fmla="*/ 4191674 h 4280675"/>
                <a:gd name="connsiteX84" fmla="*/ 833241 w 2011142"/>
                <a:gd name="connsiteY84" fmla="*/ 4124999 h 4280675"/>
                <a:gd name="connsiteX85" fmla="*/ 861816 w 2011142"/>
                <a:gd name="connsiteY85" fmla="*/ 4020224 h 4280675"/>
                <a:gd name="connsiteX86" fmla="*/ 823716 w 2011142"/>
                <a:gd name="connsiteY86" fmla="*/ 3924974 h 4280675"/>
                <a:gd name="connsiteX87" fmla="*/ 861816 w 2011142"/>
                <a:gd name="connsiteY87" fmla="*/ 3772574 h 4280675"/>
                <a:gd name="connsiteX88" fmla="*/ 833241 w 2011142"/>
                <a:gd name="connsiteY88" fmla="*/ 3377282 h 4280675"/>
                <a:gd name="connsiteX89" fmla="*/ 880866 w 2011142"/>
                <a:gd name="connsiteY89" fmla="*/ 3105824 h 4280675"/>
                <a:gd name="connsiteX90" fmla="*/ 776091 w 2011142"/>
                <a:gd name="connsiteY90" fmla="*/ 2267624 h 4280675"/>
                <a:gd name="connsiteX91" fmla="*/ 690366 w 2011142"/>
                <a:gd name="connsiteY91" fmla="*/ 2858174 h 4280675"/>
                <a:gd name="connsiteX92" fmla="*/ 680841 w 2011142"/>
                <a:gd name="connsiteY92" fmla="*/ 3115349 h 4280675"/>
                <a:gd name="connsiteX93" fmla="*/ 699891 w 2011142"/>
                <a:gd name="connsiteY93" fmla="*/ 3343949 h 4280675"/>
                <a:gd name="connsiteX94" fmla="*/ 671316 w 2011142"/>
                <a:gd name="connsiteY94" fmla="*/ 3648749 h 4280675"/>
                <a:gd name="connsiteX95" fmla="*/ 680841 w 2011142"/>
                <a:gd name="connsiteY95" fmla="*/ 3820199 h 4280675"/>
                <a:gd name="connsiteX96" fmla="*/ 699891 w 2011142"/>
                <a:gd name="connsiteY96" fmla="*/ 3953549 h 4280675"/>
                <a:gd name="connsiteX97" fmla="*/ 699891 w 2011142"/>
                <a:gd name="connsiteY97" fmla="*/ 4039274 h 4280675"/>
                <a:gd name="connsiteX98" fmla="*/ 699891 w 2011142"/>
                <a:gd name="connsiteY98" fmla="*/ 4086899 h 4280675"/>
                <a:gd name="connsiteX99" fmla="*/ 699891 w 2011142"/>
                <a:gd name="connsiteY99" fmla="*/ 4163099 h 4280675"/>
                <a:gd name="connsiteX100" fmla="*/ 709416 w 2011142"/>
                <a:gd name="connsiteY100" fmla="*/ 4258349 h 4280675"/>
                <a:gd name="connsiteX101" fmla="*/ 661791 w 2011142"/>
                <a:gd name="connsiteY101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32418 w 2011142"/>
                <a:gd name="connsiteY50" fmla="*/ 668751 h 4280675"/>
                <a:gd name="connsiteX51" fmla="*/ 1271392 w 2011142"/>
                <a:gd name="connsiteY51" fmla="*/ 644819 h 4280675"/>
                <a:gd name="connsiteX52" fmla="*/ 1416963 w 2011142"/>
                <a:gd name="connsiteY52" fmla="*/ 634394 h 4280675"/>
                <a:gd name="connsiteX53" fmla="*/ 1542512 w 2011142"/>
                <a:gd name="connsiteY53" fmla="*/ 693062 h 4280675"/>
                <a:gd name="connsiteX54" fmla="*/ 1761131 w 2011142"/>
                <a:gd name="connsiteY54" fmla="*/ 739551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40652 w 2011142"/>
                <a:gd name="connsiteY65" fmla="*/ 1003407 h 4280675"/>
                <a:gd name="connsiteX66" fmla="*/ 1429935 w 2011142"/>
                <a:gd name="connsiteY66" fmla="*/ 994117 h 4280675"/>
                <a:gd name="connsiteX67" fmla="*/ 1263010 w 2011142"/>
                <a:gd name="connsiteY67" fmla="*/ 969695 h 4280675"/>
                <a:gd name="connsiteX68" fmla="*/ 1173216 w 2011142"/>
                <a:gd name="connsiteY68" fmla="*/ 1016295 h 4280675"/>
                <a:gd name="connsiteX69" fmla="*/ 1138041 w 2011142"/>
                <a:gd name="connsiteY69" fmla="*/ 1600874 h 4280675"/>
                <a:gd name="connsiteX70" fmla="*/ 1138041 w 2011142"/>
                <a:gd name="connsiteY70" fmla="*/ 1781849 h 4280675"/>
                <a:gd name="connsiteX71" fmla="*/ 1176141 w 2011142"/>
                <a:gd name="connsiteY71" fmla="*/ 2019974 h 4280675"/>
                <a:gd name="connsiteX72" fmla="*/ 1195191 w 2011142"/>
                <a:gd name="connsiteY72" fmla="*/ 2134274 h 4280675"/>
                <a:gd name="connsiteX73" fmla="*/ 1204716 w 2011142"/>
                <a:gd name="connsiteY73" fmla="*/ 2305724 h 4280675"/>
                <a:gd name="connsiteX74" fmla="*/ 1185666 w 2011142"/>
                <a:gd name="connsiteY74" fmla="*/ 2543849 h 4280675"/>
                <a:gd name="connsiteX75" fmla="*/ 1128516 w 2011142"/>
                <a:gd name="connsiteY75" fmla="*/ 2834357 h 4280675"/>
                <a:gd name="connsiteX76" fmla="*/ 1118991 w 2011142"/>
                <a:gd name="connsiteY76" fmla="*/ 3096299 h 4280675"/>
                <a:gd name="connsiteX77" fmla="*/ 1138041 w 2011142"/>
                <a:gd name="connsiteY77" fmla="*/ 3334424 h 4280675"/>
                <a:gd name="connsiteX78" fmla="*/ 1071366 w 2011142"/>
                <a:gd name="connsiteY78" fmla="*/ 3629699 h 4280675"/>
                <a:gd name="connsiteX79" fmla="*/ 995166 w 2011142"/>
                <a:gd name="connsiteY79" fmla="*/ 4029749 h 4280675"/>
                <a:gd name="connsiteX80" fmla="*/ 1061841 w 2011142"/>
                <a:gd name="connsiteY80" fmla="*/ 4182149 h 4280675"/>
                <a:gd name="connsiteX81" fmla="*/ 985641 w 2011142"/>
                <a:gd name="connsiteY81" fmla="*/ 4267874 h 4280675"/>
                <a:gd name="connsiteX82" fmla="*/ 871341 w 2011142"/>
                <a:gd name="connsiteY82" fmla="*/ 4277399 h 4280675"/>
                <a:gd name="connsiteX83" fmla="*/ 833241 w 2011142"/>
                <a:gd name="connsiteY83" fmla="*/ 4239299 h 4280675"/>
                <a:gd name="connsiteX84" fmla="*/ 833241 w 2011142"/>
                <a:gd name="connsiteY84" fmla="*/ 4191674 h 4280675"/>
                <a:gd name="connsiteX85" fmla="*/ 833241 w 2011142"/>
                <a:gd name="connsiteY85" fmla="*/ 4124999 h 4280675"/>
                <a:gd name="connsiteX86" fmla="*/ 861816 w 2011142"/>
                <a:gd name="connsiteY86" fmla="*/ 4020224 h 4280675"/>
                <a:gd name="connsiteX87" fmla="*/ 823716 w 2011142"/>
                <a:gd name="connsiteY87" fmla="*/ 3924974 h 4280675"/>
                <a:gd name="connsiteX88" fmla="*/ 861816 w 2011142"/>
                <a:gd name="connsiteY88" fmla="*/ 3772574 h 4280675"/>
                <a:gd name="connsiteX89" fmla="*/ 833241 w 2011142"/>
                <a:gd name="connsiteY89" fmla="*/ 3377282 h 4280675"/>
                <a:gd name="connsiteX90" fmla="*/ 880866 w 2011142"/>
                <a:gd name="connsiteY90" fmla="*/ 3105824 h 4280675"/>
                <a:gd name="connsiteX91" fmla="*/ 776091 w 2011142"/>
                <a:gd name="connsiteY91" fmla="*/ 2267624 h 4280675"/>
                <a:gd name="connsiteX92" fmla="*/ 690366 w 2011142"/>
                <a:gd name="connsiteY92" fmla="*/ 2858174 h 4280675"/>
                <a:gd name="connsiteX93" fmla="*/ 680841 w 2011142"/>
                <a:gd name="connsiteY93" fmla="*/ 3115349 h 4280675"/>
                <a:gd name="connsiteX94" fmla="*/ 699891 w 2011142"/>
                <a:gd name="connsiteY94" fmla="*/ 3343949 h 4280675"/>
                <a:gd name="connsiteX95" fmla="*/ 671316 w 2011142"/>
                <a:gd name="connsiteY95" fmla="*/ 3648749 h 4280675"/>
                <a:gd name="connsiteX96" fmla="*/ 680841 w 2011142"/>
                <a:gd name="connsiteY96" fmla="*/ 3820199 h 4280675"/>
                <a:gd name="connsiteX97" fmla="*/ 699891 w 2011142"/>
                <a:gd name="connsiteY97" fmla="*/ 3953549 h 4280675"/>
                <a:gd name="connsiteX98" fmla="*/ 699891 w 2011142"/>
                <a:gd name="connsiteY98" fmla="*/ 4039274 h 4280675"/>
                <a:gd name="connsiteX99" fmla="*/ 699891 w 2011142"/>
                <a:gd name="connsiteY99" fmla="*/ 4086899 h 4280675"/>
                <a:gd name="connsiteX100" fmla="*/ 699891 w 2011142"/>
                <a:gd name="connsiteY100" fmla="*/ 4163099 h 4280675"/>
                <a:gd name="connsiteX101" fmla="*/ 709416 w 2011142"/>
                <a:gd name="connsiteY101" fmla="*/ 4258349 h 4280675"/>
                <a:gd name="connsiteX102" fmla="*/ 661791 w 2011142"/>
                <a:gd name="connsiteY102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32418 w 2011142"/>
                <a:gd name="connsiteY50" fmla="*/ 668751 h 4280675"/>
                <a:gd name="connsiteX51" fmla="*/ 1271392 w 2011142"/>
                <a:gd name="connsiteY51" fmla="*/ 644819 h 4280675"/>
                <a:gd name="connsiteX52" fmla="*/ 1416963 w 2011142"/>
                <a:gd name="connsiteY52" fmla="*/ 634394 h 4280675"/>
                <a:gd name="connsiteX53" fmla="*/ 1542512 w 2011142"/>
                <a:gd name="connsiteY53" fmla="*/ 693062 h 4280675"/>
                <a:gd name="connsiteX54" fmla="*/ 1761131 w 2011142"/>
                <a:gd name="connsiteY54" fmla="*/ 739551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40652 w 2011142"/>
                <a:gd name="connsiteY65" fmla="*/ 1003407 h 4280675"/>
                <a:gd name="connsiteX66" fmla="*/ 1455584 w 2011142"/>
                <a:gd name="connsiteY66" fmla="*/ 967532 h 4280675"/>
                <a:gd name="connsiteX67" fmla="*/ 1263010 w 2011142"/>
                <a:gd name="connsiteY67" fmla="*/ 969695 h 4280675"/>
                <a:gd name="connsiteX68" fmla="*/ 1173216 w 2011142"/>
                <a:gd name="connsiteY68" fmla="*/ 1016295 h 4280675"/>
                <a:gd name="connsiteX69" fmla="*/ 1138041 w 2011142"/>
                <a:gd name="connsiteY69" fmla="*/ 1600874 h 4280675"/>
                <a:gd name="connsiteX70" fmla="*/ 1138041 w 2011142"/>
                <a:gd name="connsiteY70" fmla="*/ 1781849 h 4280675"/>
                <a:gd name="connsiteX71" fmla="*/ 1176141 w 2011142"/>
                <a:gd name="connsiteY71" fmla="*/ 2019974 h 4280675"/>
                <a:gd name="connsiteX72" fmla="*/ 1195191 w 2011142"/>
                <a:gd name="connsiteY72" fmla="*/ 2134274 h 4280675"/>
                <a:gd name="connsiteX73" fmla="*/ 1204716 w 2011142"/>
                <a:gd name="connsiteY73" fmla="*/ 2305724 h 4280675"/>
                <a:gd name="connsiteX74" fmla="*/ 1185666 w 2011142"/>
                <a:gd name="connsiteY74" fmla="*/ 2543849 h 4280675"/>
                <a:gd name="connsiteX75" fmla="*/ 1128516 w 2011142"/>
                <a:gd name="connsiteY75" fmla="*/ 2834357 h 4280675"/>
                <a:gd name="connsiteX76" fmla="*/ 1118991 w 2011142"/>
                <a:gd name="connsiteY76" fmla="*/ 3096299 h 4280675"/>
                <a:gd name="connsiteX77" fmla="*/ 1138041 w 2011142"/>
                <a:gd name="connsiteY77" fmla="*/ 3334424 h 4280675"/>
                <a:gd name="connsiteX78" fmla="*/ 1071366 w 2011142"/>
                <a:gd name="connsiteY78" fmla="*/ 3629699 h 4280675"/>
                <a:gd name="connsiteX79" fmla="*/ 995166 w 2011142"/>
                <a:gd name="connsiteY79" fmla="*/ 4029749 h 4280675"/>
                <a:gd name="connsiteX80" fmla="*/ 1061841 w 2011142"/>
                <a:gd name="connsiteY80" fmla="*/ 4182149 h 4280675"/>
                <a:gd name="connsiteX81" fmla="*/ 985641 w 2011142"/>
                <a:gd name="connsiteY81" fmla="*/ 4267874 h 4280675"/>
                <a:gd name="connsiteX82" fmla="*/ 871341 w 2011142"/>
                <a:gd name="connsiteY82" fmla="*/ 4277399 h 4280675"/>
                <a:gd name="connsiteX83" fmla="*/ 833241 w 2011142"/>
                <a:gd name="connsiteY83" fmla="*/ 4239299 h 4280675"/>
                <a:gd name="connsiteX84" fmla="*/ 833241 w 2011142"/>
                <a:gd name="connsiteY84" fmla="*/ 4191674 h 4280675"/>
                <a:gd name="connsiteX85" fmla="*/ 833241 w 2011142"/>
                <a:gd name="connsiteY85" fmla="*/ 4124999 h 4280675"/>
                <a:gd name="connsiteX86" fmla="*/ 861816 w 2011142"/>
                <a:gd name="connsiteY86" fmla="*/ 4020224 h 4280675"/>
                <a:gd name="connsiteX87" fmla="*/ 823716 w 2011142"/>
                <a:gd name="connsiteY87" fmla="*/ 3924974 h 4280675"/>
                <a:gd name="connsiteX88" fmla="*/ 861816 w 2011142"/>
                <a:gd name="connsiteY88" fmla="*/ 3772574 h 4280675"/>
                <a:gd name="connsiteX89" fmla="*/ 833241 w 2011142"/>
                <a:gd name="connsiteY89" fmla="*/ 3377282 h 4280675"/>
                <a:gd name="connsiteX90" fmla="*/ 880866 w 2011142"/>
                <a:gd name="connsiteY90" fmla="*/ 3105824 h 4280675"/>
                <a:gd name="connsiteX91" fmla="*/ 776091 w 2011142"/>
                <a:gd name="connsiteY91" fmla="*/ 2267624 h 4280675"/>
                <a:gd name="connsiteX92" fmla="*/ 690366 w 2011142"/>
                <a:gd name="connsiteY92" fmla="*/ 2858174 h 4280675"/>
                <a:gd name="connsiteX93" fmla="*/ 680841 w 2011142"/>
                <a:gd name="connsiteY93" fmla="*/ 3115349 h 4280675"/>
                <a:gd name="connsiteX94" fmla="*/ 699891 w 2011142"/>
                <a:gd name="connsiteY94" fmla="*/ 3343949 h 4280675"/>
                <a:gd name="connsiteX95" fmla="*/ 671316 w 2011142"/>
                <a:gd name="connsiteY95" fmla="*/ 3648749 h 4280675"/>
                <a:gd name="connsiteX96" fmla="*/ 680841 w 2011142"/>
                <a:gd name="connsiteY96" fmla="*/ 3820199 h 4280675"/>
                <a:gd name="connsiteX97" fmla="*/ 699891 w 2011142"/>
                <a:gd name="connsiteY97" fmla="*/ 3953549 h 4280675"/>
                <a:gd name="connsiteX98" fmla="*/ 699891 w 2011142"/>
                <a:gd name="connsiteY98" fmla="*/ 4039274 h 4280675"/>
                <a:gd name="connsiteX99" fmla="*/ 699891 w 2011142"/>
                <a:gd name="connsiteY99" fmla="*/ 4086899 h 4280675"/>
                <a:gd name="connsiteX100" fmla="*/ 699891 w 2011142"/>
                <a:gd name="connsiteY100" fmla="*/ 4163099 h 4280675"/>
                <a:gd name="connsiteX101" fmla="*/ 709416 w 2011142"/>
                <a:gd name="connsiteY101" fmla="*/ 4258349 h 4280675"/>
                <a:gd name="connsiteX102" fmla="*/ 661791 w 2011142"/>
                <a:gd name="connsiteY102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32418 w 2011142"/>
                <a:gd name="connsiteY50" fmla="*/ 668751 h 4280675"/>
                <a:gd name="connsiteX51" fmla="*/ 1271392 w 2011142"/>
                <a:gd name="connsiteY51" fmla="*/ 644819 h 4280675"/>
                <a:gd name="connsiteX52" fmla="*/ 1416963 w 2011142"/>
                <a:gd name="connsiteY52" fmla="*/ 634394 h 4280675"/>
                <a:gd name="connsiteX53" fmla="*/ 1542512 w 2011142"/>
                <a:gd name="connsiteY53" fmla="*/ 693062 h 4280675"/>
                <a:gd name="connsiteX54" fmla="*/ 1761131 w 2011142"/>
                <a:gd name="connsiteY54" fmla="*/ 739551 h 4280675"/>
                <a:gd name="connsiteX55" fmla="*/ 1763082 w 2011142"/>
                <a:gd name="connsiteY55" fmla="*/ 516211 h 4280675"/>
                <a:gd name="connsiteX56" fmla="*/ 1662435 w 2011142"/>
                <a:gd name="connsiteY56" fmla="*/ 344715 h 4280675"/>
                <a:gd name="connsiteX57" fmla="*/ 1520016 w 2011142"/>
                <a:gd name="connsiteY57" fmla="*/ 265389 h 4280675"/>
                <a:gd name="connsiteX58" fmla="*/ 1425971 w 2011142"/>
                <a:gd name="connsiteY58" fmla="*/ 306143 h 4280675"/>
                <a:gd name="connsiteX59" fmla="*/ 1367099 w 2011142"/>
                <a:gd name="connsiteY59" fmla="*/ 153268 h 4280675"/>
                <a:gd name="connsiteX60" fmla="*/ 1613549 w 2011142"/>
                <a:gd name="connsiteY60" fmla="*/ 136709 h 4280675"/>
                <a:gd name="connsiteX61" fmla="*/ 1902576 w 2011142"/>
                <a:gd name="connsiteY61" fmla="*/ 468493 h 4280675"/>
                <a:gd name="connsiteX62" fmla="*/ 2010796 w 2011142"/>
                <a:gd name="connsiteY62" fmla="*/ 824518 h 4280675"/>
                <a:gd name="connsiteX63" fmla="*/ 1936547 w 2011142"/>
                <a:gd name="connsiteY63" fmla="*/ 958388 h 4280675"/>
                <a:gd name="connsiteX64" fmla="*/ 1923122 w 2011142"/>
                <a:gd name="connsiteY64" fmla="*/ 961515 h 4280675"/>
                <a:gd name="connsiteX65" fmla="*/ 1706453 w 2011142"/>
                <a:gd name="connsiteY65" fmla="*/ 976823 h 4280675"/>
                <a:gd name="connsiteX66" fmla="*/ 1455584 w 2011142"/>
                <a:gd name="connsiteY66" fmla="*/ 967532 h 4280675"/>
                <a:gd name="connsiteX67" fmla="*/ 1263010 w 2011142"/>
                <a:gd name="connsiteY67" fmla="*/ 969695 h 4280675"/>
                <a:gd name="connsiteX68" fmla="*/ 1173216 w 2011142"/>
                <a:gd name="connsiteY68" fmla="*/ 1016295 h 4280675"/>
                <a:gd name="connsiteX69" fmla="*/ 1138041 w 2011142"/>
                <a:gd name="connsiteY69" fmla="*/ 1600874 h 4280675"/>
                <a:gd name="connsiteX70" fmla="*/ 1138041 w 2011142"/>
                <a:gd name="connsiteY70" fmla="*/ 1781849 h 4280675"/>
                <a:gd name="connsiteX71" fmla="*/ 1176141 w 2011142"/>
                <a:gd name="connsiteY71" fmla="*/ 2019974 h 4280675"/>
                <a:gd name="connsiteX72" fmla="*/ 1195191 w 2011142"/>
                <a:gd name="connsiteY72" fmla="*/ 2134274 h 4280675"/>
                <a:gd name="connsiteX73" fmla="*/ 1204716 w 2011142"/>
                <a:gd name="connsiteY73" fmla="*/ 2305724 h 4280675"/>
                <a:gd name="connsiteX74" fmla="*/ 1185666 w 2011142"/>
                <a:gd name="connsiteY74" fmla="*/ 2543849 h 4280675"/>
                <a:gd name="connsiteX75" fmla="*/ 1128516 w 2011142"/>
                <a:gd name="connsiteY75" fmla="*/ 2834357 h 4280675"/>
                <a:gd name="connsiteX76" fmla="*/ 1118991 w 2011142"/>
                <a:gd name="connsiteY76" fmla="*/ 3096299 h 4280675"/>
                <a:gd name="connsiteX77" fmla="*/ 1138041 w 2011142"/>
                <a:gd name="connsiteY77" fmla="*/ 3334424 h 4280675"/>
                <a:gd name="connsiteX78" fmla="*/ 1071366 w 2011142"/>
                <a:gd name="connsiteY78" fmla="*/ 3629699 h 4280675"/>
                <a:gd name="connsiteX79" fmla="*/ 995166 w 2011142"/>
                <a:gd name="connsiteY79" fmla="*/ 4029749 h 4280675"/>
                <a:gd name="connsiteX80" fmla="*/ 1061841 w 2011142"/>
                <a:gd name="connsiteY80" fmla="*/ 4182149 h 4280675"/>
                <a:gd name="connsiteX81" fmla="*/ 985641 w 2011142"/>
                <a:gd name="connsiteY81" fmla="*/ 4267874 h 4280675"/>
                <a:gd name="connsiteX82" fmla="*/ 871341 w 2011142"/>
                <a:gd name="connsiteY82" fmla="*/ 4277399 h 4280675"/>
                <a:gd name="connsiteX83" fmla="*/ 833241 w 2011142"/>
                <a:gd name="connsiteY83" fmla="*/ 4239299 h 4280675"/>
                <a:gd name="connsiteX84" fmla="*/ 833241 w 2011142"/>
                <a:gd name="connsiteY84" fmla="*/ 4191674 h 4280675"/>
                <a:gd name="connsiteX85" fmla="*/ 833241 w 2011142"/>
                <a:gd name="connsiteY85" fmla="*/ 4124999 h 4280675"/>
                <a:gd name="connsiteX86" fmla="*/ 861816 w 2011142"/>
                <a:gd name="connsiteY86" fmla="*/ 4020224 h 4280675"/>
                <a:gd name="connsiteX87" fmla="*/ 823716 w 2011142"/>
                <a:gd name="connsiteY87" fmla="*/ 3924974 h 4280675"/>
                <a:gd name="connsiteX88" fmla="*/ 861816 w 2011142"/>
                <a:gd name="connsiteY88" fmla="*/ 3772574 h 4280675"/>
                <a:gd name="connsiteX89" fmla="*/ 833241 w 2011142"/>
                <a:gd name="connsiteY89" fmla="*/ 3377282 h 4280675"/>
                <a:gd name="connsiteX90" fmla="*/ 880866 w 2011142"/>
                <a:gd name="connsiteY90" fmla="*/ 3105824 h 4280675"/>
                <a:gd name="connsiteX91" fmla="*/ 776091 w 2011142"/>
                <a:gd name="connsiteY91" fmla="*/ 2267624 h 4280675"/>
                <a:gd name="connsiteX92" fmla="*/ 690366 w 2011142"/>
                <a:gd name="connsiteY92" fmla="*/ 2858174 h 4280675"/>
                <a:gd name="connsiteX93" fmla="*/ 680841 w 2011142"/>
                <a:gd name="connsiteY93" fmla="*/ 3115349 h 4280675"/>
                <a:gd name="connsiteX94" fmla="*/ 699891 w 2011142"/>
                <a:gd name="connsiteY94" fmla="*/ 3343949 h 4280675"/>
                <a:gd name="connsiteX95" fmla="*/ 671316 w 2011142"/>
                <a:gd name="connsiteY95" fmla="*/ 3648749 h 4280675"/>
                <a:gd name="connsiteX96" fmla="*/ 680841 w 2011142"/>
                <a:gd name="connsiteY96" fmla="*/ 3820199 h 4280675"/>
                <a:gd name="connsiteX97" fmla="*/ 699891 w 2011142"/>
                <a:gd name="connsiteY97" fmla="*/ 3953549 h 4280675"/>
                <a:gd name="connsiteX98" fmla="*/ 699891 w 2011142"/>
                <a:gd name="connsiteY98" fmla="*/ 4039274 h 4280675"/>
                <a:gd name="connsiteX99" fmla="*/ 699891 w 2011142"/>
                <a:gd name="connsiteY99" fmla="*/ 4086899 h 4280675"/>
                <a:gd name="connsiteX100" fmla="*/ 699891 w 2011142"/>
                <a:gd name="connsiteY100" fmla="*/ 4163099 h 4280675"/>
                <a:gd name="connsiteX101" fmla="*/ 709416 w 2011142"/>
                <a:gd name="connsiteY101" fmla="*/ 4258349 h 4280675"/>
                <a:gd name="connsiteX102" fmla="*/ 661791 w 2011142"/>
                <a:gd name="connsiteY102" fmla="*/ 4277399 h 4280675"/>
                <a:gd name="connsiteX0" fmla="*/ 661791 w 2011142"/>
                <a:gd name="connsiteY0" fmla="*/ 4277399 h 4280675"/>
                <a:gd name="connsiteX1" fmla="*/ 490341 w 2011142"/>
                <a:gd name="connsiteY1" fmla="*/ 4239299 h 4280675"/>
                <a:gd name="connsiteX2" fmla="*/ 461766 w 2011142"/>
                <a:gd name="connsiteY2" fmla="*/ 4201199 h 4280675"/>
                <a:gd name="connsiteX3" fmla="*/ 557016 w 2011142"/>
                <a:gd name="connsiteY3" fmla="*/ 4020224 h 4280675"/>
                <a:gd name="connsiteX4" fmla="*/ 537966 w 2011142"/>
                <a:gd name="connsiteY4" fmla="*/ 3839249 h 4280675"/>
                <a:gd name="connsiteX5" fmla="*/ 433191 w 2011142"/>
                <a:gd name="connsiteY5" fmla="*/ 3458249 h 4280675"/>
                <a:gd name="connsiteX6" fmla="*/ 404616 w 2011142"/>
                <a:gd name="connsiteY6" fmla="*/ 3210599 h 4280675"/>
                <a:gd name="connsiteX7" fmla="*/ 433191 w 2011142"/>
                <a:gd name="connsiteY7" fmla="*/ 3010574 h 4280675"/>
                <a:gd name="connsiteX8" fmla="*/ 433191 w 2011142"/>
                <a:gd name="connsiteY8" fmla="*/ 2724824 h 4280675"/>
                <a:gd name="connsiteX9" fmla="*/ 385566 w 2011142"/>
                <a:gd name="connsiteY9" fmla="*/ 2467649 h 4280675"/>
                <a:gd name="connsiteX10" fmla="*/ 337941 w 2011142"/>
                <a:gd name="connsiteY10" fmla="*/ 2267624 h 4280675"/>
                <a:gd name="connsiteX11" fmla="*/ 395091 w 2011142"/>
                <a:gd name="connsiteY11" fmla="*/ 1819949 h 4280675"/>
                <a:gd name="connsiteX12" fmla="*/ 414141 w 2011142"/>
                <a:gd name="connsiteY12" fmla="*/ 1486574 h 4280675"/>
                <a:gd name="connsiteX13" fmla="*/ 404616 w 2011142"/>
                <a:gd name="connsiteY13" fmla="*/ 1191299 h 4280675"/>
                <a:gd name="connsiteX14" fmla="*/ 404616 w 2011142"/>
                <a:gd name="connsiteY14" fmla="*/ 1096049 h 4280675"/>
                <a:gd name="connsiteX15" fmla="*/ 309366 w 2011142"/>
                <a:gd name="connsiteY15" fmla="*/ 1343699 h 4280675"/>
                <a:gd name="connsiteX16" fmla="*/ 271266 w 2011142"/>
                <a:gd name="connsiteY16" fmla="*/ 1496099 h 4280675"/>
                <a:gd name="connsiteX17" fmla="*/ 261741 w 2011142"/>
                <a:gd name="connsiteY17" fmla="*/ 1648499 h 4280675"/>
                <a:gd name="connsiteX18" fmla="*/ 147441 w 2011142"/>
                <a:gd name="connsiteY18" fmla="*/ 1924724 h 4280675"/>
                <a:gd name="connsiteX19" fmla="*/ 118866 w 2011142"/>
                <a:gd name="connsiteY19" fmla="*/ 2029499 h 4280675"/>
                <a:gd name="connsiteX20" fmla="*/ 185541 w 2011142"/>
                <a:gd name="connsiteY20" fmla="*/ 2096174 h 4280675"/>
                <a:gd name="connsiteX21" fmla="*/ 233166 w 2011142"/>
                <a:gd name="connsiteY21" fmla="*/ 2229524 h 4280675"/>
                <a:gd name="connsiteX22" fmla="*/ 252216 w 2011142"/>
                <a:gd name="connsiteY22" fmla="*/ 2286674 h 4280675"/>
                <a:gd name="connsiteX23" fmla="*/ 195066 w 2011142"/>
                <a:gd name="connsiteY23" fmla="*/ 2258099 h 4280675"/>
                <a:gd name="connsiteX24" fmla="*/ 137916 w 2011142"/>
                <a:gd name="connsiteY24" fmla="*/ 2210474 h 4280675"/>
                <a:gd name="connsiteX25" fmla="*/ 137916 w 2011142"/>
                <a:gd name="connsiteY25" fmla="*/ 2286674 h 4280675"/>
                <a:gd name="connsiteX26" fmla="*/ 176016 w 2011142"/>
                <a:gd name="connsiteY26" fmla="*/ 2343824 h 4280675"/>
                <a:gd name="connsiteX27" fmla="*/ 176016 w 2011142"/>
                <a:gd name="connsiteY27" fmla="*/ 2391449 h 4280675"/>
                <a:gd name="connsiteX28" fmla="*/ 99816 w 2011142"/>
                <a:gd name="connsiteY28" fmla="*/ 2391449 h 4280675"/>
                <a:gd name="connsiteX29" fmla="*/ 4566 w 2011142"/>
                <a:gd name="connsiteY29" fmla="*/ 2267624 h 4280675"/>
                <a:gd name="connsiteX30" fmla="*/ 14091 w 2011142"/>
                <a:gd name="connsiteY30" fmla="*/ 2096174 h 4280675"/>
                <a:gd name="connsiteX31" fmla="*/ 4566 w 2011142"/>
                <a:gd name="connsiteY31" fmla="*/ 2019974 h 4280675"/>
                <a:gd name="connsiteX32" fmla="*/ 52191 w 2011142"/>
                <a:gd name="connsiteY32" fmla="*/ 1667549 h 4280675"/>
                <a:gd name="connsiteX33" fmla="*/ 80766 w 2011142"/>
                <a:gd name="connsiteY33" fmla="*/ 1438949 h 4280675"/>
                <a:gd name="connsiteX34" fmla="*/ 118866 w 2011142"/>
                <a:gd name="connsiteY34" fmla="*/ 1115099 h 4280675"/>
                <a:gd name="connsiteX35" fmla="*/ 185541 w 2011142"/>
                <a:gd name="connsiteY35" fmla="*/ 829349 h 4280675"/>
                <a:gd name="connsiteX36" fmla="*/ 347466 w 2011142"/>
                <a:gd name="connsiteY36" fmla="*/ 705524 h 4280675"/>
                <a:gd name="connsiteX37" fmla="*/ 595116 w 2011142"/>
                <a:gd name="connsiteY37" fmla="*/ 553124 h 4280675"/>
                <a:gd name="connsiteX38" fmla="*/ 642741 w 2011142"/>
                <a:gd name="connsiteY38" fmla="*/ 486449 h 4280675"/>
                <a:gd name="connsiteX39" fmla="*/ 614166 w 2011142"/>
                <a:gd name="connsiteY39" fmla="*/ 429299 h 4280675"/>
                <a:gd name="connsiteX40" fmla="*/ 566541 w 2011142"/>
                <a:gd name="connsiteY40" fmla="*/ 238799 h 4280675"/>
                <a:gd name="connsiteX41" fmla="*/ 595116 w 2011142"/>
                <a:gd name="connsiteY41" fmla="*/ 76874 h 4280675"/>
                <a:gd name="connsiteX42" fmla="*/ 671316 w 2011142"/>
                <a:gd name="connsiteY42" fmla="*/ 10199 h 4280675"/>
                <a:gd name="connsiteX43" fmla="*/ 861816 w 2011142"/>
                <a:gd name="connsiteY43" fmla="*/ 10199 h 4280675"/>
                <a:gd name="connsiteX44" fmla="*/ 947541 w 2011142"/>
                <a:gd name="connsiteY44" fmla="*/ 105449 h 4280675"/>
                <a:gd name="connsiteX45" fmla="*/ 976116 w 2011142"/>
                <a:gd name="connsiteY45" fmla="*/ 267374 h 4280675"/>
                <a:gd name="connsiteX46" fmla="*/ 938016 w 2011142"/>
                <a:gd name="connsiteY46" fmla="*/ 400724 h 4280675"/>
                <a:gd name="connsiteX47" fmla="*/ 909441 w 2011142"/>
                <a:gd name="connsiteY47" fmla="*/ 467399 h 4280675"/>
                <a:gd name="connsiteX48" fmla="*/ 928491 w 2011142"/>
                <a:gd name="connsiteY48" fmla="*/ 534074 h 4280675"/>
                <a:gd name="connsiteX49" fmla="*/ 1004691 w 2011142"/>
                <a:gd name="connsiteY49" fmla="*/ 610274 h 4280675"/>
                <a:gd name="connsiteX50" fmla="*/ 1132418 w 2011142"/>
                <a:gd name="connsiteY50" fmla="*/ 668751 h 4280675"/>
                <a:gd name="connsiteX51" fmla="*/ 1271392 w 2011142"/>
                <a:gd name="connsiteY51" fmla="*/ 644819 h 4280675"/>
                <a:gd name="connsiteX52" fmla="*/ 1416963 w 2011142"/>
                <a:gd name="connsiteY52" fmla="*/ 634394 h 4280675"/>
                <a:gd name="connsiteX53" fmla="*/ 1542512 w 2011142"/>
                <a:gd name="connsiteY53" fmla="*/ 693062 h 4280675"/>
                <a:gd name="connsiteX54" fmla="*/ 1656298 w 2011142"/>
                <a:gd name="connsiteY54" fmla="*/ 730433 h 4280675"/>
                <a:gd name="connsiteX55" fmla="*/ 1761131 w 2011142"/>
                <a:gd name="connsiteY55" fmla="*/ 739551 h 4280675"/>
                <a:gd name="connsiteX56" fmla="*/ 1763082 w 2011142"/>
                <a:gd name="connsiteY56" fmla="*/ 516211 h 4280675"/>
                <a:gd name="connsiteX57" fmla="*/ 1662435 w 2011142"/>
                <a:gd name="connsiteY57" fmla="*/ 344715 h 4280675"/>
                <a:gd name="connsiteX58" fmla="*/ 1520016 w 2011142"/>
                <a:gd name="connsiteY58" fmla="*/ 265389 h 4280675"/>
                <a:gd name="connsiteX59" fmla="*/ 1425971 w 2011142"/>
                <a:gd name="connsiteY59" fmla="*/ 306143 h 4280675"/>
                <a:gd name="connsiteX60" fmla="*/ 1367099 w 2011142"/>
                <a:gd name="connsiteY60" fmla="*/ 153268 h 4280675"/>
                <a:gd name="connsiteX61" fmla="*/ 1613549 w 2011142"/>
                <a:gd name="connsiteY61" fmla="*/ 136709 h 4280675"/>
                <a:gd name="connsiteX62" fmla="*/ 1902576 w 2011142"/>
                <a:gd name="connsiteY62" fmla="*/ 468493 h 4280675"/>
                <a:gd name="connsiteX63" fmla="*/ 2010796 w 2011142"/>
                <a:gd name="connsiteY63" fmla="*/ 824518 h 4280675"/>
                <a:gd name="connsiteX64" fmla="*/ 1936547 w 2011142"/>
                <a:gd name="connsiteY64" fmla="*/ 958388 h 4280675"/>
                <a:gd name="connsiteX65" fmla="*/ 1923122 w 2011142"/>
                <a:gd name="connsiteY65" fmla="*/ 961515 h 4280675"/>
                <a:gd name="connsiteX66" fmla="*/ 1706453 w 2011142"/>
                <a:gd name="connsiteY66" fmla="*/ 976823 h 4280675"/>
                <a:gd name="connsiteX67" fmla="*/ 1455584 w 2011142"/>
                <a:gd name="connsiteY67" fmla="*/ 967532 h 4280675"/>
                <a:gd name="connsiteX68" fmla="*/ 1263010 w 2011142"/>
                <a:gd name="connsiteY68" fmla="*/ 969695 h 4280675"/>
                <a:gd name="connsiteX69" fmla="*/ 1173216 w 2011142"/>
                <a:gd name="connsiteY69" fmla="*/ 1016295 h 4280675"/>
                <a:gd name="connsiteX70" fmla="*/ 1138041 w 2011142"/>
                <a:gd name="connsiteY70" fmla="*/ 1600874 h 4280675"/>
                <a:gd name="connsiteX71" fmla="*/ 1138041 w 2011142"/>
                <a:gd name="connsiteY71" fmla="*/ 1781849 h 4280675"/>
                <a:gd name="connsiteX72" fmla="*/ 1176141 w 2011142"/>
                <a:gd name="connsiteY72" fmla="*/ 2019974 h 4280675"/>
                <a:gd name="connsiteX73" fmla="*/ 1195191 w 2011142"/>
                <a:gd name="connsiteY73" fmla="*/ 2134274 h 4280675"/>
                <a:gd name="connsiteX74" fmla="*/ 1204716 w 2011142"/>
                <a:gd name="connsiteY74" fmla="*/ 2305724 h 4280675"/>
                <a:gd name="connsiteX75" fmla="*/ 1185666 w 2011142"/>
                <a:gd name="connsiteY75" fmla="*/ 2543849 h 4280675"/>
                <a:gd name="connsiteX76" fmla="*/ 1128516 w 2011142"/>
                <a:gd name="connsiteY76" fmla="*/ 2834357 h 4280675"/>
                <a:gd name="connsiteX77" fmla="*/ 1118991 w 2011142"/>
                <a:gd name="connsiteY77" fmla="*/ 3096299 h 4280675"/>
                <a:gd name="connsiteX78" fmla="*/ 1138041 w 2011142"/>
                <a:gd name="connsiteY78" fmla="*/ 3334424 h 4280675"/>
                <a:gd name="connsiteX79" fmla="*/ 1071366 w 2011142"/>
                <a:gd name="connsiteY79" fmla="*/ 3629699 h 4280675"/>
                <a:gd name="connsiteX80" fmla="*/ 995166 w 2011142"/>
                <a:gd name="connsiteY80" fmla="*/ 4029749 h 4280675"/>
                <a:gd name="connsiteX81" fmla="*/ 1061841 w 2011142"/>
                <a:gd name="connsiteY81" fmla="*/ 4182149 h 4280675"/>
                <a:gd name="connsiteX82" fmla="*/ 985641 w 2011142"/>
                <a:gd name="connsiteY82" fmla="*/ 4267874 h 4280675"/>
                <a:gd name="connsiteX83" fmla="*/ 871341 w 2011142"/>
                <a:gd name="connsiteY83" fmla="*/ 4277399 h 4280675"/>
                <a:gd name="connsiteX84" fmla="*/ 833241 w 2011142"/>
                <a:gd name="connsiteY84" fmla="*/ 4239299 h 4280675"/>
                <a:gd name="connsiteX85" fmla="*/ 833241 w 2011142"/>
                <a:gd name="connsiteY85" fmla="*/ 4191674 h 4280675"/>
                <a:gd name="connsiteX86" fmla="*/ 833241 w 2011142"/>
                <a:gd name="connsiteY86" fmla="*/ 4124999 h 4280675"/>
                <a:gd name="connsiteX87" fmla="*/ 861816 w 2011142"/>
                <a:gd name="connsiteY87" fmla="*/ 4020224 h 4280675"/>
                <a:gd name="connsiteX88" fmla="*/ 823716 w 2011142"/>
                <a:gd name="connsiteY88" fmla="*/ 3924974 h 4280675"/>
                <a:gd name="connsiteX89" fmla="*/ 861816 w 2011142"/>
                <a:gd name="connsiteY89" fmla="*/ 3772574 h 4280675"/>
                <a:gd name="connsiteX90" fmla="*/ 833241 w 2011142"/>
                <a:gd name="connsiteY90" fmla="*/ 3377282 h 4280675"/>
                <a:gd name="connsiteX91" fmla="*/ 880866 w 2011142"/>
                <a:gd name="connsiteY91" fmla="*/ 3105824 h 4280675"/>
                <a:gd name="connsiteX92" fmla="*/ 776091 w 2011142"/>
                <a:gd name="connsiteY92" fmla="*/ 2267624 h 4280675"/>
                <a:gd name="connsiteX93" fmla="*/ 690366 w 2011142"/>
                <a:gd name="connsiteY93" fmla="*/ 2858174 h 4280675"/>
                <a:gd name="connsiteX94" fmla="*/ 680841 w 2011142"/>
                <a:gd name="connsiteY94" fmla="*/ 3115349 h 4280675"/>
                <a:gd name="connsiteX95" fmla="*/ 699891 w 2011142"/>
                <a:gd name="connsiteY95" fmla="*/ 3343949 h 4280675"/>
                <a:gd name="connsiteX96" fmla="*/ 671316 w 2011142"/>
                <a:gd name="connsiteY96" fmla="*/ 3648749 h 4280675"/>
                <a:gd name="connsiteX97" fmla="*/ 680841 w 2011142"/>
                <a:gd name="connsiteY97" fmla="*/ 3820199 h 4280675"/>
                <a:gd name="connsiteX98" fmla="*/ 699891 w 2011142"/>
                <a:gd name="connsiteY98" fmla="*/ 3953549 h 4280675"/>
                <a:gd name="connsiteX99" fmla="*/ 699891 w 2011142"/>
                <a:gd name="connsiteY99" fmla="*/ 4039274 h 4280675"/>
                <a:gd name="connsiteX100" fmla="*/ 699891 w 2011142"/>
                <a:gd name="connsiteY100" fmla="*/ 4086899 h 4280675"/>
                <a:gd name="connsiteX101" fmla="*/ 699891 w 2011142"/>
                <a:gd name="connsiteY101" fmla="*/ 4163099 h 4280675"/>
                <a:gd name="connsiteX102" fmla="*/ 709416 w 2011142"/>
                <a:gd name="connsiteY102" fmla="*/ 4258349 h 4280675"/>
                <a:gd name="connsiteX103" fmla="*/ 661791 w 2011142"/>
                <a:gd name="connsiteY103" fmla="*/ 4277399 h 4280675"/>
                <a:gd name="connsiteX0" fmla="*/ 661791 w 1968760"/>
                <a:gd name="connsiteY0" fmla="*/ 4277399 h 4280675"/>
                <a:gd name="connsiteX1" fmla="*/ 490341 w 1968760"/>
                <a:gd name="connsiteY1" fmla="*/ 4239299 h 4280675"/>
                <a:gd name="connsiteX2" fmla="*/ 461766 w 1968760"/>
                <a:gd name="connsiteY2" fmla="*/ 4201199 h 4280675"/>
                <a:gd name="connsiteX3" fmla="*/ 557016 w 1968760"/>
                <a:gd name="connsiteY3" fmla="*/ 4020224 h 4280675"/>
                <a:gd name="connsiteX4" fmla="*/ 537966 w 1968760"/>
                <a:gd name="connsiteY4" fmla="*/ 3839249 h 4280675"/>
                <a:gd name="connsiteX5" fmla="*/ 433191 w 1968760"/>
                <a:gd name="connsiteY5" fmla="*/ 3458249 h 4280675"/>
                <a:gd name="connsiteX6" fmla="*/ 404616 w 1968760"/>
                <a:gd name="connsiteY6" fmla="*/ 3210599 h 4280675"/>
                <a:gd name="connsiteX7" fmla="*/ 433191 w 1968760"/>
                <a:gd name="connsiteY7" fmla="*/ 3010574 h 4280675"/>
                <a:gd name="connsiteX8" fmla="*/ 433191 w 1968760"/>
                <a:gd name="connsiteY8" fmla="*/ 2724824 h 4280675"/>
                <a:gd name="connsiteX9" fmla="*/ 385566 w 1968760"/>
                <a:gd name="connsiteY9" fmla="*/ 2467649 h 4280675"/>
                <a:gd name="connsiteX10" fmla="*/ 337941 w 1968760"/>
                <a:gd name="connsiteY10" fmla="*/ 2267624 h 4280675"/>
                <a:gd name="connsiteX11" fmla="*/ 395091 w 1968760"/>
                <a:gd name="connsiteY11" fmla="*/ 1819949 h 4280675"/>
                <a:gd name="connsiteX12" fmla="*/ 414141 w 1968760"/>
                <a:gd name="connsiteY12" fmla="*/ 1486574 h 4280675"/>
                <a:gd name="connsiteX13" fmla="*/ 404616 w 1968760"/>
                <a:gd name="connsiteY13" fmla="*/ 1191299 h 4280675"/>
                <a:gd name="connsiteX14" fmla="*/ 404616 w 1968760"/>
                <a:gd name="connsiteY14" fmla="*/ 1096049 h 4280675"/>
                <a:gd name="connsiteX15" fmla="*/ 309366 w 1968760"/>
                <a:gd name="connsiteY15" fmla="*/ 1343699 h 4280675"/>
                <a:gd name="connsiteX16" fmla="*/ 271266 w 1968760"/>
                <a:gd name="connsiteY16" fmla="*/ 1496099 h 4280675"/>
                <a:gd name="connsiteX17" fmla="*/ 261741 w 1968760"/>
                <a:gd name="connsiteY17" fmla="*/ 1648499 h 4280675"/>
                <a:gd name="connsiteX18" fmla="*/ 147441 w 1968760"/>
                <a:gd name="connsiteY18" fmla="*/ 1924724 h 4280675"/>
                <a:gd name="connsiteX19" fmla="*/ 118866 w 1968760"/>
                <a:gd name="connsiteY19" fmla="*/ 2029499 h 4280675"/>
                <a:gd name="connsiteX20" fmla="*/ 185541 w 1968760"/>
                <a:gd name="connsiteY20" fmla="*/ 2096174 h 4280675"/>
                <a:gd name="connsiteX21" fmla="*/ 233166 w 1968760"/>
                <a:gd name="connsiteY21" fmla="*/ 2229524 h 4280675"/>
                <a:gd name="connsiteX22" fmla="*/ 252216 w 1968760"/>
                <a:gd name="connsiteY22" fmla="*/ 2286674 h 4280675"/>
                <a:gd name="connsiteX23" fmla="*/ 195066 w 1968760"/>
                <a:gd name="connsiteY23" fmla="*/ 2258099 h 4280675"/>
                <a:gd name="connsiteX24" fmla="*/ 137916 w 1968760"/>
                <a:gd name="connsiteY24" fmla="*/ 2210474 h 4280675"/>
                <a:gd name="connsiteX25" fmla="*/ 137916 w 1968760"/>
                <a:gd name="connsiteY25" fmla="*/ 2286674 h 4280675"/>
                <a:gd name="connsiteX26" fmla="*/ 176016 w 1968760"/>
                <a:gd name="connsiteY26" fmla="*/ 2343824 h 4280675"/>
                <a:gd name="connsiteX27" fmla="*/ 176016 w 1968760"/>
                <a:gd name="connsiteY27" fmla="*/ 2391449 h 4280675"/>
                <a:gd name="connsiteX28" fmla="*/ 99816 w 1968760"/>
                <a:gd name="connsiteY28" fmla="*/ 2391449 h 4280675"/>
                <a:gd name="connsiteX29" fmla="*/ 4566 w 1968760"/>
                <a:gd name="connsiteY29" fmla="*/ 2267624 h 4280675"/>
                <a:gd name="connsiteX30" fmla="*/ 14091 w 1968760"/>
                <a:gd name="connsiteY30" fmla="*/ 2096174 h 4280675"/>
                <a:gd name="connsiteX31" fmla="*/ 4566 w 1968760"/>
                <a:gd name="connsiteY31" fmla="*/ 2019974 h 4280675"/>
                <a:gd name="connsiteX32" fmla="*/ 52191 w 1968760"/>
                <a:gd name="connsiteY32" fmla="*/ 1667549 h 4280675"/>
                <a:gd name="connsiteX33" fmla="*/ 80766 w 1968760"/>
                <a:gd name="connsiteY33" fmla="*/ 1438949 h 4280675"/>
                <a:gd name="connsiteX34" fmla="*/ 118866 w 1968760"/>
                <a:gd name="connsiteY34" fmla="*/ 1115099 h 4280675"/>
                <a:gd name="connsiteX35" fmla="*/ 185541 w 1968760"/>
                <a:gd name="connsiteY35" fmla="*/ 829349 h 4280675"/>
                <a:gd name="connsiteX36" fmla="*/ 347466 w 1968760"/>
                <a:gd name="connsiteY36" fmla="*/ 705524 h 4280675"/>
                <a:gd name="connsiteX37" fmla="*/ 595116 w 1968760"/>
                <a:gd name="connsiteY37" fmla="*/ 553124 h 4280675"/>
                <a:gd name="connsiteX38" fmla="*/ 642741 w 1968760"/>
                <a:gd name="connsiteY38" fmla="*/ 486449 h 4280675"/>
                <a:gd name="connsiteX39" fmla="*/ 614166 w 1968760"/>
                <a:gd name="connsiteY39" fmla="*/ 429299 h 4280675"/>
                <a:gd name="connsiteX40" fmla="*/ 566541 w 1968760"/>
                <a:gd name="connsiteY40" fmla="*/ 238799 h 4280675"/>
                <a:gd name="connsiteX41" fmla="*/ 595116 w 1968760"/>
                <a:gd name="connsiteY41" fmla="*/ 76874 h 4280675"/>
                <a:gd name="connsiteX42" fmla="*/ 671316 w 1968760"/>
                <a:gd name="connsiteY42" fmla="*/ 10199 h 4280675"/>
                <a:gd name="connsiteX43" fmla="*/ 861816 w 1968760"/>
                <a:gd name="connsiteY43" fmla="*/ 10199 h 4280675"/>
                <a:gd name="connsiteX44" fmla="*/ 947541 w 1968760"/>
                <a:gd name="connsiteY44" fmla="*/ 105449 h 4280675"/>
                <a:gd name="connsiteX45" fmla="*/ 976116 w 1968760"/>
                <a:gd name="connsiteY45" fmla="*/ 267374 h 4280675"/>
                <a:gd name="connsiteX46" fmla="*/ 938016 w 1968760"/>
                <a:gd name="connsiteY46" fmla="*/ 400724 h 4280675"/>
                <a:gd name="connsiteX47" fmla="*/ 909441 w 1968760"/>
                <a:gd name="connsiteY47" fmla="*/ 467399 h 4280675"/>
                <a:gd name="connsiteX48" fmla="*/ 928491 w 1968760"/>
                <a:gd name="connsiteY48" fmla="*/ 534074 h 4280675"/>
                <a:gd name="connsiteX49" fmla="*/ 1004691 w 1968760"/>
                <a:gd name="connsiteY49" fmla="*/ 610274 h 4280675"/>
                <a:gd name="connsiteX50" fmla="*/ 1132418 w 1968760"/>
                <a:gd name="connsiteY50" fmla="*/ 668751 h 4280675"/>
                <a:gd name="connsiteX51" fmla="*/ 1271392 w 1968760"/>
                <a:gd name="connsiteY51" fmla="*/ 644819 h 4280675"/>
                <a:gd name="connsiteX52" fmla="*/ 1416963 w 1968760"/>
                <a:gd name="connsiteY52" fmla="*/ 634394 h 4280675"/>
                <a:gd name="connsiteX53" fmla="*/ 1542512 w 1968760"/>
                <a:gd name="connsiteY53" fmla="*/ 693062 h 4280675"/>
                <a:gd name="connsiteX54" fmla="*/ 1656298 w 1968760"/>
                <a:gd name="connsiteY54" fmla="*/ 730433 h 4280675"/>
                <a:gd name="connsiteX55" fmla="*/ 1761131 w 1968760"/>
                <a:gd name="connsiteY55" fmla="*/ 739551 h 4280675"/>
                <a:gd name="connsiteX56" fmla="*/ 1763082 w 1968760"/>
                <a:gd name="connsiteY56" fmla="*/ 516211 h 4280675"/>
                <a:gd name="connsiteX57" fmla="*/ 1662435 w 1968760"/>
                <a:gd name="connsiteY57" fmla="*/ 344715 h 4280675"/>
                <a:gd name="connsiteX58" fmla="*/ 1520016 w 1968760"/>
                <a:gd name="connsiteY58" fmla="*/ 265389 h 4280675"/>
                <a:gd name="connsiteX59" fmla="*/ 1425971 w 1968760"/>
                <a:gd name="connsiteY59" fmla="*/ 306143 h 4280675"/>
                <a:gd name="connsiteX60" fmla="*/ 1367099 w 1968760"/>
                <a:gd name="connsiteY60" fmla="*/ 153268 h 4280675"/>
                <a:gd name="connsiteX61" fmla="*/ 1613549 w 1968760"/>
                <a:gd name="connsiteY61" fmla="*/ 136709 h 4280675"/>
                <a:gd name="connsiteX62" fmla="*/ 1902576 w 1968760"/>
                <a:gd name="connsiteY62" fmla="*/ 468493 h 4280675"/>
                <a:gd name="connsiteX63" fmla="*/ 1968047 w 1968760"/>
                <a:gd name="connsiteY63" fmla="*/ 780210 h 4280675"/>
                <a:gd name="connsiteX64" fmla="*/ 1936547 w 1968760"/>
                <a:gd name="connsiteY64" fmla="*/ 958388 h 4280675"/>
                <a:gd name="connsiteX65" fmla="*/ 1923122 w 1968760"/>
                <a:gd name="connsiteY65" fmla="*/ 961515 h 4280675"/>
                <a:gd name="connsiteX66" fmla="*/ 1706453 w 1968760"/>
                <a:gd name="connsiteY66" fmla="*/ 976823 h 4280675"/>
                <a:gd name="connsiteX67" fmla="*/ 1455584 w 1968760"/>
                <a:gd name="connsiteY67" fmla="*/ 967532 h 4280675"/>
                <a:gd name="connsiteX68" fmla="*/ 1263010 w 1968760"/>
                <a:gd name="connsiteY68" fmla="*/ 969695 h 4280675"/>
                <a:gd name="connsiteX69" fmla="*/ 1173216 w 1968760"/>
                <a:gd name="connsiteY69" fmla="*/ 1016295 h 4280675"/>
                <a:gd name="connsiteX70" fmla="*/ 1138041 w 1968760"/>
                <a:gd name="connsiteY70" fmla="*/ 1600874 h 4280675"/>
                <a:gd name="connsiteX71" fmla="*/ 1138041 w 1968760"/>
                <a:gd name="connsiteY71" fmla="*/ 1781849 h 4280675"/>
                <a:gd name="connsiteX72" fmla="*/ 1176141 w 1968760"/>
                <a:gd name="connsiteY72" fmla="*/ 2019974 h 4280675"/>
                <a:gd name="connsiteX73" fmla="*/ 1195191 w 1968760"/>
                <a:gd name="connsiteY73" fmla="*/ 2134274 h 4280675"/>
                <a:gd name="connsiteX74" fmla="*/ 1204716 w 1968760"/>
                <a:gd name="connsiteY74" fmla="*/ 2305724 h 4280675"/>
                <a:gd name="connsiteX75" fmla="*/ 1185666 w 1968760"/>
                <a:gd name="connsiteY75" fmla="*/ 2543849 h 4280675"/>
                <a:gd name="connsiteX76" fmla="*/ 1128516 w 1968760"/>
                <a:gd name="connsiteY76" fmla="*/ 2834357 h 4280675"/>
                <a:gd name="connsiteX77" fmla="*/ 1118991 w 1968760"/>
                <a:gd name="connsiteY77" fmla="*/ 3096299 h 4280675"/>
                <a:gd name="connsiteX78" fmla="*/ 1138041 w 1968760"/>
                <a:gd name="connsiteY78" fmla="*/ 3334424 h 4280675"/>
                <a:gd name="connsiteX79" fmla="*/ 1071366 w 1968760"/>
                <a:gd name="connsiteY79" fmla="*/ 3629699 h 4280675"/>
                <a:gd name="connsiteX80" fmla="*/ 995166 w 1968760"/>
                <a:gd name="connsiteY80" fmla="*/ 4029749 h 4280675"/>
                <a:gd name="connsiteX81" fmla="*/ 1061841 w 1968760"/>
                <a:gd name="connsiteY81" fmla="*/ 4182149 h 4280675"/>
                <a:gd name="connsiteX82" fmla="*/ 985641 w 1968760"/>
                <a:gd name="connsiteY82" fmla="*/ 4267874 h 4280675"/>
                <a:gd name="connsiteX83" fmla="*/ 871341 w 1968760"/>
                <a:gd name="connsiteY83" fmla="*/ 4277399 h 4280675"/>
                <a:gd name="connsiteX84" fmla="*/ 833241 w 1968760"/>
                <a:gd name="connsiteY84" fmla="*/ 4239299 h 4280675"/>
                <a:gd name="connsiteX85" fmla="*/ 833241 w 1968760"/>
                <a:gd name="connsiteY85" fmla="*/ 4191674 h 4280675"/>
                <a:gd name="connsiteX86" fmla="*/ 833241 w 1968760"/>
                <a:gd name="connsiteY86" fmla="*/ 4124999 h 4280675"/>
                <a:gd name="connsiteX87" fmla="*/ 861816 w 1968760"/>
                <a:gd name="connsiteY87" fmla="*/ 4020224 h 4280675"/>
                <a:gd name="connsiteX88" fmla="*/ 823716 w 1968760"/>
                <a:gd name="connsiteY88" fmla="*/ 3924974 h 4280675"/>
                <a:gd name="connsiteX89" fmla="*/ 861816 w 1968760"/>
                <a:gd name="connsiteY89" fmla="*/ 3772574 h 4280675"/>
                <a:gd name="connsiteX90" fmla="*/ 833241 w 1968760"/>
                <a:gd name="connsiteY90" fmla="*/ 3377282 h 4280675"/>
                <a:gd name="connsiteX91" fmla="*/ 880866 w 1968760"/>
                <a:gd name="connsiteY91" fmla="*/ 3105824 h 4280675"/>
                <a:gd name="connsiteX92" fmla="*/ 776091 w 1968760"/>
                <a:gd name="connsiteY92" fmla="*/ 2267624 h 4280675"/>
                <a:gd name="connsiteX93" fmla="*/ 690366 w 1968760"/>
                <a:gd name="connsiteY93" fmla="*/ 2858174 h 4280675"/>
                <a:gd name="connsiteX94" fmla="*/ 680841 w 1968760"/>
                <a:gd name="connsiteY94" fmla="*/ 3115349 h 4280675"/>
                <a:gd name="connsiteX95" fmla="*/ 699891 w 1968760"/>
                <a:gd name="connsiteY95" fmla="*/ 3343949 h 4280675"/>
                <a:gd name="connsiteX96" fmla="*/ 671316 w 1968760"/>
                <a:gd name="connsiteY96" fmla="*/ 3648749 h 4280675"/>
                <a:gd name="connsiteX97" fmla="*/ 680841 w 1968760"/>
                <a:gd name="connsiteY97" fmla="*/ 3820199 h 4280675"/>
                <a:gd name="connsiteX98" fmla="*/ 699891 w 1968760"/>
                <a:gd name="connsiteY98" fmla="*/ 3953549 h 4280675"/>
                <a:gd name="connsiteX99" fmla="*/ 699891 w 1968760"/>
                <a:gd name="connsiteY99" fmla="*/ 4039274 h 4280675"/>
                <a:gd name="connsiteX100" fmla="*/ 699891 w 1968760"/>
                <a:gd name="connsiteY100" fmla="*/ 4086899 h 4280675"/>
                <a:gd name="connsiteX101" fmla="*/ 699891 w 1968760"/>
                <a:gd name="connsiteY101" fmla="*/ 4163099 h 4280675"/>
                <a:gd name="connsiteX102" fmla="*/ 709416 w 1968760"/>
                <a:gd name="connsiteY102" fmla="*/ 4258349 h 4280675"/>
                <a:gd name="connsiteX103" fmla="*/ 661791 w 1968760"/>
                <a:gd name="connsiteY103" fmla="*/ 4277399 h 4280675"/>
                <a:gd name="connsiteX0" fmla="*/ 661791 w 1968939"/>
                <a:gd name="connsiteY0" fmla="*/ 4277399 h 4280675"/>
                <a:gd name="connsiteX1" fmla="*/ 490341 w 1968939"/>
                <a:gd name="connsiteY1" fmla="*/ 4239299 h 4280675"/>
                <a:gd name="connsiteX2" fmla="*/ 461766 w 1968939"/>
                <a:gd name="connsiteY2" fmla="*/ 4201199 h 4280675"/>
                <a:gd name="connsiteX3" fmla="*/ 557016 w 1968939"/>
                <a:gd name="connsiteY3" fmla="*/ 4020224 h 4280675"/>
                <a:gd name="connsiteX4" fmla="*/ 537966 w 1968939"/>
                <a:gd name="connsiteY4" fmla="*/ 3839249 h 4280675"/>
                <a:gd name="connsiteX5" fmla="*/ 433191 w 1968939"/>
                <a:gd name="connsiteY5" fmla="*/ 3458249 h 4280675"/>
                <a:gd name="connsiteX6" fmla="*/ 404616 w 1968939"/>
                <a:gd name="connsiteY6" fmla="*/ 3210599 h 4280675"/>
                <a:gd name="connsiteX7" fmla="*/ 433191 w 1968939"/>
                <a:gd name="connsiteY7" fmla="*/ 3010574 h 4280675"/>
                <a:gd name="connsiteX8" fmla="*/ 433191 w 1968939"/>
                <a:gd name="connsiteY8" fmla="*/ 2724824 h 4280675"/>
                <a:gd name="connsiteX9" fmla="*/ 385566 w 1968939"/>
                <a:gd name="connsiteY9" fmla="*/ 2467649 h 4280675"/>
                <a:gd name="connsiteX10" fmla="*/ 337941 w 1968939"/>
                <a:gd name="connsiteY10" fmla="*/ 2267624 h 4280675"/>
                <a:gd name="connsiteX11" fmla="*/ 395091 w 1968939"/>
                <a:gd name="connsiteY11" fmla="*/ 1819949 h 4280675"/>
                <a:gd name="connsiteX12" fmla="*/ 414141 w 1968939"/>
                <a:gd name="connsiteY12" fmla="*/ 1486574 h 4280675"/>
                <a:gd name="connsiteX13" fmla="*/ 404616 w 1968939"/>
                <a:gd name="connsiteY13" fmla="*/ 1191299 h 4280675"/>
                <a:gd name="connsiteX14" fmla="*/ 404616 w 1968939"/>
                <a:gd name="connsiteY14" fmla="*/ 1096049 h 4280675"/>
                <a:gd name="connsiteX15" fmla="*/ 309366 w 1968939"/>
                <a:gd name="connsiteY15" fmla="*/ 1343699 h 4280675"/>
                <a:gd name="connsiteX16" fmla="*/ 271266 w 1968939"/>
                <a:gd name="connsiteY16" fmla="*/ 1496099 h 4280675"/>
                <a:gd name="connsiteX17" fmla="*/ 261741 w 1968939"/>
                <a:gd name="connsiteY17" fmla="*/ 1648499 h 4280675"/>
                <a:gd name="connsiteX18" fmla="*/ 147441 w 1968939"/>
                <a:gd name="connsiteY18" fmla="*/ 1924724 h 4280675"/>
                <a:gd name="connsiteX19" fmla="*/ 118866 w 1968939"/>
                <a:gd name="connsiteY19" fmla="*/ 2029499 h 4280675"/>
                <a:gd name="connsiteX20" fmla="*/ 185541 w 1968939"/>
                <a:gd name="connsiteY20" fmla="*/ 2096174 h 4280675"/>
                <a:gd name="connsiteX21" fmla="*/ 233166 w 1968939"/>
                <a:gd name="connsiteY21" fmla="*/ 2229524 h 4280675"/>
                <a:gd name="connsiteX22" fmla="*/ 252216 w 1968939"/>
                <a:gd name="connsiteY22" fmla="*/ 2286674 h 4280675"/>
                <a:gd name="connsiteX23" fmla="*/ 195066 w 1968939"/>
                <a:gd name="connsiteY23" fmla="*/ 2258099 h 4280675"/>
                <a:gd name="connsiteX24" fmla="*/ 137916 w 1968939"/>
                <a:gd name="connsiteY24" fmla="*/ 2210474 h 4280675"/>
                <a:gd name="connsiteX25" fmla="*/ 137916 w 1968939"/>
                <a:gd name="connsiteY25" fmla="*/ 2286674 h 4280675"/>
                <a:gd name="connsiteX26" fmla="*/ 176016 w 1968939"/>
                <a:gd name="connsiteY26" fmla="*/ 2343824 h 4280675"/>
                <a:gd name="connsiteX27" fmla="*/ 176016 w 1968939"/>
                <a:gd name="connsiteY27" fmla="*/ 2391449 h 4280675"/>
                <a:gd name="connsiteX28" fmla="*/ 99816 w 1968939"/>
                <a:gd name="connsiteY28" fmla="*/ 2391449 h 4280675"/>
                <a:gd name="connsiteX29" fmla="*/ 4566 w 1968939"/>
                <a:gd name="connsiteY29" fmla="*/ 2267624 h 4280675"/>
                <a:gd name="connsiteX30" fmla="*/ 14091 w 1968939"/>
                <a:gd name="connsiteY30" fmla="*/ 2096174 h 4280675"/>
                <a:gd name="connsiteX31" fmla="*/ 4566 w 1968939"/>
                <a:gd name="connsiteY31" fmla="*/ 2019974 h 4280675"/>
                <a:gd name="connsiteX32" fmla="*/ 52191 w 1968939"/>
                <a:gd name="connsiteY32" fmla="*/ 1667549 h 4280675"/>
                <a:gd name="connsiteX33" fmla="*/ 80766 w 1968939"/>
                <a:gd name="connsiteY33" fmla="*/ 1438949 h 4280675"/>
                <a:gd name="connsiteX34" fmla="*/ 118866 w 1968939"/>
                <a:gd name="connsiteY34" fmla="*/ 1115099 h 4280675"/>
                <a:gd name="connsiteX35" fmla="*/ 185541 w 1968939"/>
                <a:gd name="connsiteY35" fmla="*/ 829349 h 4280675"/>
                <a:gd name="connsiteX36" fmla="*/ 347466 w 1968939"/>
                <a:gd name="connsiteY36" fmla="*/ 705524 h 4280675"/>
                <a:gd name="connsiteX37" fmla="*/ 595116 w 1968939"/>
                <a:gd name="connsiteY37" fmla="*/ 553124 h 4280675"/>
                <a:gd name="connsiteX38" fmla="*/ 642741 w 1968939"/>
                <a:gd name="connsiteY38" fmla="*/ 486449 h 4280675"/>
                <a:gd name="connsiteX39" fmla="*/ 614166 w 1968939"/>
                <a:gd name="connsiteY39" fmla="*/ 429299 h 4280675"/>
                <a:gd name="connsiteX40" fmla="*/ 566541 w 1968939"/>
                <a:gd name="connsiteY40" fmla="*/ 238799 h 4280675"/>
                <a:gd name="connsiteX41" fmla="*/ 595116 w 1968939"/>
                <a:gd name="connsiteY41" fmla="*/ 76874 h 4280675"/>
                <a:gd name="connsiteX42" fmla="*/ 671316 w 1968939"/>
                <a:gd name="connsiteY42" fmla="*/ 10199 h 4280675"/>
                <a:gd name="connsiteX43" fmla="*/ 861816 w 1968939"/>
                <a:gd name="connsiteY43" fmla="*/ 10199 h 4280675"/>
                <a:gd name="connsiteX44" fmla="*/ 947541 w 1968939"/>
                <a:gd name="connsiteY44" fmla="*/ 105449 h 4280675"/>
                <a:gd name="connsiteX45" fmla="*/ 976116 w 1968939"/>
                <a:gd name="connsiteY45" fmla="*/ 267374 h 4280675"/>
                <a:gd name="connsiteX46" fmla="*/ 938016 w 1968939"/>
                <a:gd name="connsiteY46" fmla="*/ 400724 h 4280675"/>
                <a:gd name="connsiteX47" fmla="*/ 909441 w 1968939"/>
                <a:gd name="connsiteY47" fmla="*/ 467399 h 4280675"/>
                <a:gd name="connsiteX48" fmla="*/ 928491 w 1968939"/>
                <a:gd name="connsiteY48" fmla="*/ 534074 h 4280675"/>
                <a:gd name="connsiteX49" fmla="*/ 1004691 w 1968939"/>
                <a:gd name="connsiteY49" fmla="*/ 610274 h 4280675"/>
                <a:gd name="connsiteX50" fmla="*/ 1132418 w 1968939"/>
                <a:gd name="connsiteY50" fmla="*/ 668751 h 4280675"/>
                <a:gd name="connsiteX51" fmla="*/ 1271392 w 1968939"/>
                <a:gd name="connsiteY51" fmla="*/ 644819 h 4280675"/>
                <a:gd name="connsiteX52" fmla="*/ 1416963 w 1968939"/>
                <a:gd name="connsiteY52" fmla="*/ 634394 h 4280675"/>
                <a:gd name="connsiteX53" fmla="*/ 1542512 w 1968939"/>
                <a:gd name="connsiteY53" fmla="*/ 693062 h 4280675"/>
                <a:gd name="connsiteX54" fmla="*/ 1656298 w 1968939"/>
                <a:gd name="connsiteY54" fmla="*/ 730433 h 4280675"/>
                <a:gd name="connsiteX55" fmla="*/ 1761131 w 1968939"/>
                <a:gd name="connsiteY55" fmla="*/ 739551 h 4280675"/>
                <a:gd name="connsiteX56" fmla="*/ 1763082 w 1968939"/>
                <a:gd name="connsiteY56" fmla="*/ 516211 h 4280675"/>
                <a:gd name="connsiteX57" fmla="*/ 1662435 w 1968939"/>
                <a:gd name="connsiteY57" fmla="*/ 344715 h 4280675"/>
                <a:gd name="connsiteX58" fmla="*/ 1520016 w 1968939"/>
                <a:gd name="connsiteY58" fmla="*/ 265389 h 4280675"/>
                <a:gd name="connsiteX59" fmla="*/ 1425971 w 1968939"/>
                <a:gd name="connsiteY59" fmla="*/ 306143 h 4280675"/>
                <a:gd name="connsiteX60" fmla="*/ 1367099 w 1968939"/>
                <a:gd name="connsiteY60" fmla="*/ 153268 h 4280675"/>
                <a:gd name="connsiteX61" fmla="*/ 1613549 w 1968939"/>
                <a:gd name="connsiteY61" fmla="*/ 136709 h 4280675"/>
                <a:gd name="connsiteX62" fmla="*/ 1902576 w 1968939"/>
                <a:gd name="connsiteY62" fmla="*/ 468493 h 4280675"/>
                <a:gd name="connsiteX63" fmla="*/ 1968047 w 1968939"/>
                <a:gd name="connsiteY63" fmla="*/ 780210 h 4280675"/>
                <a:gd name="connsiteX64" fmla="*/ 1936547 w 1968939"/>
                <a:gd name="connsiteY64" fmla="*/ 958388 h 4280675"/>
                <a:gd name="connsiteX65" fmla="*/ 1880373 w 1968939"/>
                <a:gd name="connsiteY65" fmla="*/ 970376 h 4280675"/>
                <a:gd name="connsiteX66" fmla="*/ 1706453 w 1968939"/>
                <a:gd name="connsiteY66" fmla="*/ 976823 h 4280675"/>
                <a:gd name="connsiteX67" fmla="*/ 1455584 w 1968939"/>
                <a:gd name="connsiteY67" fmla="*/ 967532 h 4280675"/>
                <a:gd name="connsiteX68" fmla="*/ 1263010 w 1968939"/>
                <a:gd name="connsiteY68" fmla="*/ 969695 h 4280675"/>
                <a:gd name="connsiteX69" fmla="*/ 1173216 w 1968939"/>
                <a:gd name="connsiteY69" fmla="*/ 1016295 h 4280675"/>
                <a:gd name="connsiteX70" fmla="*/ 1138041 w 1968939"/>
                <a:gd name="connsiteY70" fmla="*/ 1600874 h 4280675"/>
                <a:gd name="connsiteX71" fmla="*/ 1138041 w 1968939"/>
                <a:gd name="connsiteY71" fmla="*/ 1781849 h 4280675"/>
                <a:gd name="connsiteX72" fmla="*/ 1176141 w 1968939"/>
                <a:gd name="connsiteY72" fmla="*/ 2019974 h 4280675"/>
                <a:gd name="connsiteX73" fmla="*/ 1195191 w 1968939"/>
                <a:gd name="connsiteY73" fmla="*/ 2134274 h 4280675"/>
                <a:gd name="connsiteX74" fmla="*/ 1204716 w 1968939"/>
                <a:gd name="connsiteY74" fmla="*/ 2305724 h 4280675"/>
                <a:gd name="connsiteX75" fmla="*/ 1185666 w 1968939"/>
                <a:gd name="connsiteY75" fmla="*/ 2543849 h 4280675"/>
                <a:gd name="connsiteX76" fmla="*/ 1128516 w 1968939"/>
                <a:gd name="connsiteY76" fmla="*/ 2834357 h 4280675"/>
                <a:gd name="connsiteX77" fmla="*/ 1118991 w 1968939"/>
                <a:gd name="connsiteY77" fmla="*/ 3096299 h 4280675"/>
                <a:gd name="connsiteX78" fmla="*/ 1138041 w 1968939"/>
                <a:gd name="connsiteY78" fmla="*/ 3334424 h 4280675"/>
                <a:gd name="connsiteX79" fmla="*/ 1071366 w 1968939"/>
                <a:gd name="connsiteY79" fmla="*/ 3629699 h 4280675"/>
                <a:gd name="connsiteX80" fmla="*/ 995166 w 1968939"/>
                <a:gd name="connsiteY80" fmla="*/ 4029749 h 4280675"/>
                <a:gd name="connsiteX81" fmla="*/ 1061841 w 1968939"/>
                <a:gd name="connsiteY81" fmla="*/ 4182149 h 4280675"/>
                <a:gd name="connsiteX82" fmla="*/ 985641 w 1968939"/>
                <a:gd name="connsiteY82" fmla="*/ 4267874 h 4280675"/>
                <a:gd name="connsiteX83" fmla="*/ 871341 w 1968939"/>
                <a:gd name="connsiteY83" fmla="*/ 4277399 h 4280675"/>
                <a:gd name="connsiteX84" fmla="*/ 833241 w 1968939"/>
                <a:gd name="connsiteY84" fmla="*/ 4239299 h 4280675"/>
                <a:gd name="connsiteX85" fmla="*/ 833241 w 1968939"/>
                <a:gd name="connsiteY85" fmla="*/ 4191674 h 4280675"/>
                <a:gd name="connsiteX86" fmla="*/ 833241 w 1968939"/>
                <a:gd name="connsiteY86" fmla="*/ 4124999 h 4280675"/>
                <a:gd name="connsiteX87" fmla="*/ 861816 w 1968939"/>
                <a:gd name="connsiteY87" fmla="*/ 4020224 h 4280675"/>
                <a:gd name="connsiteX88" fmla="*/ 823716 w 1968939"/>
                <a:gd name="connsiteY88" fmla="*/ 3924974 h 4280675"/>
                <a:gd name="connsiteX89" fmla="*/ 861816 w 1968939"/>
                <a:gd name="connsiteY89" fmla="*/ 3772574 h 4280675"/>
                <a:gd name="connsiteX90" fmla="*/ 833241 w 1968939"/>
                <a:gd name="connsiteY90" fmla="*/ 3377282 h 4280675"/>
                <a:gd name="connsiteX91" fmla="*/ 880866 w 1968939"/>
                <a:gd name="connsiteY91" fmla="*/ 3105824 h 4280675"/>
                <a:gd name="connsiteX92" fmla="*/ 776091 w 1968939"/>
                <a:gd name="connsiteY92" fmla="*/ 2267624 h 4280675"/>
                <a:gd name="connsiteX93" fmla="*/ 690366 w 1968939"/>
                <a:gd name="connsiteY93" fmla="*/ 2858174 h 4280675"/>
                <a:gd name="connsiteX94" fmla="*/ 680841 w 1968939"/>
                <a:gd name="connsiteY94" fmla="*/ 3115349 h 4280675"/>
                <a:gd name="connsiteX95" fmla="*/ 699891 w 1968939"/>
                <a:gd name="connsiteY95" fmla="*/ 3343949 h 4280675"/>
                <a:gd name="connsiteX96" fmla="*/ 671316 w 1968939"/>
                <a:gd name="connsiteY96" fmla="*/ 3648749 h 4280675"/>
                <a:gd name="connsiteX97" fmla="*/ 680841 w 1968939"/>
                <a:gd name="connsiteY97" fmla="*/ 3820199 h 4280675"/>
                <a:gd name="connsiteX98" fmla="*/ 699891 w 1968939"/>
                <a:gd name="connsiteY98" fmla="*/ 3953549 h 4280675"/>
                <a:gd name="connsiteX99" fmla="*/ 699891 w 1968939"/>
                <a:gd name="connsiteY99" fmla="*/ 4039274 h 4280675"/>
                <a:gd name="connsiteX100" fmla="*/ 699891 w 1968939"/>
                <a:gd name="connsiteY100" fmla="*/ 4086899 h 4280675"/>
                <a:gd name="connsiteX101" fmla="*/ 699891 w 1968939"/>
                <a:gd name="connsiteY101" fmla="*/ 4163099 h 4280675"/>
                <a:gd name="connsiteX102" fmla="*/ 709416 w 1968939"/>
                <a:gd name="connsiteY102" fmla="*/ 4258349 h 4280675"/>
                <a:gd name="connsiteX103" fmla="*/ 661791 w 1968939"/>
                <a:gd name="connsiteY103" fmla="*/ 4277399 h 4280675"/>
                <a:gd name="connsiteX0" fmla="*/ 661791 w 1968050"/>
                <a:gd name="connsiteY0" fmla="*/ 4277399 h 4280675"/>
                <a:gd name="connsiteX1" fmla="*/ 490341 w 1968050"/>
                <a:gd name="connsiteY1" fmla="*/ 4239299 h 4280675"/>
                <a:gd name="connsiteX2" fmla="*/ 461766 w 1968050"/>
                <a:gd name="connsiteY2" fmla="*/ 4201199 h 4280675"/>
                <a:gd name="connsiteX3" fmla="*/ 557016 w 1968050"/>
                <a:gd name="connsiteY3" fmla="*/ 4020224 h 4280675"/>
                <a:gd name="connsiteX4" fmla="*/ 537966 w 1968050"/>
                <a:gd name="connsiteY4" fmla="*/ 3839249 h 4280675"/>
                <a:gd name="connsiteX5" fmla="*/ 433191 w 1968050"/>
                <a:gd name="connsiteY5" fmla="*/ 3458249 h 4280675"/>
                <a:gd name="connsiteX6" fmla="*/ 404616 w 1968050"/>
                <a:gd name="connsiteY6" fmla="*/ 3210599 h 4280675"/>
                <a:gd name="connsiteX7" fmla="*/ 433191 w 1968050"/>
                <a:gd name="connsiteY7" fmla="*/ 3010574 h 4280675"/>
                <a:gd name="connsiteX8" fmla="*/ 433191 w 1968050"/>
                <a:gd name="connsiteY8" fmla="*/ 2724824 h 4280675"/>
                <a:gd name="connsiteX9" fmla="*/ 385566 w 1968050"/>
                <a:gd name="connsiteY9" fmla="*/ 2467649 h 4280675"/>
                <a:gd name="connsiteX10" fmla="*/ 337941 w 1968050"/>
                <a:gd name="connsiteY10" fmla="*/ 2267624 h 4280675"/>
                <a:gd name="connsiteX11" fmla="*/ 395091 w 1968050"/>
                <a:gd name="connsiteY11" fmla="*/ 1819949 h 4280675"/>
                <a:gd name="connsiteX12" fmla="*/ 414141 w 1968050"/>
                <a:gd name="connsiteY12" fmla="*/ 1486574 h 4280675"/>
                <a:gd name="connsiteX13" fmla="*/ 404616 w 1968050"/>
                <a:gd name="connsiteY13" fmla="*/ 1191299 h 4280675"/>
                <a:gd name="connsiteX14" fmla="*/ 404616 w 1968050"/>
                <a:gd name="connsiteY14" fmla="*/ 1096049 h 4280675"/>
                <a:gd name="connsiteX15" fmla="*/ 309366 w 1968050"/>
                <a:gd name="connsiteY15" fmla="*/ 1343699 h 4280675"/>
                <a:gd name="connsiteX16" fmla="*/ 271266 w 1968050"/>
                <a:gd name="connsiteY16" fmla="*/ 1496099 h 4280675"/>
                <a:gd name="connsiteX17" fmla="*/ 261741 w 1968050"/>
                <a:gd name="connsiteY17" fmla="*/ 1648499 h 4280675"/>
                <a:gd name="connsiteX18" fmla="*/ 147441 w 1968050"/>
                <a:gd name="connsiteY18" fmla="*/ 1924724 h 4280675"/>
                <a:gd name="connsiteX19" fmla="*/ 118866 w 1968050"/>
                <a:gd name="connsiteY19" fmla="*/ 2029499 h 4280675"/>
                <a:gd name="connsiteX20" fmla="*/ 185541 w 1968050"/>
                <a:gd name="connsiteY20" fmla="*/ 2096174 h 4280675"/>
                <a:gd name="connsiteX21" fmla="*/ 233166 w 1968050"/>
                <a:gd name="connsiteY21" fmla="*/ 2229524 h 4280675"/>
                <a:gd name="connsiteX22" fmla="*/ 252216 w 1968050"/>
                <a:gd name="connsiteY22" fmla="*/ 2286674 h 4280675"/>
                <a:gd name="connsiteX23" fmla="*/ 195066 w 1968050"/>
                <a:gd name="connsiteY23" fmla="*/ 2258099 h 4280675"/>
                <a:gd name="connsiteX24" fmla="*/ 137916 w 1968050"/>
                <a:gd name="connsiteY24" fmla="*/ 2210474 h 4280675"/>
                <a:gd name="connsiteX25" fmla="*/ 137916 w 1968050"/>
                <a:gd name="connsiteY25" fmla="*/ 2286674 h 4280675"/>
                <a:gd name="connsiteX26" fmla="*/ 176016 w 1968050"/>
                <a:gd name="connsiteY26" fmla="*/ 2343824 h 4280675"/>
                <a:gd name="connsiteX27" fmla="*/ 176016 w 1968050"/>
                <a:gd name="connsiteY27" fmla="*/ 2391449 h 4280675"/>
                <a:gd name="connsiteX28" fmla="*/ 99816 w 1968050"/>
                <a:gd name="connsiteY28" fmla="*/ 2391449 h 4280675"/>
                <a:gd name="connsiteX29" fmla="*/ 4566 w 1968050"/>
                <a:gd name="connsiteY29" fmla="*/ 2267624 h 4280675"/>
                <a:gd name="connsiteX30" fmla="*/ 14091 w 1968050"/>
                <a:gd name="connsiteY30" fmla="*/ 2096174 h 4280675"/>
                <a:gd name="connsiteX31" fmla="*/ 4566 w 1968050"/>
                <a:gd name="connsiteY31" fmla="*/ 2019974 h 4280675"/>
                <a:gd name="connsiteX32" fmla="*/ 52191 w 1968050"/>
                <a:gd name="connsiteY32" fmla="*/ 1667549 h 4280675"/>
                <a:gd name="connsiteX33" fmla="*/ 80766 w 1968050"/>
                <a:gd name="connsiteY33" fmla="*/ 1438949 h 4280675"/>
                <a:gd name="connsiteX34" fmla="*/ 118866 w 1968050"/>
                <a:gd name="connsiteY34" fmla="*/ 1115099 h 4280675"/>
                <a:gd name="connsiteX35" fmla="*/ 185541 w 1968050"/>
                <a:gd name="connsiteY35" fmla="*/ 829349 h 4280675"/>
                <a:gd name="connsiteX36" fmla="*/ 347466 w 1968050"/>
                <a:gd name="connsiteY36" fmla="*/ 705524 h 4280675"/>
                <a:gd name="connsiteX37" fmla="*/ 595116 w 1968050"/>
                <a:gd name="connsiteY37" fmla="*/ 553124 h 4280675"/>
                <a:gd name="connsiteX38" fmla="*/ 642741 w 1968050"/>
                <a:gd name="connsiteY38" fmla="*/ 486449 h 4280675"/>
                <a:gd name="connsiteX39" fmla="*/ 614166 w 1968050"/>
                <a:gd name="connsiteY39" fmla="*/ 429299 h 4280675"/>
                <a:gd name="connsiteX40" fmla="*/ 566541 w 1968050"/>
                <a:gd name="connsiteY40" fmla="*/ 238799 h 4280675"/>
                <a:gd name="connsiteX41" fmla="*/ 595116 w 1968050"/>
                <a:gd name="connsiteY41" fmla="*/ 76874 h 4280675"/>
                <a:gd name="connsiteX42" fmla="*/ 671316 w 1968050"/>
                <a:gd name="connsiteY42" fmla="*/ 10199 h 4280675"/>
                <a:gd name="connsiteX43" fmla="*/ 861816 w 1968050"/>
                <a:gd name="connsiteY43" fmla="*/ 10199 h 4280675"/>
                <a:gd name="connsiteX44" fmla="*/ 947541 w 1968050"/>
                <a:gd name="connsiteY44" fmla="*/ 105449 h 4280675"/>
                <a:gd name="connsiteX45" fmla="*/ 976116 w 1968050"/>
                <a:gd name="connsiteY45" fmla="*/ 267374 h 4280675"/>
                <a:gd name="connsiteX46" fmla="*/ 938016 w 1968050"/>
                <a:gd name="connsiteY46" fmla="*/ 400724 h 4280675"/>
                <a:gd name="connsiteX47" fmla="*/ 909441 w 1968050"/>
                <a:gd name="connsiteY47" fmla="*/ 467399 h 4280675"/>
                <a:gd name="connsiteX48" fmla="*/ 928491 w 1968050"/>
                <a:gd name="connsiteY48" fmla="*/ 534074 h 4280675"/>
                <a:gd name="connsiteX49" fmla="*/ 1004691 w 1968050"/>
                <a:gd name="connsiteY49" fmla="*/ 610274 h 4280675"/>
                <a:gd name="connsiteX50" fmla="*/ 1132418 w 1968050"/>
                <a:gd name="connsiteY50" fmla="*/ 668751 h 4280675"/>
                <a:gd name="connsiteX51" fmla="*/ 1271392 w 1968050"/>
                <a:gd name="connsiteY51" fmla="*/ 644819 h 4280675"/>
                <a:gd name="connsiteX52" fmla="*/ 1416963 w 1968050"/>
                <a:gd name="connsiteY52" fmla="*/ 634394 h 4280675"/>
                <a:gd name="connsiteX53" fmla="*/ 1542512 w 1968050"/>
                <a:gd name="connsiteY53" fmla="*/ 693062 h 4280675"/>
                <a:gd name="connsiteX54" fmla="*/ 1656298 w 1968050"/>
                <a:gd name="connsiteY54" fmla="*/ 730433 h 4280675"/>
                <a:gd name="connsiteX55" fmla="*/ 1761131 w 1968050"/>
                <a:gd name="connsiteY55" fmla="*/ 739551 h 4280675"/>
                <a:gd name="connsiteX56" fmla="*/ 1763082 w 1968050"/>
                <a:gd name="connsiteY56" fmla="*/ 516211 h 4280675"/>
                <a:gd name="connsiteX57" fmla="*/ 1662435 w 1968050"/>
                <a:gd name="connsiteY57" fmla="*/ 344715 h 4280675"/>
                <a:gd name="connsiteX58" fmla="*/ 1520016 w 1968050"/>
                <a:gd name="connsiteY58" fmla="*/ 265389 h 4280675"/>
                <a:gd name="connsiteX59" fmla="*/ 1425971 w 1968050"/>
                <a:gd name="connsiteY59" fmla="*/ 306143 h 4280675"/>
                <a:gd name="connsiteX60" fmla="*/ 1367099 w 1968050"/>
                <a:gd name="connsiteY60" fmla="*/ 153268 h 4280675"/>
                <a:gd name="connsiteX61" fmla="*/ 1613549 w 1968050"/>
                <a:gd name="connsiteY61" fmla="*/ 136709 h 4280675"/>
                <a:gd name="connsiteX62" fmla="*/ 1902576 w 1968050"/>
                <a:gd name="connsiteY62" fmla="*/ 468493 h 4280675"/>
                <a:gd name="connsiteX63" fmla="*/ 1938438 w 1968050"/>
                <a:gd name="connsiteY63" fmla="*/ 615233 h 4280675"/>
                <a:gd name="connsiteX64" fmla="*/ 1968047 w 1968050"/>
                <a:gd name="connsiteY64" fmla="*/ 780210 h 4280675"/>
                <a:gd name="connsiteX65" fmla="*/ 1936547 w 1968050"/>
                <a:gd name="connsiteY65" fmla="*/ 958388 h 4280675"/>
                <a:gd name="connsiteX66" fmla="*/ 1880373 w 1968050"/>
                <a:gd name="connsiteY66" fmla="*/ 970376 h 4280675"/>
                <a:gd name="connsiteX67" fmla="*/ 1706453 w 1968050"/>
                <a:gd name="connsiteY67" fmla="*/ 976823 h 4280675"/>
                <a:gd name="connsiteX68" fmla="*/ 1455584 w 1968050"/>
                <a:gd name="connsiteY68" fmla="*/ 967532 h 4280675"/>
                <a:gd name="connsiteX69" fmla="*/ 1263010 w 1968050"/>
                <a:gd name="connsiteY69" fmla="*/ 969695 h 4280675"/>
                <a:gd name="connsiteX70" fmla="*/ 1173216 w 1968050"/>
                <a:gd name="connsiteY70" fmla="*/ 1016295 h 4280675"/>
                <a:gd name="connsiteX71" fmla="*/ 1138041 w 1968050"/>
                <a:gd name="connsiteY71" fmla="*/ 1600874 h 4280675"/>
                <a:gd name="connsiteX72" fmla="*/ 1138041 w 1968050"/>
                <a:gd name="connsiteY72" fmla="*/ 1781849 h 4280675"/>
                <a:gd name="connsiteX73" fmla="*/ 1176141 w 1968050"/>
                <a:gd name="connsiteY73" fmla="*/ 2019974 h 4280675"/>
                <a:gd name="connsiteX74" fmla="*/ 1195191 w 1968050"/>
                <a:gd name="connsiteY74" fmla="*/ 2134274 h 4280675"/>
                <a:gd name="connsiteX75" fmla="*/ 1204716 w 1968050"/>
                <a:gd name="connsiteY75" fmla="*/ 2305724 h 4280675"/>
                <a:gd name="connsiteX76" fmla="*/ 1185666 w 1968050"/>
                <a:gd name="connsiteY76" fmla="*/ 2543849 h 4280675"/>
                <a:gd name="connsiteX77" fmla="*/ 1128516 w 1968050"/>
                <a:gd name="connsiteY77" fmla="*/ 2834357 h 4280675"/>
                <a:gd name="connsiteX78" fmla="*/ 1118991 w 1968050"/>
                <a:gd name="connsiteY78" fmla="*/ 3096299 h 4280675"/>
                <a:gd name="connsiteX79" fmla="*/ 1138041 w 1968050"/>
                <a:gd name="connsiteY79" fmla="*/ 3334424 h 4280675"/>
                <a:gd name="connsiteX80" fmla="*/ 1071366 w 1968050"/>
                <a:gd name="connsiteY80" fmla="*/ 3629699 h 4280675"/>
                <a:gd name="connsiteX81" fmla="*/ 995166 w 1968050"/>
                <a:gd name="connsiteY81" fmla="*/ 4029749 h 4280675"/>
                <a:gd name="connsiteX82" fmla="*/ 1061841 w 1968050"/>
                <a:gd name="connsiteY82" fmla="*/ 4182149 h 4280675"/>
                <a:gd name="connsiteX83" fmla="*/ 985641 w 1968050"/>
                <a:gd name="connsiteY83" fmla="*/ 4267874 h 4280675"/>
                <a:gd name="connsiteX84" fmla="*/ 871341 w 1968050"/>
                <a:gd name="connsiteY84" fmla="*/ 4277399 h 4280675"/>
                <a:gd name="connsiteX85" fmla="*/ 833241 w 1968050"/>
                <a:gd name="connsiteY85" fmla="*/ 4239299 h 4280675"/>
                <a:gd name="connsiteX86" fmla="*/ 833241 w 1968050"/>
                <a:gd name="connsiteY86" fmla="*/ 4191674 h 4280675"/>
                <a:gd name="connsiteX87" fmla="*/ 833241 w 1968050"/>
                <a:gd name="connsiteY87" fmla="*/ 4124999 h 4280675"/>
                <a:gd name="connsiteX88" fmla="*/ 861816 w 1968050"/>
                <a:gd name="connsiteY88" fmla="*/ 4020224 h 4280675"/>
                <a:gd name="connsiteX89" fmla="*/ 823716 w 1968050"/>
                <a:gd name="connsiteY89" fmla="*/ 3924974 h 4280675"/>
                <a:gd name="connsiteX90" fmla="*/ 861816 w 1968050"/>
                <a:gd name="connsiteY90" fmla="*/ 3772574 h 4280675"/>
                <a:gd name="connsiteX91" fmla="*/ 833241 w 1968050"/>
                <a:gd name="connsiteY91" fmla="*/ 3377282 h 4280675"/>
                <a:gd name="connsiteX92" fmla="*/ 880866 w 1968050"/>
                <a:gd name="connsiteY92" fmla="*/ 3105824 h 4280675"/>
                <a:gd name="connsiteX93" fmla="*/ 776091 w 1968050"/>
                <a:gd name="connsiteY93" fmla="*/ 2267624 h 4280675"/>
                <a:gd name="connsiteX94" fmla="*/ 690366 w 1968050"/>
                <a:gd name="connsiteY94" fmla="*/ 2858174 h 4280675"/>
                <a:gd name="connsiteX95" fmla="*/ 680841 w 1968050"/>
                <a:gd name="connsiteY95" fmla="*/ 3115349 h 4280675"/>
                <a:gd name="connsiteX96" fmla="*/ 699891 w 1968050"/>
                <a:gd name="connsiteY96" fmla="*/ 3343949 h 4280675"/>
                <a:gd name="connsiteX97" fmla="*/ 671316 w 1968050"/>
                <a:gd name="connsiteY97" fmla="*/ 3648749 h 4280675"/>
                <a:gd name="connsiteX98" fmla="*/ 680841 w 1968050"/>
                <a:gd name="connsiteY98" fmla="*/ 3820199 h 4280675"/>
                <a:gd name="connsiteX99" fmla="*/ 699891 w 1968050"/>
                <a:gd name="connsiteY99" fmla="*/ 3953549 h 4280675"/>
                <a:gd name="connsiteX100" fmla="*/ 699891 w 1968050"/>
                <a:gd name="connsiteY100" fmla="*/ 4039274 h 4280675"/>
                <a:gd name="connsiteX101" fmla="*/ 699891 w 1968050"/>
                <a:gd name="connsiteY101" fmla="*/ 4086899 h 4280675"/>
                <a:gd name="connsiteX102" fmla="*/ 699891 w 1968050"/>
                <a:gd name="connsiteY102" fmla="*/ 4163099 h 4280675"/>
                <a:gd name="connsiteX103" fmla="*/ 709416 w 1968050"/>
                <a:gd name="connsiteY103" fmla="*/ 4258349 h 4280675"/>
                <a:gd name="connsiteX104" fmla="*/ 661791 w 1968050"/>
                <a:gd name="connsiteY104" fmla="*/ 4277399 h 4280675"/>
                <a:gd name="connsiteX0" fmla="*/ 661791 w 1968050"/>
                <a:gd name="connsiteY0" fmla="*/ 4277399 h 4280675"/>
                <a:gd name="connsiteX1" fmla="*/ 490341 w 1968050"/>
                <a:gd name="connsiteY1" fmla="*/ 4239299 h 4280675"/>
                <a:gd name="connsiteX2" fmla="*/ 461766 w 1968050"/>
                <a:gd name="connsiteY2" fmla="*/ 4201199 h 4280675"/>
                <a:gd name="connsiteX3" fmla="*/ 557016 w 1968050"/>
                <a:gd name="connsiteY3" fmla="*/ 4020224 h 4280675"/>
                <a:gd name="connsiteX4" fmla="*/ 537966 w 1968050"/>
                <a:gd name="connsiteY4" fmla="*/ 3839249 h 4280675"/>
                <a:gd name="connsiteX5" fmla="*/ 433191 w 1968050"/>
                <a:gd name="connsiteY5" fmla="*/ 3458249 h 4280675"/>
                <a:gd name="connsiteX6" fmla="*/ 404616 w 1968050"/>
                <a:gd name="connsiteY6" fmla="*/ 3210599 h 4280675"/>
                <a:gd name="connsiteX7" fmla="*/ 433191 w 1968050"/>
                <a:gd name="connsiteY7" fmla="*/ 3010574 h 4280675"/>
                <a:gd name="connsiteX8" fmla="*/ 433191 w 1968050"/>
                <a:gd name="connsiteY8" fmla="*/ 2724824 h 4280675"/>
                <a:gd name="connsiteX9" fmla="*/ 385566 w 1968050"/>
                <a:gd name="connsiteY9" fmla="*/ 2467649 h 4280675"/>
                <a:gd name="connsiteX10" fmla="*/ 337941 w 1968050"/>
                <a:gd name="connsiteY10" fmla="*/ 2267624 h 4280675"/>
                <a:gd name="connsiteX11" fmla="*/ 395091 w 1968050"/>
                <a:gd name="connsiteY11" fmla="*/ 1819949 h 4280675"/>
                <a:gd name="connsiteX12" fmla="*/ 414141 w 1968050"/>
                <a:gd name="connsiteY12" fmla="*/ 1486574 h 4280675"/>
                <a:gd name="connsiteX13" fmla="*/ 404616 w 1968050"/>
                <a:gd name="connsiteY13" fmla="*/ 1191299 h 4280675"/>
                <a:gd name="connsiteX14" fmla="*/ 404616 w 1968050"/>
                <a:gd name="connsiteY14" fmla="*/ 1096049 h 4280675"/>
                <a:gd name="connsiteX15" fmla="*/ 309366 w 1968050"/>
                <a:gd name="connsiteY15" fmla="*/ 1343699 h 4280675"/>
                <a:gd name="connsiteX16" fmla="*/ 271266 w 1968050"/>
                <a:gd name="connsiteY16" fmla="*/ 1496099 h 4280675"/>
                <a:gd name="connsiteX17" fmla="*/ 261741 w 1968050"/>
                <a:gd name="connsiteY17" fmla="*/ 1648499 h 4280675"/>
                <a:gd name="connsiteX18" fmla="*/ 147441 w 1968050"/>
                <a:gd name="connsiteY18" fmla="*/ 1924724 h 4280675"/>
                <a:gd name="connsiteX19" fmla="*/ 118866 w 1968050"/>
                <a:gd name="connsiteY19" fmla="*/ 2029499 h 4280675"/>
                <a:gd name="connsiteX20" fmla="*/ 185541 w 1968050"/>
                <a:gd name="connsiteY20" fmla="*/ 2096174 h 4280675"/>
                <a:gd name="connsiteX21" fmla="*/ 233166 w 1968050"/>
                <a:gd name="connsiteY21" fmla="*/ 2229524 h 4280675"/>
                <a:gd name="connsiteX22" fmla="*/ 252216 w 1968050"/>
                <a:gd name="connsiteY22" fmla="*/ 2286674 h 4280675"/>
                <a:gd name="connsiteX23" fmla="*/ 195066 w 1968050"/>
                <a:gd name="connsiteY23" fmla="*/ 2258099 h 4280675"/>
                <a:gd name="connsiteX24" fmla="*/ 137916 w 1968050"/>
                <a:gd name="connsiteY24" fmla="*/ 2210474 h 4280675"/>
                <a:gd name="connsiteX25" fmla="*/ 137916 w 1968050"/>
                <a:gd name="connsiteY25" fmla="*/ 2286674 h 4280675"/>
                <a:gd name="connsiteX26" fmla="*/ 176016 w 1968050"/>
                <a:gd name="connsiteY26" fmla="*/ 2343824 h 4280675"/>
                <a:gd name="connsiteX27" fmla="*/ 176016 w 1968050"/>
                <a:gd name="connsiteY27" fmla="*/ 2391449 h 4280675"/>
                <a:gd name="connsiteX28" fmla="*/ 99816 w 1968050"/>
                <a:gd name="connsiteY28" fmla="*/ 2391449 h 4280675"/>
                <a:gd name="connsiteX29" fmla="*/ 4566 w 1968050"/>
                <a:gd name="connsiteY29" fmla="*/ 2267624 h 4280675"/>
                <a:gd name="connsiteX30" fmla="*/ 14091 w 1968050"/>
                <a:gd name="connsiteY30" fmla="*/ 2096174 h 4280675"/>
                <a:gd name="connsiteX31" fmla="*/ 4566 w 1968050"/>
                <a:gd name="connsiteY31" fmla="*/ 2019974 h 4280675"/>
                <a:gd name="connsiteX32" fmla="*/ 52191 w 1968050"/>
                <a:gd name="connsiteY32" fmla="*/ 1667549 h 4280675"/>
                <a:gd name="connsiteX33" fmla="*/ 80766 w 1968050"/>
                <a:gd name="connsiteY33" fmla="*/ 1438949 h 4280675"/>
                <a:gd name="connsiteX34" fmla="*/ 118866 w 1968050"/>
                <a:gd name="connsiteY34" fmla="*/ 1115099 h 4280675"/>
                <a:gd name="connsiteX35" fmla="*/ 185541 w 1968050"/>
                <a:gd name="connsiteY35" fmla="*/ 829349 h 4280675"/>
                <a:gd name="connsiteX36" fmla="*/ 347466 w 1968050"/>
                <a:gd name="connsiteY36" fmla="*/ 705524 h 4280675"/>
                <a:gd name="connsiteX37" fmla="*/ 595116 w 1968050"/>
                <a:gd name="connsiteY37" fmla="*/ 553124 h 4280675"/>
                <a:gd name="connsiteX38" fmla="*/ 642741 w 1968050"/>
                <a:gd name="connsiteY38" fmla="*/ 486449 h 4280675"/>
                <a:gd name="connsiteX39" fmla="*/ 614166 w 1968050"/>
                <a:gd name="connsiteY39" fmla="*/ 429299 h 4280675"/>
                <a:gd name="connsiteX40" fmla="*/ 566541 w 1968050"/>
                <a:gd name="connsiteY40" fmla="*/ 238799 h 4280675"/>
                <a:gd name="connsiteX41" fmla="*/ 595116 w 1968050"/>
                <a:gd name="connsiteY41" fmla="*/ 76874 h 4280675"/>
                <a:gd name="connsiteX42" fmla="*/ 671316 w 1968050"/>
                <a:gd name="connsiteY42" fmla="*/ 10199 h 4280675"/>
                <a:gd name="connsiteX43" fmla="*/ 861816 w 1968050"/>
                <a:gd name="connsiteY43" fmla="*/ 10199 h 4280675"/>
                <a:gd name="connsiteX44" fmla="*/ 947541 w 1968050"/>
                <a:gd name="connsiteY44" fmla="*/ 105449 h 4280675"/>
                <a:gd name="connsiteX45" fmla="*/ 976116 w 1968050"/>
                <a:gd name="connsiteY45" fmla="*/ 267374 h 4280675"/>
                <a:gd name="connsiteX46" fmla="*/ 938016 w 1968050"/>
                <a:gd name="connsiteY46" fmla="*/ 400724 h 4280675"/>
                <a:gd name="connsiteX47" fmla="*/ 909441 w 1968050"/>
                <a:gd name="connsiteY47" fmla="*/ 467399 h 4280675"/>
                <a:gd name="connsiteX48" fmla="*/ 928491 w 1968050"/>
                <a:gd name="connsiteY48" fmla="*/ 534074 h 4280675"/>
                <a:gd name="connsiteX49" fmla="*/ 1004691 w 1968050"/>
                <a:gd name="connsiteY49" fmla="*/ 610274 h 4280675"/>
                <a:gd name="connsiteX50" fmla="*/ 1132418 w 1968050"/>
                <a:gd name="connsiteY50" fmla="*/ 668751 h 4280675"/>
                <a:gd name="connsiteX51" fmla="*/ 1271392 w 1968050"/>
                <a:gd name="connsiteY51" fmla="*/ 644819 h 4280675"/>
                <a:gd name="connsiteX52" fmla="*/ 1416963 w 1968050"/>
                <a:gd name="connsiteY52" fmla="*/ 634394 h 4280675"/>
                <a:gd name="connsiteX53" fmla="*/ 1542512 w 1968050"/>
                <a:gd name="connsiteY53" fmla="*/ 693062 h 4280675"/>
                <a:gd name="connsiteX54" fmla="*/ 1656298 w 1968050"/>
                <a:gd name="connsiteY54" fmla="*/ 730433 h 4280675"/>
                <a:gd name="connsiteX55" fmla="*/ 1761131 w 1968050"/>
                <a:gd name="connsiteY55" fmla="*/ 739551 h 4280675"/>
                <a:gd name="connsiteX56" fmla="*/ 1763082 w 1968050"/>
                <a:gd name="connsiteY56" fmla="*/ 516211 h 4280675"/>
                <a:gd name="connsiteX57" fmla="*/ 1662435 w 1968050"/>
                <a:gd name="connsiteY57" fmla="*/ 344715 h 4280675"/>
                <a:gd name="connsiteX58" fmla="*/ 1520016 w 1968050"/>
                <a:gd name="connsiteY58" fmla="*/ 265389 h 4280675"/>
                <a:gd name="connsiteX59" fmla="*/ 1425971 w 1968050"/>
                <a:gd name="connsiteY59" fmla="*/ 306143 h 4280675"/>
                <a:gd name="connsiteX60" fmla="*/ 1367099 w 1968050"/>
                <a:gd name="connsiteY60" fmla="*/ 153268 h 4280675"/>
                <a:gd name="connsiteX61" fmla="*/ 1613549 w 1968050"/>
                <a:gd name="connsiteY61" fmla="*/ 136709 h 4280675"/>
                <a:gd name="connsiteX62" fmla="*/ 1793094 w 1968050"/>
                <a:gd name="connsiteY62" fmla="*/ 296217 h 4280675"/>
                <a:gd name="connsiteX63" fmla="*/ 1902576 w 1968050"/>
                <a:gd name="connsiteY63" fmla="*/ 468493 h 4280675"/>
                <a:gd name="connsiteX64" fmla="*/ 1938438 w 1968050"/>
                <a:gd name="connsiteY64" fmla="*/ 615233 h 4280675"/>
                <a:gd name="connsiteX65" fmla="*/ 1968047 w 1968050"/>
                <a:gd name="connsiteY65" fmla="*/ 780210 h 4280675"/>
                <a:gd name="connsiteX66" fmla="*/ 1936547 w 1968050"/>
                <a:gd name="connsiteY66" fmla="*/ 958388 h 4280675"/>
                <a:gd name="connsiteX67" fmla="*/ 1880373 w 1968050"/>
                <a:gd name="connsiteY67" fmla="*/ 970376 h 4280675"/>
                <a:gd name="connsiteX68" fmla="*/ 1706453 w 1968050"/>
                <a:gd name="connsiteY68" fmla="*/ 976823 h 4280675"/>
                <a:gd name="connsiteX69" fmla="*/ 1455584 w 1968050"/>
                <a:gd name="connsiteY69" fmla="*/ 967532 h 4280675"/>
                <a:gd name="connsiteX70" fmla="*/ 1263010 w 1968050"/>
                <a:gd name="connsiteY70" fmla="*/ 969695 h 4280675"/>
                <a:gd name="connsiteX71" fmla="*/ 1173216 w 1968050"/>
                <a:gd name="connsiteY71" fmla="*/ 1016295 h 4280675"/>
                <a:gd name="connsiteX72" fmla="*/ 1138041 w 1968050"/>
                <a:gd name="connsiteY72" fmla="*/ 1600874 h 4280675"/>
                <a:gd name="connsiteX73" fmla="*/ 1138041 w 1968050"/>
                <a:gd name="connsiteY73" fmla="*/ 1781849 h 4280675"/>
                <a:gd name="connsiteX74" fmla="*/ 1176141 w 1968050"/>
                <a:gd name="connsiteY74" fmla="*/ 2019974 h 4280675"/>
                <a:gd name="connsiteX75" fmla="*/ 1195191 w 1968050"/>
                <a:gd name="connsiteY75" fmla="*/ 2134274 h 4280675"/>
                <a:gd name="connsiteX76" fmla="*/ 1204716 w 1968050"/>
                <a:gd name="connsiteY76" fmla="*/ 2305724 h 4280675"/>
                <a:gd name="connsiteX77" fmla="*/ 1185666 w 1968050"/>
                <a:gd name="connsiteY77" fmla="*/ 2543849 h 4280675"/>
                <a:gd name="connsiteX78" fmla="*/ 1128516 w 1968050"/>
                <a:gd name="connsiteY78" fmla="*/ 2834357 h 4280675"/>
                <a:gd name="connsiteX79" fmla="*/ 1118991 w 1968050"/>
                <a:gd name="connsiteY79" fmla="*/ 3096299 h 4280675"/>
                <a:gd name="connsiteX80" fmla="*/ 1138041 w 1968050"/>
                <a:gd name="connsiteY80" fmla="*/ 3334424 h 4280675"/>
                <a:gd name="connsiteX81" fmla="*/ 1071366 w 1968050"/>
                <a:gd name="connsiteY81" fmla="*/ 3629699 h 4280675"/>
                <a:gd name="connsiteX82" fmla="*/ 995166 w 1968050"/>
                <a:gd name="connsiteY82" fmla="*/ 4029749 h 4280675"/>
                <a:gd name="connsiteX83" fmla="*/ 1061841 w 1968050"/>
                <a:gd name="connsiteY83" fmla="*/ 4182149 h 4280675"/>
                <a:gd name="connsiteX84" fmla="*/ 985641 w 1968050"/>
                <a:gd name="connsiteY84" fmla="*/ 4267874 h 4280675"/>
                <a:gd name="connsiteX85" fmla="*/ 871341 w 1968050"/>
                <a:gd name="connsiteY85" fmla="*/ 4277399 h 4280675"/>
                <a:gd name="connsiteX86" fmla="*/ 833241 w 1968050"/>
                <a:gd name="connsiteY86" fmla="*/ 4239299 h 4280675"/>
                <a:gd name="connsiteX87" fmla="*/ 833241 w 1968050"/>
                <a:gd name="connsiteY87" fmla="*/ 4191674 h 4280675"/>
                <a:gd name="connsiteX88" fmla="*/ 833241 w 1968050"/>
                <a:gd name="connsiteY88" fmla="*/ 4124999 h 4280675"/>
                <a:gd name="connsiteX89" fmla="*/ 861816 w 1968050"/>
                <a:gd name="connsiteY89" fmla="*/ 4020224 h 4280675"/>
                <a:gd name="connsiteX90" fmla="*/ 823716 w 1968050"/>
                <a:gd name="connsiteY90" fmla="*/ 3924974 h 4280675"/>
                <a:gd name="connsiteX91" fmla="*/ 861816 w 1968050"/>
                <a:gd name="connsiteY91" fmla="*/ 3772574 h 4280675"/>
                <a:gd name="connsiteX92" fmla="*/ 833241 w 1968050"/>
                <a:gd name="connsiteY92" fmla="*/ 3377282 h 4280675"/>
                <a:gd name="connsiteX93" fmla="*/ 880866 w 1968050"/>
                <a:gd name="connsiteY93" fmla="*/ 3105824 h 4280675"/>
                <a:gd name="connsiteX94" fmla="*/ 776091 w 1968050"/>
                <a:gd name="connsiteY94" fmla="*/ 2267624 h 4280675"/>
                <a:gd name="connsiteX95" fmla="*/ 690366 w 1968050"/>
                <a:gd name="connsiteY95" fmla="*/ 2858174 h 4280675"/>
                <a:gd name="connsiteX96" fmla="*/ 680841 w 1968050"/>
                <a:gd name="connsiteY96" fmla="*/ 3115349 h 4280675"/>
                <a:gd name="connsiteX97" fmla="*/ 699891 w 1968050"/>
                <a:gd name="connsiteY97" fmla="*/ 3343949 h 4280675"/>
                <a:gd name="connsiteX98" fmla="*/ 671316 w 1968050"/>
                <a:gd name="connsiteY98" fmla="*/ 3648749 h 4280675"/>
                <a:gd name="connsiteX99" fmla="*/ 680841 w 1968050"/>
                <a:gd name="connsiteY99" fmla="*/ 3820199 h 4280675"/>
                <a:gd name="connsiteX100" fmla="*/ 699891 w 1968050"/>
                <a:gd name="connsiteY100" fmla="*/ 3953549 h 4280675"/>
                <a:gd name="connsiteX101" fmla="*/ 699891 w 1968050"/>
                <a:gd name="connsiteY101" fmla="*/ 4039274 h 4280675"/>
                <a:gd name="connsiteX102" fmla="*/ 699891 w 1968050"/>
                <a:gd name="connsiteY102" fmla="*/ 4086899 h 4280675"/>
                <a:gd name="connsiteX103" fmla="*/ 699891 w 1968050"/>
                <a:gd name="connsiteY103" fmla="*/ 4163099 h 4280675"/>
                <a:gd name="connsiteX104" fmla="*/ 709416 w 1968050"/>
                <a:gd name="connsiteY104" fmla="*/ 4258349 h 4280675"/>
                <a:gd name="connsiteX105" fmla="*/ 661791 w 1968050"/>
                <a:gd name="connsiteY105" fmla="*/ 4277399 h 4280675"/>
                <a:gd name="connsiteX0" fmla="*/ 661791 w 1968050"/>
                <a:gd name="connsiteY0" fmla="*/ 4277399 h 4280675"/>
                <a:gd name="connsiteX1" fmla="*/ 490341 w 1968050"/>
                <a:gd name="connsiteY1" fmla="*/ 4239299 h 4280675"/>
                <a:gd name="connsiteX2" fmla="*/ 461766 w 1968050"/>
                <a:gd name="connsiteY2" fmla="*/ 4201199 h 4280675"/>
                <a:gd name="connsiteX3" fmla="*/ 557016 w 1968050"/>
                <a:gd name="connsiteY3" fmla="*/ 4020224 h 4280675"/>
                <a:gd name="connsiteX4" fmla="*/ 537966 w 1968050"/>
                <a:gd name="connsiteY4" fmla="*/ 3839249 h 4280675"/>
                <a:gd name="connsiteX5" fmla="*/ 433191 w 1968050"/>
                <a:gd name="connsiteY5" fmla="*/ 3458249 h 4280675"/>
                <a:gd name="connsiteX6" fmla="*/ 404616 w 1968050"/>
                <a:gd name="connsiteY6" fmla="*/ 3210599 h 4280675"/>
                <a:gd name="connsiteX7" fmla="*/ 433191 w 1968050"/>
                <a:gd name="connsiteY7" fmla="*/ 3010574 h 4280675"/>
                <a:gd name="connsiteX8" fmla="*/ 433191 w 1968050"/>
                <a:gd name="connsiteY8" fmla="*/ 2724824 h 4280675"/>
                <a:gd name="connsiteX9" fmla="*/ 385566 w 1968050"/>
                <a:gd name="connsiteY9" fmla="*/ 2467649 h 4280675"/>
                <a:gd name="connsiteX10" fmla="*/ 337941 w 1968050"/>
                <a:gd name="connsiteY10" fmla="*/ 2267624 h 4280675"/>
                <a:gd name="connsiteX11" fmla="*/ 395091 w 1968050"/>
                <a:gd name="connsiteY11" fmla="*/ 1819949 h 4280675"/>
                <a:gd name="connsiteX12" fmla="*/ 414141 w 1968050"/>
                <a:gd name="connsiteY12" fmla="*/ 1486574 h 4280675"/>
                <a:gd name="connsiteX13" fmla="*/ 404616 w 1968050"/>
                <a:gd name="connsiteY13" fmla="*/ 1191299 h 4280675"/>
                <a:gd name="connsiteX14" fmla="*/ 404616 w 1968050"/>
                <a:gd name="connsiteY14" fmla="*/ 1096049 h 4280675"/>
                <a:gd name="connsiteX15" fmla="*/ 309366 w 1968050"/>
                <a:gd name="connsiteY15" fmla="*/ 1343699 h 4280675"/>
                <a:gd name="connsiteX16" fmla="*/ 271266 w 1968050"/>
                <a:gd name="connsiteY16" fmla="*/ 1496099 h 4280675"/>
                <a:gd name="connsiteX17" fmla="*/ 261741 w 1968050"/>
                <a:gd name="connsiteY17" fmla="*/ 1648499 h 4280675"/>
                <a:gd name="connsiteX18" fmla="*/ 147441 w 1968050"/>
                <a:gd name="connsiteY18" fmla="*/ 1924724 h 4280675"/>
                <a:gd name="connsiteX19" fmla="*/ 118866 w 1968050"/>
                <a:gd name="connsiteY19" fmla="*/ 2029499 h 4280675"/>
                <a:gd name="connsiteX20" fmla="*/ 185541 w 1968050"/>
                <a:gd name="connsiteY20" fmla="*/ 2096174 h 4280675"/>
                <a:gd name="connsiteX21" fmla="*/ 233166 w 1968050"/>
                <a:gd name="connsiteY21" fmla="*/ 2229524 h 4280675"/>
                <a:gd name="connsiteX22" fmla="*/ 252216 w 1968050"/>
                <a:gd name="connsiteY22" fmla="*/ 2286674 h 4280675"/>
                <a:gd name="connsiteX23" fmla="*/ 195066 w 1968050"/>
                <a:gd name="connsiteY23" fmla="*/ 2258099 h 4280675"/>
                <a:gd name="connsiteX24" fmla="*/ 137916 w 1968050"/>
                <a:gd name="connsiteY24" fmla="*/ 2210474 h 4280675"/>
                <a:gd name="connsiteX25" fmla="*/ 137916 w 1968050"/>
                <a:gd name="connsiteY25" fmla="*/ 2286674 h 4280675"/>
                <a:gd name="connsiteX26" fmla="*/ 176016 w 1968050"/>
                <a:gd name="connsiteY26" fmla="*/ 2343824 h 4280675"/>
                <a:gd name="connsiteX27" fmla="*/ 176016 w 1968050"/>
                <a:gd name="connsiteY27" fmla="*/ 2391449 h 4280675"/>
                <a:gd name="connsiteX28" fmla="*/ 99816 w 1968050"/>
                <a:gd name="connsiteY28" fmla="*/ 2391449 h 4280675"/>
                <a:gd name="connsiteX29" fmla="*/ 4566 w 1968050"/>
                <a:gd name="connsiteY29" fmla="*/ 2267624 h 4280675"/>
                <a:gd name="connsiteX30" fmla="*/ 14091 w 1968050"/>
                <a:gd name="connsiteY30" fmla="*/ 2096174 h 4280675"/>
                <a:gd name="connsiteX31" fmla="*/ 4566 w 1968050"/>
                <a:gd name="connsiteY31" fmla="*/ 2019974 h 4280675"/>
                <a:gd name="connsiteX32" fmla="*/ 52191 w 1968050"/>
                <a:gd name="connsiteY32" fmla="*/ 1667549 h 4280675"/>
                <a:gd name="connsiteX33" fmla="*/ 80766 w 1968050"/>
                <a:gd name="connsiteY33" fmla="*/ 1438949 h 4280675"/>
                <a:gd name="connsiteX34" fmla="*/ 118866 w 1968050"/>
                <a:gd name="connsiteY34" fmla="*/ 1115099 h 4280675"/>
                <a:gd name="connsiteX35" fmla="*/ 185541 w 1968050"/>
                <a:gd name="connsiteY35" fmla="*/ 829349 h 4280675"/>
                <a:gd name="connsiteX36" fmla="*/ 347466 w 1968050"/>
                <a:gd name="connsiteY36" fmla="*/ 705524 h 4280675"/>
                <a:gd name="connsiteX37" fmla="*/ 595116 w 1968050"/>
                <a:gd name="connsiteY37" fmla="*/ 553124 h 4280675"/>
                <a:gd name="connsiteX38" fmla="*/ 642741 w 1968050"/>
                <a:gd name="connsiteY38" fmla="*/ 486449 h 4280675"/>
                <a:gd name="connsiteX39" fmla="*/ 614166 w 1968050"/>
                <a:gd name="connsiteY39" fmla="*/ 429299 h 4280675"/>
                <a:gd name="connsiteX40" fmla="*/ 566541 w 1968050"/>
                <a:gd name="connsiteY40" fmla="*/ 238799 h 4280675"/>
                <a:gd name="connsiteX41" fmla="*/ 595116 w 1968050"/>
                <a:gd name="connsiteY41" fmla="*/ 76874 h 4280675"/>
                <a:gd name="connsiteX42" fmla="*/ 671316 w 1968050"/>
                <a:gd name="connsiteY42" fmla="*/ 10199 h 4280675"/>
                <a:gd name="connsiteX43" fmla="*/ 861816 w 1968050"/>
                <a:gd name="connsiteY43" fmla="*/ 10199 h 4280675"/>
                <a:gd name="connsiteX44" fmla="*/ 947541 w 1968050"/>
                <a:gd name="connsiteY44" fmla="*/ 105449 h 4280675"/>
                <a:gd name="connsiteX45" fmla="*/ 976116 w 1968050"/>
                <a:gd name="connsiteY45" fmla="*/ 267374 h 4280675"/>
                <a:gd name="connsiteX46" fmla="*/ 938016 w 1968050"/>
                <a:gd name="connsiteY46" fmla="*/ 400724 h 4280675"/>
                <a:gd name="connsiteX47" fmla="*/ 909441 w 1968050"/>
                <a:gd name="connsiteY47" fmla="*/ 467399 h 4280675"/>
                <a:gd name="connsiteX48" fmla="*/ 928491 w 1968050"/>
                <a:gd name="connsiteY48" fmla="*/ 534074 h 4280675"/>
                <a:gd name="connsiteX49" fmla="*/ 1004691 w 1968050"/>
                <a:gd name="connsiteY49" fmla="*/ 610274 h 4280675"/>
                <a:gd name="connsiteX50" fmla="*/ 1132418 w 1968050"/>
                <a:gd name="connsiteY50" fmla="*/ 668751 h 4280675"/>
                <a:gd name="connsiteX51" fmla="*/ 1271392 w 1968050"/>
                <a:gd name="connsiteY51" fmla="*/ 644819 h 4280675"/>
                <a:gd name="connsiteX52" fmla="*/ 1416963 w 1968050"/>
                <a:gd name="connsiteY52" fmla="*/ 634394 h 4280675"/>
                <a:gd name="connsiteX53" fmla="*/ 1542512 w 1968050"/>
                <a:gd name="connsiteY53" fmla="*/ 693062 h 4280675"/>
                <a:gd name="connsiteX54" fmla="*/ 1656298 w 1968050"/>
                <a:gd name="connsiteY54" fmla="*/ 730433 h 4280675"/>
                <a:gd name="connsiteX55" fmla="*/ 1761131 w 1968050"/>
                <a:gd name="connsiteY55" fmla="*/ 739551 h 4280675"/>
                <a:gd name="connsiteX56" fmla="*/ 1763082 w 1968050"/>
                <a:gd name="connsiteY56" fmla="*/ 516211 h 4280675"/>
                <a:gd name="connsiteX57" fmla="*/ 1662435 w 1968050"/>
                <a:gd name="connsiteY57" fmla="*/ 344715 h 4280675"/>
                <a:gd name="connsiteX58" fmla="*/ 1520016 w 1968050"/>
                <a:gd name="connsiteY58" fmla="*/ 265389 h 4280675"/>
                <a:gd name="connsiteX59" fmla="*/ 1425971 w 1968050"/>
                <a:gd name="connsiteY59" fmla="*/ 306143 h 4280675"/>
                <a:gd name="connsiteX60" fmla="*/ 1367099 w 1968050"/>
                <a:gd name="connsiteY60" fmla="*/ 153268 h 4280675"/>
                <a:gd name="connsiteX61" fmla="*/ 1579350 w 1968050"/>
                <a:gd name="connsiteY61" fmla="*/ 118986 h 4280675"/>
                <a:gd name="connsiteX62" fmla="*/ 1793094 w 1968050"/>
                <a:gd name="connsiteY62" fmla="*/ 296217 h 4280675"/>
                <a:gd name="connsiteX63" fmla="*/ 1902576 w 1968050"/>
                <a:gd name="connsiteY63" fmla="*/ 468493 h 4280675"/>
                <a:gd name="connsiteX64" fmla="*/ 1938438 w 1968050"/>
                <a:gd name="connsiteY64" fmla="*/ 615233 h 4280675"/>
                <a:gd name="connsiteX65" fmla="*/ 1968047 w 1968050"/>
                <a:gd name="connsiteY65" fmla="*/ 780210 h 4280675"/>
                <a:gd name="connsiteX66" fmla="*/ 1936547 w 1968050"/>
                <a:gd name="connsiteY66" fmla="*/ 958388 h 4280675"/>
                <a:gd name="connsiteX67" fmla="*/ 1880373 w 1968050"/>
                <a:gd name="connsiteY67" fmla="*/ 970376 h 4280675"/>
                <a:gd name="connsiteX68" fmla="*/ 1706453 w 1968050"/>
                <a:gd name="connsiteY68" fmla="*/ 976823 h 4280675"/>
                <a:gd name="connsiteX69" fmla="*/ 1455584 w 1968050"/>
                <a:gd name="connsiteY69" fmla="*/ 967532 h 4280675"/>
                <a:gd name="connsiteX70" fmla="*/ 1263010 w 1968050"/>
                <a:gd name="connsiteY70" fmla="*/ 969695 h 4280675"/>
                <a:gd name="connsiteX71" fmla="*/ 1173216 w 1968050"/>
                <a:gd name="connsiteY71" fmla="*/ 1016295 h 4280675"/>
                <a:gd name="connsiteX72" fmla="*/ 1138041 w 1968050"/>
                <a:gd name="connsiteY72" fmla="*/ 1600874 h 4280675"/>
                <a:gd name="connsiteX73" fmla="*/ 1138041 w 1968050"/>
                <a:gd name="connsiteY73" fmla="*/ 1781849 h 4280675"/>
                <a:gd name="connsiteX74" fmla="*/ 1176141 w 1968050"/>
                <a:gd name="connsiteY74" fmla="*/ 2019974 h 4280675"/>
                <a:gd name="connsiteX75" fmla="*/ 1195191 w 1968050"/>
                <a:gd name="connsiteY75" fmla="*/ 2134274 h 4280675"/>
                <a:gd name="connsiteX76" fmla="*/ 1204716 w 1968050"/>
                <a:gd name="connsiteY76" fmla="*/ 2305724 h 4280675"/>
                <a:gd name="connsiteX77" fmla="*/ 1185666 w 1968050"/>
                <a:gd name="connsiteY77" fmla="*/ 2543849 h 4280675"/>
                <a:gd name="connsiteX78" fmla="*/ 1128516 w 1968050"/>
                <a:gd name="connsiteY78" fmla="*/ 2834357 h 4280675"/>
                <a:gd name="connsiteX79" fmla="*/ 1118991 w 1968050"/>
                <a:gd name="connsiteY79" fmla="*/ 3096299 h 4280675"/>
                <a:gd name="connsiteX80" fmla="*/ 1138041 w 1968050"/>
                <a:gd name="connsiteY80" fmla="*/ 3334424 h 4280675"/>
                <a:gd name="connsiteX81" fmla="*/ 1071366 w 1968050"/>
                <a:gd name="connsiteY81" fmla="*/ 3629699 h 4280675"/>
                <a:gd name="connsiteX82" fmla="*/ 995166 w 1968050"/>
                <a:gd name="connsiteY82" fmla="*/ 4029749 h 4280675"/>
                <a:gd name="connsiteX83" fmla="*/ 1061841 w 1968050"/>
                <a:gd name="connsiteY83" fmla="*/ 4182149 h 4280675"/>
                <a:gd name="connsiteX84" fmla="*/ 985641 w 1968050"/>
                <a:gd name="connsiteY84" fmla="*/ 4267874 h 4280675"/>
                <a:gd name="connsiteX85" fmla="*/ 871341 w 1968050"/>
                <a:gd name="connsiteY85" fmla="*/ 4277399 h 4280675"/>
                <a:gd name="connsiteX86" fmla="*/ 833241 w 1968050"/>
                <a:gd name="connsiteY86" fmla="*/ 4239299 h 4280675"/>
                <a:gd name="connsiteX87" fmla="*/ 833241 w 1968050"/>
                <a:gd name="connsiteY87" fmla="*/ 4191674 h 4280675"/>
                <a:gd name="connsiteX88" fmla="*/ 833241 w 1968050"/>
                <a:gd name="connsiteY88" fmla="*/ 4124999 h 4280675"/>
                <a:gd name="connsiteX89" fmla="*/ 861816 w 1968050"/>
                <a:gd name="connsiteY89" fmla="*/ 4020224 h 4280675"/>
                <a:gd name="connsiteX90" fmla="*/ 823716 w 1968050"/>
                <a:gd name="connsiteY90" fmla="*/ 3924974 h 4280675"/>
                <a:gd name="connsiteX91" fmla="*/ 861816 w 1968050"/>
                <a:gd name="connsiteY91" fmla="*/ 3772574 h 4280675"/>
                <a:gd name="connsiteX92" fmla="*/ 833241 w 1968050"/>
                <a:gd name="connsiteY92" fmla="*/ 3377282 h 4280675"/>
                <a:gd name="connsiteX93" fmla="*/ 880866 w 1968050"/>
                <a:gd name="connsiteY93" fmla="*/ 3105824 h 4280675"/>
                <a:gd name="connsiteX94" fmla="*/ 776091 w 1968050"/>
                <a:gd name="connsiteY94" fmla="*/ 2267624 h 4280675"/>
                <a:gd name="connsiteX95" fmla="*/ 690366 w 1968050"/>
                <a:gd name="connsiteY95" fmla="*/ 2858174 h 4280675"/>
                <a:gd name="connsiteX96" fmla="*/ 680841 w 1968050"/>
                <a:gd name="connsiteY96" fmla="*/ 3115349 h 4280675"/>
                <a:gd name="connsiteX97" fmla="*/ 699891 w 1968050"/>
                <a:gd name="connsiteY97" fmla="*/ 3343949 h 4280675"/>
                <a:gd name="connsiteX98" fmla="*/ 671316 w 1968050"/>
                <a:gd name="connsiteY98" fmla="*/ 3648749 h 4280675"/>
                <a:gd name="connsiteX99" fmla="*/ 680841 w 1968050"/>
                <a:gd name="connsiteY99" fmla="*/ 3820199 h 4280675"/>
                <a:gd name="connsiteX100" fmla="*/ 699891 w 1968050"/>
                <a:gd name="connsiteY100" fmla="*/ 3953549 h 4280675"/>
                <a:gd name="connsiteX101" fmla="*/ 699891 w 1968050"/>
                <a:gd name="connsiteY101" fmla="*/ 4039274 h 4280675"/>
                <a:gd name="connsiteX102" fmla="*/ 699891 w 1968050"/>
                <a:gd name="connsiteY102" fmla="*/ 4086899 h 4280675"/>
                <a:gd name="connsiteX103" fmla="*/ 699891 w 1968050"/>
                <a:gd name="connsiteY103" fmla="*/ 4163099 h 4280675"/>
                <a:gd name="connsiteX104" fmla="*/ 709416 w 1968050"/>
                <a:gd name="connsiteY104" fmla="*/ 4258349 h 4280675"/>
                <a:gd name="connsiteX105" fmla="*/ 661791 w 1968050"/>
                <a:gd name="connsiteY105" fmla="*/ 4277399 h 4280675"/>
                <a:gd name="connsiteX0" fmla="*/ 661791 w 1944683"/>
                <a:gd name="connsiteY0" fmla="*/ 4277399 h 4280675"/>
                <a:gd name="connsiteX1" fmla="*/ 490341 w 1944683"/>
                <a:gd name="connsiteY1" fmla="*/ 4239299 h 4280675"/>
                <a:gd name="connsiteX2" fmla="*/ 461766 w 1944683"/>
                <a:gd name="connsiteY2" fmla="*/ 4201199 h 4280675"/>
                <a:gd name="connsiteX3" fmla="*/ 557016 w 1944683"/>
                <a:gd name="connsiteY3" fmla="*/ 4020224 h 4280675"/>
                <a:gd name="connsiteX4" fmla="*/ 537966 w 1944683"/>
                <a:gd name="connsiteY4" fmla="*/ 3839249 h 4280675"/>
                <a:gd name="connsiteX5" fmla="*/ 433191 w 1944683"/>
                <a:gd name="connsiteY5" fmla="*/ 3458249 h 4280675"/>
                <a:gd name="connsiteX6" fmla="*/ 404616 w 1944683"/>
                <a:gd name="connsiteY6" fmla="*/ 3210599 h 4280675"/>
                <a:gd name="connsiteX7" fmla="*/ 433191 w 1944683"/>
                <a:gd name="connsiteY7" fmla="*/ 3010574 h 4280675"/>
                <a:gd name="connsiteX8" fmla="*/ 433191 w 1944683"/>
                <a:gd name="connsiteY8" fmla="*/ 2724824 h 4280675"/>
                <a:gd name="connsiteX9" fmla="*/ 385566 w 1944683"/>
                <a:gd name="connsiteY9" fmla="*/ 2467649 h 4280675"/>
                <a:gd name="connsiteX10" fmla="*/ 337941 w 1944683"/>
                <a:gd name="connsiteY10" fmla="*/ 2267624 h 4280675"/>
                <a:gd name="connsiteX11" fmla="*/ 395091 w 1944683"/>
                <a:gd name="connsiteY11" fmla="*/ 1819949 h 4280675"/>
                <a:gd name="connsiteX12" fmla="*/ 414141 w 1944683"/>
                <a:gd name="connsiteY12" fmla="*/ 1486574 h 4280675"/>
                <a:gd name="connsiteX13" fmla="*/ 404616 w 1944683"/>
                <a:gd name="connsiteY13" fmla="*/ 1191299 h 4280675"/>
                <a:gd name="connsiteX14" fmla="*/ 404616 w 1944683"/>
                <a:gd name="connsiteY14" fmla="*/ 1096049 h 4280675"/>
                <a:gd name="connsiteX15" fmla="*/ 309366 w 1944683"/>
                <a:gd name="connsiteY15" fmla="*/ 1343699 h 4280675"/>
                <a:gd name="connsiteX16" fmla="*/ 271266 w 1944683"/>
                <a:gd name="connsiteY16" fmla="*/ 1496099 h 4280675"/>
                <a:gd name="connsiteX17" fmla="*/ 261741 w 1944683"/>
                <a:gd name="connsiteY17" fmla="*/ 1648499 h 4280675"/>
                <a:gd name="connsiteX18" fmla="*/ 147441 w 1944683"/>
                <a:gd name="connsiteY18" fmla="*/ 1924724 h 4280675"/>
                <a:gd name="connsiteX19" fmla="*/ 118866 w 1944683"/>
                <a:gd name="connsiteY19" fmla="*/ 2029499 h 4280675"/>
                <a:gd name="connsiteX20" fmla="*/ 185541 w 1944683"/>
                <a:gd name="connsiteY20" fmla="*/ 2096174 h 4280675"/>
                <a:gd name="connsiteX21" fmla="*/ 233166 w 1944683"/>
                <a:gd name="connsiteY21" fmla="*/ 2229524 h 4280675"/>
                <a:gd name="connsiteX22" fmla="*/ 252216 w 1944683"/>
                <a:gd name="connsiteY22" fmla="*/ 2286674 h 4280675"/>
                <a:gd name="connsiteX23" fmla="*/ 195066 w 1944683"/>
                <a:gd name="connsiteY23" fmla="*/ 2258099 h 4280675"/>
                <a:gd name="connsiteX24" fmla="*/ 137916 w 1944683"/>
                <a:gd name="connsiteY24" fmla="*/ 2210474 h 4280675"/>
                <a:gd name="connsiteX25" fmla="*/ 137916 w 1944683"/>
                <a:gd name="connsiteY25" fmla="*/ 2286674 h 4280675"/>
                <a:gd name="connsiteX26" fmla="*/ 176016 w 1944683"/>
                <a:gd name="connsiteY26" fmla="*/ 2343824 h 4280675"/>
                <a:gd name="connsiteX27" fmla="*/ 176016 w 1944683"/>
                <a:gd name="connsiteY27" fmla="*/ 2391449 h 4280675"/>
                <a:gd name="connsiteX28" fmla="*/ 99816 w 1944683"/>
                <a:gd name="connsiteY28" fmla="*/ 2391449 h 4280675"/>
                <a:gd name="connsiteX29" fmla="*/ 4566 w 1944683"/>
                <a:gd name="connsiteY29" fmla="*/ 2267624 h 4280675"/>
                <a:gd name="connsiteX30" fmla="*/ 14091 w 1944683"/>
                <a:gd name="connsiteY30" fmla="*/ 2096174 h 4280675"/>
                <a:gd name="connsiteX31" fmla="*/ 4566 w 1944683"/>
                <a:gd name="connsiteY31" fmla="*/ 2019974 h 4280675"/>
                <a:gd name="connsiteX32" fmla="*/ 52191 w 1944683"/>
                <a:gd name="connsiteY32" fmla="*/ 1667549 h 4280675"/>
                <a:gd name="connsiteX33" fmla="*/ 80766 w 1944683"/>
                <a:gd name="connsiteY33" fmla="*/ 1438949 h 4280675"/>
                <a:gd name="connsiteX34" fmla="*/ 118866 w 1944683"/>
                <a:gd name="connsiteY34" fmla="*/ 1115099 h 4280675"/>
                <a:gd name="connsiteX35" fmla="*/ 185541 w 1944683"/>
                <a:gd name="connsiteY35" fmla="*/ 829349 h 4280675"/>
                <a:gd name="connsiteX36" fmla="*/ 347466 w 1944683"/>
                <a:gd name="connsiteY36" fmla="*/ 705524 h 4280675"/>
                <a:gd name="connsiteX37" fmla="*/ 595116 w 1944683"/>
                <a:gd name="connsiteY37" fmla="*/ 553124 h 4280675"/>
                <a:gd name="connsiteX38" fmla="*/ 642741 w 1944683"/>
                <a:gd name="connsiteY38" fmla="*/ 486449 h 4280675"/>
                <a:gd name="connsiteX39" fmla="*/ 614166 w 1944683"/>
                <a:gd name="connsiteY39" fmla="*/ 429299 h 4280675"/>
                <a:gd name="connsiteX40" fmla="*/ 566541 w 1944683"/>
                <a:gd name="connsiteY40" fmla="*/ 238799 h 4280675"/>
                <a:gd name="connsiteX41" fmla="*/ 595116 w 1944683"/>
                <a:gd name="connsiteY41" fmla="*/ 76874 h 4280675"/>
                <a:gd name="connsiteX42" fmla="*/ 671316 w 1944683"/>
                <a:gd name="connsiteY42" fmla="*/ 10199 h 4280675"/>
                <a:gd name="connsiteX43" fmla="*/ 861816 w 1944683"/>
                <a:gd name="connsiteY43" fmla="*/ 10199 h 4280675"/>
                <a:gd name="connsiteX44" fmla="*/ 947541 w 1944683"/>
                <a:gd name="connsiteY44" fmla="*/ 105449 h 4280675"/>
                <a:gd name="connsiteX45" fmla="*/ 976116 w 1944683"/>
                <a:gd name="connsiteY45" fmla="*/ 267374 h 4280675"/>
                <a:gd name="connsiteX46" fmla="*/ 938016 w 1944683"/>
                <a:gd name="connsiteY46" fmla="*/ 400724 h 4280675"/>
                <a:gd name="connsiteX47" fmla="*/ 909441 w 1944683"/>
                <a:gd name="connsiteY47" fmla="*/ 467399 h 4280675"/>
                <a:gd name="connsiteX48" fmla="*/ 928491 w 1944683"/>
                <a:gd name="connsiteY48" fmla="*/ 534074 h 4280675"/>
                <a:gd name="connsiteX49" fmla="*/ 1004691 w 1944683"/>
                <a:gd name="connsiteY49" fmla="*/ 610274 h 4280675"/>
                <a:gd name="connsiteX50" fmla="*/ 1132418 w 1944683"/>
                <a:gd name="connsiteY50" fmla="*/ 668751 h 4280675"/>
                <a:gd name="connsiteX51" fmla="*/ 1271392 w 1944683"/>
                <a:gd name="connsiteY51" fmla="*/ 644819 h 4280675"/>
                <a:gd name="connsiteX52" fmla="*/ 1416963 w 1944683"/>
                <a:gd name="connsiteY52" fmla="*/ 634394 h 4280675"/>
                <a:gd name="connsiteX53" fmla="*/ 1542512 w 1944683"/>
                <a:gd name="connsiteY53" fmla="*/ 693062 h 4280675"/>
                <a:gd name="connsiteX54" fmla="*/ 1656298 w 1944683"/>
                <a:gd name="connsiteY54" fmla="*/ 730433 h 4280675"/>
                <a:gd name="connsiteX55" fmla="*/ 1761131 w 1944683"/>
                <a:gd name="connsiteY55" fmla="*/ 739551 h 4280675"/>
                <a:gd name="connsiteX56" fmla="*/ 1763082 w 1944683"/>
                <a:gd name="connsiteY56" fmla="*/ 516211 h 4280675"/>
                <a:gd name="connsiteX57" fmla="*/ 1662435 w 1944683"/>
                <a:gd name="connsiteY57" fmla="*/ 344715 h 4280675"/>
                <a:gd name="connsiteX58" fmla="*/ 1520016 w 1944683"/>
                <a:gd name="connsiteY58" fmla="*/ 265389 h 4280675"/>
                <a:gd name="connsiteX59" fmla="*/ 1425971 w 1944683"/>
                <a:gd name="connsiteY59" fmla="*/ 306143 h 4280675"/>
                <a:gd name="connsiteX60" fmla="*/ 1367099 w 1944683"/>
                <a:gd name="connsiteY60" fmla="*/ 153268 h 4280675"/>
                <a:gd name="connsiteX61" fmla="*/ 1579350 w 1944683"/>
                <a:gd name="connsiteY61" fmla="*/ 118986 h 4280675"/>
                <a:gd name="connsiteX62" fmla="*/ 1793094 w 1944683"/>
                <a:gd name="connsiteY62" fmla="*/ 296217 h 4280675"/>
                <a:gd name="connsiteX63" fmla="*/ 1902576 w 1944683"/>
                <a:gd name="connsiteY63" fmla="*/ 468493 h 4280675"/>
                <a:gd name="connsiteX64" fmla="*/ 1938438 w 1944683"/>
                <a:gd name="connsiteY64" fmla="*/ 615233 h 4280675"/>
                <a:gd name="connsiteX65" fmla="*/ 1942398 w 1944683"/>
                <a:gd name="connsiteY65" fmla="*/ 780210 h 4280675"/>
                <a:gd name="connsiteX66" fmla="*/ 1936547 w 1944683"/>
                <a:gd name="connsiteY66" fmla="*/ 958388 h 4280675"/>
                <a:gd name="connsiteX67" fmla="*/ 1880373 w 1944683"/>
                <a:gd name="connsiteY67" fmla="*/ 970376 h 4280675"/>
                <a:gd name="connsiteX68" fmla="*/ 1706453 w 1944683"/>
                <a:gd name="connsiteY68" fmla="*/ 976823 h 4280675"/>
                <a:gd name="connsiteX69" fmla="*/ 1455584 w 1944683"/>
                <a:gd name="connsiteY69" fmla="*/ 967532 h 4280675"/>
                <a:gd name="connsiteX70" fmla="*/ 1263010 w 1944683"/>
                <a:gd name="connsiteY70" fmla="*/ 969695 h 4280675"/>
                <a:gd name="connsiteX71" fmla="*/ 1173216 w 1944683"/>
                <a:gd name="connsiteY71" fmla="*/ 1016295 h 4280675"/>
                <a:gd name="connsiteX72" fmla="*/ 1138041 w 1944683"/>
                <a:gd name="connsiteY72" fmla="*/ 1600874 h 4280675"/>
                <a:gd name="connsiteX73" fmla="*/ 1138041 w 1944683"/>
                <a:gd name="connsiteY73" fmla="*/ 1781849 h 4280675"/>
                <a:gd name="connsiteX74" fmla="*/ 1176141 w 1944683"/>
                <a:gd name="connsiteY74" fmla="*/ 2019974 h 4280675"/>
                <a:gd name="connsiteX75" fmla="*/ 1195191 w 1944683"/>
                <a:gd name="connsiteY75" fmla="*/ 2134274 h 4280675"/>
                <a:gd name="connsiteX76" fmla="*/ 1204716 w 1944683"/>
                <a:gd name="connsiteY76" fmla="*/ 2305724 h 4280675"/>
                <a:gd name="connsiteX77" fmla="*/ 1185666 w 1944683"/>
                <a:gd name="connsiteY77" fmla="*/ 2543849 h 4280675"/>
                <a:gd name="connsiteX78" fmla="*/ 1128516 w 1944683"/>
                <a:gd name="connsiteY78" fmla="*/ 2834357 h 4280675"/>
                <a:gd name="connsiteX79" fmla="*/ 1118991 w 1944683"/>
                <a:gd name="connsiteY79" fmla="*/ 3096299 h 4280675"/>
                <a:gd name="connsiteX80" fmla="*/ 1138041 w 1944683"/>
                <a:gd name="connsiteY80" fmla="*/ 3334424 h 4280675"/>
                <a:gd name="connsiteX81" fmla="*/ 1071366 w 1944683"/>
                <a:gd name="connsiteY81" fmla="*/ 3629699 h 4280675"/>
                <a:gd name="connsiteX82" fmla="*/ 995166 w 1944683"/>
                <a:gd name="connsiteY82" fmla="*/ 4029749 h 4280675"/>
                <a:gd name="connsiteX83" fmla="*/ 1061841 w 1944683"/>
                <a:gd name="connsiteY83" fmla="*/ 4182149 h 4280675"/>
                <a:gd name="connsiteX84" fmla="*/ 985641 w 1944683"/>
                <a:gd name="connsiteY84" fmla="*/ 4267874 h 4280675"/>
                <a:gd name="connsiteX85" fmla="*/ 871341 w 1944683"/>
                <a:gd name="connsiteY85" fmla="*/ 4277399 h 4280675"/>
                <a:gd name="connsiteX86" fmla="*/ 833241 w 1944683"/>
                <a:gd name="connsiteY86" fmla="*/ 4239299 h 4280675"/>
                <a:gd name="connsiteX87" fmla="*/ 833241 w 1944683"/>
                <a:gd name="connsiteY87" fmla="*/ 4191674 h 4280675"/>
                <a:gd name="connsiteX88" fmla="*/ 833241 w 1944683"/>
                <a:gd name="connsiteY88" fmla="*/ 4124999 h 4280675"/>
                <a:gd name="connsiteX89" fmla="*/ 861816 w 1944683"/>
                <a:gd name="connsiteY89" fmla="*/ 4020224 h 4280675"/>
                <a:gd name="connsiteX90" fmla="*/ 823716 w 1944683"/>
                <a:gd name="connsiteY90" fmla="*/ 3924974 h 4280675"/>
                <a:gd name="connsiteX91" fmla="*/ 861816 w 1944683"/>
                <a:gd name="connsiteY91" fmla="*/ 3772574 h 4280675"/>
                <a:gd name="connsiteX92" fmla="*/ 833241 w 1944683"/>
                <a:gd name="connsiteY92" fmla="*/ 3377282 h 4280675"/>
                <a:gd name="connsiteX93" fmla="*/ 880866 w 1944683"/>
                <a:gd name="connsiteY93" fmla="*/ 3105824 h 4280675"/>
                <a:gd name="connsiteX94" fmla="*/ 776091 w 1944683"/>
                <a:gd name="connsiteY94" fmla="*/ 2267624 h 4280675"/>
                <a:gd name="connsiteX95" fmla="*/ 690366 w 1944683"/>
                <a:gd name="connsiteY95" fmla="*/ 2858174 h 4280675"/>
                <a:gd name="connsiteX96" fmla="*/ 680841 w 1944683"/>
                <a:gd name="connsiteY96" fmla="*/ 3115349 h 4280675"/>
                <a:gd name="connsiteX97" fmla="*/ 699891 w 1944683"/>
                <a:gd name="connsiteY97" fmla="*/ 3343949 h 4280675"/>
                <a:gd name="connsiteX98" fmla="*/ 671316 w 1944683"/>
                <a:gd name="connsiteY98" fmla="*/ 3648749 h 4280675"/>
                <a:gd name="connsiteX99" fmla="*/ 680841 w 1944683"/>
                <a:gd name="connsiteY99" fmla="*/ 3820199 h 4280675"/>
                <a:gd name="connsiteX100" fmla="*/ 699891 w 1944683"/>
                <a:gd name="connsiteY100" fmla="*/ 3953549 h 4280675"/>
                <a:gd name="connsiteX101" fmla="*/ 699891 w 1944683"/>
                <a:gd name="connsiteY101" fmla="*/ 4039274 h 4280675"/>
                <a:gd name="connsiteX102" fmla="*/ 699891 w 1944683"/>
                <a:gd name="connsiteY102" fmla="*/ 4086899 h 4280675"/>
                <a:gd name="connsiteX103" fmla="*/ 699891 w 1944683"/>
                <a:gd name="connsiteY103" fmla="*/ 4163099 h 4280675"/>
                <a:gd name="connsiteX104" fmla="*/ 709416 w 1944683"/>
                <a:gd name="connsiteY104" fmla="*/ 4258349 h 4280675"/>
                <a:gd name="connsiteX105" fmla="*/ 661791 w 1944683"/>
                <a:gd name="connsiteY105" fmla="*/ 4277399 h 4280675"/>
                <a:gd name="connsiteX0" fmla="*/ 661791 w 1944683"/>
                <a:gd name="connsiteY0" fmla="*/ 4277399 h 4280675"/>
                <a:gd name="connsiteX1" fmla="*/ 490341 w 1944683"/>
                <a:gd name="connsiteY1" fmla="*/ 4239299 h 4280675"/>
                <a:gd name="connsiteX2" fmla="*/ 461766 w 1944683"/>
                <a:gd name="connsiteY2" fmla="*/ 4201199 h 4280675"/>
                <a:gd name="connsiteX3" fmla="*/ 557016 w 1944683"/>
                <a:gd name="connsiteY3" fmla="*/ 4020224 h 4280675"/>
                <a:gd name="connsiteX4" fmla="*/ 537966 w 1944683"/>
                <a:gd name="connsiteY4" fmla="*/ 3839249 h 4280675"/>
                <a:gd name="connsiteX5" fmla="*/ 433191 w 1944683"/>
                <a:gd name="connsiteY5" fmla="*/ 3458249 h 4280675"/>
                <a:gd name="connsiteX6" fmla="*/ 404616 w 1944683"/>
                <a:gd name="connsiteY6" fmla="*/ 3210599 h 4280675"/>
                <a:gd name="connsiteX7" fmla="*/ 433191 w 1944683"/>
                <a:gd name="connsiteY7" fmla="*/ 3010574 h 4280675"/>
                <a:gd name="connsiteX8" fmla="*/ 433191 w 1944683"/>
                <a:gd name="connsiteY8" fmla="*/ 2724824 h 4280675"/>
                <a:gd name="connsiteX9" fmla="*/ 385566 w 1944683"/>
                <a:gd name="connsiteY9" fmla="*/ 2467649 h 4280675"/>
                <a:gd name="connsiteX10" fmla="*/ 337941 w 1944683"/>
                <a:gd name="connsiteY10" fmla="*/ 2267624 h 4280675"/>
                <a:gd name="connsiteX11" fmla="*/ 395091 w 1944683"/>
                <a:gd name="connsiteY11" fmla="*/ 1819949 h 4280675"/>
                <a:gd name="connsiteX12" fmla="*/ 414141 w 1944683"/>
                <a:gd name="connsiteY12" fmla="*/ 1486574 h 4280675"/>
                <a:gd name="connsiteX13" fmla="*/ 404616 w 1944683"/>
                <a:gd name="connsiteY13" fmla="*/ 1191299 h 4280675"/>
                <a:gd name="connsiteX14" fmla="*/ 404616 w 1944683"/>
                <a:gd name="connsiteY14" fmla="*/ 1096049 h 4280675"/>
                <a:gd name="connsiteX15" fmla="*/ 309366 w 1944683"/>
                <a:gd name="connsiteY15" fmla="*/ 1343699 h 4280675"/>
                <a:gd name="connsiteX16" fmla="*/ 271266 w 1944683"/>
                <a:gd name="connsiteY16" fmla="*/ 1496099 h 4280675"/>
                <a:gd name="connsiteX17" fmla="*/ 261741 w 1944683"/>
                <a:gd name="connsiteY17" fmla="*/ 1648499 h 4280675"/>
                <a:gd name="connsiteX18" fmla="*/ 147441 w 1944683"/>
                <a:gd name="connsiteY18" fmla="*/ 1924724 h 4280675"/>
                <a:gd name="connsiteX19" fmla="*/ 118866 w 1944683"/>
                <a:gd name="connsiteY19" fmla="*/ 2029499 h 4280675"/>
                <a:gd name="connsiteX20" fmla="*/ 185541 w 1944683"/>
                <a:gd name="connsiteY20" fmla="*/ 2096174 h 4280675"/>
                <a:gd name="connsiteX21" fmla="*/ 233166 w 1944683"/>
                <a:gd name="connsiteY21" fmla="*/ 2229524 h 4280675"/>
                <a:gd name="connsiteX22" fmla="*/ 252216 w 1944683"/>
                <a:gd name="connsiteY22" fmla="*/ 2286674 h 4280675"/>
                <a:gd name="connsiteX23" fmla="*/ 195066 w 1944683"/>
                <a:gd name="connsiteY23" fmla="*/ 2258099 h 4280675"/>
                <a:gd name="connsiteX24" fmla="*/ 137916 w 1944683"/>
                <a:gd name="connsiteY24" fmla="*/ 2210474 h 4280675"/>
                <a:gd name="connsiteX25" fmla="*/ 137916 w 1944683"/>
                <a:gd name="connsiteY25" fmla="*/ 2286674 h 4280675"/>
                <a:gd name="connsiteX26" fmla="*/ 176016 w 1944683"/>
                <a:gd name="connsiteY26" fmla="*/ 2343824 h 4280675"/>
                <a:gd name="connsiteX27" fmla="*/ 176016 w 1944683"/>
                <a:gd name="connsiteY27" fmla="*/ 2391449 h 4280675"/>
                <a:gd name="connsiteX28" fmla="*/ 99816 w 1944683"/>
                <a:gd name="connsiteY28" fmla="*/ 2391449 h 4280675"/>
                <a:gd name="connsiteX29" fmla="*/ 4566 w 1944683"/>
                <a:gd name="connsiteY29" fmla="*/ 2267624 h 4280675"/>
                <a:gd name="connsiteX30" fmla="*/ 14091 w 1944683"/>
                <a:gd name="connsiteY30" fmla="*/ 2096174 h 4280675"/>
                <a:gd name="connsiteX31" fmla="*/ 4566 w 1944683"/>
                <a:gd name="connsiteY31" fmla="*/ 2019974 h 4280675"/>
                <a:gd name="connsiteX32" fmla="*/ 52191 w 1944683"/>
                <a:gd name="connsiteY32" fmla="*/ 1667549 h 4280675"/>
                <a:gd name="connsiteX33" fmla="*/ 80766 w 1944683"/>
                <a:gd name="connsiteY33" fmla="*/ 1438949 h 4280675"/>
                <a:gd name="connsiteX34" fmla="*/ 118866 w 1944683"/>
                <a:gd name="connsiteY34" fmla="*/ 1115099 h 4280675"/>
                <a:gd name="connsiteX35" fmla="*/ 185541 w 1944683"/>
                <a:gd name="connsiteY35" fmla="*/ 829349 h 4280675"/>
                <a:gd name="connsiteX36" fmla="*/ 347466 w 1944683"/>
                <a:gd name="connsiteY36" fmla="*/ 705524 h 4280675"/>
                <a:gd name="connsiteX37" fmla="*/ 595116 w 1944683"/>
                <a:gd name="connsiteY37" fmla="*/ 553124 h 4280675"/>
                <a:gd name="connsiteX38" fmla="*/ 642741 w 1944683"/>
                <a:gd name="connsiteY38" fmla="*/ 486449 h 4280675"/>
                <a:gd name="connsiteX39" fmla="*/ 614166 w 1944683"/>
                <a:gd name="connsiteY39" fmla="*/ 429299 h 4280675"/>
                <a:gd name="connsiteX40" fmla="*/ 566541 w 1944683"/>
                <a:gd name="connsiteY40" fmla="*/ 238799 h 4280675"/>
                <a:gd name="connsiteX41" fmla="*/ 595116 w 1944683"/>
                <a:gd name="connsiteY41" fmla="*/ 76874 h 4280675"/>
                <a:gd name="connsiteX42" fmla="*/ 671316 w 1944683"/>
                <a:gd name="connsiteY42" fmla="*/ 10199 h 4280675"/>
                <a:gd name="connsiteX43" fmla="*/ 861816 w 1944683"/>
                <a:gd name="connsiteY43" fmla="*/ 10199 h 4280675"/>
                <a:gd name="connsiteX44" fmla="*/ 947541 w 1944683"/>
                <a:gd name="connsiteY44" fmla="*/ 105449 h 4280675"/>
                <a:gd name="connsiteX45" fmla="*/ 976116 w 1944683"/>
                <a:gd name="connsiteY45" fmla="*/ 267374 h 4280675"/>
                <a:gd name="connsiteX46" fmla="*/ 938016 w 1944683"/>
                <a:gd name="connsiteY46" fmla="*/ 400724 h 4280675"/>
                <a:gd name="connsiteX47" fmla="*/ 909441 w 1944683"/>
                <a:gd name="connsiteY47" fmla="*/ 467399 h 4280675"/>
                <a:gd name="connsiteX48" fmla="*/ 928491 w 1944683"/>
                <a:gd name="connsiteY48" fmla="*/ 534074 h 4280675"/>
                <a:gd name="connsiteX49" fmla="*/ 1004691 w 1944683"/>
                <a:gd name="connsiteY49" fmla="*/ 610274 h 4280675"/>
                <a:gd name="connsiteX50" fmla="*/ 1132418 w 1944683"/>
                <a:gd name="connsiteY50" fmla="*/ 668751 h 4280675"/>
                <a:gd name="connsiteX51" fmla="*/ 1271392 w 1944683"/>
                <a:gd name="connsiteY51" fmla="*/ 644819 h 4280675"/>
                <a:gd name="connsiteX52" fmla="*/ 1416963 w 1944683"/>
                <a:gd name="connsiteY52" fmla="*/ 634394 h 4280675"/>
                <a:gd name="connsiteX53" fmla="*/ 1542512 w 1944683"/>
                <a:gd name="connsiteY53" fmla="*/ 693062 h 4280675"/>
                <a:gd name="connsiteX54" fmla="*/ 1656298 w 1944683"/>
                <a:gd name="connsiteY54" fmla="*/ 730433 h 4280675"/>
                <a:gd name="connsiteX55" fmla="*/ 1761131 w 1944683"/>
                <a:gd name="connsiteY55" fmla="*/ 739551 h 4280675"/>
                <a:gd name="connsiteX56" fmla="*/ 1763082 w 1944683"/>
                <a:gd name="connsiteY56" fmla="*/ 516211 h 4280675"/>
                <a:gd name="connsiteX57" fmla="*/ 1662435 w 1944683"/>
                <a:gd name="connsiteY57" fmla="*/ 344715 h 4280675"/>
                <a:gd name="connsiteX58" fmla="*/ 1520016 w 1944683"/>
                <a:gd name="connsiteY58" fmla="*/ 265389 h 4280675"/>
                <a:gd name="connsiteX59" fmla="*/ 1425971 w 1944683"/>
                <a:gd name="connsiteY59" fmla="*/ 306143 h 4280675"/>
                <a:gd name="connsiteX60" fmla="*/ 1367099 w 1944683"/>
                <a:gd name="connsiteY60" fmla="*/ 153268 h 4280675"/>
                <a:gd name="connsiteX61" fmla="*/ 1579350 w 1944683"/>
                <a:gd name="connsiteY61" fmla="*/ 118986 h 4280675"/>
                <a:gd name="connsiteX62" fmla="*/ 1681948 w 1944683"/>
                <a:gd name="connsiteY62" fmla="*/ 189879 h 4280675"/>
                <a:gd name="connsiteX63" fmla="*/ 1793094 w 1944683"/>
                <a:gd name="connsiteY63" fmla="*/ 296217 h 4280675"/>
                <a:gd name="connsiteX64" fmla="*/ 1902576 w 1944683"/>
                <a:gd name="connsiteY64" fmla="*/ 468493 h 4280675"/>
                <a:gd name="connsiteX65" fmla="*/ 1938438 w 1944683"/>
                <a:gd name="connsiteY65" fmla="*/ 615233 h 4280675"/>
                <a:gd name="connsiteX66" fmla="*/ 1942398 w 1944683"/>
                <a:gd name="connsiteY66" fmla="*/ 780210 h 4280675"/>
                <a:gd name="connsiteX67" fmla="*/ 1936547 w 1944683"/>
                <a:gd name="connsiteY67" fmla="*/ 958388 h 4280675"/>
                <a:gd name="connsiteX68" fmla="*/ 1880373 w 1944683"/>
                <a:gd name="connsiteY68" fmla="*/ 970376 h 4280675"/>
                <a:gd name="connsiteX69" fmla="*/ 1706453 w 1944683"/>
                <a:gd name="connsiteY69" fmla="*/ 976823 h 4280675"/>
                <a:gd name="connsiteX70" fmla="*/ 1455584 w 1944683"/>
                <a:gd name="connsiteY70" fmla="*/ 967532 h 4280675"/>
                <a:gd name="connsiteX71" fmla="*/ 1263010 w 1944683"/>
                <a:gd name="connsiteY71" fmla="*/ 969695 h 4280675"/>
                <a:gd name="connsiteX72" fmla="*/ 1173216 w 1944683"/>
                <a:gd name="connsiteY72" fmla="*/ 1016295 h 4280675"/>
                <a:gd name="connsiteX73" fmla="*/ 1138041 w 1944683"/>
                <a:gd name="connsiteY73" fmla="*/ 1600874 h 4280675"/>
                <a:gd name="connsiteX74" fmla="*/ 1138041 w 1944683"/>
                <a:gd name="connsiteY74" fmla="*/ 1781849 h 4280675"/>
                <a:gd name="connsiteX75" fmla="*/ 1176141 w 1944683"/>
                <a:gd name="connsiteY75" fmla="*/ 2019974 h 4280675"/>
                <a:gd name="connsiteX76" fmla="*/ 1195191 w 1944683"/>
                <a:gd name="connsiteY76" fmla="*/ 2134274 h 4280675"/>
                <a:gd name="connsiteX77" fmla="*/ 1204716 w 1944683"/>
                <a:gd name="connsiteY77" fmla="*/ 2305724 h 4280675"/>
                <a:gd name="connsiteX78" fmla="*/ 1185666 w 1944683"/>
                <a:gd name="connsiteY78" fmla="*/ 2543849 h 4280675"/>
                <a:gd name="connsiteX79" fmla="*/ 1128516 w 1944683"/>
                <a:gd name="connsiteY79" fmla="*/ 2834357 h 4280675"/>
                <a:gd name="connsiteX80" fmla="*/ 1118991 w 1944683"/>
                <a:gd name="connsiteY80" fmla="*/ 3096299 h 4280675"/>
                <a:gd name="connsiteX81" fmla="*/ 1138041 w 1944683"/>
                <a:gd name="connsiteY81" fmla="*/ 3334424 h 4280675"/>
                <a:gd name="connsiteX82" fmla="*/ 1071366 w 1944683"/>
                <a:gd name="connsiteY82" fmla="*/ 3629699 h 4280675"/>
                <a:gd name="connsiteX83" fmla="*/ 995166 w 1944683"/>
                <a:gd name="connsiteY83" fmla="*/ 4029749 h 4280675"/>
                <a:gd name="connsiteX84" fmla="*/ 1061841 w 1944683"/>
                <a:gd name="connsiteY84" fmla="*/ 4182149 h 4280675"/>
                <a:gd name="connsiteX85" fmla="*/ 985641 w 1944683"/>
                <a:gd name="connsiteY85" fmla="*/ 4267874 h 4280675"/>
                <a:gd name="connsiteX86" fmla="*/ 871341 w 1944683"/>
                <a:gd name="connsiteY86" fmla="*/ 4277399 h 4280675"/>
                <a:gd name="connsiteX87" fmla="*/ 833241 w 1944683"/>
                <a:gd name="connsiteY87" fmla="*/ 4239299 h 4280675"/>
                <a:gd name="connsiteX88" fmla="*/ 833241 w 1944683"/>
                <a:gd name="connsiteY88" fmla="*/ 4191674 h 4280675"/>
                <a:gd name="connsiteX89" fmla="*/ 833241 w 1944683"/>
                <a:gd name="connsiteY89" fmla="*/ 4124999 h 4280675"/>
                <a:gd name="connsiteX90" fmla="*/ 861816 w 1944683"/>
                <a:gd name="connsiteY90" fmla="*/ 4020224 h 4280675"/>
                <a:gd name="connsiteX91" fmla="*/ 823716 w 1944683"/>
                <a:gd name="connsiteY91" fmla="*/ 3924974 h 4280675"/>
                <a:gd name="connsiteX92" fmla="*/ 861816 w 1944683"/>
                <a:gd name="connsiteY92" fmla="*/ 3772574 h 4280675"/>
                <a:gd name="connsiteX93" fmla="*/ 833241 w 1944683"/>
                <a:gd name="connsiteY93" fmla="*/ 3377282 h 4280675"/>
                <a:gd name="connsiteX94" fmla="*/ 880866 w 1944683"/>
                <a:gd name="connsiteY94" fmla="*/ 3105824 h 4280675"/>
                <a:gd name="connsiteX95" fmla="*/ 776091 w 1944683"/>
                <a:gd name="connsiteY95" fmla="*/ 2267624 h 4280675"/>
                <a:gd name="connsiteX96" fmla="*/ 690366 w 1944683"/>
                <a:gd name="connsiteY96" fmla="*/ 2858174 h 4280675"/>
                <a:gd name="connsiteX97" fmla="*/ 680841 w 1944683"/>
                <a:gd name="connsiteY97" fmla="*/ 3115349 h 4280675"/>
                <a:gd name="connsiteX98" fmla="*/ 699891 w 1944683"/>
                <a:gd name="connsiteY98" fmla="*/ 3343949 h 4280675"/>
                <a:gd name="connsiteX99" fmla="*/ 671316 w 1944683"/>
                <a:gd name="connsiteY99" fmla="*/ 3648749 h 4280675"/>
                <a:gd name="connsiteX100" fmla="*/ 680841 w 1944683"/>
                <a:gd name="connsiteY100" fmla="*/ 3820199 h 4280675"/>
                <a:gd name="connsiteX101" fmla="*/ 699891 w 1944683"/>
                <a:gd name="connsiteY101" fmla="*/ 3953549 h 4280675"/>
                <a:gd name="connsiteX102" fmla="*/ 699891 w 1944683"/>
                <a:gd name="connsiteY102" fmla="*/ 4039274 h 4280675"/>
                <a:gd name="connsiteX103" fmla="*/ 699891 w 1944683"/>
                <a:gd name="connsiteY103" fmla="*/ 4086899 h 4280675"/>
                <a:gd name="connsiteX104" fmla="*/ 699891 w 1944683"/>
                <a:gd name="connsiteY104" fmla="*/ 4163099 h 4280675"/>
                <a:gd name="connsiteX105" fmla="*/ 709416 w 1944683"/>
                <a:gd name="connsiteY105" fmla="*/ 4258349 h 4280675"/>
                <a:gd name="connsiteX106" fmla="*/ 661791 w 1944683"/>
                <a:gd name="connsiteY106" fmla="*/ 4277399 h 4280675"/>
                <a:gd name="connsiteX0" fmla="*/ 661791 w 1944683"/>
                <a:gd name="connsiteY0" fmla="*/ 4277399 h 4280675"/>
                <a:gd name="connsiteX1" fmla="*/ 490341 w 1944683"/>
                <a:gd name="connsiteY1" fmla="*/ 4239299 h 4280675"/>
                <a:gd name="connsiteX2" fmla="*/ 461766 w 1944683"/>
                <a:gd name="connsiteY2" fmla="*/ 4201199 h 4280675"/>
                <a:gd name="connsiteX3" fmla="*/ 557016 w 1944683"/>
                <a:gd name="connsiteY3" fmla="*/ 4020224 h 4280675"/>
                <a:gd name="connsiteX4" fmla="*/ 537966 w 1944683"/>
                <a:gd name="connsiteY4" fmla="*/ 3839249 h 4280675"/>
                <a:gd name="connsiteX5" fmla="*/ 433191 w 1944683"/>
                <a:gd name="connsiteY5" fmla="*/ 3458249 h 4280675"/>
                <a:gd name="connsiteX6" fmla="*/ 404616 w 1944683"/>
                <a:gd name="connsiteY6" fmla="*/ 3210599 h 4280675"/>
                <a:gd name="connsiteX7" fmla="*/ 433191 w 1944683"/>
                <a:gd name="connsiteY7" fmla="*/ 3010574 h 4280675"/>
                <a:gd name="connsiteX8" fmla="*/ 433191 w 1944683"/>
                <a:gd name="connsiteY8" fmla="*/ 2724824 h 4280675"/>
                <a:gd name="connsiteX9" fmla="*/ 385566 w 1944683"/>
                <a:gd name="connsiteY9" fmla="*/ 2467649 h 4280675"/>
                <a:gd name="connsiteX10" fmla="*/ 337941 w 1944683"/>
                <a:gd name="connsiteY10" fmla="*/ 2267624 h 4280675"/>
                <a:gd name="connsiteX11" fmla="*/ 395091 w 1944683"/>
                <a:gd name="connsiteY11" fmla="*/ 1819949 h 4280675"/>
                <a:gd name="connsiteX12" fmla="*/ 414141 w 1944683"/>
                <a:gd name="connsiteY12" fmla="*/ 1486574 h 4280675"/>
                <a:gd name="connsiteX13" fmla="*/ 404616 w 1944683"/>
                <a:gd name="connsiteY13" fmla="*/ 1191299 h 4280675"/>
                <a:gd name="connsiteX14" fmla="*/ 404616 w 1944683"/>
                <a:gd name="connsiteY14" fmla="*/ 1096049 h 4280675"/>
                <a:gd name="connsiteX15" fmla="*/ 309366 w 1944683"/>
                <a:gd name="connsiteY15" fmla="*/ 1343699 h 4280675"/>
                <a:gd name="connsiteX16" fmla="*/ 271266 w 1944683"/>
                <a:gd name="connsiteY16" fmla="*/ 1496099 h 4280675"/>
                <a:gd name="connsiteX17" fmla="*/ 261741 w 1944683"/>
                <a:gd name="connsiteY17" fmla="*/ 1648499 h 4280675"/>
                <a:gd name="connsiteX18" fmla="*/ 147441 w 1944683"/>
                <a:gd name="connsiteY18" fmla="*/ 1924724 h 4280675"/>
                <a:gd name="connsiteX19" fmla="*/ 118866 w 1944683"/>
                <a:gd name="connsiteY19" fmla="*/ 2029499 h 4280675"/>
                <a:gd name="connsiteX20" fmla="*/ 185541 w 1944683"/>
                <a:gd name="connsiteY20" fmla="*/ 2096174 h 4280675"/>
                <a:gd name="connsiteX21" fmla="*/ 233166 w 1944683"/>
                <a:gd name="connsiteY21" fmla="*/ 2229524 h 4280675"/>
                <a:gd name="connsiteX22" fmla="*/ 252216 w 1944683"/>
                <a:gd name="connsiteY22" fmla="*/ 2286674 h 4280675"/>
                <a:gd name="connsiteX23" fmla="*/ 195066 w 1944683"/>
                <a:gd name="connsiteY23" fmla="*/ 2258099 h 4280675"/>
                <a:gd name="connsiteX24" fmla="*/ 137916 w 1944683"/>
                <a:gd name="connsiteY24" fmla="*/ 2210474 h 4280675"/>
                <a:gd name="connsiteX25" fmla="*/ 137916 w 1944683"/>
                <a:gd name="connsiteY25" fmla="*/ 2286674 h 4280675"/>
                <a:gd name="connsiteX26" fmla="*/ 176016 w 1944683"/>
                <a:gd name="connsiteY26" fmla="*/ 2343824 h 4280675"/>
                <a:gd name="connsiteX27" fmla="*/ 176016 w 1944683"/>
                <a:gd name="connsiteY27" fmla="*/ 2391449 h 4280675"/>
                <a:gd name="connsiteX28" fmla="*/ 99816 w 1944683"/>
                <a:gd name="connsiteY28" fmla="*/ 2391449 h 4280675"/>
                <a:gd name="connsiteX29" fmla="*/ 4566 w 1944683"/>
                <a:gd name="connsiteY29" fmla="*/ 2267624 h 4280675"/>
                <a:gd name="connsiteX30" fmla="*/ 14091 w 1944683"/>
                <a:gd name="connsiteY30" fmla="*/ 2096174 h 4280675"/>
                <a:gd name="connsiteX31" fmla="*/ 4566 w 1944683"/>
                <a:gd name="connsiteY31" fmla="*/ 2019974 h 4280675"/>
                <a:gd name="connsiteX32" fmla="*/ 52191 w 1944683"/>
                <a:gd name="connsiteY32" fmla="*/ 1667549 h 4280675"/>
                <a:gd name="connsiteX33" fmla="*/ 80766 w 1944683"/>
                <a:gd name="connsiteY33" fmla="*/ 1438949 h 4280675"/>
                <a:gd name="connsiteX34" fmla="*/ 118866 w 1944683"/>
                <a:gd name="connsiteY34" fmla="*/ 1115099 h 4280675"/>
                <a:gd name="connsiteX35" fmla="*/ 185541 w 1944683"/>
                <a:gd name="connsiteY35" fmla="*/ 829349 h 4280675"/>
                <a:gd name="connsiteX36" fmla="*/ 347466 w 1944683"/>
                <a:gd name="connsiteY36" fmla="*/ 705524 h 4280675"/>
                <a:gd name="connsiteX37" fmla="*/ 595116 w 1944683"/>
                <a:gd name="connsiteY37" fmla="*/ 553124 h 4280675"/>
                <a:gd name="connsiteX38" fmla="*/ 642741 w 1944683"/>
                <a:gd name="connsiteY38" fmla="*/ 486449 h 4280675"/>
                <a:gd name="connsiteX39" fmla="*/ 614166 w 1944683"/>
                <a:gd name="connsiteY39" fmla="*/ 429299 h 4280675"/>
                <a:gd name="connsiteX40" fmla="*/ 566541 w 1944683"/>
                <a:gd name="connsiteY40" fmla="*/ 238799 h 4280675"/>
                <a:gd name="connsiteX41" fmla="*/ 595116 w 1944683"/>
                <a:gd name="connsiteY41" fmla="*/ 76874 h 4280675"/>
                <a:gd name="connsiteX42" fmla="*/ 671316 w 1944683"/>
                <a:gd name="connsiteY42" fmla="*/ 10199 h 4280675"/>
                <a:gd name="connsiteX43" fmla="*/ 861816 w 1944683"/>
                <a:gd name="connsiteY43" fmla="*/ 10199 h 4280675"/>
                <a:gd name="connsiteX44" fmla="*/ 947541 w 1944683"/>
                <a:gd name="connsiteY44" fmla="*/ 105449 h 4280675"/>
                <a:gd name="connsiteX45" fmla="*/ 976116 w 1944683"/>
                <a:gd name="connsiteY45" fmla="*/ 267374 h 4280675"/>
                <a:gd name="connsiteX46" fmla="*/ 938016 w 1944683"/>
                <a:gd name="connsiteY46" fmla="*/ 400724 h 4280675"/>
                <a:gd name="connsiteX47" fmla="*/ 909441 w 1944683"/>
                <a:gd name="connsiteY47" fmla="*/ 467399 h 4280675"/>
                <a:gd name="connsiteX48" fmla="*/ 928491 w 1944683"/>
                <a:gd name="connsiteY48" fmla="*/ 534074 h 4280675"/>
                <a:gd name="connsiteX49" fmla="*/ 1004691 w 1944683"/>
                <a:gd name="connsiteY49" fmla="*/ 610274 h 4280675"/>
                <a:gd name="connsiteX50" fmla="*/ 1132418 w 1944683"/>
                <a:gd name="connsiteY50" fmla="*/ 668751 h 4280675"/>
                <a:gd name="connsiteX51" fmla="*/ 1271392 w 1944683"/>
                <a:gd name="connsiteY51" fmla="*/ 644819 h 4280675"/>
                <a:gd name="connsiteX52" fmla="*/ 1416963 w 1944683"/>
                <a:gd name="connsiteY52" fmla="*/ 634394 h 4280675"/>
                <a:gd name="connsiteX53" fmla="*/ 1542512 w 1944683"/>
                <a:gd name="connsiteY53" fmla="*/ 693062 h 4280675"/>
                <a:gd name="connsiteX54" fmla="*/ 1656298 w 1944683"/>
                <a:gd name="connsiteY54" fmla="*/ 730433 h 4280675"/>
                <a:gd name="connsiteX55" fmla="*/ 1761131 w 1944683"/>
                <a:gd name="connsiteY55" fmla="*/ 739551 h 4280675"/>
                <a:gd name="connsiteX56" fmla="*/ 1763082 w 1944683"/>
                <a:gd name="connsiteY56" fmla="*/ 516211 h 4280675"/>
                <a:gd name="connsiteX57" fmla="*/ 1662435 w 1944683"/>
                <a:gd name="connsiteY57" fmla="*/ 344715 h 4280675"/>
                <a:gd name="connsiteX58" fmla="*/ 1520016 w 1944683"/>
                <a:gd name="connsiteY58" fmla="*/ 265389 h 4280675"/>
                <a:gd name="connsiteX59" fmla="*/ 1425971 w 1944683"/>
                <a:gd name="connsiteY59" fmla="*/ 306143 h 4280675"/>
                <a:gd name="connsiteX60" fmla="*/ 1367099 w 1944683"/>
                <a:gd name="connsiteY60" fmla="*/ 153268 h 4280675"/>
                <a:gd name="connsiteX61" fmla="*/ 1579350 w 1944683"/>
                <a:gd name="connsiteY61" fmla="*/ 118986 h 4280675"/>
                <a:gd name="connsiteX62" fmla="*/ 1716146 w 1944683"/>
                <a:gd name="connsiteY62" fmla="*/ 154432 h 4280675"/>
                <a:gd name="connsiteX63" fmla="*/ 1793094 w 1944683"/>
                <a:gd name="connsiteY63" fmla="*/ 296217 h 4280675"/>
                <a:gd name="connsiteX64" fmla="*/ 1902576 w 1944683"/>
                <a:gd name="connsiteY64" fmla="*/ 468493 h 4280675"/>
                <a:gd name="connsiteX65" fmla="*/ 1938438 w 1944683"/>
                <a:gd name="connsiteY65" fmla="*/ 615233 h 4280675"/>
                <a:gd name="connsiteX66" fmla="*/ 1942398 w 1944683"/>
                <a:gd name="connsiteY66" fmla="*/ 780210 h 4280675"/>
                <a:gd name="connsiteX67" fmla="*/ 1936547 w 1944683"/>
                <a:gd name="connsiteY67" fmla="*/ 958388 h 4280675"/>
                <a:gd name="connsiteX68" fmla="*/ 1880373 w 1944683"/>
                <a:gd name="connsiteY68" fmla="*/ 970376 h 4280675"/>
                <a:gd name="connsiteX69" fmla="*/ 1706453 w 1944683"/>
                <a:gd name="connsiteY69" fmla="*/ 976823 h 4280675"/>
                <a:gd name="connsiteX70" fmla="*/ 1455584 w 1944683"/>
                <a:gd name="connsiteY70" fmla="*/ 967532 h 4280675"/>
                <a:gd name="connsiteX71" fmla="*/ 1263010 w 1944683"/>
                <a:gd name="connsiteY71" fmla="*/ 969695 h 4280675"/>
                <a:gd name="connsiteX72" fmla="*/ 1173216 w 1944683"/>
                <a:gd name="connsiteY72" fmla="*/ 1016295 h 4280675"/>
                <a:gd name="connsiteX73" fmla="*/ 1138041 w 1944683"/>
                <a:gd name="connsiteY73" fmla="*/ 1600874 h 4280675"/>
                <a:gd name="connsiteX74" fmla="*/ 1138041 w 1944683"/>
                <a:gd name="connsiteY74" fmla="*/ 1781849 h 4280675"/>
                <a:gd name="connsiteX75" fmla="*/ 1176141 w 1944683"/>
                <a:gd name="connsiteY75" fmla="*/ 2019974 h 4280675"/>
                <a:gd name="connsiteX76" fmla="*/ 1195191 w 1944683"/>
                <a:gd name="connsiteY76" fmla="*/ 2134274 h 4280675"/>
                <a:gd name="connsiteX77" fmla="*/ 1204716 w 1944683"/>
                <a:gd name="connsiteY77" fmla="*/ 2305724 h 4280675"/>
                <a:gd name="connsiteX78" fmla="*/ 1185666 w 1944683"/>
                <a:gd name="connsiteY78" fmla="*/ 2543849 h 4280675"/>
                <a:gd name="connsiteX79" fmla="*/ 1128516 w 1944683"/>
                <a:gd name="connsiteY79" fmla="*/ 2834357 h 4280675"/>
                <a:gd name="connsiteX80" fmla="*/ 1118991 w 1944683"/>
                <a:gd name="connsiteY80" fmla="*/ 3096299 h 4280675"/>
                <a:gd name="connsiteX81" fmla="*/ 1138041 w 1944683"/>
                <a:gd name="connsiteY81" fmla="*/ 3334424 h 4280675"/>
                <a:gd name="connsiteX82" fmla="*/ 1071366 w 1944683"/>
                <a:gd name="connsiteY82" fmla="*/ 3629699 h 4280675"/>
                <a:gd name="connsiteX83" fmla="*/ 995166 w 1944683"/>
                <a:gd name="connsiteY83" fmla="*/ 4029749 h 4280675"/>
                <a:gd name="connsiteX84" fmla="*/ 1061841 w 1944683"/>
                <a:gd name="connsiteY84" fmla="*/ 4182149 h 4280675"/>
                <a:gd name="connsiteX85" fmla="*/ 985641 w 1944683"/>
                <a:gd name="connsiteY85" fmla="*/ 4267874 h 4280675"/>
                <a:gd name="connsiteX86" fmla="*/ 871341 w 1944683"/>
                <a:gd name="connsiteY86" fmla="*/ 4277399 h 4280675"/>
                <a:gd name="connsiteX87" fmla="*/ 833241 w 1944683"/>
                <a:gd name="connsiteY87" fmla="*/ 4239299 h 4280675"/>
                <a:gd name="connsiteX88" fmla="*/ 833241 w 1944683"/>
                <a:gd name="connsiteY88" fmla="*/ 4191674 h 4280675"/>
                <a:gd name="connsiteX89" fmla="*/ 833241 w 1944683"/>
                <a:gd name="connsiteY89" fmla="*/ 4124999 h 4280675"/>
                <a:gd name="connsiteX90" fmla="*/ 861816 w 1944683"/>
                <a:gd name="connsiteY90" fmla="*/ 4020224 h 4280675"/>
                <a:gd name="connsiteX91" fmla="*/ 823716 w 1944683"/>
                <a:gd name="connsiteY91" fmla="*/ 3924974 h 4280675"/>
                <a:gd name="connsiteX92" fmla="*/ 861816 w 1944683"/>
                <a:gd name="connsiteY92" fmla="*/ 3772574 h 4280675"/>
                <a:gd name="connsiteX93" fmla="*/ 833241 w 1944683"/>
                <a:gd name="connsiteY93" fmla="*/ 3377282 h 4280675"/>
                <a:gd name="connsiteX94" fmla="*/ 880866 w 1944683"/>
                <a:gd name="connsiteY94" fmla="*/ 3105824 h 4280675"/>
                <a:gd name="connsiteX95" fmla="*/ 776091 w 1944683"/>
                <a:gd name="connsiteY95" fmla="*/ 2267624 h 4280675"/>
                <a:gd name="connsiteX96" fmla="*/ 690366 w 1944683"/>
                <a:gd name="connsiteY96" fmla="*/ 2858174 h 4280675"/>
                <a:gd name="connsiteX97" fmla="*/ 680841 w 1944683"/>
                <a:gd name="connsiteY97" fmla="*/ 3115349 h 4280675"/>
                <a:gd name="connsiteX98" fmla="*/ 699891 w 1944683"/>
                <a:gd name="connsiteY98" fmla="*/ 3343949 h 4280675"/>
                <a:gd name="connsiteX99" fmla="*/ 671316 w 1944683"/>
                <a:gd name="connsiteY99" fmla="*/ 3648749 h 4280675"/>
                <a:gd name="connsiteX100" fmla="*/ 680841 w 1944683"/>
                <a:gd name="connsiteY100" fmla="*/ 3820199 h 4280675"/>
                <a:gd name="connsiteX101" fmla="*/ 699891 w 1944683"/>
                <a:gd name="connsiteY101" fmla="*/ 3953549 h 4280675"/>
                <a:gd name="connsiteX102" fmla="*/ 699891 w 1944683"/>
                <a:gd name="connsiteY102" fmla="*/ 4039274 h 4280675"/>
                <a:gd name="connsiteX103" fmla="*/ 699891 w 1944683"/>
                <a:gd name="connsiteY103" fmla="*/ 4086899 h 4280675"/>
                <a:gd name="connsiteX104" fmla="*/ 699891 w 1944683"/>
                <a:gd name="connsiteY104" fmla="*/ 4163099 h 4280675"/>
                <a:gd name="connsiteX105" fmla="*/ 709416 w 1944683"/>
                <a:gd name="connsiteY105" fmla="*/ 4258349 h 4280675"/>
                <a:gd name="connsiteX106" fmla="*/ 661791 w 1944683"/>
                <a:gd name="connsiteY106" fmla="*/ 4277399 h 4280675"/>
                <a:gd name="connsiteX0" fmla="*/ 661791 w 1944683"/>
                <a:gd name="connsiteY0" fmla="*/ 4277399 h 4280675"/>
                <a:gd name="connsiteX1" fmla="*/ 490341 w 1944683"/>
                <a:gd name="connsiteY1" fmla="*/ 4239299 h 4280675"/>
                <a:gd name="connsiteX2" fmla="*/ 461766 w 1944683"/>
                <a:gd name="connsiteY2" fmla="*/ 4201199 h 4280675"/>
                <a:gd name="connsiteX3" fmla="*/ 557016 w 1944683"/>
                <a:gd name="connsiteY3" fmla="*/ 4020224 h 4280675"/>
                <a:gd name="connsiteX4" fmla="*/ 537966 w 1944683"/>
                <a:gd name="connsiteY4" fmla="*/ 3839249 h 4280675"/>
                <a:gd name="connsiteX5" fmla="*/ 433191 w 1944683"/>
                <a:gd name="connsiteY5" fmla="*/ 3458249 h 4280675"/>
                <a:gd name="connsiteX6" fmla="*/ 404616 w 1944683"/>
                <a:gd name="connsiteY6" fmla="*/ 3210599 h 4280675"/>
                <a:gd name="connsiteX7" fmla="*/ 433191 w 1944683"/>
                <a:gd name="connsiteY7" fmla="*/ 3010574 h 4280675"/>
                <a:gd name="connsiteX8" fmla="*/ 433191 w 1944683"/>
                <a:gd name="connsiteY8" fmla="*/ 2724824 h 4280675"/>
                <a:gd name="connsiteX9" fmla="*/ 385566 w 1944683"/>
                <a:gd name="connsiteY9" fmla="*/ 2467649 h 4280675"/>
                <a:gd name="connsiteX10" fmla="*/ 337941 w 1944683"/>
                <a:gd name="connsiteY10" fmla="*/ 2267624 h 4280675"/>
                <a:gd name="connsiteX11" fmla="*/ 395091 w 1944683"/>
                <a:gd name="connsiteY11" fmla="*/ 1819949 h 4280675"/>
                <a:gd name="connsiteX12" fmla="*/ 414141 w 1944683"/>
                <a:gd name="connsiteY12" fmla="*/ 1486574 h 4280675"/>
                <a:gd name="connsiteX13" fmla="*/ 404616 w 1944683"/>
                <a:gd name="connsiteY13" fmla="*/ 1191299 h 4280675"/>
                <a:gd name="connsiteX14" fmla="*/ 404616 w 1944683"/>
                <a:gd name="connsiteY14" fmla="*/ 1096049 h 4280675"/>
                <a:gd name="connsiteX15" fmla="*/ 309366 w 1944683"/>
                <a:gd name="connsiteY15" fmla="*/ 1343699 h 4280675"/>
                <a:gd name="connsiteX16" fmla="*/ 271266 w 1944683"/>
                <a:gd name="connsiteY16" fmla="*/ 1496099 h 4280675"/>
                <a:gd name="connsiteX17" fmla="*/ 261741 w 1944683"/>
                <a:gd name="connsiteY17" fmla="*/ 1648499 h 4280675"/>
                <a:gd name="connsiteX18" fmla="*/ 147441 w 1944683"/>
                <a:gd name="connsiteY18" fmla="*/ 1924724 h 4280675"/>
                <a:gd name="connsiteX19" fmla="*/ 118866 w 1944683"/>
                <a:gd name="connsiteY19" fmla="*/ 2029499 h 4280675"/>
                <a:gd name="connsiteX20" fmla="*/ 185541 w 1944683"/>
                <a:gd name="connsiteY20" fmla="*/ 2096174 h 4280675"/>
                <a:gd name="connsiteX21" fmla="*/ 233166 w 1944683"/>
                <a:gd name="connsiteY21" fmla="*/ 2229524 h 4280675"/>
                <a:gd name="connsiteX22" fmla="*/ 252216 w 1944683"/>
                <a:gd name="connsiteY22" fmla="*/ 2286674 h 4280675"/>
                <a:gd name="connsiteX23" fmla="*/ 195066 w 1944683"/>
                <a:gd name="connsiteY23" fmla="*/ 2258099 h 4280675"/>
                <a:gd name="connsiteX24" fmla="*/ 137916 w 1944683"/>
                <a:gd name="connsiteY24" fmla="*/ 2210474 h 4280675"/>
                <a:gd name="connsiteX25" fmla="*/ 137916 w 1944683"/>
                <a:gd name="connsiteY25" fmla="*/ 2286674 h 4280675"/>
                <a:gd name="connsiteX26" fmla="*/ 176016 w 1944683"/>
                <a:gd name="connsiteY26" fmla="*/ 2343824 h 4280675"/>
                <a:gd name="connsiteX27" fmla="*/ 176016 w 1944683"/>
                <a:gd name="connsiteY27" fmla="*/ 2391449 h 4280675"/>
                <a:gd name="connsiteX28" fmla="*/ 99816 w 1944683"/>
                <a:gd name="connsiteY28" fmla="*/ 2391449 h 4280675"/>
                <a:gd name="connsiteX29" fmla="*/ 4566 w 1944683"/>
                <a:gd name="connsiteY29" fmla="*/ 2267624 h 4280675"/>
                <a:gd name="connsiteX30" fmla="*/ 14091 w 1944683"/>
                <a:gd name="connsiteY30" fmla="*/ 2096174 h 4280675"/>
                <a:gd name="connsiteX31" fmla="*/ 4566 w 1944683"/>
                <a:gd name="connsiteY31" fmla="*/ 2019974 h 4280675"/>
                <a:gd name="connsiteX32" fmla="*/ 52191 w 1944683"/>
                <a:gd name="connsiteY32" fmla="*/ 1667549 h 4280675"/>
                <a:gd name="connsiteX33" fmla="*/ 80766 w 1944683"/>
                <a:gd name="connsiteY33" fmla="*/ 1438949 h 4280675"/>
                <a:gd name="connsiteX34" fmla="*/ 118866 w 1944683"/>
                <a:gd name="connsiteY34" fmla="*/ 1115099 h 4280675"/>
                <a:gd name="connsiteX35" fmla="*/ 185541 w 1944683"/>
                <a:gd name="connsiteY35" fmla="*/ 829349 h 4280675"/>
                <a:gd name="connsiteX36" fmla="*/ 347466 w 1944683"/>
                <a:gd name="connsiteY36" fmla="*/ 705524 h 4280675"/>
                <a:gd name="connsiteX37" fmla="*/ 595116 w 1944683"/>
                <a:gd name="connsiteY37" fmla="*/ 553124 h 4280675"/>
                <a:gd name="connsiteX38" fmla="*/ 642741 w 1944683"/>
                <a:gd name="connsiteY38" fmla="*/ 486449 h 4280675"/>
                <a:gd name="connsiteX39" fmla="*/ 614166 w 1944683"/>
                <a:gd name="connsiteY39" fmla="*/ 429299 h 4280675"/>
                <a:gd name="connsiteX40" fmla="*/ 566541 w 1944683"/>
                <a:gd name="connsiteY40" fmla="*/ 238799 h 4280675"/>
                <a:gd name="connsiteX41" fmla="*/ 595116 w 1944683"/>
                <a:gd name="connsiteY41" fmla="*/ 76874 h 4280675"/>
                <a:gd name="connsiteX42" fmla="*/ 671316 w 1944683"/>
                <a:gd name="connsiteY42" fmla="*/ 10199 h 4280675"/>
                <a:gd name="connsiteX43" fmla="*/ 861816 w 1944683"/>
                <a:gd name="connsiteY43" fmla="*/ 10199 h 4280675"/>
                <a:gd name="connsiteX44" fmla="*/ 947541 w 1944683"/>
                <a:gd name="connsiteY44" fmla="*/ 105449 h 4280675"/>
                <a:gd name="connsiteX45" fmla="*/ 976116 w 1944683"/>
                <a:gd name="connsiteY45" fmla="*/ 267374 h 4280675"/>
                <a:gd name="connsiteX46" fmla="*/ 938016 w 1944683"/>
                <a:gd name="connsiteY46" fmla="*/ 400724 h 4280675"/>
                <a:gd name="connsiteX47" fmla="*/ 909441 w 1944683"/>
                <a:gd name="connsiteY47" fmla="*/ 467399 h 4280675"/>
                <a:gd name="connsiteX48" fmla="*/ 928491 w 1944683"/>
                <a:gd name="connsiteY48" fmla="*/ 534074 h 4280675"/>
                <a:gd name="connsiteX49" fmla="*/ 1004691 w 1944683"/>
                <a:gd name="connsiteY49" fmla="*/ 610274 h 4280675"/>
                <a:gd name="connsiteX50" fmla="*/ 1132418 w 1944683"/>
                <a:gd name="connsiteY50" fmla="*/ 668751 h 4280675"/>
                <a:gd name="connsiteX51" fmla="*/ 1271392 w 1944683"/>
                <a:gd name="connsiteY51" fmla="*/ 644819 h 4280675"/>
                <a:gd name="connsiteX52" fmla="*/ 1416963 w 1944683"/>
                <a:gd name="connsiteY52" fmla="*/ 634394 h 4280675"/>
                <a:gd name="connsiteX53" fmla="*/ 1542512 w 1944683"/>
                <a:gd name="connsiteY53" fmla="*/ 693062 h 4280675"/>
                <a:gd name="connsiteX54" fmla="*/ 1656298 w 1944683"/>
                <a:gd name="connsiteY54" fmla="*/ 730433 h 4280675"/>
                <a:gd name="connsiteX55" fmla="*/ 1761131 w 1944683"/>
                <a:gd name="connsiteY55" fmla="*/ 739551 h 4280675"/>
                <a:gd name="connsiteX56" fmla="*/ 1763082 w 1944683"/>
                <a:gd name="connsiteY56" fmla="*/ 516211 h 4280675"/>
                <a:gd name="connsiteX57" fmla="*/ 1662435 w 1944683"/>
                <a:gd name="connsiteY57" fmla="*/ 344715 h 4280675"/>
                <a:gd name="connsiteX58" fmla="*/ 1520016 w 1944683"/>
                <a:gd name="connsiteY58" fmla="*/ 265389 h 4280675"/>
                <a:gd name="connsiteX59" fmla="*/ 1425971 w 1944683"/>
                <a:gd name="connsiteY59" fmla="*/ 306143 h 4280675"/>
                <a:gd name="connsiteX60" fmla="*/ 1367099 w 1944683"/>
                <a:gd name="connsiteY60" fmla="*/ 153268 h 4280675"/>
                <a:gd name="connsiteX61" fmla="*/ 1528051 w 1944683"/>
                <a:gd name="connsiteY61" fmla="*/ 110124 h 4280675"/>
                <a:gd name="connsiteX62" fmla="*/ 1716146 w 1944683"/>
                <a:gd name="connsiteY62" fmla="*/ 154432 h 4280675"/>
                <a:gd name="connsiteX63" fmla="*/ 1793094 w 1944683"/>
                <a:gd name="connsiteY63" fmla="*/ 296217 h 4280675"/>
                <a:gd name="connsiteX64" fmla="*/ 1902576 w 1944683"/>
                <a:gd name="connsiteY64" fmla="*/ 468493 h 4280675"/>
                <a:gd name="connsiteX65" fmla="*/ 1938438 w 1944683"/>
                <a:gd name="connsiteY65" fmla="*/ 615233 h 4280675"/>
                <a:gd name="connsiteX66" fmla="*/ 1942398 w 1944683"/>
                <a:gd name="connsiteY66" fmla="*/ 780210 h 4280675"/>
                <a:gd name="connsiteX67" fmla="*/ 1936547 w 1944683"/>
                <a:gd name="connsiteY67" fmla="*/ 958388 h 4280675"/>
                <a:gd name="connsiteX68" fmla="*/ 1880373 w 1944683"/>
                <a:gd name="connsiteY68" fmla="*/ 970376 h 4280675"/>
                <a:gd name="connsiteX69" fmla="*/ 1706453 w 1944683"/>
                <a:gd name="connsiteY69" fmla="*/ 976823 h 4280675"/>
                <a:gd name="connsiteX70" fmla="*/ 1455584 w 1944683"/>
                <a:gd name="connsiteY70" fmla="*/ 967532 h 4280675"/>
                <a:gd name="connsiteX71" fmla="*/ 1263010 w 1944683"/>
                <a:gd name="connsiteY71" fmla="*/ 969695 h 4280675"/>
                <a:gd name="connsiteX72" fmla="*/ 1173216 w 1944683"/>
                <a:gd name="connsiteY72" fmla="*/ 1016295 h 4280675"/>
                <a:gd name="connsiteX73" fmla="*/ 1138041 w 1944683"/>
                <a:gd name="connsiteY73" fmla="*/ 1600874 h 4280675"/>
                <a:gd name="connsiteX74" fmla="*/ 1138041 w 1944683"/>
                <a:gd name="connsiteY74" fmla="*/ 1781849 h 4280675"/>
                <a:gd name="connsiteX75" fmla="*/ 1176141 w 1944683"/>
                <a:gd name="connsiteY75" fmla="*/ 2019974 h 4280675"/>
                <a:gd name="connsiteX76" fmla="*/ 1195191 w 1944683"/>
                <a:gd name="connsiteY76" fmla="*/ 2134274 h 4280675"/>
                <a:gd name="connsiteX77" fmla="*/ 1204716 w 1944683"/>
                <a:gd name="connsiteY77" fmla="*/ 2305724 h 4280675"/>
                <a:gd name="connsiteX78" fmla="*/ 1185666 w 1944683"/>
                <a:gd name="connsiteY78" fmla="*/ 2543849 h 4280675"/>
                <a:gd name="connsiteX79" fmla="*/ 1128516 w 1944683"/>
                <a:gd name="connsiteY79" fmla="*/ 2834357 h 4280675"/>
                <a:gd name="connsiteX80" fmla="*/ 1118991 w 1944683"/>
                <a:gd name="connsiteY80" fmla="*/ 3096299 h 4280675"/>
                <a:gd name="connsiteX81" fmla="*/ 1138041 w 1944683"/>
                <a:gd name="connsiteY81" fmla="*/ 3334424 h 4280675"/>
                <a:gd name="connsiteX82" fmla="*/ 1071366 w 1944683"/>
                <a:gd name="connsiteY82" fmla="*/ 3629699 h 4280675"/>
                <a:gd name="connsiteX83" fmla="*/ 995166 w 1944683"/>
                <a:gd name="connsiteY83" fmla="*/ 4029749 h 4280675"/>
                <a:gd name="connsiteX84" fmla="*/ 1061841 w 1944683"/>
                <a:gd name="connsiteY84" fmla="*/ 4182149 h 4280675"/>
                <a:gd name="connsiteX85" fmla="*/ 985641 w 1944683"/>
                <a:gd name="connsiteY85" fmla="*/ 4267874 h 4280675"/>
                <a:gd name="connsiteX86" fmla="*/ 871341 w 1944683"/>
                <a:gd name="connsiteY86" fmla="*/ 4277399 h 4280675"/>
                <a:gd name="connsiteX87" fmla="*/ 833241 w 1944683"/>
                <a:gd name="connsiteY87" fmla="*/ 4239299 h 4280675"/>
                <a:gd name="connsiteX88" fmla="*/ 833241 w 1944683"/>
                <a:gd name="connsiteY88" fmla="*/ 4191674 h 4280675"/>
                <a:gd name="connsiteX89" fmla="*/ 833241 w 1944683"/>
                <a:gd name="connsiteY89" fmla="*/ 4124999 h 4280675"/>
                <a:gd name="connsiteX90" fmla="*/ 861816 w 1944683"/>
                <a:gd name="connsiteY90" fmla="*/ 4020224 h 4280675"/>
                <a:gd name="connsiteX91" fmla="*/ 823716 w 1944683"/>
                <a:gd name="connsiteY91" fmla="*/ 3924974 h 4280675"/>
                <a:gd name="connsiteX92" fmla="*/ 861816 w 1944683"/>
                <a:gd name="connsiteY92" fmla="*/ 3772574 h 4280675"/>
                <a:gd name="connsiteX93" fmla="*/ 833241 w 1944683"/>
                <a:gd name="connsiteY93" fmla="*/ 3377282 h 4280675"/>
                <a:gd name="connsiteX94" fmla="*/ 880866 w 1944683"/>
                <a:gd name="connsiteY94" fmla="*/ 3105824 h 4280675"/>
                <a:gd name="connsiteX95" fmla="*/ 776091 w 1944683"/>
                <a:gd name="connsiteY95" fmla="*/ 2267624 h 4280675"/>
                <a:gd name="connsiteX96" fmla="*/ 690366 w 1944683"/>
                <a:gd name="connsiteY96" fmla="*/ 2858174 h 4280675"/>
                <a:gd name="connsiteX97" fmla="*/ 680841 w 1944683"/>
                <a:gd name="connsiteY97" fmla="*/ 3115349 h 4280675"/>
                <a:gd name="connsiteX98" fmla="*/ 699891 w 1944683"/>
                <a:gd name="connsiteY98" fmla="*/ 3343949 h 4280675"/>
                <a:gd name="connsiteX99" fmla="*/ 671316 w 1944683"/>
                <a:gd name="connsiteY99" fmla="*/ 3648749 h 4280675"/>
                <a:gd name="connsiteX100" fmla="*/ 680841 w 1944683"/>
                <a:gd name="connsiteY100" fmla="*/ 3820199 h 4280675"/>
                <a:gd name="connsiteX101" fmla="*/ 699891 w 1944683"/>
                <a:gd name="connsiteY101" fmla="*/ 3953549 h 4280675"/>
                <a:gd name="connsiteX102" fmla="*/ 699891 w 1944683"/>
                <a:gd name="connsiteY102" fmla="*/ 4039274 h 4280675"/>
                <a:gd name="connsiteX103" fmla="*/ 699891 w 1944683"/>
                <a:gd name="connsiteY103" fmla="*/ 4086899 h 4280675"/>
                <a:gd name="connsiteX104" fmla="*/ 699891 w 1944683"/>
                <a:gd name="connsiteY104" fmla="*/ 4163099 h 4280675"/>
                <a:gd name="connsiteX105" fmla="*/ 709416 w 1944683"/>
                <a:gd name="connsiteY105" fmla="*/ 4258349 h 4280675"/>
                <a:gd name="connsiteX106" fmla="*/ 661791 w 1944683"/>
                <a:gd name="connsiteY106" fmla="*/ 4277399 h 4280675"/>
                <a:gd name="connsiteX0" fmla="*/ 661791 w 1944683"/>
                <a:gd name="connsiteY0" fmla="*/ 4277399 h 4280675"/>
                <a:gd name="connsiteX1" fmla="*/ 490341 w 1944683"/>
                <a:gd name="connsiteY1" fmla="*/ 4239299 h 4280675"/>
                <a:gd name="connsiteX2" fmla="*/ 461766 w 1944683"/>
                <a:gd name="connsiteY2" fmla="*/ 4201199 h 4280675"/>
                <a:gd name="connsiteX3" fmla="*/ 557016 w 1944683"/>
                <a:gd name="connsiteY3" fmla="*/ 4020224 h 4280675"/>
                <a:gd name="connsiteX4" fmla="*/ 537966 w 1944683"/>
                <a:gd name="connsiteY4" fmla="*/ 3839249 h 4280675"/>
                <a:gd name="connsiteX5" fmla="*/ 433191 w 1944683"/>
                <a:gd name="connsiteY5" fmla="*/ 3458249 h 4280675"/>
                <a:gd name="connsiteX6" fmla="*/ 404616 w 1944683"/>
                <a:gd name="connsiteY6" fmla="*/ 3210599 h 4280675"/>
                <a:gd name="connsiteX7" fmla="*/ 433191 w 1944683"/>
                <a:gd name="connsiteY7" fmla="*/ 3010574 h 4280675"/>
                <a:gd name="connsiteX8" fmla="*/ 433191 w 1944683"/>
                <a:gd name="connsiteY8" fmla="*/ 2724824 h 4280675"/>
                <a:gd name="connsiteX9" fmla="*/ 385566 w 1944683"/>
                <a:gd name="connsiteY9" fmla="*/ 2467649 h 4280675"/>
                <a:gd name="connsiteX10" fmla="*/ 337941 w 1944683"/>
                <a:gd name="connsiteY10" fmla="*/ 2267624 h 4280675"/>
                <a:gd name="connsiteX11" fmla="*/ 395091 w 1944683"/>
                <a:gd name="connsiteY11" fmla="*/ 1819949 h 4280675"/>
                <a:gd name="connsiteX12" fmla="*/ 414141 w 1944683"/>
                <a:gd name="connsiteY12" fmla="*/ 1486574 h 4280675"/>
                <a:gd name="connsiteX13" fmla="*/ 404616 w 1944683"/>
                <a:gd name="connsiteY13" fmla="*/ 1191299 h 4280675"/>
                <a:gd name="connsiteX14" fmla="*/ 404616 w 1944683"/>
                <a:gd name="connsiteY14" fmla="*/ 1096049 h 4280675"/>
                <a:gd name="connsiteX15" fmla="*/ 309366 w 1944683"/>
                <a:gd name="connsiteY15" fmla="*/ 1343699 h 4280675"/>
                <a:gd name="connsiteX16" fmla="*/ 271266 w 1944683"/>
                <a:gd name="connsiteY16" fmla="*/ 1496099 h 4280675"/>
                <a:gd name="connsiteX17" fmla="*/ 261741 w 1944683"/>
                <a:gd name="connsiteY17" fmla="*/ 1648499 h 4280675"/>
                <a:gd name="connsiteX18" fmla="*/ 147441 w 1944683"/>
                <a:gd name="connsiteY18" fmla="*/ 1924724 h 4280675"/>
                <a:gd name="connsiteX19" fmla="*/ 118866 w 1944683"/>
                <a:gd name="connsiteY19" fmla="*/ 2029499 h 4280675"/>
                <a:gd name="connsiteX20" fmla="*/ 185541 w 1944683"/>
                <a:gd name="connsiteY20" fmla="*/ 2096174 h 4280675"/>
                <a:gd name="connsiteX21" fmla="*/ 233166 w 1944683"/>
                <a:gd name="connsiteY21" fmla="*/ 2229524 h 4280675"/>
                <a:gd name="connsiteX22" fmla="*/ 252216 w 1944683"/>
                <a:gd name="connsiteY22" fmla="*/ 2286674 h 4280675"/>
                <a:gd name="connsiteX23" fmla="*/ 195066 w 1944683"/>
                <a:gd name="connsiteY23" fmla="*/ 2258099 h 4280675"/>
                <a:gd name="connsiteX24" fmla="*/ 137916 w 1944683"/>
                <a:gd name="connsiteY24" fmla="*/ 2210474 h 4280675"/>
                <a:gd name="connsiteX25" fmla="*/ 137916 w 1944683"/>
                <a:gd name="connsiteY25" fmla="*/ 2286674 h 4280675"/>
                <a:gd name="connsiteX26" fmla="*/ 176016 w 1944683"/>
                <a:gd name="connsiteY26" fmla="*/ 2343824 h 4280675"/>
                <a:gd name="connsiteX27" fmla="*/ 176016 w 1944683"/>
                <a:gd name="connsiteY27" fmla="*/ 2391449 h 4280675"/>
                <a:gd name="connsiteX28" fmla="*/ 99816 w 1944683"/>
                <a:gd name="connsiteY28" fmla="*/ 2391449 h 4280675"/>
                <a:gd name="connsiteX29" fmla="*/ 4566 w 1944683"/>
                <a:gd name="connsiteY29" fmla="*/ 2267624 h 4280675"/>
                <a:gd name="connsiteX30" fmla="*/ 14091 w 1944683"/>
                <a:gd name="connsiteY30" fmla="*/ 2096174 h 4280675"/>
                <a:gd name="connsiteX31" fmla="*/ 4566 w 1944683"/>
                <a:gd name="connsiteY31" fmla="*/ 2019974 h 4280675"/>
                <a:gd name="connsiteX32" fmla="*/ 52191 w 1944683"/>
                <a:gd name="connsiteY32" fmla="*/ 1667549 h 4280675"/>
                <a:gd name="connsiteX33" fmla="*/ 80766 w 1944683"/>
                <a:gd name="connsiteY33" fmla="*/ 1438949 h 4280675"/>
                <a:gd name="connsiteX34" fmla="*/ 118866 w 1944683"/>
                <a:gd name="connsiteY34" fmla="*/ 1115099 h 4280675"/>
                <a:gd name="connsiteX35" fmla="*/ 185541 w 1944683"/>
                <a:gd name="connsiteY35" fmla="*/ 829349 h 4280675"/>
                <a:gd name="connsiteX36" fmla="*/ 347466 w 1944683"/>
                <a:gd name="connsiteY36" fmla="*/ 705524 h 4280675"/>
                <a:gd name="connsiteX37" fmla="*/ 595116 w 1944683"/>
                <a:gd name="connsiteY37" fmla="*/ 553124 h 4280675"/>
                <a:gd name="connsiteX38" fmla="*/ 642741 w 1944683"/>
                <a:gd name="connsiteY38" fmla="*/ 486449 h 4280675"/>
                <a:gd name="connsiteX39" fmla="*/ 614166 w 1944683"/>
                <a:gd name="connsiteY39" fmla="*/ 429299 h 4280675"/>
                <a:gd name="connsiteX40" fmla="*/ 566541 w 1944683"/>
                <a:gd name="connsiteY40" fmla="*/ 238799 h 4280675"/>
                <a:gd name="connsiteX41" fmla="*/ 595116 w 1944683"/>
                <a:gd name="connsiteY41" fmla="*/ 76874 h 4280675"/>
                <a:gd name="connsiteX42" fmla="*/ 671316 w 1944683"/>
                <a:gd name="connsiteY42" fmla="*/ 10199 h 4280675"/>
                <a:gd name="connsiteX43" fmla="*/ 861816 w 1944683"/>
                <a:gd name="connsiteY43" fmla="*/ 10199 h 4280675"/>
                <a:gd name="connsiteX44" fmla="*/ 947541 w 1944683"/>
                <a:gd name="connsiteY44" fmla="*/ 105449 h 4280675"/>
                <a:gd name="connsiteX45" fmla="*/ 976116 w 1944683"/>
                <a:gd name="connsiteY45" fmla="*/ 267374 h 4280675"/>
                <a:gd name="connsiteX46" fmla="*/ 938016 w 1944683"/>
                <a:gd name="connsiteY46" fmla="*/ 400724 h 4280675"/>
                <a:gd name="connsiteX47" fmla="*/ 909441 w 1944683"/>
                <a:gd name="connsiteY47" fmla="*/ 467399 h 4280675"/>
                <a:gd name="connsiteX48" fmla="*/ 928491 w 1944683"/>
                <a:gd name="connsiteY48" fmla="*/ 534074 h 4280675"/>
                <a:gd name="connsiteX49" fmla="*/ 1004691 w 1944683"/>
                <a:gd name="connsiteY49" fmla="*/ 610274 h 4280675"/>
                <a:gd name="connsiteX50" fmla="*/ 1132418 w 1944683"/>
                <a:gd name="connsiteY50" fmla="*/ 668751 h 4280675"/>
                <a:gd name="connsiteX51" fmla="*/ 1271392 w 1944683"/>
                <a:gd name="connsiteY51" fmla="*/ 644819 h 4280675"/>
                <a:gd name="connsiteX52" fmla="*/ 1416963 w 1944683"/>
                <a:gd name="connsiteY52" fmla="*/ 634394 h 4280675"/>
                <a:gd name="connsiteX53" fmla="*/ 1542512 w 1944683"/>
                <a:gd name="connsiteY53" fmla="*/ 693062 h 4280675"/>
                <a:gd name="connsiteX54" fmla="*/ 1656298 w 1944683"/>
                <a:gd name="connsiteY54" fmla="*/ 730433 h 4280675"/>
                <a:gd name="connsiteX55" fmla="*/ 1761131 w 1944683"/>
                <a:gd name="connsiteY55" fmla="*/ 739551 h 4280675"/>
                <a:gd name="connsiteX56" fmla="*/ 1763082 w 1944683"/>
                <a:gd name="connsiteY56" fmla="*/ 516211 h 4280675"/>
                <a:gd name="connsiteX57" fmla="*/ 1662435 w 1944683"/>
                <a:gd name="connsiteY57" fmla="*/ 344715 h 4280675"/>
                <a:gd name="connsiteX58" fmla="*/ 1520016 w 1944683"/>
                <a:gd name="connsiteY58" fmla="*/ 265389 h 4280675"/>
                <a:gd name="connsiteX59" fmla="*/ 1425971 w 1944683"/>
                <a:gd name="connsiteY59" fmla="*/ 306143 h 4280675"/>
                <a:gd name="connsiteX60" fmla="*/ 1367099 w 1944683"/>
                <a:gd name="connsiteY60" fmla="*/ 153268 h 4280675"/>
                <a:gd name="connsiteX61" fmla="*/ 1528051 w 1944683"/>
                <a:gd name="connsiteY61" fmla="*/ 110124 h 4280675"/>
                <a:gd name="connsiteX62" fmla="*/ 1673398 w 1944683"/>
                <a:gd name="connsiteY62" fmla="*/ 163294 h 4280675"/>
                <a:gd name="connsiteX63" fmla="*/ 1793094 w 1944683"/>
                <a:gd name="connsiteY63" fmla="*/ 296217 h 4280675"/>
                <a:gd name="connsiteX64" fmla="*/ 1902576 w 1944683"/>
                <a:gd name="connsiteY64" fmla="*/ 468493 h 4280675"/>
                <a:gd name="connsiteX65" fmla="*/ 1938438 w 1944683"/>
                <a:gd name="connsiteY65" fmla="*/ 615233 h 4280675"/>
                <a:gd name="connsiteX66" fmla="*/ 1942398 w 1944683"/>
                <a:gd name="connsiteY66" fmla="*/ 780210 h 4280675"/>
                <a:gd name="connsiteX67" fmla="*/ 1936547 w 1944683"/>
                <a:gd name="connsiteY67" fmla="*/ 958388 h 4280675"/>
                <a:gd name="connsiteX68" fmla="*/ 1880373 w 1944683"/>
                <a:gd name="connsiteY68" fmla="*/ 970376 h 4280675"/>
                <a:gd name="connsiteX69" fmla="*/ 1706453 w 1944683"/>
                <a:gd name="connsiteY69" fmla="*/ 976823 h 4280675"/>
                <a:gd name="connsiteX70" fmla="*/ 1455584 w 1944683"/>
                <a:gd name="connsiteY70" fmla="*/ 967532 h 4280675"/>
                <a:gd name="connsiteX71" fmla="*/ 1263010 w 1944683"/>
                <a:gd name="connsiteY71" fmla="*/ 969695 h 4280675"/>
                <a:gd name="connsiteX72" fmla="*/ 1173216 w 1944683"/>
                <a:gd name="connsiteY72" fmla="*/ 1016295 h 4280675"/>
                <a:gd name="connsiteX73" fmla="*/ 1138041 w 1944683"/>
                <a:gd name="connsiteY73" fmla="*/ 1600874 h 4280675"/>
                <a:gd name="connsiteX74" fmla="*/ 1138041 w 1944683"/>
                <a:gd name="connsiteY74" fmla="*/ 1781849 h 4280675"/>
                <a:gd name="connsiteX75" fmla="*/ 1176141 w 1944683"/>
                <a:gd name="connsiteY75" fmla="*/ 2019974 h 4280675"/>
                <a:gd name="connsiteX76" fmla="*/ 1195191 w 1944683"/>
                <a:gd name="connsiteY76" fmla="*/ 2134274 h 4280675"/>
                <a:gd name="connsiteX77" fmla="*/ 1204716 w 1944683"/>
                <a:gd name="connsiteY77" fmla="*/ 2305724 h 4280675"/>
                <a:gd name="connsiteX78" fmla="*/ 1185666 w 1944683"/>
                <a:gd name="connsiteY78" fmla="*/ 2543849 h 4280675"/>
                <a:gd name="connsiteX79" fmla="*/ 1128516 w 1944683"/>
                <a:gd name="connsiteY79" fmla="*/ 2834357 h 4280675"/>
                <a:gd name="connsiteX80" fmla="*/ 1118991 w 1944683"/>
                <a:gd name="connsiteY80" fmla="*/ 3096299 h 4280675"/>
                <a:gd name="connsiteX81" fmla="*/ 1138041 w 1944683"/>
                <a:gd name="connsiteY81" fmla="*/ 3334424 h 4280675"/>
                <a:gd name="connsiteX82" fmla="*/ 1071366 w 1944683"/>
                <a:gd name="connsiteY82" fmla="*/ 3629699 h 4280675"/>
                <a:gd name="connsiteX83" fmla="*/ 995166 w 1944683"/>
                <a:gd name="connsiteY83" fmla="*/ 4029749 h 4280675"/>
                <a:gd name="connsiteX84" fmla="*/ 1061841 w 1944683"/>
                <a:gd name="connsiteY84" fmla="*/ 4182149 h 4280675"/>
                <a:gd name="connsiteX85" fmla="*/ 985641 w 1944683"/>
                <a:gd name="connsiteY85" fmla="*/ 4267874 h 4280675"/>
                <a:gd name="connsiteX86" fmla="*/ 871341 w 1944683"/>
                <a:gd name="connsiteY86" fmla="*/ 4277399 h 4280675"/>
                <a:gd name="connsiteX87" fmla="*/ 833241 w 1944683"/>
                <a:gd name="connsiteY87" fmla="*/ 4239299 h 4280675"/>
                <a:gd name="connsiteX88" fmla="*/ 833241 w 1944683"/>
                <a:gd name="connsiteY88" fmla="*/ 4191674 h 4280675"/>
                <a:gd name="connsiteX89" fmla="*/ 833241 w 1944683"/>
                <a:gd name="connsiteY89" fmla="*/ 4124999 h 4280675"/>
                <a:gd name="connsiteX90" fmla="*/ 861816 w 1944683"/>
                <a:gd name="connsiteY90" fmla="*/ 4020224 h 4280675"/>
                <a:gd name="connsiteX91" fmla="*/ 823716 w 1944683"/>
                <a:gd name="connsiteY91" fmla="*/ 3924974 h 4280675"/>
                <a:gd name="connsiteX92" fmla="*/ 861816 w 1944683"/>
                <a:gd name="connsiteY92" fmla="*/ 3772574 h 4280675"/>
                <a:gd name="connsiteX93" fmla="*/ 833241 w 1944683"/>
                <a:gd name="connsiteY93" fmla="*/ 3377282 h 4280675"/>
                <a:gd name="connsiteX94" fmla="*/ 880866 w 1944683"/>
                <a:gd name="connsiteY94" fmla="*/ 3105824 h 4280675"/>
                <a:gd name="connsiteX95" fmla="*/ 776091 w 1944683"/>
                <a:gd name="connsiteY95" fmla="*/ 2267624 h 4280675"/>
                <a:gd name="connsiteX96" fmla="*/ 690366 w 1944683"/>
                <a:gd name="connsiteY96" fmla="*/ 2858174 h 4280675"/>
                <a:gd name="connsiteX97" fmla="*/ 680841 w 1944683"/>
                <a:gd name="connsiteY97" fmla="*/ 3115349 h 4280675"/>
                <a:gd name="connsiteX98" fmla="*/ 699891 w 1944683"/>
                <a:gd name="connsiteY98" fmla="*/ 3343949 h 4280675"/>
                <a:gd name="connsiteX99" fmla="*/ 671316 w 1944683"/>
                <a:gd name="connsiteY99" fmla="*/ 3648749 h 4280675"/>
                <a:gd name="connsiteX100" fmla="*/ 680841 w 1944683"/>
                <a:gd name="connsiteY100" fmla="*/ 3820199 h 4280675"/>
                <a:gd name="connsiteX101" fmla="*/ 699891 w 1944683"/>
                <a:gd name="connsiteY101" fmla="*/ 3953549 h 4280675"/>
                <a:gd name="connsiteX102" fmla="*/ 699891 w 1944683"/>
                <a:gd name="connsiteY102" fmla="*/ 4039274 h 4280675"/>
                <a:gd name="connsiteX103" fmla="*/ 699891 w 1944683"/>
                <a:gd name="connsiteY103" fmla="*/ 4086899 h 4280675"/>
                <a:gd name="connsiteX104" fmla="*/ 699891 w 1944683"/>
                <a:gd name="connsiteY104" fmla="*/ 4163099 h 4280675"/>
                <a:gd name="connsiteX105" fmla="*/ 709416 w 1944683"/>
                <a:gd name="connsiteY105" fmla="*/ 4258349 h 4280675"/>
                <a:gd name="connsiteX106" fmla="*/ 661791 w 1944683"/>
                <a:gd name="connsiteY106" fmla="*/ 4277399 h 4280675"/>
                <a:gd name="connsiteX0" fmla="*/ 661791 w 1944683"/>
                <a:gd name="connsiteY0" fmla="*/ 4277399 h 4280675"/>
                <a:gd name="connsiteX1" fmla="*/ 490341 w 1944683"/>
                <a:gd name="connsiteY1" fmla="*/ 4239299 h 4280675"/>
                <a:gd name="connsiteX2" fmla="*/ 461766 w 1944683"/>
                <a:gd name="connsiteY2" fmla="*/ 4201199 h 4280675"/>
                <a:gd name="connsiteX3" fmla="*/ 557016 w 1944683"/>
                <a:gd name="connsiteY3" fmla="*/ 4020224 h 4280675"/>
                <a:gd name="connsiteX4" fmla="*/ 537966 w 1944683"/>
                <a:gd name="connsiteY4" fmla="*/ 3839249 h 4280675"/>
                <a:gd name="connsiteX5" fmla="*/ 433191 w 1944683"/>
                <a:gd name="connsiteY5" fmla="*/ 3458249 h 4280675"/>
                <a:gd name="connsiteX6" fmla="*/ 404616 w 1944683"/>
                <a:gd name="connsiteY6" fmla="*/ 3210599 h 4280675"/>
                <a:gd name="connsiteX7" fmla="*/ 433191 w 1944683"/>
                <a:gd name="connsiteY7" fmla="*/ 3010574 h 4280675"/>
                <a:gd name="connsiteX8" fmla="*/ 433191 w 1944683"/>
                <a:gd name="connsiteY8" fmla="*/ 2724824 h 4280675"/>
                <a:gd name="connsiteX9" fmla="*/ 385566 w 1944683"/>
                <a:gd name="connsiteY9" fmla="*/ 2467649 h 4280675"/>
                <a:gd name="connsiteX10" fmla="*/ 337941 w 1944683"/>
                <a:gd name="connsiteY10" fmla="*/ 2267624 h 4280675"/>
                <a:gd name="connsiteX11" fmla="*/ 395091 w 1944683"/>
                <a:gd name="connsiteY11" fmla="*/ 1819949 h 4280675"/>
                <a:gd name="connsiteX12" fmla="*/ 414141 w 1944683"/>
                <a:gd name="connsiteY12" fmla="*/ 1486574 h 4280675"/>
                <a:gd name="connsiteX13" fmla="*/ 404616 w 1944683"/>
                <a:gd name="connsiteY13" fmla="*/ 1191299 h 4280675"/>
                <a:gd name="connsiteX14" fmla="*/ 404616 w 1944683"/>
                <a:gd name="connsiteY14" fmla="*/ 1096049 h 4280675"/>
                <a:gd name="connsiteX15" fmla="*/ 309366 w 1944683"/>
                <a:gd name="connsiteY15" fmla="*/ 1343699 h 4280675"/>
                <a:gd name="connsiteX16" fmla="*/ 271266 w 1944683"/>
                <a:gd name="connsiteY16" fmla="*/ 1496099 h 4280675"/>
                <a:gd name="connsiteX17" fmla="*/ 261741 w 1944683"/>
                <a:gd name="connsiteY17" fmla="*/ 1648499 h 4280675"/>
                <a:gd name="connsiteX18" fmla="*/ 147441 w 1944683"/>
                <a:gd name="connsiteY18" fmla="*/ 1924724 h 4280675"/>
                <a:gd name="connsiteX19" fmla="*/ 118866 w 1944683"/>
                <a:gd name="connsiteY19" fmla="*/ 2029499 h 4280675"/>
                <a:gd name="connsiteX20" fmla="*/ 185541 w 1944683"/>
                <a:gd name="connsiteY20" fmla="*/ 2096174 h 4280675"/>
                <a:gd name="connsiteX21" fmla="*/ 233166 w 1944683"/>
                <a:gd name="connsiteY21" fmla="*/ 2229524 h 4280675"/>
                <a:gd name="connsiteX22" fmla="*/ 252216 w 1944683"/>
                <a:gd name="connsiteY22" fmla="*/ 2286674 h 4280675"/>
                <a:gd name="connsiteX23" fmla="*/ 195066 w 1944683"/>
                <a:gd name="connsiteY23" fmla="*/ 2258099 h 4280675"/>
                <a:gd name="connsiteX24" fmla="*/ 137916 w 1944683"/>
                <a:gd name="connsiteY24" fmla="*/ 2210474 h 4280675"/>
                <a:gd name="connsiteX25" fmla="*/ 137916 w 1944683"/>
                <a:gd name="connsiteY25" fmla="*/ 2286674 h 4280675"/>
                <a:gd name="connsiteX26" fmla="*/ 176016 w 1944683"/>
                <a:gd name="connsiteY26" fmla="*/ 2343824 h 4280675"/>
                <a:gd name="connsiteX27" fmla="*/ 176016 w 1944683"/>
                <a:gd name="connsiteY27" fmla="*/ 2391449 h 4280675"/>
                <a:gd name="connsiteX28" fmla="*/ 99816 w 1944683"/>
                <a:gd name="connsiteY28" fmla="*/ 2391449 h 4280675"/>
                <a:gd name="connsiteX29" fmla="*/ 4566 w 1944683"/>
                <a:gd name="connsiteY29" fmla="*/ 2267624 h 4280675"/>
                <a:gd name="connsiteX30" fmla="*/ 14091 w 1944683"/>
                <a:gd name="connsiteY30" fmla="*/ 2096174 h 4280675"/>
                <a:gd name="connsiteX31" fmla="*/ 4566 w 1944683"/>
                <a:gd name="connsiteY31" fmla="*/ 2019974 h 4280675"/>
                <a:gd name="connsiteX32" fmla="*/ 52191 w 1944683"/>
                <a:gd name="connsiteY32" fmla="*/ 1667549 h 4280675"/>
                <a:gd name="connsiteX33" fmla="*/ 80766 w 1944683"/>
                <a:gd name="connsiteY33" fmla="*/ 1438949 h 4280675"/>
                <a:gd name="connsiteX34" fmla="*/ 118866 w 1944683"/>
                <a:gd name="connsiteY34" fmla="*/ 1115099 h 4280675"/>
                <a:gd name="connsiteX35" fmla="*/ 185541 w 1944683"/>
                <a:gd name="connsiteY35" fmla="*/ 829349 h 4280675"/>
                <a:gd name="connsiteX36" fmla="*/ 347466 w 1944683"/>
                <a:gd name="connsiteY36" fmla="*/ 705524 h 4280675"/>
                <a:gd name="connsiteX37" fmla="*/ 595116 w 1944683"/>
                <a:gd name="connsiteY37" fmla="*/ 553124 h 4280675"/>
                <a:gd name="connsiteX38" fmla="*/ 642741 w 1944683"/>
                <a:gd name="connsiteY38" fmla="*/ 486449 h 4280675"/>
                <a:gd name="connsiteX39" fmla="*/ 614166 w 1944683"/>
                <a:gd name="connsiteY39" fmla="*/ 429299 h 4280675"/>
                <a:gd name="connsiteX40" fmla="*/ 566541 w 1944683"/>
                <a:gd name="connsiteY40" fmla="*/ 238799 h 4280675"/>
                <a:gd name="connsiteX41" fmla="*/ 595116 w 1944683"/>
                <a:gd name="connsiteY41" fmla="*/ 76874 h 4280675"/>
                <a:gd name="connsiteX42" fmla="*/ 671316 w 1944683"/>
                <a:gd name="connsiteY42" fmla="*/ 10199 h 4280675"/>
                <a:gd name="connsiteX43" fmla="*/ 861816 w 1944683"/>
                <a:gd name="connsiteY43" fmla="*/ 10199 h 4280675"/>
                <a:gd name="connsiteX44" fmla="*/ 947541 w 1944683"/>
                <a:gd name="connsiteY44" fmla="*/ 105449 h 4280675"/>
                <a:gd name="connsiteX45" fmla="*/ 976116 w 1944683"/>
                <a:gd name="connsiteY45" fmla="*/ 267374 h 4280675"/>
                <a:gd name="connsiteX46" fmla="*/ 938016 w 1944683"/>
                <a:gd name="connsiteY46" fmla="*/ 400724 h 4280675"/>
                <a:gd name="connsiteX47" fmla="*/ 909441 w 1944683"/>
                <a:gd name="connsiteY47" fmla="*/ 467399 h 4280675"/>
                <a:gd name="connsiteX48" fmla="*/ 928491 w 1944683"/>
                <a:gd name="connsiteY48" fmla="*/ 534074 h 4280675"/>
                <a:gd name="connsiteX49" fmla="*/ 1004691 w 1944683"/>
                <a:gd name="connsiteY49" fmla="*/ 610274 h 4280675"/>
                <a:gd name="connsiteX50" fmla="*/ 1132418 w 1944683"/>
                <a:gd name="connsiteY50" fmla="*/ 668751 h 4280675"/>
                <a:gd name="connsiteX51" fmla="*/ 1271392 w 1944683"/>
                <a:gd name="connsiteY51" fmla="*/ 644819 h 4280675"/>
                <a:gd name="connsiteX52" fmla="*/ 1416963 w 1944683"/>
                <a:gd name="connsiteY52" fmla="*/ 634394 h 4280675"/>
                <a:gd name="connsiteX53" fmla="*/ 1542512 w 1944683"/>
                <a:gd name="connsiteY53" fmla="*/ 693062 h 4280675"/>
                <a:gd name="connsiteX54" fmla="*/ 1656298 w 1944683"/>
                <a:gd name="connsiteY54" fmla="*/ 730433 h 4280675"/>
                <a:gd name="connsiteX55" fmla="*/ 1761131 w 1944683"/>
                <a:gd name="connsiteY55" fmla="*/ 739551 h 4280675"/>
                <a:gd name="connsiteX56" fmla="*/ 1763082 w 1944683"/>
                <a:gd name="connsiteY56" fmla="*/ 516211 h 4280675"/>
                <a:gd name="connsiteX57" fmla="*/ 1662435 w 1944683"/>
                <a:gd name="connsiteY57" fmla="*/ 344715 h 4280675"/>
                <a:gd name="connsiteX58" fmla="*/ 1520016 w 1944683"/>
                <a:gd name="connsiteY58" fmla="*/ 265389 h 4280675"/>
                <a:gd name="connsiteX59" fmla="*/ 1425971 w 1944683"/>
                <a:gd name="connsiteY59" fmla="*/ 306143 h 4280675"/>
                <a:gd name="connsiteX60" fmla="*/ 1367099 w 1944683"/>
                <a:gd name="connsiteY60" fmla="*/ 153268 h 4280675"/>
                <a:gd name="connsiteX61" fmla="*/ 1528051 w 1944683"/>
                <a:gd name="connsiteY61" fmla="*/ 110124 h 4280675"/>
                <a:gd name="connsiteX62" fmla="*/ 1673398 w 1944683"/>
                <a:gd name="connsiteY62" fmla="*/ 163294 h 4280675"/>
                <a:gd name="connsiteX63" fmla="*/ 1793094 w 1944683"/>
                <a:gd name="connsiteY63" fmla="*/ 296217 h 4280675"/>
                <a:gd name="connsiteX64" fmla="*/ 1902576 w 1944683"/>
                <a:gd name="connsiteY64" fmla="*/ 468493 h 4280675"/>
                <a:gd name="connsiteX65" fmla="*/ 1938438 w 1944683"/>
                <a:gd name="connsiteY65" fmla="*/ 615233 h 4280675"/>
                <a:gd name="connsiteX66" fmla="*/ 1942398 w 1944683"/>
                <a:gd name="connsiteY66" fmla="*/ 780210 h 4280675"/>
                <a:gd name="connsiteX67" fmla="*/ 1936547 w 1944683"/>
                <a:gd name="connsiteY67" fmla="*/ 958388 h 4280675"/>
                <a:gd name="connsiteX68" fmla="*/ 1880373 w 1944683"/>
                <a:gd name="connsiteY68" fmla="*/ 970376 h 4280675"/>
                <a:gd name="connsiteX69" fmla="*/ 1706453 w 1944683"/>
                <a:gd name="connsiteY69" fmla="*/ 976823 h 4280675"/>
                <a:gd name="connsiteX70" fmla="*/ 1455584 w 1944683"/>
                <a:gd name="connsiteY70" fmla="*/ 967532 h 4280675"/>
                <a:gd name="connsiteX71" fmla="*/ 1263010 w 1944683"/>
                <a:gd name="connsiteY71" fmla="*/ 969695 h 4280675"/>
                <a:gd name="connsiteX72" fmla="*/ 1173216 w 1944683"/>
                <a:gd name="connsiteY72" fmla="*/ 1016295 h 4280675"/>
                <a:gd name="connsiteX73" fmla="*/ 1138041 w 1944683"/>
                <a:gd name="connsiteY73" fmla="*/ 1600874 h 4280675"/>
                <a:gd name="connsiteX74" fmla="*/ 1138041 w 1944683"/>
                <a:gd name="connsiteY74" fmla="*/ 1781849 h 4280675"/>
                <a:gd name="connsiteX75" fmla="*/ 1176141 w 1944683"/>
                <a:gd name="connsiteY75" fmla="*/ 2019974 h 4280675"/>
                <a:gd name="connsiteX76" fmla="*/ 1195191 w 1944683"/>
                <a:gd name="connsiteY76" fmla="*/ 2134274 h 4280675"/>
                <a:gd name="connsiteX77" fmla="*/ 1204716 w 1944683"/>
                <a:gd name="connsiteY77" fmla="*/ 2305724 h 4280675"/>
                <a:gd name="connsiteX78" fmla="*/ 1185666 w 1944683"/>
                <a:gd name="connsiteY78" fmla="*/ 2543849 h 4280675"/>
                <a:gd name="connsiteX79" fmla="*/ 1128516 w 1944683"/>
                <a:gd name="connsiteY79" fmla="*/ 2834357 h 4280675"/>
                <a:gd name="connsiteX80" fmla="*/ 1118991 w 1944683"/>
                <a:gd name="connsiteY80" fmla="*/ 3096299 h 4280675"/>
                <a:gd name="connsiteX81" fmla="*/ 1138041 w 1944683"/>
                <a:gd name="connsiteY81" fmla="*/ 3334424 h 4280675"/>
                <a:gd name="connsiteX82" fmla="*/ 1071366 w 1944683"/>
                <a:gd name="connsiteY82" fmla="*/ 3629699 h 4280675"/>
                <a:gd name="connsiteX83" fmla="*/ 995166 w 1944683"/>
                <a:gd name="connsiteY83" fmla="*/ 4029749 h 4280675"/>
                <a:gd name="connsiteX84" fmla="*/ 1061841 w 1944683"/>
                <a:gd name="connsiteY84" fmla="*/ 4182149 h 4280675"/>
                <a:gd name="connsiteX85" fmla="*/ 985641 w 1944683"/>
                <a:gd name="connsiteY85" fmla="*/ 4267874 h 4280675"/>
                <a:gd name="connsiteX86" fmla="*/ 871341 w 1944683"/>
                <a:gd name="connsiteY86" fmla="*/ 4277399 h 4280675"/>
                <a:gd name="connsiteX87" fmla="*/ 833241 w 1944683"/>
                <a:gd name="connsiteY87" fmla="*/ 4239299 h 4280675"/>
                <a:gd name="connsiteX88" fmla="*/ 833241 w 1944683"/>
                <a:gd name="connsiteY88" fmla="*/ 4191674 h 4280675"/>
                <a:gd name="connsiteX89" fmla="*/ 833241 w 1944683"/>
                <a:gd name="connsiteY89" fmla="*/ 4124999 h 4280675"/>
                <a:gd name="connsiteX90" fmla="*/ 861816 w 1944683"/>
                <a:gd name="connsiteY90" fmla="*/ 4020224 h 4280675"/>
                <a:gd name="connsiteX91" fmla="*/ 823716 w 1944683"/>
                <a:gd name="connsiteY91" fmla="*/ 3924974 h 4280675"/>
                <a:gd name="connsiteX92" fmla="*/ 861816 w 1944683"/>
                <a:gd name="connsiteY92" fmla="*/ 3772574 h 4280675"/>
                <a:gd name="connsiteX93" fmla="*/ 833241 w 1944683"/>
                <a:gd name="connsiteY93" fmla="*/ 3377282 h 4280675"/>
                <a:gd name="connsiteX94" fmla="*/ 880866 w 1944683"/>
                <a:gd name="connsiteY94" fmla="*/ 3105824 h 4280675"/>
                <a:gd name="connsiteX95" fmla="*/ 776091 w 1944683"/>
                <a:gd name="connsiteY95" fmla="*/ 2267624 h 4280675"/>
                <a:gd name="connsiteX96" fmla="*/ 690366 w 1944683"/>
                <a:gd name="connsiteY96" fmla="*/ 2858174 h 4280675"/>
                <a:gd name="connsiteX97" fmla="*/ 680841 w 1944683"/>
                <a:gd name="connsiteY97" fmla="*/ 3115349 h 4280675"/>
                <a:gd name="connsiteX98" fmla="*/ 699891 w 1944683"/>
                <a:gd name="connsiteY98" fmla="*/ 3343949 h 4280675"/>
                <a:gd name="connsiteX99" fmla="*/ 671316 w 1944683"/>
                <a:gd name="connsiteY99" fmla="*/ 3648749 h 4280675"/>
                <a:gd name="connsiteX100" fmla="*/ 680841 w 1944683"/>
                <a:gd name="connsiteY100" fmla="*/ 3820199 h 4280675"/>
                <a:gd name="connsiteX101" fmla="*/ 699891 w 1944683"/>
                <a:gd name="connsiteY101" fmla="*/ 3953549 h 4280675"/>
                <a:gd name="connsiteX102" fmla="*/ 699891 w 1944683"/>
                <a:gd name="connsiteY102" fmla="*/ 4039274 h 4280675"/>
                <a:gd name="connsiteX103" fmla="*/ 699891 w 1944683"/>
                <a:gd name="connsiteY103" fmla="*/ 4086899 h 4280675"/>
                <a:gd name="connsiteX104" fmla="*/ 699891 w 1944683"/>
                <a:gd name="connsiteY104" fmla="*/ 4163099 h 4280675"/>
                <a:gd name="connsiteX105" fmla="*/ 709416 w 1944683"/>
                <a:gd name="connsiteY105" fmla="*/ 4258349 h 4280675"/>
                <a:gd name="connsiteX106" fmla="*/ 661791 w 1944683"/>
                <a:gd name="connsiteY106" fmla="*/ 4277399 h 4280675"/>
                <a:gd name="connsiteX0" fmla="*/ 661791 w 1944683"/>
                <a:gd name="connsiteY0" fmla="*/ 4277399 h 4280675"/>
                <a:gd name="connsiteX1" fmla="*/ 490341 w 1944683"/>
                <a:gd name="connsiteY1" fmla="*/ 4239299 h 4280675"/>
                <a:gd name="connsiteX2" fmla="*/ 461766 w 1944683"/>
                <a:gd name="connsiteY2" fmla="*/ 4201199 h 4280675"/>
                <a:gd name="connsiteX3" fmla="*/ 557016 w 1944683"/>
                <a:gd name="connsiteY3" fmla="*/ 4020224 h 4280675"/>
                <a:gd name="connsiteX4" fmla="*/ 537966 w 1944683"/>
                <a:gd name="connsiteY4" fmla="*/ 3839249 h 4280675"/>
                <a:gd name="connsiteX5" fmla="*/ 433191 w 1944683"/>
                <a:gd name="connsiteY5" fmla="*/ 3458249 h 4280675"/>
                <a:gd name="connsiteX6" fmla="*/ 404616 w 1944683"/>
                <a:gd name="connsiteY6" fmla="*/ 3210599 h 4280675"/>
                <a:gd name="connsiteX7" fmla="*/ 433191 w 1944683"/>
                <a:gd name="connsiteY7" fmla="*/ 3010574 h 4280675"/>
                <a:gd name="connsiteX8" fmla="*/ 433191 w 1944683"/>
                <a:gd name="connsiteY8" fmla="*/ 2724824 h 4280675"/>
                <a:gd name="connsiteX9" fmla="*/ 385566 w 1944683"/>
                <a:gd name="connsiteY9" fmla="*/ 2467649 h 4280675"/>
                <a:gd name="connsiteX10" fmla="*/ 337941 w 1944683"/>
                <a:gd name="connsiteY10" fmla="*/ 2267624 h 4280675"/>
                <a:gd name="connsiteX11" fmla="*/ 395091 w 1944683"/>
                <a:gd name="connsiteY11" fmla="*/ 1819949 h 4280675"/>
                <a:gd name="connsiteX12" fmla="*/ 414141 w 1944683"/>
                <a:gd name="connsiteY12" fmla="*/ 1486574 h 4280675"/>
                <a:gd name="connsiteX13" fmla="*/ 404616 w 1944683"/>
                <a:gd name="connsiteY13" fmla="*/ 1191299 h 4280675"/>
                <a:gd name="connsiteX14" fmla="*/ 404616 w 1944683"/>
                <a:gd name="connsiteY14" fmla="*/ 1096049 h 4280675"/>
                <a:gd name="connsiteX15" fmla="*/ 309366 w 1944683"/>
                <a:gd name="connsiteY15" fmla="*/ 1343699 h 4280675"/>
                <a:gd name="connsiteX16" fmla="*/ 271266 w 1944683"/>
                <a:gd name="connsiteY16" fmla="*/ 1496099 h 4280675"/>
                <a:gd name="connsiteX17" fmla="*/ 261741 w 1944683"/>
                <a:gd name="connsiteY17" fmla="*/ 1648499 h 4280675"/>
                <a:gd name="connsiteX18" fmla="*/ 147441 w 1944683"/>
                <a:gd name="connsiteY18" fmla="*/ 1924724 h 4280675"/>
                <a:gd name="connsiteX19" fmla="*/ 118866 w 1944683"/>
                <a:gd name="connsiteY19" fmla="*/ 2029499 h 4280675"/>
                <a:gd name="connsiteX20" fmla="*/ 185541 w 1944683"/>
                <a:gd name="connsiteY20" fmla="*/ 2096174 h 4280675"/>
                <a:gd name="connsiteX21" fmla="*/ 233166 w 1944683"/>
                <a:gd name="connsiteY21" fmla="*/ 2229524 h 4280675"/>
                <a:gd name="connsiteX22" fmla="*/ 252216 w 1944683"/>
                <a:gd name="connsiteY22" fmla="*/ 2286674 h 4280675"/>
                <a:gd name="connsiteX23" fmla="*/ 195066 w 1944683"/>
                <a:gd name="connsiteY23" fmla="*/ 2258099 h 4280675"/>
                <a:gd name="connsiteX24" fmla="*/ 137916 w 1944683"/>
                <a:gd name="connsiteY24" fmla="*/ 2210474 h 4280675"/>
                <a:gd name="connsiteX25" fmla="*/ 137916 w 1944683"/>
                <a:gd name="connsiteY25" fmla="*/ 2286674 h 4280675"/>
                <a:gd name="connsiteX26" fmla="*/ 176016 w 1944683"/>
                <a:gd name="connsiteY26" fmla="*/ 2343824 h 4280675"/>
                <a:gd name="connsiteX27" fmla="*/ 176016 w 1944683"/>
                <a:gd name="connsiteY27" fmla="*/ 2391449 h 4280675"/>
                <a:gd name="connsiteX28" fmla="*/ 99816 w 1944683"/>
                <a:gd name="connsiteY28" fmla="*/ 2391449 h 4280675"/>
                <a:gd name="connsiteX29" fmla="*/ 4566 w 1944683"/>
                <a:gd name="connsiteY29" fmla="*/ 2267624 h 4280675"/>
                <a:gd name="connsiteX30" fmla="*/ 14091 w 1944683"/>
                <a:gd name="connsiteY30" fmla="*/ 2096174 h 4280675"/>
                <a:gd name="connsiteX31" fmla="*/ 4566 w 1944683"/>
                <a:gd name="connsiteY31" fmla="*/ 2019974 h 4280675"/>
                <a:gd name="connsiteX32" fmla="*/ 52191 w 1944683"/>
                <a:gd name="connsiteY32" fmla="*/ 1667549 h 4280675"/>
                <a:gd name="connsiteX33" fmla="*/ 80766 w 1944683"/>
                <a:gd name="connsiteY33" fmla="*/ 1438949 h 4280675"/>
                <a:gd name="connsiteX34" fmla="*/ 118866 w 1944683"/>
                <a:gd name="connsiteY34" fmla="*/ 1115099 h 4280675"/>
                <a:gd name="connsiteX35" fmla="*/ 185541 w 1944683"/>
                <a:gd name="connsiteY35" fmla="*/ 829349 h 4280675"/>
                <a:gd name="connsiteX36" fmla="*/ 347466 w 1944683"/>
                <a:gd name="connsiteY36" fmla="*/ 705524 h 4280675"/>
                <a:gd name="connsiteX37" fmla="*/ 595116 w 1944683"/>
                <a:gd name="connsiteY37" fmla="*/ 553124 h 4280675"/>
                <a:gd name="connsiteX38" fmla="*/ 642741 w 1944683"/>
                <a:gd name="connsiteY38" fmla="*/ 486449 h 4280675"/>
                <a:gd name="connsiteX39" fmla="*/ 614166 w 1944683"/>
                <a:gd name="connsiteY39" fmla="*/ 429299 h 4280675"/>
                <a:gd name="connsiteX40" fmla="*/ 566541 w 1944683"/>
                <a:gd name="connsiteY40" fmla="*/ 238799 h 4280675"/>
                <a:gd name="connsiteX41" fmla="*/ 595116 w 1944683"/>
                <a:gd name="connsiteY41" fmla="*/ 76874 h 4280675"/>
                <a:gd name="connsiteX42" fmla="*/ 671316 w 1944683"/>
                <a:gd name="connsiteY42" fmla="*/ 10199 h 4280675"/>
                <a:gd name="connsiteX43" fmla="*/ 861816 w 1944683"/>
                <a:gd name="connsiteY43" fmla="*/ 10199 h 4280675"/>
                <a:gd name="connsiteX44" fmla="*/ 947541 w 1944683"/>
                <a:gd name="connsiteY44" fmla="*/ 105449 h 4280675"/>
                <a:gd name="connsiteX45" fmla="*/ 976116 w 1944683"/>
                <a:gd name="connsiteY45" fmla="*/ 267374 h 4280675"/>
                <a:gd name="connsiteX46" fmla="*/ 938016 w 1944683"/>
                <a:gd name="connsiteY46" fmla="*/ 400724 h 4280675"/>
                <a:gd name="connsiteX47" fmla="*/ 909441 w 1944683"/>
                <a:gd name="connsiteY47" fmla="*/ 467399 h 4280675"/>
                <a:gd name="connsiteX48" fmla="*/ 928491 w 1944683"/>
                <a:gd name="connsiteY48" fmla="*/ 534074 h 4280675"/>
                <a:gd name="connsiteX49" fmla="*/ 1004691 w 1944683"/>
                <a:gd name="connsiteY49" fmla="*/ 610274 h 4280675"/>
                <a:gd name="connsiteX50" fmla="*/ 1132418 w 1944683"/>
                <a:gd name="connsiteY50" fmla="*/ 668751 h 4280675"/>
                <a:gd name="connsiteX51" fmla="*/ 1271392 w 1944683"/>
                <a:gd name="connsiteY51" fmla="*/ 644819 h 4280675"/>
                <a:gd name="connsiteX52" fmla="*/ 1416963 w 1944683"/>
                <a:gd name="connsiteY52" fmla="*/ 634394 h 4280675"/>
                <a:gd name="connsiteX53" fmla="*/ 1542512 w 1944683"/>
                <a:gd name="connsiteY53" fmla="*/ 693062 h 4280675"/>
                <a:gd name="connsiteX54" fmla="*/ 1656298 w 1944683"/>
                <a:gd name="connsiteY54" fmla="*/ 730433 h 4280675"/>
                <a:gd name="connsiteX55" fmla="*/ 1761131 w 1944683"/>
                <a:gd name="connsiteY55" fmla="*/ 739551 h 4280675"/>
                <a:gd name="connsiteX56" fmla="*/ 1763082 w 1944683"/>
                <a:gd name="connsiteY56" fmla="*/ 516211 h 4280675"/>
                <a:gd name="connsiteX57" fmla="*/ 1662435 w 1944683"/>
                <a:gd name="connsiteY57" fmla="*/ 344715 h 4280675"/>
                <a:gd name="connsiteX58" fmla="*/ 1520016 w 1944683"/>
                <a:gd name="connsiteY58" fmla="*/ 265389 h 4280675"/>
                <a:gd name="connsiteX59" fmla="*/ 1425971 w 1944683"/>
                <a:gd name="connsiteY59" fmla="*/ 306143 h 4280675"/>
                <a:gd name="connsiteX60" fmla="*/ 1367099 w 1944683"/>
                <a:gd name="connsiteY60" fmla="*/ 153268 h 4280675"/>
                <a:gd name="connsiteX61" fmla="*/ 1528051 w 1944683"/>
                <a:gd name="connsiteY61" fmla="*/ 110124 h 4280675"/>
                <a:gd name="connsiteX62" fmla="*/ 1673398 w 1944683"/>
                <a:gd name="connsiteY62" fmla="*/ 163294 h 4280675"/>
                <a:gd name="connsiteX63" fmla="*/ 1793094 w 1944683"/>
                <a:gd name="connsiteY63" fmla="*/ 296217 h 4280675"/>
                <a:gd name="connsiteX64" fmla="*/ 1902576 w 1944683"/>
                <a:gd name="connsiteY64" fmla="*/ 468493 h 4280675"/>
                <a:gd name="connsiteX65" fmla="*/ 1938438 w 1944683"/>
                <a:gd name="connsiteY65" fmla="*/ 615233 h 4280675"/>
                <a:gd name="connsiteX66" fmla="*/ 1942398 w 1944683"/>
                <a:gd name="connsiteY66" fmla="*/ 780210 h 4280675"/>
                <a:gd name="connsiteX67" fmla="*/ 1936547 w 1944683"/>
                <a:gd name="connsiteY67" fmla="*/ 958388 h 4280675"/>
                <a:gd name="connsiteX68" fmla="*/ 1880373 w 1944683"/>
                <a:gd name="connsiteY68" fmla="*/ 970376 h 4280675"/>
                <a:gd name="connsiteX69" fmla="*/ 1706453 w 1944683"/>
                <a:gd name="connsiteY69" fmla="*/ 976823 h 4280675"/>
                <a:gd name="connsiteX70" fmla="*/ 1455584 w 1944683"/>
                <a:gd name="connsiteY70" fmla="*/ 967532 h 4280675"/>
                <a:gd name="connsiteX71" fmla="*/ 1263010 w 1944683"/>
                <a:gd name="connsiteY71" fmla="*/ 969695 h 4280675"/>
                <a:gd name="connsiteX72" fmla="*/ 1173216 w 1944683"/>
                <a:gd name="connsiteY72" fmla="*/ 1016295 h 4280675"/>
                <a:gd name="connsiteX73" fmla="*/ 1138041 w 1944683"/>
                <a:gd name="connsiteY73" fmla="*/ 1600874 h 4280675"/>
                <a:gd name="connsiteX74" fmla="*/ 1138041 w 1944683"/>
                <a:gd name="connsiteY74" fmla="*/ 1781849 h 4280675"/>
                <a:gd name="connsiteX75" fmla="*/ 1176141 w 1944683"/>
                <a:gd name="connsiteY75" fmla="*/ 2019974 h 4280675"/>
                <a:gd name="connsiteX76" fmla="*/ 1195191 w 1944683"/>
                <a:gd name="connsiteY76" fmla="*/ 2134274 h 4280675"/>
                <a:gd name="connsiteX77" fmla="*/ 1204716 w 1944683"/>
                <a:gd name="connsiteY77" fmla="*/ 2305724 h 4280675"/>
                <a:gd name="connsiteX78" fmla="*/ 1185666 w 1944683"/>
                <a:gd name="connsiteY78" fmla="*/ 2543849 h 4280675"/>
                <a:gd name="connsiteX79" fmla="*/ 1128516 w 1944683"/>
                <a:gd name="connsiteY79" fmla="*/ 2834357 h 4280675"/>
                <a:gd name="connsiteX80" fmla="*/ 1118991 w 1944683"/>
                <a:gd name="connsiteY80" fmla="*/ 3096299 h 4280675"/>
                <a:gd name="connsiteX81" fmla="*/ 1138041 w 1944683"/>
                <a:gd name="connsiteY81" fmla="*/ 3334424 h 4280675"/>
                <a:gd name="connsiteX82" fmla="*/ 1071366 w 1944683"/>
                <a:gd name="connsiteY82" fmla="*/ 3629699 h 4280675"/>
                <a:gd name="connsiteX83" fmla="*/ 995166 w 1944683"/>
                <a:gd name="connsiteY83" fmla="*/ 4029749 h 4280675"/>
                <a:gd name="connsiteX84" fmla="*/ 1061841 w 1944683"/>
                <a:gd name="connsiteY84" fmla="*/ 4182149 h 4280675"/>
                <a:gd name="connsiteX85" fmla="*/ 985641 w 1944683"/>
                <a:gd name="connsiteY85" fmla="*/ 4267874 h 4280675"/>
                <a:gd name="connsiteX86" fmla="*/ 871341 w 1944683"/>
                <a:gd name="connsiteY86" fmla="*/ 4277399 h 4280675"/>
                <a:gd name="connsiteX87" fmla="*/ 833241 w 1944683"/>
                <a:gd name="connsiteY87" fmla="*/ 4239299 h 4280675"/>
                <a:gd name="connsiteX88" fmla="*/ 833241 w 1944683"/>
                <a:gd name="connsiteY88" fmla="*/ 4191674 h 4280675"/>
                <a:gd name="connsiteX89" fmla="*/ 833241 w 1944683"/>
                <a:gd name="connsiteY89" fmla="*/ 4124999 h 4280675"/>
                <a:gd name="connsiteX90" fmla="*/ 861816 w 1944683"/>
                <a:gd name="connsiteY90" fmla="*/ 4020224 h 4280675"/>
                <a:gd name="connsiteX91" fmla="*/ 823716 w 1944683"/>
                <a:gd name="connsiteY91" fmla="*/ 3924974 h 4280675"/>
                <a:gd name="connsiteX92" fmla="*/ 861816 w 1944683"/>
                <a:gd name="connsiteY92" fmla="*/ 3772574 h 4280675"/>
                <a:gd name="connsiteX93" fmla="*/ 833241 w 1944683"/>
                <a:gd name="connsiteY93" fmla="*/ 3377282 h 4280675"/>
                <a:gd name="connsiteX94" fmla="*/ 880866 w 1944683"/>
                <a:gd name="connsiteY94" fmla="*/ 3105824 h 4280675"/>
                <a:gd name="connsiteX95" fmla="*/ 776091 w 1944683"/>
                <a:gd name="connsiteY95" fmla="*/ 2267624 h 4280675"/>
                <a:gd name="connsiteX96" fmla="*/ 690366 w 1944683"/>
                <a:gd name="connsiteY96" fmla="*/ 2858174 h 4280675"/>
                <a:gd name="connsiteX97" fmla="*/ 680841 w 1944683"/>
                <a:gd name="connsiteY97" fmla="*/ 3115349 h 4280675"/>
                <a:gd name="connsiteX98" fmla="*/ 699891 w 1944683"/>
                <a:gd name="connsiteY98" fmla="*/ 3343949 h 4280675"/>
                <a:gd name="connsiteX99" fmla="*/ 671316 w 1944683"/>
                <a:gd name="connsiteY99" fmla="*/ 3648749 h 4280675"/>
                <a:gd name="connsiteX100" fmla="*/ 680841 w 1944683"/>
                <a:gd name="connsiteY100" fmla="*/ 3820199 h 4280675"/>
                <a:gd name="connsiteX101" fmla="*/ 699891 w 1944683"/>
                <a:gd name="connsiteY101" fmla="*/ 3953549 h 4280675"/>
                <a:gd name="connsiteX102" fmla="*/ 699891 w 1944683"/>
                <a:gd name="connsiteY102" fmla="*/ 4039274 h 4280675"/>
                <a:gd name="connsiteX103" fmla="*/ 699891 w 1944683"/>
                <a:gd name="connsiteY103" fmla="*/ 4086899 h 4280675"/>
                <a:gd name="connsiteX104" fmla="*/ 699891 w 1944683"/>
                <a:gd name="connsiteY104" fmla="*/ 4163099 h 4280675"/>
                <a:gd name="connsiteX105" fmla="*/ 709416 w 1944683"/>
                <a:gd name="connsiteY105" fmla="*/ 4258349 h 4280675"/>
                <a:gd name="connsiteX106" fmla="*/ 661791 w 1944683"/>
                <a:gd name="connsiteY106" fmla="*/ 4277399 h 4280675"/>
                <a:gd name="connsiteX0" fmla="*/ 661791 w 1944683"/>
                <a:gd name="connsiteY0" fmla="*/ 4277399 h 4280675"/>
                <a:gd name="connsiteX1" fmla="*/ 490341 w 1944683"/>
                <a:gd name="connsiteY1" fmla="*/ 4239299 h 4280675"/>
                <a:gd name="connsiteX2" fmla="*/ 461766 w 1944683"/>
                <a:gd name="connsiteY2" fmla="*/ 4201199 h 4280675"/>
                <a:gd name="connsiteX3" fmla="*/ 557016 w 1944683"/>
                <a:gd name="connsiteY3" fmla="*/ 4020224 h 4280675"/>
                <a:gd name="connsiteX4" fmla="*/ 537966 w 1944683"/>
                <a:gd name="connsiteY4" fmla="*/ 3839249 h 4280675"/>
                <a:gd name="connsiteX5" fmla="*/ 433191 w 1944683"/>
                <a:gd name="connsiteY5" fmla="*/ 3458249 h 4280675"/>
                <a:gd name="connsiteX6" fmla="*/ 404616 w 1944683"/>
                <a:gd name="connsiteY6" fmla="*/ 3210599 h 4280675"/>
                <a:gd name="connsiteX7" fmla="*/ 433191 w 1944683"/>
                <a:gd name="connsiteY7" fmla="*/ 3010574 h 4280675"/>
                <a:gd name="connsiteX8" fmla="*/ 433191 w 1944683"/>
                <a:gd name="connsiteY8" fmla="*/ 2724824 h 4280675"/>
                <a:gd name="connsiteX9" fmla="*/ 385566 w 1944683"/>
                <a:gd name="connsiteY9" fmla="*/ 2467649 h 4280675"/>
                <a:gd name="connsiteX10" fmla="*/ 337941 w 1944683"/>
                <a:gd name="connsiteY10" fmla="*/ 2267624 h 4280675"/>
                <a:gd name="connsiteX11" fmla="*/ 395091 w 1944683"/>
                <a:gd name="connsiteY11" fmla="*/ 1819949 h 4280675"/>
                <a:gd name="connsiteX12" fmla="*/ 414141 w 1944683"/>
                <a:gd name="connsiteY12" fmla="*/ 1486574 h 4280675"/>
                <a:gd name="connsiteX13" fmla="*/ 404616 w 1944683"/>
                <a:gd name="connsiteY13" fmla="*/ 1191299 h 4280675"/>
                <a:gd name="connsiteX14" fmla="*/ 404616 w 1944683"/>
                <a:gd name="connsiteY14" fmla="*/ 1096049 h 4280675"/>
                <a:gd name="connsiteX15" fmla="*/ 309366 w 1944683"/>
                <a:gd name="connsiteY15" fmla="*/ 1343699 h 4280675"/>
                <a:gd name="connsiteX16" fmla="*/ 271266 w 1944683"/>
                <a:gd name="connsiteY16" fmla="*/ 1496099 h 4280675"/>
                <a:gd name="connsiteX17" fmla="*/ 261741 w 1944683"/>
                <a:gd name="connsiteY17" fmla="*/ 1648499 h 4280675"/>
                <a:gd name="connsiteX18" fmla="*/ 147441 w 1944683"/>
                <a:gd name="connsiteY18" fmla="*/ 1924724 h 4280675"/>
                <a:gd name="connsiteX19" fmla="*/ 118866 w 1944683"/>
                <a:gd name="connsiteY19" fmla="*/ 2029499 h 4280675"/>
                <a:gd name="connsiteX20" fmla="*/ 185541 w 1944683"/>
                <a:gd name="connsiteY20" fmla="*/ 2096174 h 4280675"/>
                <a:gd name="connsiteX21" fmla="*/ 233166 w 1944683"/>
                <a:gd name="connsiteY21" fmla="*/ 2229524 h 4280675"/>
                <a:gd name="connsiteX22" fmla="*/ 252216 w 1944683"/>
                <a:gd name="connsiteY22" fmla="*/ 2286674 h 4280675"/>
                <a:gd name="connsiteX23" fmla="*/ 195066 w 1944683"/>
                <a:gd name="connsiteY23" fmla="*/ 2258099 h 4280675"/>
                <a:gd name="connsiteX24" fmla="*/ 137916 w 1944683"/>
                <a:gd name="connsiteY24" fmla="*/ 2210474 h 4280675"/>
                <a:gd name="connsiteX25" fmla="*/ 137916 w 1944683"/>
                <a:gd name="connsiteY25" fmla="*/ 2286674 h 4280675"/>
                <a:gd name="connsiteX26" fmla="*/ 176016 w 1944683"/>
                <a:gd name="connsiteY26" fmla="*/ 2343824 h 4280675"/>
                <a:gd name="connsiteX27" fmla="*/ 176016 w 1944683"/>
                <a:gd name="connsiteY27" fmla="*/ 2391449 h 4280675"/>
                <a:gd name="connsiteX28" fmla="*/ 99816 w 1944683"/>
                <a:gd name="connsiteY28" fmla="*/ 2391449 h 4280675"/>
                <a:gd name="connsiteX29" fmla="*/ 4566 w 1944683"/>
                <a:gd name="connsiteY29" fmla="*/ 2267624 h 4280675"/>
                <a:gd name="connsiteX30" fmla="*/ 14091 w 1944683"/>
                <a:gd name="connsiteY30" fmla="*/ 2096174 h 4280675"/>
                <a:gd name="connsiteX31" fmla="*/ 4566 w 1944683"/>
                <a:gd name="connsiteY31" fmla="*/ 2019974 h 4280675"/>
                <a:gd name="connsiteX32" fmla="*/ 52191 w 1944683"/>
                <a:gd name="connsiteY32" fmla="*/ 1667549 h 4280675"/>
                <a:gd name="connsiteX33" fmla="*/ 80766 w 1944683"/>
                <a:gd name="connsiteY33" fmla="*/ 1438949 h 4280675"/>
                <a:gd name="connsiteX34" fmla="*/ 118866 w 1944683"/>
                <a:gd name="connsiteY34" fmla="*/ 1115099 h 4280675"/>
                <a:gd name="connsiteX35" fmla="*/ 185541 w 1944683"/>
                <a:gd name="connsiteY35" fmla="*/ 829349 h 4280675"/>
                <a:gd name="connsiteX36" fmla="*/ 347466 w 1944683"/>
                <a:gd name="connsiteY36" fmla="*/ 705524 h 4280675"/>
                <a:gd name="connsiteX37" fmla="*/ 595116 w 1944683"/>
                <a:gd name="connsiteY37" fmla="*/ 553124 h 4280675"/>
                <a:gd name="connsiteX38" fmla="*/ 642741 w 1944683"/>
                <a:gd name="connsiteY38" fmla="*/ 486449 h 4280675"/>
                <a:gd name="connsiteX39" fmla="*/ 614166 w 1944683"/>
                <a:gd name="connsiteY39" fmla="*/ 429299 h 4280675"/>
                <a:gd name="connsiteX40" fmla="*/ 566541 w 1944683"/>
                <a:gd name="connsiteY40" fmla="*/ 238799 h 4280675"/>
                <a:gd name="connsiteX41" fmla="*/ 595116 w 1944683"/>
                <a:gd name="connsiteY41" fmla="*/ 76874 h 4280675"/>
                <a:gd name="connsiteX42" fmla="*/ 671316 w 1944683"/>
                <a:gd name="connsiteY42" fmla="*/ 10199 h 4280675"/>
                <a:gd name="connsiteX43" fmla="*/ 861816 w 1944683"/>
                <a:gd name="connsiteY43" fmla="*/ 10199 h 4280675"/>
                <a:gd name="connsiteX44" fmla="*/ 947541 w 1944683"/>
                <a:gd name="connsiteY44" fmla="*/ 105449 h 4280675"/>
                <a:gd name="connsiteX45" fmla="*/ 976116 w 1944683"/>
                <a:gd name="connsiteY45" fmla="*/ 267374 h 4280675"/>
                <a:gd name="connsiteX46" fmla="*/ 938016 w 1944683"/>
                <a:gd name="connsiteY46" fmla="*/ 400724 h 4280675"/>
                <a:gd name="connsiteX47" fmla="*/ 909441 w 1944683"/>
                <a:gd name="connsiteY47" fmla="*/ 467399 h 4280675"/>
                <a:gd name="connsiteX48" fmla="*/ 928491 w 1944683"/>
                <a:gd name="connsiteY48" fmla="*/ 534074 h 4280675"/>
                <a:gd name="connsiteX49" fmla="*/ 1004691 w 1944683"/>
                <a:gd name="connsiteY49" fmla="*/ 610274 h 4280675"/>
                <a:gd name="connsiteX50" fmla="*/ 1132418 w 1944683"/>
                <a:gd name="connsiteY50" fmla="*/ 668751 h 4280675"/>
                <a:gd name="connsiteX51" fmla="*/ 1271392 w 1944683"/>
                <a:gd name="connsiteY51" fmla="*/ 644819 h 4280675"/>
                <a:gd name="connsiteX52" fmla="*/ 1416963 w 1944683"/>
                <a:gd name="connsiteY52" fmla="*/ 634394 h 4280675"/>
                <a:gd name="connsiteX53" fmla="*/ 1542512 w 1944683"/>
                <a:gd name="connsiteY53" fmla="*/ 693062 h 4280675"/>
                <a:gd name="connsiteX54" fmla="*/ 1656298 w 1944683"/>
                <a:gd name="connsiteY54" fmla="*/ 730433 h 4280675"/>
                <a:gd name="connsiteX55" fmla="*/ 1761131 w 1944683"/>
                <a:gd name="connsiteY55" fmla="*/ 739551 h 4280675"/>
                <a:gd name="connsiteX56" fmla="*/ 1763082 w 1944683"/>
                <a:gd name="connsiteY56" fmla="*/ 516211 h 4280675"/>
                <a:gd name="connsiteX57" fmla="*/ 1662435 w 1944683"/>
                <a:gd name="connsiteY57" fmla="*/ 344715 h 4280675"/>
                <a:gd name="connsiteX58" fmla="*/ 1520016 w 1944683"/>
                <a:gd name="connsiteY58" fmla="*/ 265389 h 4280675"/>
                <a:gd name="connsiteX59" fmla="*/ 1425971 w 1944683"/>
                <a:gd name="connsiteY59" fmla="*/ 306143 h 4280675"/>
                <a:gd name="connsiteX60" fmla="*/ 1367099 w 1944683"/>
                <a:gd name="connsiteY60" fmla="*/ 153268 h 4280675"/>
                <a:gd name="connsiteX61" fmla="*/ 1528051 w 1944683"/>
                <a:gd name="connsiteY61" fmla="*/ 110124 h 4280675"/>
                <a:gd name="connsiteX62" fmla="*/ 1673398 w 1944683"/>
                <a:gd name="connsiteY62" fmla="*/ 163294 h 4280675"/>
                <a:gd name="connsiteX63" fmla="*/ 1818743 w 1944683"/>
                <a:gd name="connsiteY63" fmla="*/ 287356 h 4280675"/>
                <a:gd name="connsiteX64" fmla="*/ 1902576 w 1944683"/>
                <a:gd name="connsiteY64" fmla="*/ 468493 h 4280675"/>
                <a:gd name="connsiteX65" fmla="*/ 1938438 w 1944683"/>
                <a:gd name="connsiteY65" fmla="*/ 615233 h 4280675"/>
                <a:gd name="connsiteX66" fmla="*/ 1942398 w 1944683"/>
                <a:gd name="connsiteY66" fmla="*/ 780210 h 4280675"/>
                <a:gd name="connsiteX67" fmla="*/ 1936547 w 1944683"/>
                <a:gd name="connsiteY67" fmla="*/ 958388 h 4280675"/>
                <a:gd name="connsiteX68" fmla="*/ 1880373 w 1944683"/>
                <a:gd name="connsiteY68" fmla="*/ 970376 h 4280675"/>
                <a:gd name="connsiteX69" fmla="*/ 1706453 w 1944683"/>
                <a:gd name="connsiteY69" fmla="*/ 976823 h 4280675"/>
                <a:gd name="connsiteX70" fmla="*/ 1455584 w 1944683"/>
                <a:gd name="connsiteY70" fmla="*/ 967532 h 4280675"/>
                <a:gd name="connsiteX71" fmla="*/ 1263010 w 1944683"/>
                <a:gd name="connsiteY71" fmla="*/ 969695 h 4280675"/>
                <a:gd name="connsiteX72" fmla="*/ 1173216 w 1944683"/>
                <a:gd name="connsiteY72" fmla="*/ 1016295 h 4280675"/>
                <a:gd name="connsiteX73" fmla="*/ 1138041 w 1944683"/>
                <a:gd name="connsiteY73" fmla="*/ 1600874 h 4280675"/>
                <a:gd name="connsiteX74" fmla="*/ 1138041 w 1944683"/>
                <a:gd name="connsiteY74" fmla="*/ 1781849 h 4280675"/>
                <a:gd name="connsiteX75" fmla="*/ 1176141 w 1944683"/>
                <a:gd name="connsiteY75" fmla="*/ 2019974 h 4280675"/>
                <a:gd name="connsiteX76" fmla="*/ 1195191 w 1944683"/>
                <a:gd name="connsiteY76" fmla="*/ 2134274 h 4280675"/>
                <a:gd name="connsiteX77" fmla="*/ 1204716 w 1944683"/>
                <a:gd name="connsiteY77" fmla="*/ 2305724 h 4280675"/>
                <a:gd name="connsiteX78" fmla="*/ 1185666 w 1944683"/>
                <a:gd name="connsiteY78" fmla="*/ 2543849 h 4280675"/>
                <a:gd name="connsiteX79" fmla="*/ 1128516 w 1944683"/>
                <a:gd name="connsiteY79" fmla="*/ 2834357 h 4280675"/>
                <a:gd name="connsiteX80" fmla="*/ 1118991 w 1944683"/>
                <a:gd name="connsiteY80" fmla="*/ 3096299 h 4280675"/>
                <a:gd name="connsiteX81" fmla="*/ 1138041 w 1944683"/>
                <a:gd name="connsiteY81" fmla="*/ 3334424 h 4280675"/>
                <a:gd name="connsiteX82" fmla="*/ 1071366 w 1944683"/>
                <a:gd name="connsiteY82" fmla="*/ 3629699 h 4280675"/>
                <a:gd name="connsiteX83" fmla="*/ 995166 w 1944683"/>
                <a:gd name="connsiteY83" fmla="*/ 4029749 h 4280675"/>
                <a:gd name="connsiteX84" fmla="*/ 1061841 w 1944683"/>
                <a:gd name="connsiteY84" fmla="*/ 4182149 h 4280675"/>
                <a:gd name="connsiteX85" fmla="*/ 985641 w 1944683"/>
                <a:gd name="connsiteY85" fmla="*/ 4267874 h 4280675"/>
                <a:gd name="connsiteX86" fmla="*/ 871341 w 1944683"/>
                <a:gd name="connsiteY86" fmla="*/ 4277399 h 4280675"/>
                <a:gd name="connsiteX87" fmla="*/ 833241 w 1944683"/>
                <a:gd name="connsiteY87" fmla="*/ 4239299 h 4280675"/>
                <a:gd name="connsiteX88" fmla="*/ 833241 w 1944683"/>
                <a:gd name="connsiteY88" fmla="*/ 4191674 h 4280675"/>
                <a:gd name="connsiteX89" fmla="*/ 833241 w 1944683"/>
                <a:gd name="connsiteY89" fmla="*/ 4124999 h 4280675"/>
                <a:gd name="connsiteX90" fmla="*/ 861816 w 1944683"/>
                <a:gd name="connsiteY90" fmla="*/ 4020224 h 4280675"/>
                <a:gd name="connsiteX91" fmla="*/ 823716 w 1944683"/>
                <a:gd name="connsiteY91" fmla="*/ 3924974 h 4280675"/>
                <a:gd name="connsiteX92" fmla="*/ 861816 w 1944683"/>
                <a:gd name="connsiteY92" fmla="*/ 3772574 h 4280675"/>
                <a:gd name="connsiteX93" fmla="*/ 833241 w 1944683"/>
                <a:gd name="connsiteY93" fmla="*/ 3377282 h 4280675"/>
                <a:gd name="connsiteX94" fmla="*/ 880866 w 1944683"/>
                <a:gd name="connsiteY94" fmla="*/ 3105824 h 4280675"/>
                <a:gd name="connsiteX95" fmla="*/ 776091 w 1944683"/>
                <a:gd name="connsiteY95" fmla="*/ 2267624 h 4280675"/>
                <a:gd name="connsiteX96" fmla="*/ 690366 w 1944683"/>
                <a:gd name="connsiteY96" fmla="*/ 2858174 h 4280675"/>
                <a:gd name="connsiteX97" fmla="*/ 680841 w 1944683"/>
                <a:gd name="connsiteY97" fmla="*/ 3115349 h 4280675"/>
                <a:gd name="connsiteX98" fmla="*/ 699891 w 1944683"/>
                <a:gd name="connsiteY98" fmla="*/ 3343949 h 4280675"/>
                <a:gd name="connsiteX99" fmla="*/ 671316 w 1944683"/>
                <a:gd name="connsiteY99" fmla="*/ 3648749 h 4280675"/>
                <a:gd name="connsiteX100" fmla="*/ 680841 w 1944683"/>
                <a:gd name="connsiteY100" fmla="*/ 3820199 h 4280675"/>
                <a:gd name="connsiteX101" fmla="*/ 699891 w 1944683"/>
                <a:gd name="connsiteY101" fmla="*/ 3953549 h 4280675"/>
                <a:gd name="connsiteX102" fmla="*/ 699891 w 1944683"/>
                <a:gd name="connsiteY102" fmla="*/ 4039274 h 4280675"/>
                <a:gd name="connsiteX103" fmla="*/ 699891 w 1944683"/>
                <a:gd name="connsiteY103" fmla="*/ 4086899 h 4280675"/>
                <a:gd name="connsiteX104" fmla="*/ 699891 w 1944683"/>
                <a:gd name="connsiteY104" fmla="*/ 4163099 h 4280675"/>
                <a:gd name="connsiteX105" fmla="*/ 709416 w 1944683"/>
                <a:gd name="connsiteY105" fmla="*/ 4258349 h 4280675"/>
                <a:gd name="connsiteX106" fmla="*/ 661791 w 1944683"/>
                <a:gd name="connsiteY106" fmla="*/ 4277399 h 4280675"/>
                <a:gd name="connsiteX0" fmla="*/ 661791 w 1949281"/>
                <a:gd name="connsiteY0" fmla="*/ 4277399 h 4280675"/>
                <a:gd name="connsiteX1" fmla="*/ 490341 w 1949281"/>
                <a:gd name="connsiteY1" fmla="*/ 4239299 h 4280675"/>
                <a:gd name="connsiteX2" fmla="*/ 461766 w 1949281"/>
                <a:gd name="connsiteY2" fmla="*/ 4201199 h 4280675"/>
                <a:gd name="connsiteX3" fmla="*/ 557016 w 1949281"/>
                <a:gd name="connsiteY3" fmla="*/ 4020224 h 4280675"/>
                <a:gd name="connsiteX4" fmla="*/ 537966 w 1949281"/>
                <a:gd name="connsiteY4" fmla="*/ 3839249 h 4280675"/>
                <a:gd name="connsiteX5" fmla="*/ 433191 w 1949281"/>
                <a:gd name="connsiteY5" fmla="*/ 3458249 h 4280675"/>
                <a:gd name="connsiteX6" fmla="*/ 404616 w 1949281"/>
                <a:gd name="connsiteY6" fmla="*/ 3210599 h 4280675"/>
                <a:gd name="connsiteX7" fmla="*/ 433191 w 1949281"/>
                <a:gd name="connsiteY7" fmla="*/ 3010574 h 4280675"/>
                <a:gd name="connsiteX8" fmla="*/ 433191 w 1949281"/>
                <a:gd name="connsiteY8" fmla="*/ 2724824 h 4280675"/>
                <a:gd name="connsiteX9" fmla="*/ 385566 w 1949281"/>
                <a:gd name="connsiteY9" fmla="*/ 2467649 h 4280675"/>
                <a:gd name="connsiteX10" fmla="*/ 337941 w 1949281"/>
                <a:gd name="connsiteY10" fmla="*/ 2267624 h 4280675"/>
                <a:gd name="connsiteX11" fmla="*/ 395091 w 1949281"/>
                <a:gd name="connsiteY11" fmla="*/ 1819949 h 4280675"/>
                <a:gd name="connsiteX12" fmla="*/ 414141 w 1949281"/>
                <a:gd name="connsiteY12" fmla="*/ 1486574 h 4280675"/>
                <a:gd name="connsiteX13" fmla="*/ 404616 w 1949281"/>
                <a:gd name="connsiteY13" fmla="*/ 1191299 h 4280675"/>
                <a:gd name="connsiteX14" fmla="*/ 404616 w 1949281"/>
                <a:gd name="connsiteY14" fmla="*/ 1096049 h 4280675"/>
                <a:gd name="connsiteX15" fmla="*/ 309366 w 1949281"/>
                <a:gd name="connsiteY15" fmla="*/ 1343699 h 4280675"/>
                <a:gd name="connsiteX16" fmla="*/ 271266 w 1949281"/>
                <a:gd name="connsiteY16" fmla="*/ 1496099 h 4280675"/>
                <a:gd name="connsiteX17" fmla="*/ 261741 w 1949281"/>
                <a:gd name="connsiteY17" fmla="*/ 1648499 h 4280675"/>
                <a:gd name="connsiteX18" fmla="*/ 147441 w 1949281"/>
                <a:gd name="connsiteY18" fmla="*/ 1924724 h 4280675"/>
                <a:gd name="connsiteX19" fmla="*/ 118866 w 1949281"/>
                <a:gd name="connsiteY19" fmla="*/ 2029499 h 4280675"/>
                <a:gd name="connsiteX20" fmla="*/ 185541 w 1949281"/>
                <a:gd name="connsiteY20" fmla="*/ 2096174 h 4280675"/>
                <a:gd name="connsiteX21" fmla="*/ 233166 w 1949281"/>
                <a:gd name="connsiteY21" fmla="*/ 2229524 h 4280675"/>
                <a:gd name="connsiteX22" fmla="*/ 252216 w 1949281"/>
                <a:gd name="connsiteY22" fmla="*/ 2286674 h 4280675"/>
                <a:gd name="connsiteX23" fmla="*/ 195066 w 1949281"/>
                <a:gd name="connsiteY23" fmla="*/ 2258099 h 4280675"/>
                <a:gd name="connsiteX24" fmla="*/ 137916 w 1949281"/>
                <a:gd name="connsiteY24" fmla="*/ 2210474 h 4280675"/>
                <a:gd name="connsiteX25" fmla="*/ 137916 w 1949281"/>
                <a:gd name="connsiteY25" fmla="*/ 2286674 h 4280675"/>
                <a:gd name="connsiteX26" fmla="*/ 176016 w 1949281"/>
                <a:gd name="connsiteY26" fmla="*/ 2343824 h 4280675"/>
                <a:gd name="connsiteX27" fmla="*/ 176016 w 1949281"/>
                <a:gd name="connsiteY27" fmla="*/ 2391449 h 4280675"/>
                <a:gd name="connsiteX28" fmla="*/ 99816 w 1949281"/>
                <a:gd name="connsiteY28" fmla="*/ 2391449 h 4280675"/>
                <a:gd name="connsiteX29" fmla="*/ 4566 w 1949281"/>
                <a:gd name="connsiteY29" fmla="*/ 2267624 h 4280675"/>
                <a:gd name="connsiteX30" fmla="*/ 14091 w 1949281"/>
                <a:gd name="connsiteY30" fmla="*/ 2096174 h 4280675"/>
                <a:gd name="connsiteX31" fmla="*/ 4566 w 1949281"/>
                <a:gd name="connsiteY31" fmla="*/ 2019974 h 4280675"/>
                <a:gd name="connsiteX32" fmla="*/ 52191 w 1949281"/>
                <a:gd name="connsiteY32" fmla="*/ 1667549 h 4280675"/>
                <a:gd name="connsiteX33" fmla="*/ 80766 w 1949281"/>
                <a:gd name="connsiteY33" fmla="*/ 1438949 h 4280675"/>
                <a:gd name="connsiteX34" fmla="*/ 118866 w 1949281"/>
                <a:gd name="connsiteY34" fmla="*/ 1115099 h 4280675"/>
                <a:gd name="connsiteX35" fmla="*/ 185541 w 1949281"/>
                <a:gd name="connsiteY35" fmla="*/ 829349 h 4280675"/>
                <a:gd name="connsiteX36" fmla="*/ 347466 w 1949281"/>
                <a:gd name="connsiteY36" fmla="*/ 705524 h 4280675"/>
                <a:gd name="connsiteX37" fmla="*/ 595116 w 1949281"/>
                <a:gd name="connsiteY37" fmla="*/ 553124 h 4280675"/>
                <a:gd name="connsiteX38" fmla="*/ 642741 w 1949281"/>
                <a:gd name="connsiteY38" fmla="*/ 486449 h 4280675"/>
                <a:gd name="connsiteX39" fmla="*/ 614166 w 1949281"/>
                <a:gd name="connsiteY39" fmla="*/ 429299 h 4280675"/>
                <a:gd name="connsiteX40" fmla="*/ 566541 w 1949281"/>
                <a:gd name="connsiteY40" fmla="*/ 238799 h 4280675"/>
                <a:gd name="connsiteX41" fmla="*/ 595116 w 1949281"/>
                <a:gd name="connsiteY41" fmla="*/ 76874 h 4280675"/>
                <a:gd name="connsiteX42" fmla="*/ 671316 w 1949281"/>
                <a:gd name="connsiteY42" fmla="*/ 10199 h 4280675"/>
                <a:gd name="connsiteX43" fmla="*/ 861816 w 1949281"/>
                <a:gd name="connsiteY43" fmla="*/ 10199 h 4280675"/>
                <a:gd name="connsiteX44" fmla="*/ 947541 w 1949281"/>
                <a:gd name="connsiteY44" fmla="*/ 105449 h 4280675"/>
                <a:gd name="connsiteX45" fmla="*/ 976116 w 1949281"/>
                <a:gd name="connsiteY45" fmla="*/ 267374 h 4280675"/>
                <a:gd name="connsiteX46" fmla="*/ 938016 w 1949281"/>
                <a:gd name="connsiteY46" fmla="*/ 400724 h 4280675"/>
                <a:gd name="connsiteX47" fmla="*/ 909441 w 1949281"/>
                <a:gd name="connsiteY47" fmla="*/ 467399 h 4280675"/>
                <a:gd name="connsiteX48" fmla="*/ 928491 w 1949281"/>
                <a:gd name="connsiteY48" fmla="*/ 534074 h 4280675"/>
                <a:gd name="connsiteX49" fmla="*/ 1004691 w 1949281"/>
                <a:gd name="connsiteY49" fmla="*/ 610274 h 4280675"/>
                <a:gd name="connsiteX50" fmla="*/ 1132418 w 1949281"/>
                <a:gd name="connsiteY50" fmla="*/ 668751 h 4280675"/>
                <a:gd name="connsiteX51" fmla="*/ 1271392 w 1949281"/>
                <a:gd name="connsiteY51" fmla="*/ 644819 h 4280675"/>
                <a:gd name="connsiteX52" fmla="*/ 1416963 w 1949281"/>
                <a:gd name="connsiteY52" fmla="*/ 634394 h 4280675"/>
                <a:gd name="connsiteX53" fmla="*/ 1542512 w 1949281"/>
                <a:gd name="connsiteY53" fmla="*/ 693062 h 4280675"/>
                <a:gd name="connsiteX54" fmla="*/ 1656298 w 1949281"/>
                <a:gd name="connsiteY54" fmla="*/ 730433 h 4280675"/>
                <a:gd name="connsiteX55" fmla="*/ 1761131 w 1949281"/>
                <a:gd name="connsiteY55" fmla="*/ 739551 h 4280675"/>
                <a:gd name="connsiteX56" fmla="*/ 1763082 w 1949281"/>
                <a:gd name="connsiteY56" fmla="*/ 516211 h 4280675"/>
                <a:gd name="connsiteX57" fmla="*/ 1662435 w 1949281"/>
                <a:gd name="connsiteY57" fmla="*/ 344715 h 4280675"/>
                <a:gd name="connsiteX58" fmla="*/ 1520016 w 1949281"/>
                <a:gd name="connsiteY58" fmla="*/ 265389 h 4280675"/>
                <a:gd name="connsiteX59" fmla="*/ 1425971 w 1949281"/>
                <a:gd name="connsiteY59" fmla="*/ 306143 h 4280675"/>
                <a:gd name="connsiteX60" fmla="*/ 1367099 w 1949281"/>
                <a:gd name="connsiteY60" fmla="*/ 153268 h 4280675"/>
                <a:gd name="connsiteX61" fmla="*/ 1528051 w 1949281"/>
                <a:gd name="connsiteY61" fmla="*/ 110124 h 4280675"/>
                <a:gd name="connsiteX62" fmla="*/ 1673398 w 1949281"/>
                <a:gd name="connsiteY62" fmla="*/ 163294 h 4280675"/>
                <a:gd name="connsiteX63" fmla="*/ 1818743 w 1949281"/>
                <a:gd name="connsiteY63" fmla="*/ 287356 h 4280675"/>
                <a:gd name="connsiteX64" fmla="*/ 1902576 w 1949281"/>
                <a:gd name="connsiteY64" fmla="*/ 468493 h 4280675"/>
                <a:gd name="connsiteX65" fmla="*/ 1938438 w 1949281"/>
                <a:gd name="connsiteY65" fmla="*/ 615233 h 4280675"/>
                <a:gd name="connsiteX66" fmla="*/ 1942398 w 1949281"/>
                <a:gd name="connsiteY66" fmla="*/ 780210 h 4280675"/>
                <a:gd name="connsiteX67" fmla="*/ 1945096 w 1949281"/>
                <a:gd name="connsiteY67" fmla="*/ 922942 h 4280675"/>
                <a:gd name="connsiteX68" fmla="*/ 1880373 w 1949281"/>
                <a:gd name="connsiteY68" fmla="*/ 970376 h 4280675"/>
                <a:gd name="connsiteX69" fmla="*/ 1706453 w 1949281"/>
                <a:gd name="connsiteY69" fmla="*/ 976823 h 4280675"/>
                <a:gd name="connsiteX70" fmla="*/ 1455584 w 1949281"/>
                <a:gd name="connsiteY70" fmla="*/ 967532 h 4280675"/>
                <a:gd name="connsiteX71" fmla="*/ 1263010 w 1949281"/>
                <a:gd name="connsiteY71" fmla="*/ 969695 h 4280675"/>
                <a:gd name="connsiteX72" fmla="*/ 1173216 w 1949281"/>
                <a:gd name="connsiteY72" fmla="*/ 1016295 h 4280675"/>
                <a:gd name="connsiteX73" fmla="*/ 1138041 w 1949281"/>
                <a:gd name="connsiteY73" fmla="*/ 1600874 h 4280675"/>
                <a:gd name="connsiteX74" fmla="*/ 1138041 w 1949281"/>
                <a:gd name="connsiteY74" fmla="*/ 1781849 h 4280675"/>
                <a:gd name="connsiteX75" fmla="*/ 1176141 w 1949281"/>
                <a:gd name="connsiteY75" fmla="*/ 2019974 h 4280675"/>
                <a:gd name="connsiteX76" fmla="*/ 1195191 w 1949281"/>
                <a:gd name="connsiteY76" fmla="*/ 2134274 h 4280675"/>
                <a:gd name="connsiteX77" fmla="*/ 1204716 w 1949281"/>
                <a:gd name="connsiteY77" fmla="*/ 2305724 h 4280675"/>
                <a:gd name="connsiteX78" fmla="*/ 1185666 w 1949281"/>
                <a:gd name="connsiteY78" fmla="*/ 2543849 h 4280675"/>
                <a:gd name="connsiteX79" fmla="*/ 1128516 w 1949281"/>
                <a:gd name="connsiteY79" fmla="*/ 2834357 h 4280675"/>
                <a:gd name="connsiteX80" fmla="*/ 1118991 w 1949281"/>
                <a:gd name="connsiteY80" fmla="*/ 3096299 h 4280675"/>
                <a:gd name="connsiteX81" fmla="*/ 1138041 w 1949281"/>
                <a:gd name="connsiteY81" fmla="*/ 3334424 h 4280675"/>
                <a:gd name="connsiteX82" fmla="*/ 1071366 w 1949281"/>
                <a:gd name="connsiteY82" fmla="*/ 3629699 h 4280675"/>
                <a:gd name="connsiteX83" fmla="*/ 995166 w 1949281"/>
                <a:gd name="connsiteY83" fmla="*/ 4029749 h 4280675"/>
                <a:gd name="connsiteX84" fmla="*/ 1061841 w 1949281"/>
                <a:gd name="connsiteY84" fmla="*/ 4182149 h 4280675"/>
                <a:gd name="connsiteX85" fmla="*/ 985641 w 1949281"/>
                <a:gd name="connsiteY85" fmla="*/ 4267874 h 4280675"/>
                <a:gd name="connsiteX86" fmla="*/ 871341 w 1949281"/>
                <a:gd name="connsiteY86" fmla="*/ 4277399 h 4280675"/>
                <a:gd name="connsiteX87" fmla="*/ 833241 w 1949281"/>
                <a:gd name="connsiteY87" fmla="*/ 4239299 h 4280675"/>
                <a:gd name="connsiteX88" fmla="*/ 833241 w 1949281"/>
                <a:gd name="connsiteY88" fmla="*/ 4191674 h 4280675"/>
                <a:gd name="connsiteX89" fmla="*/ 833241 w 1949281"/>
                <a:gd name="connsiteY89" fmla="*/ 4124999 h 4280675"/>
                <a:gd name="connsiteX90" fmla="*/ 861816 w 1949281"/>
                <a:gd name="connsiteY90" fmla="*/ 4020224 h 4280675"/>
                <a:gd name="connsiteX91" fmla="*/ 823716 w 1949281"/>
                <a:gd name="connsiteY91" fmla="*/ 3924974 h 4280675"/>
                <a:gd name="connsiteX92" fmla="*/ 861816 w 1949281"/>
                <a:gd name="connsiteY92" fmla="*/ 3772574 h 4280675"/>
                <a:gd name="connsiteX93" fmla="*/ 833241 w 1949281"/>
                <a:gd name="connsiteY93" fmla="*/ 3377282 h 4280675"/>
                <a:gd name="connsiteX94" fmla="*/ 880866 w 1949281"/>
                <a:gd name="connsiteY94" fmla="*/ 3105824 h 4280675"/>
                <a:gd name="connsiteX95" fmla="*/ 776091 w 1949281"/>
                <a:gd name="connsiteY95" fmla="*/ 2267624 h 4280675"/>
                <a:gd name="connsiteX96" fmla="*/ 690366 w 1949281"/>
                <a:gd name="connsiteY96" fmla="*/ 2858174 h 4280675"/>
                <a:gd name="connsiteX97" fmla="*/ 680841 w 1949281"/>
                <a:gd name="connsiteY97" fmla="*/ 3115349 h 4280675"/>
                <a:gd name="connsiteX98" fmla="*/ 699891 w 1949281"/>
                <a:gd name="connsiteY98" fmla="*/ 3343949 h 4280675"/>
                <a:gd name="connsiteX99" fmla="*/ 671316 w 1949281"/>
                <a:gd name="connsiteY99" fmla="*/ 3648749 h 4280675"/>
                <a:gd name="connsiteX100" fmla="*/ 680841 w 1949281"/>
                <a:gd name="connsiteY100" fmla="*/ 3820199 h 4280675"/>
                <a:gd name="connsiteX101" fmla="*/ 699891 w 1949281"/>
                <a:gd name="connsiteY101" fmla="*/ 3953549 h 4280675"/>
                <a:gd name="connsiteX102" fmla="*/ 699891 w 1949281"/>
                <a:gd name="connsiteY102" fmla="*/ 4039274 h 4280675"/>
                <a:gd name="connsiteX103" fmla="*/ 699891 w 1949281"/>
                <a:gd name="connsiteY103" fmla="*/ 4086899 h 4280675"/>
                <a:gd name="connsiteX104" fmla="*/ 699891 w 1949281"/>
                <a:gd name="connsiteY104" fmla="*/ 4163099 h 4280675"/>
                <a:gd name="connsiteX105" fmla="*/ 709416 w 1949281"/>
                <a:gd name="connsiteY105" fmla="*/ 4258349 h 4280675"/>
                <a:gd name="connsiteX106" fmla="*/ 661791 w 1949281"/>
                <a:gd name="connsiteY106" fmla="*/ 4277399 h 4280675"/>
                <a:gd name="connsiteX0" fmla="*/ 661791 w 1952431"/>
                <a:gd name="connsiteY0" fmla="*/ 4277399 h 4280675"/>
                <a:gd name="connsiteX1" fmla="*/ 490341 w 1952431"/>
                <a:gd name="connsiteY1" fmla="*/ 4239299 h 4280675"/>
                <a:gd name="connsiteX2" fmla="*/ 461766 w 1952431"/>
                <a:gd name="connsiteY2" fmla="*/ 4201199 h 4280675"/>
                <a:gd name="connsiteX3" fmla="*/ 557016 w 1952431"/>
                <a:gd name="connsiteY3" fmla="*/ 4020224 h 4280675"/>
                <a:gd name="connsiteX4" fmla="*/ 537966 w 1952431"/>
                <a:gd name="connsiteY4" fmla="*/ 3839249 h 4280675"/>
                <a:gd name="connsiteX5" fmla="*/ 433191 w 1952431"/>
                <a:gd name="connsiteY5" fmla="*/ 3458249 h 4280675"/>
                <a:gd name="connsiteX6" fmla="*/ 404616 w 1952431"/>
                <a:gd name="connsiteY6" fmla="*/ 3210599 h 4280675"/>
                <a:gd name="connsiteX7" fmla="*/ 433191 w 1952431"/>
                <a:gd name="connsiteY7" fmla="*/ 3010574 h 4280675"/>
                <a:gd name="connsiteX8" fmla="*/ 433191 w 1952431"/>
                <a:gd name="connsiteY8" fmla="*/ 2724824 h 4280675"/>
                <a:gd name="connsiteX9" fmla="*/ 385566 w 1952431"/>
                <a:gd name="connsiteY9" fmla="*/ 2467649 h 4280675"/>
                <a:gd name="connsiteX10" fmla="*/ 337941 w 1952431"/>
                <a:gd name="connsiteY10" fmla="*/ 2267624 h 4280675"/>
                <a:gd name="connsiteX11" fmla="*/ 395091 w 1952431"/>
                <a:gd name="connsiteY11" fmla="*/ 1819949 h 4280675"/>
                <a:gd name="connsiteX12" fmla="*/ 414141 w 1952431"/>
                <a:gd name="connsiteY12" fmla="*/ 1486574 h 4280675"/>
                <a:gd name="connsiteX13" fmla="*/ 404616 w 1952431"/>
                <a:gd name="connsiteY13" fmla="*/ 1191299 h 4280675"/>
                <a:gd name="connsiteX14" fmla="*/ 404616 w 1952431"/>
                <a:gd name="connsiteY14" fmla="*/ 1096049 h 4280675"/>
                <a:gd name="connsiteX15" fmla="*/ 309366 w 1952431"/>
                <a:gd name="connsiteY15" fmla="*/ 1343699 h 4280675"/>
                <a:gd name="connsiteX16" fmla="*/ 271266 w 1952431"/>
                <a:gd name="connsiteY16" fmla="*/ 1496099 h 4280675"/>
                <a:gd name="connsiteX17" fmla="*/ 261741 w 1952431"/>
                <a:gd name="connsiteY17" fmla="*/ 1648499 h 4280675"/>
                <a:gd name="connsiteX18" fmla="*/ 147441 w 1952431"/>
                <a:gd name="connsiteY18" fmla="*/ 1924724 h 4280675"/>
                <a:gd name="connsiteX19" fmla="*/ 118866 w 1952431"/>
                <a:gd name="connsiteY19" fmla="*/ 2029499 h 4280675"/>
                <a:gd name="connsiteX20" fmla="*/ 185541 w 1952431"/>
                <a:gd name="connsiteY20" fmla="*/ 2096174 h 4280675"/>
                <a:gd name="connsiteX21" fmla="*/ 233166 w 1952431"/>
                <a:gd name="connsiteY21" fmla="*/ 2229524 h 4280675"/>
                <a:gd name="connsiteX22" fmla="*/ 252216 w 1952431"/>
                <a:gd name="connsiteY22" fmla="*/ 2286674 h 4280675"/>
                <a:gd name="connsiteX23" fmla="*/ 195066 w 1952431"/>
                <a:gd name="connsiteY23" fmla="*/ 2258099 h 4280675"/>
                <a:gd name="connsiteX24" fmla="*/ 137916 w 1952431"/>
                <a:gd name="connsiteY24" fmla="*/ 2210474 h 4280675"/>
                <a:gd name="connsiteX25" fmla="*/ 137916 w 1952431"/>
                <a:gd name="connsiteY25" fmla="*/ 2286674 h 4280675"/>
                <a:gd name="connsiteX26" fmla="*/ 176016 w 1952431"/>
                <a:gd name="connsiteY26" fmla="*/ 2343824 h 4280675"/>
                <a:gd name="connsiteX27" fmla="*/ 176016 w 1952431"/>
                <a:gd name="connsiteY27" fmla="*/ 2391449 h 4280675"/>
                <a:gd name="connsiteX28" fmla="*/ 99816 w 1952431"/>
                <a:gd name="connsiteY28" fmla="*/ 2391449 h 4280675"/>
                <a:gd name="connsiteX29" fmla="*/ 4566 w 1952431"/>
                <a:gd name="connsiteY29" fmla="*/ 2267624 h 4280675"/>
                <a:gd name="connsiteX30" fmla="*/ 14091 w 1952431"/>
                <a:gd name="connsiteY30" fmla="*/ 2096174 h 4280675"/>
                <a:gd name="connsiteX31" fmla="*/ 4566 w 1952431"/>
                <a:gd name="connsiteY31" fmla="*/ 2019974 h 4280675"/>
                <a:gd name="connsiteX32" fmla="*/ 52191 w 1952431"/>
                <a:gd name="connsiteY32" fmla="*/ 1667549 h 4280675"/>
                <a:gd name="connsiteX33" fmla="*/ 80766 w 1952431"/>
                <a:gd name="connsiteY33" fmla="*/ 1438949 h 4280675"/>
                <a:gd name="connsiteX34" fmla="*/ 118866 w 1952431"/>
                <a:gd name="connsiteY34" fmla="*/ 1115099 h 4280675"/>
                <a:gd name="connsiteX35" fmla="*/ 185541 w 1952431"/>
                <a:gd name="connsiteY35" fmla="*/ 829349 h 4280675"/>
                <a:gd name="connsiteX36" fmla="*/ 347466 w 1952431"/>
                <a:gd name="connsiteY36" fmla="*/ 705524 h 4280675"/>
                <a:gd name="connsiteX37" fmla="*/ 595116 w 1952431"/>
                <a:gd name="connsiteY37" fmla="*/ 553124 h 4280675"/>
                <a:gd name="connsiteX38" fmla="*/ 642741 w 1952431"/>
                <a:gd name="connsiteY38" fmla="*/ 486449 h 4280675"/>
                <a:gd name="connsiteX39" fmla="*/ 614166 w 1952431"/>
                <a:gd name="connsiteY39" fmla="*/ 429299 h 4280675"/>
                <a:gd name="connsiteX40" fmla="*/ 566541 w 1952431"/>
                <a:gd name="connsiteY40" fmla="*/ 238799 h 4280675"/>
                <a:gd name="connsiteX41" fmla="*/ 595116 w 1952431"/>
                <a:gd name="connsiteY41" fmla="*/ 76874 h 4280675"/>
                <a:gd name="connsiteX42" fmla="*/ 671316 w 1952431"/>
                <a:gd name="connsiteY42" fmla="*/ 10199 h 4280675"/>
                <a:gd name="connsiteX43" fmla="*/ 861816 w 1952431"/>
                <a:gd name="connsiteY43" fmla="*/ 10199 h 4280675"/>
                <a:gd name="connsiteX44" fmla="*/ 947541 w 1952431"/>
                <a:gd name="connsiteY44" fmla="*/ 105449 h 4280675"/>
                <a:gd name="connsiteX45" fmla="*/ 976116 w 1952431"/>
                <a:gd name="connsiteY45" fmla="*/ 267374 h 4280675"/>
                <a:gd name="connsiteX46" fmla="*/ 938016 w 1952431"/>
                <a:gd name="connsiteY46" fmla="*/ 400724 h 4280675"/>
                <a:gd name="connsiteX47" fmla="*/ 909441 w 1952431"/>
                <a:gd name="connsiteY47" fmla="*/ 467399 h 4280675"/>
                <a:gd name="connsiteX48" fmla="*/ 928491 w 1952431"/>
                <a:gd name="connsiteY48" fmla="*/ 534074 h 4280675"/>
                <a:gd name="connsiteX49" fmla="*/ 1004691 w 1952431"/>
                <a:gd name="connsiteY49" fmla="*/ 610274 h 4280675"/>
                <a:gd name="connsiteX50" fmla="*/ 1132418 w 1952431"/>
                <a:gd name="connsiteY50" fmla="*/ 668751 h 4280675"/>
                <a:gd name="connsiteX51" fmla="*/ 1271392 w 1952431"/>
                <a:gd name="connsiteY51" fmla="*/ 644819 h 4280675"/>
                <a:gd name="connsiteX52" fmla="*/ 1416963 w 1952431"/>
                <a:gd name="connsiteY52" fmla="*/ 634394 h 4280675"/>
                <a:gd name="connsiteX53" fmla="*/ 1542512 w 1952431"/>
                <a:gd name="connsiteY53" fmla="*/ 693062 h 4280675"/>
                <a:gd name="connsiteX54" fmla="*/ 1656298 w 1952431"/>
                <a:gd name="connsiteY54" fmla="*/ 730433 h 4280675"/>
                <a:gd name="connsiteX55" fmla="*/ 1761131 w 1952431"/>
                <a:gd name="connsiteY55" fmla="*/ 739551 h 4280675"/>
                <a:gd name="connsiteX56" fmla="*/ 1763082 w 1952431"/>
                <a:gd name="connsiteY56" fmla="*/ 516211 h 4280675"/>
                <a:gd name="connsiteX57" fmla="*/ 1662435 w 1952431"/>
                <a:gd name="connsiteY57" fmla="*/ 344715 h 4280675"/>
                <a:gd name="connsiteX58" fmla="*/ 1520016 w 1952431"/>
                <a:gd name="connsiteY58" fmla="*/ 265389 h 4280675"/>
                <a:gd name="connsiteX59" fmla="*/ 1425971 w 1952431"/>
                <a:gd name="connsiteY59" fmla="*/ 306143 h 4280675"/>
                <a:gd name="connsiteX60" fmla="*/ 1367099 w 1952431"/>
                <a:gd name="connsiteY60" fmla="*/ 153268 h 4280675"/>
                <a:gd name="connsiteX61" fmla="*/ 1528051 w 1952431"/>
                <a:gd name="connsiteY61" fmla="*/ 110124 h 4280675"/>
                <a:gd name="connsiteX62" fmla="*/ 1673398 w 1952431"/>
                <a:gd name="connsiteY62" fmla="*/ 163294 h 4280675"/>
                <a:gd name="connsiteX63" fmla="*/ 1818743 w 1952431"/>
                <a:gd name="connsiteY63" fmla="*/ 287356 h 4280675"/>
                <a:gd name="connsiteX64" fmla="*/ 1902576 w 1952431"/>
                <a:gd name="connsiteY64" fmla="*/ 468493 h 4280675"/>
                <a:gd name="connsiteX65" fmla="*/ 1938438 w 1952431"/>
                <a:gd name="connsiteY65" fmla="*/ 615233 h 4280675"/>
                <a:gd name="connsiteX66" fmla="*/ 1942398 w 1952431"/>
                <a:gd name="connsiteY66" fmla="*/ 780210 h 4280675"/>
                <a:gd name="connsiteX67" fmla="*/ 1945096 w 1952431"/>
                <a:gd name="connsiteY67" fmla="*/ 922942 h 4280675"/>
                <a:gd name="connsiteX68" fmla="*/ 1837624 w 1952431"/>
                <a:gd name="connsiteY68" fmla="*/ 979237 h 4280675"/>
                <a:gd name="connsiteX69" fmla="*/ 1706453 w 1952431"/>
                <a:gd name="connsiteY69" fmla="*/ 976823 h 4280675"/>
                <a:gd name="connsiteX70" fmla="*/ 1455584 w 1952431"/>
                <a:gd name="connsiteY70" fmla="*/ 967532 h 4280675"/>
                <a:gd name="connsiteX71" fmla="*/ 1263010 w 1952431"/>
                <a:gd name="connsiteY71" fmla="*/ 969695 h 4280675"/>
                <a:gd name="connsiteX72" fmla="*/ 1173216 w 1952431"/>
                <a:gd name="connsiteY72" fmla="*/ 1016295 h 4280675"/>
                <a:gd name="connsiteX73" fmla="*/ 1138041 w 1952431"/>
                <a:gd name="connsiteY73" fmla="*/ 1600874 h 4280675"/>
                <a:gd name="connsiteX74" fmla="*/ 1138041 w 1952431"/>
                <a:gd name="connsiteY74" fmla="*/ 1781849 h 4280675"/>
                <a:gd name="connsiteX75" fmla="*/ 1176141 w 1952431"/>
                <a:gd name="connsiteY75" fmla="*/ 2019974 h 4280675"/>
                <a:gd name="connsiteX76" fmla="*/ 1195191 w 1952431"/>
                <a:gd name="connsiteY76" fmla="*/ 2134274 h 4280675"/>
                <a:gd name="connsiteX77" fmla="*/ 1204716 w 1952431"/>
                <a:gd name="connsiteY77" fmla="*/ 2305724 h 4280675"/>
                <a:gd name="connsiteX78" fmla="*/ 1185666 w 1952431"/>
                <a:gd name="connsiteY78" fmla="*/ 2543849 h 4280675"/>
                <a:gd name="connsiteX79" fmla="*/ 1128516 w 1952431"/>
                <a:gd name="connsiteY79" fmla="*/ 2834357 h 4280675"/>
                <a:gd name="connsiteX80" fmla="*/ 1118991 w 1952431"/>
                <a:gd name="connsiteY80" fmla="*/ 3096299 h 4280675"/>
                <a:gd name="connsiteX81" fmla="*/ 1138041 w 1952431"/>
                <a:gd name="connsiteY81" fmla="*/ 3334424 h 4280675"/>
                <a:gd name="connsiteX82" fmla="*/ 1071366 w 1952431"/>
                <a:gd name="connsiteY82" fmla="*/ 3629699 h 4280675"/>
                <a:gd name="connsiteX83" fmla="*/ 995166 w 1952431"/>
                <a:gd name="connsiteY83" fmla="*/ 4029749 h 4280675"/>
                <a:gd name="connsiteX84" fmla="*/ 1061841 w 1952431"/>
                <a:gd name="connsiteY84" fmla="*/ 4182149 h 4280675"/>
                <a:gd name="connsiteX85" fmla="*/ 985641 w 1952431"/>
                <a:gd name="connsiteY85" fmla="*/ 4267874 h 4280675"/>
                <a:gd name="connsiteX86" fmla="*/ 871341 w 1952431"/>
                <a:gd name="connsiteY86" fmla="*/ 4277399 h 4280675"/>
                <a:gd name="connsiteX87" fmla="*/ 833241 w 1952431"/>
                <a:gd name="connsiteY87" fmla="*/ 4239299 h 4280675"/>
                <a:gd name="connsiteX88" fmla="*/ 833241 w 1952431"/>
                <a:gd name="connsiteY88" fmla="*/ 4191674 h 4280675"/>
                <a:gd name="connsiteX89" fmla="*/ 833241 w 1952431"/>
                <a:gd name="connsiteY89" fmla="*/ 4124999 h 4280675"/>
                <a:gd name="connsiteX90" fmla="*/ 861816 w 1952431"/>
                <a:gd name="connsiteY90" fmla="*/ 4020224 h 4280675"/>
                <a:gd name="connsiteX91" fmla="*/ 823716 w 1952431"/>
                <a:gd name="connsiteY91" fmla="*/ 3924974 h 4280675"/>
                <a:gd name="connsiteX92" fmla="*/ 861816 w 1952431"/>
                <a:gd name="connsiteY92" fmla="*/ 3772574 h 4280675"/>
                <a:gd name="connsiteX93" fmla="*/ 833241 w 1952431"/>
                <a:gd name="connsiteY93" fmla="*/ 3377282 h 4280675"/>
                <a:gd name="connsiteX94" fmla="*/ 880866 w 1952431"/>
                <a:gd name="connsiteY94" fmla="*/ 3105824 h 4280675"/>
                <a:gd name="connsiteX95" fmla="*/ 776091 w 1952431"/>
                <a:gd name="connsiteY95" fmla="*/ 2267624 h 4280675"/>
                <a:gd name="connsiteX96" fmla="*/ 690366 w 1952431"/>
                <a:gd name="connsiteY96" fmla="*/ 2858174 h 4280675"/>
                <a:gd name="connsiteX97" fmla="*/ 680841 w 1952431"/>
                <a:gd name="connsiteY97" fmla="*/ 3115349 h 4280675"/>
                <a:gd name="connsiteX98" fmla="*/ 699891 w 1952431"/>
                <a:gd name="connsiteY98" fmla="*/ 3343949 h 4280675"/>
                <a:gd name="connsiteX99" fmla="*/ 671316 w 1952431"/>
                <a:gd name="connsiteY99" fmla="*/ 3648749 h 4280675"/>
                <a:gd name="connsiteX100" fmla="*/ 680841 w 1952431"/>
                <a:gd name="connsiteY100" fmla="*/ 3820199 h 4280675"/>
                <a:gd name="connsiteX101" fmla="*/ 699891 w 1952431"/>
                <a:gd name="connsiteY101" fmla="*/ 3953549 h 4280675"/>
                <a:gd name="connsiteX102" fmla="*/ 699891 w 1952431"/>
                <a:gd name="connsiteY102" fmla="*/ 4039274 h 4280675"/>
                <a:gd name="connsiteX103" fmla="*/ 699891 w 1952431"/>
                <a:gd name="connsiteY103" fmla="*/ 4086899 h 4280675"/>
                <a:gd name="connsiteX104" fmla="*/ 699891 w 1952431"/>
                <a:gd name="connsiteY104" fmla="*/ 4163099 h 4280675"/>
                <a:gd name="connsiteX105" fmla="*/ 709416 w 1952431"/>
                <a:gd name="connsiteY105" fmla="*/ 4258349 h 4280675"/>
                <a:gd name="connsiteX106" fmla="*/ 661791 w 1952431"/>
                <a:gd name="connsiteY106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62435 w 1946246"/>
                <a:gd name="connsiteY57" fmla="*/ 344715 h 4280675"/>
                <a:gd name="connsiteX58" fmla="*/ 1520016 w 1946246"/>
                <a:gd name="connsiteY58" fmla="*/ 265389 h 4280675"/>
                <a:gd name="connsiteX59" fmla="*/ 1425971 w 1946246"/>
                <a:gd name="connsiteY59" fmla="*/ 306143 h 4280675"/>
                <a:gd name="connsiteX60" fmla="*/ 1367099 w 1946246"/>
                <a:gd name="connsiteY60" fmla="*/ 153268 h 4280675"/>
                <a:gd name="connsiteX61" fmla="*/ 1528051 w 1946246"/>
                <a:gd name="connsiteY61" fmla="*/ 110124 h 4280675"/>
                <a:gd name="connsiteX62" fmla="*/ 1673398 w 1946246"/>
                <a:gd name="connsiteY62" fmla="*/ 163294 h 4280675"/>
                <a:gd name="connsiteX63" fmla="*/ 1818743 w 1946246"/>
                <a:gd name="connsiteY63" fmla="*/ 287356 h 4280675"/>
                <a:gd name="connsiteX64" fmla="*/ 1902576 w 1946246"/>
                <a:gd name="connsiteY64" fmla="*/ 468493 h 4280675"/>
                <a:gd name="connsiteX65" fmla="*/ 1938438 w 1946246"/>
                <a:gd name="connsiteY65" fmla="*/ 615233 h 4280675"/>
                <a:gd name="connsiteX66" fmla="*/ 1942398 w 1946246"/>
                <a:gd name="connsiteY66" fmla="*/ 780210 h 4280675"/>
                <a:gd name="connsiteX67" fmla="*/ 1910897 w 1946246"/>
                <a:gd name="connsiteY67" fmla="*/ 914081 h 4280675"/>
                <a:gd name="connsiteX68" fmla="*/ 1837624 w 1946246"/>
                <a:gd name="connsiteY68" fmla="*/ 979237 h 4280675"/>
                <a:gd name="connsiteX69" fmla="*/ 1706453 w 1946246"/>
                <a:gd name="connsiteY69" fmla="*/ 976823 h 4280675"/>
                <a:gd name="connsiteX70" fmla="*/ 1455584 w 1946246"/>
                <a:gd name="connsiteY70" fmla="*/ 967532 h 4280675"/>
                <a:gd name="connsiteX71" fmla="*/ 1263010 w 1946246"/>
                <a:gd name="connsiteY71" fmla="*/ 969695 h 4280675"/>
                <a:gd name="connsiteX72" fmla="*/ 1173216 w 1946246"/>
                <a:gd name="connsiteY72" fmla="*/ 1016295 h 4280675"/>
                <a:gd name="connsiteX73" fmla="*/ 1138041 w 1946246"/>
                <a:gd name="connsiteY73" fmla="*/ 1600874 h 4280675"/>
                <a:gd name="connsiteX74" fmla="*/ 1138041 w 1946246"/>
                <a:gd name="connsiteY74" fmla="*/ 1781849 h 4280675"/>
                <a:gd name="connsiteX75" fmla="*/ 1176141 w 1946246"/>
                <a:gd name="connsiteY75" fmla="*/ 2019974 h 4280675"/>
                <a:gd name="connsiteX76" fmla="*/ 1195191 w 1946246"/>
                <a:gd name="connsiteY76" fmla="*/ 2134274 h 4280675"/>
                <a:gd name="connsiteX77" fmla="*/ 1204716 w 1946246"/>
                <a:gd name="connsiteY77" fmla="*/ 2305724 h 4280675"/>
                <a:gd name="connsiteX78" fmla="*/ 1185666 w 1946246"/>
                <a:gd name="connsiteY78" fmla="*/ 2543849 h 4280675"/>
                <a:gd name="connsiteX79" fmla="*/ 1128516 w 1946246"/>
                <a:gd name="connsiteY79" fmla="*/ 2834357 h 4280675"/>
                <a:gd name="connsiteX80" fmla="*/ 1118991 w 1946246"/>
                <a:gd name="connsiteY80" fmla="*/ 3096299 h 4280675"/>
                <a:gd name="connsiteX81" fmla="*/ 1138041 w 1946246"/>
                <a:gd name="connsiteY81" fmla="*/ 3334424 h 4280675"/>
                <a:gd name="connsiteX82" fmla="*/ 1071366 w 1946246"/>
                <a:gd name="connsiteY82" fmla="*/ 3629699 h 4280675"/>
                <a:gd name="connsiteX83" fmla="*/ 995166 w 1946246"/>
                <a:gd name="connsiteY83" fmla="*/ 4029749 h 4280675"/>
                <a:gd name="connsiteX84" fmla="*/ 1061841 w 1946246"/>
                <a:gd name="connsiteY84" fmla="*/ 4182149 h 4280675"/>
                <a:gd name="connsiteX85" fmla="*/ 985641 w 1946246"/>
                <a:gd name="connsiteY85" fmla="*/ 4267874 h 4280675"/>
                <a:gd name="connsiteX86" fmla="*/ 871341 w 1946246"/>
                <a:gd name="connsiteY86" fmla="*/ 4277399 h 4280675"/>
                <a:gd name="connsiteX87" fmla="*/ 833241 w 1946246"/>
                <a:gd name="connsiteY87" fmla="*/ 4239299 h 4280675"/>
                <a:gd name="connsiteX88" fmla="*/ 833241 w 1946246"/>
                <a:gd name="connsiteY88" fmla="*/ 4191674 h 4280675"/>
                <a:gd name="connsiteX89" fmla="*/ 833241 w 1946246"/>
                <a:gd name="connsiteY89" fmla="*/ 4124999 h 4280675"/>
                <a:gd name="connsiteX90" fmla="*/ 861816 w 1946246"/>
                <a:gd name="connsiteY90" fmla="*/ 4020224 h 4280675"/>
                <a:gd name="connsiteX91" fmla="*/ 823716 w 1946246"/>
                <a:gd name="connsiteY91" fmla="*/ 3924974 h 4280675"/>
                <a:gd name="connsiteX92" fmla="*/ 861816 w 1946246"/>
                <a:gd name="connsiteY92" fmla="*/ 3772574 h 4280675"/>
                <a:gd name="connsiteX93" fmla="*/ 833241 w 1946246"/>
                <a:gd name="connsiteY93" fmla="*/ 3377282 h 4280675"/>
                <a:gd name="connsiteX94" fmla="*/ 880866 w 1946246"/>
                <a:gd name="connsiteY94" fmla="*/ 3105824 h 4280675"/>
                <a:gd name="connsiteX95" fmla="*/ 776091 w 1946246"/>
                <a:gd name="connsiteY95" fmla="*/ 2267624 h 4280675"/>
                <a:gd name="connsiteX96" fmla="*/ 690366 w 1946246"/>
                <a:gd name="connsiteY96" fmla="*/ 2858174 h 4280675"/>
                <a:gd name="connsiteX97" fmla="*/ 680841 w 1946246"/>
                <a:gd name="connsiteY97" fmla="*/ 3115349 h 4280675"/>
                <a:gd name="connsiteX98" fmla="*/ 699891 w 1946246"/>
                <a:gd name="connsiteY98" fmla="*/ 3343949 h 4280675"/>
                <a:gd name="connsiteX99" fmla="*/ 671316 w 1946246"/>
                <a:gd name="connsiteY99" fmla="*/ 3648749 h 4280675"/>
                <a:gd name="connsiteX100" fmla="*/ 680841 w 1946246"/>
                <a:gd name="connsiteY100" fmla="*/ 3820199 h 4280675"/>
                <a:gd name="connsiteX101" fmla="*/ 699891 w 1946246"/>
                <a:gd name="connsiteY101" fmla="*/ 3953549 h 4280675"/>
                <a:gd name="connsiteX102" fmla="*/ 699891 w 1946246"/>
                <a:gd name="connsiteY102" fmla="*/ 4039274 h 4280675"/>
                <a:gd name="connsiteX103" fmla="*/ 699891 w 1946246"/>
                <a:gd name="connsiteY103" fmla="*/ 4086899 h 4280675"/>
                <a:gd name="connsiteX104" fmla="*/ 699891 w 1946246"/>
                <a:gd name="connsiteY104" fmla="*/ 4163099 h 4280675"/>
                <a:gd name="connsiteX105" fmla="*/ 709416 w 1946246"/>
                <a:gd name="connsiteY105" fmla="*/ 4258349 h 4280675"/>
                <a:gd name="connsiteX106" fmla="*/ 661791 w 1946246"/>
                <a:gd name="connsiteY106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62435 w 1946246"/>
                <a:gd name="connsiteY57" fmla="*/ 344715 h 4280675"/>
                <a:gd name="connsiteX58" fmla="*/ 1520016 w 1946246"/>
                <a:gd name="connsiteY58" fmla="*/ 265389 h 4280675"/>
                <a:gd name="connsiteX59" fmla="*/ 1425971 w 1946246"/>
                <a:gd name="connsiteY59" fmla="*/ 306143 h 4280675"/>
                <a:gd name="connsiteX60" fmla="*/ 1367099 w 1946246"/>
                <a:gd name="connsiteY60" fmla="*/ 153268 h 4280675"/>
                <a:gd name="connsiteX61" fmla="*/ 1528051 w 1946246"/>
                <a:gd name="connsiteY61" fmla="*/ 110124 h 4280675"/>
                <a:gd name="connsiteX62" fmla="*/ 1784545 w 1946246"/>
                <a:gd name="connsiteY62" fmla="*/ 181017 h 4280675"/>
                <a:gd name="connsiteX63" fmla="*/ 1818743 w 1946246"/>
                <a:gd name="connsiteY63" fmla="*/ 287356 h 4280675"/>
                <a:gd name="connsiteX64" fmla="*/ 1902576 w 1946246"/>
                <a:gd name="connsiteY64" fmla="*/ 468493 h 4280675"/>
                <a:gd name="connsiteX65" fmla="*/ 1938438 w 1946246"/>
                <a:gd name="connsiteY65" fmla="*/ 615233 h 4280675"/>
                <a:gd name="connsiteX66" fmla="*/ 1942398 w 1946246"/>
                <a:gd name="connsiteY66" fmla="*/ 780210 h 4280675"/>
                <a:gd name="connsiteX67" fmla="*/ 1910897 w 1946246"/>
                <a:gd name="connsiteY67" fmla="*/ 914081 h 4280675"/>
                <a:gd name="connsiteX68" fmla="*/ 1837624 w 1946246"/>
                <a:gd name="connsiteY68" fmla="*/ 979237 h 4280675"/>
                <a:gd name="connsiteX69" fmla="*/ 1706453 w 1946246"/>
                <a:gd name="connsiteY69" fmla="*/ 976823 h 4280675"/>
                <a:gd name="connsiteX70" fmla="*/ 1455584 w 1946246"/>
                <a:gd name="connsiteY70" fmla="*/ 967532 h 4280675"/>
                <a:gd name="connsiteX71" fmla="*/ 1263010 w 1946246"/>
                <a:gd name="connsiteY71" fmla="*/ 969695 h 4280675"/>
                <a:gd name="connsiteX72" fmla="*/ 1173216 w 1946246"/>
                <a:gd name="connsiteY72" fmla="*/ 1016295 h 4280675"/>
                <a:gd name="connsiteX73" fmla="*/ 1138041 w 1946246"/>
                <a:gd name="connsiteY73" fmla="*/ 1600874 h 4280675"/>
                <a:gd name="connsiteX74" fmla="*/ 1138041 w 1946246"/>
                <a:gd name="connsiteY74" fmla="*/ 1781849 h 4280675"/>
                <a:gd name="connsiteX75" fmla="*/ 1176141 w 1946246"/>
                <a:gd name="connsiteY75" fmla="*/ 2019974 h 4280675"/>
                <a:gd name="connsiteX76" fmla="*/ 1195191 w 1946246"/>
                <a:gd name="connsiteY76" fmla="*/ 2134274 h 4280675"/>
                <a:gd name="connsiteX77" fmla="*/ 1204716 w 1946246"/>
                <a:gd name="connsiteY77" fmla="*/ 2305724 h 4280675"/>
                <a:gd name="connsiteX78" fmla="*/ 1185666 w 1946246"/>
                <a:gd name="connsiteY78" fmla="*/ 2543849 h 4280675"/>
                <a:gd name="connsiteX79" fmla="*/ 1128516 w 1946246"/>
                <a:gd name="connsiteY79" fmla="*/ 2834357 h 4280675"/>
                <a:gd name="connsiteX80" fmla="*/ 1118991 w 1946246"/>
                <a:gd name="connsiteY80" fmla="*/ 3096299 h 4280675"/>
                <a:gd name="connsiteX81" fmla="*/ 1138041 w 1946246"/>
                <a:gd name="connsiteY81" fmla="*/ 3334424 h 4280675"/>
                <a:gd name="connsiteX82" fmla="*/ 1071366 w 1946246"/>
                <a:gd name="connsiteY82" fmla="*/ 3629699 h 4280675"/>
                <a:gd name="connsiteX83" fmla="*/ 995166 w 1946246"/>
                <a:gd name="connsiteY83" fmla="*/ 4029749 h 4280675"/>
                <a:gd name="connsiteX84" fmla="*/ 1061841 w 1946246"/>
                <a:gd name="connsiteY84" fmla="*/ 4182149 h 4280675"/>
                <a:gd name="connsiteX85" fmla="*/ 985641 w 1946246"/>
                <a:gd name="connsiteY85" fmla="*/ 4267874 h 4280675"/>
                <a:gd name="connsiteX86" fmla="*/ 871341 w 1946246"/>
                <a:gd name="connsiteY86" fmla="*/ 4277399 h 4280675"/>
                <a:gd name="connsiteX87" fmla="*/ 833241 w 1946246"/>
                <a:gd name="connsiteY87" fmla="*/ 4239299 h 4280675"/>
                <a:gd name="connsiteX88" fmla="*/ 833241 w 1946246"/>
                <a:gd name="connsiteY88" fmla="*/ 4191674 h 4280675"/>
                <a:gd name="connsiteX89" fmla="*/ 833241 w 1946246"/>
                <a:gd name="connsiteY89" fmla="*/ 4124999 h 4280675"/>
                <a:gd name="connsiteX90" fmla="*/ 861816 w 1946246"/>
                <a:gd name="connsiteY90" fmla="*/ 4020224 h 4280675"/>
                <a:gd name="connsiteX91" fmla="*/ 823716 w 1946246"/>
                <a:gd name="connsiteY91" fmla="*/ 3924974 h 4280675"/>
                <a:gd name="connsiteX92" fmla="*/ 861816 w 1946246"/>
                <a:gd name="connsiteY92" fmla="*/ 3772574 h 4280675"/>
                <a:gd name="connsiteX93" fmla="*/ 833241 w 1946246"/>
                <a:gd name="connsiteY93" fmla="*/ 3377282 h 4280675"/>
                <a:gd name="connsiteX94" fmla="*/ 880866 w 1946246"/>
                <a:gd name="connsiteY94" fmla="*/ 3105824 h 4280675"/>
                <a:gd name="connsiteX95" fmla="*/ 776091 w 1946246"/>
                <a:gd name="connsiteY95" fmla="*/ 2267624 h 4280675"/>
                <a:gd name="connsiteX96" fmla="*/ 690366 w 1946246"/>
                <a:gd name="connsiteY96" fmla="*/ 2858174 h 4280675"/>
                <a:gd name="connsiteX97" fmla="*/ 680841 w 1946246"/>
                <a:gd name="connsiteY97" fmla="*/ 3115349 h 4280675"/>
                <a:gd name="connsiteX98" fmla="*/ 699891 w 1946246"/>
                <a:gd name="connsiteY98" fmla="*/ 3343949 h 4280675"/>
                <a:gd name="connsiteX99" fmla="*/ 671316 w 1946246"/>
                <a:gd name="connsiteY99" fmla="*/ 3648749 h 4280675"/>
                <a:gd name="connsiteX100" fmla="*/ 680841 w 1946246"/>
                <a:gd name="connsiteY100" fmla="*/ 3820199 h 4280675"/>
                <a:gd name="connsiteX101" fmla="*/ 699891 w 1946246"/>
                <a:gd name="connsiteY101" fmla="*/ 3953549 h 4280675"/>
                <a:gd name="connsiteX102" fmla="*/ 699891 w 1946246"/>
                <a:gd name="connsiteY102" fmla="*/ 4039274 h 4280675"/>
                <a:gd name="connsiteX103" fmla="*/ 699891 w 1946246"/>
                <a:gd name="connsiteY103" fmla="*/ 4086899 h 4280675"/>
                <a:gd name="connsiteX104" fmla="*/ 699891 w 1946246"/>
                <a:gd name="connsiteY104" fmla="*/ 4163099 h 4280675"/>
                <a:gd name="connsiteX105" fmla="*/ 709416 w 1946246"/>
                <a:gd name="connsiteY105" fmla="*/ 4258349 h 4280675"/>
                <a:gd name="connsiteX106" fmla="*/ 661791 w 1946246"/>
                <a:gd name="connsiteY106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309268 h 4280675"/>
                <a:gd name="connsiteX58" fmla="*/ 1520016 w 1946246"/>
                <a:gd name="connsiteY58" fmla="*/ 265389 h 4280675"/>
                <a:gd name="connsiteX59" fmla="*/ 1425971 w 1946246"/>
                <a:gd name="connsiteY59" fmla="*/ 306143 h 4280675"/>
                <a:gd name="connsiteX60" fmla="*/ 1367099 w 1946246"/>
                <a:gd name="connsiteY60" fmla="*/ 153268 h 4280675"/>
                <a:gd name="connsiteX61" fmla="*/ 1528051 w 1946246"/>
                <a:gd name="connsiteY61" fmla="*/ 110124 h 4280675"/>
                <a:gd name="connsiteX62" fmla="*/ 1784545 w 1946246"/>
                <a:gd name="connsiteY62" fmla="*/ 181017 h 4280675"/>
                <a:gd name="connsiteX63" fmla="*/ 1818743 w 1946246"/>
                <a:gd name="connsiteY63" fmla="*/ 287356 h 4280675"/>
                <a:gd name="connsiteX64" fmla="*/ 1902576 w 1946246"/>
                <a:gd name="connsiteY64" fmla="*/ 468493 h 4280675"/>
                <a:gd name="connsiteX65" fmla="*/ 1938438 w 1946246"/>
                <a:gd name="connsiteY65" fmla="*/ 615233 h 4280675"/>
                <a:gd name="connsiteX66" fmla="*/ 1942398 w 1946246"/>
                <a:gd name="connsiteY66" fmla="*/ 780210 h 4280675"/>
                <a:gd name="connsiteX67" fmla="*/ 1910897 w 1946246"/>
                <a:gd name="connsiteY67" fmla="*/ 914081 h 4280675"/>
                <a:gd name="connsiteX68" fmla="*/ 1837624 w 1946246"/>
                <a:gd name="connsiteY68" fmla="*/ 979237 h 4280675"/>
                <a:gd name="connsiteX69" fmla="*/ 1706453 w 1946246"/>
                <a:gd name="connsiteY69" fmla="*/ 976823 h 4280675"/>
                <a:gd name="connsiteX70" fmla="*/ 1455584 w 1946246"/>
                <a:gd name="connsiteY70" fmla="*/ 967532 h 4280675"/>
                <a:gd name="connsiteX71" fmla="*/ 1263010 w 1946246"/>
                <a:gd name="connsiteY71" fmla="*/ 969695 h 4280675"/>
                <a:gd name="connsiteX72" fmla="*/ 1173216 w 1946246"/>
                <a:gd name="connsiteY72" fmla="*/ 1016295 h 4280675"/>
                <a:gd name="connsiteX73" fmla="*/ 1138041 w 1946246"/>
                <a:gd name="connsiteY73" fmla="*/ 1600874 h 4280675"/>
                <a:gd name="connsiteX74" fmla="*/ 1138041 w 1946246"/>
                <a:gd name="connsiteY74" fmla="*/ 1781849 h 4280675"/>
                <a:gd name="connsiteX75" fmla="*/ 1176141 w 1946246"/>
                <a:gd name="connsiteY75" fmla="*/ 2019974 h 4280675"/>
                <a:gd name="connsiteX76" fmla="*/ 1195191 w 1946246"/>
                <a:gd name="connsiteY76" fmla="*/ 2134274 h 4280675"/>
                <a:gd name="connsiteX77" fmla="*/ 1204716 w 1946246"/>
                <a:gd name="connsiteY77" fmla="*/ 2305724 h 4280675"/>
                <a:gd name="connsiteX78" fmla="*/ 1185666 w 1946246"/>
                <a:gd name="connsiteY78" fmla="*/ 2543849 h 4280675"/>
                <a:gd name="connsiteX79" fmla="*/ 1128516 w 1946246"/>
                <a:gd name="connsiteY79" fmla="*/ 2834357 h 4280675"/>
                <a:gd name="connsiteX80" fmla="*/ 1118991 w 1946246"/>
                <a:gd name="connsiteY80" fmla="*/ 3096299 h 4280675"/>
                <a:gd name="connsiteX81" fmla="*/ 1138041 w 1946246"/>
                <a:gd name="connsiteY81" fmla="*/ 3334424 h 4280675"/>
                <a:gd name="connsiteX82" fmla="*/ 1071366 w 1946246"/>
                <a:gd name="connsiteY82" fmla="*/ 3629699 h 4280675"/>
                <a:gd name="connsiteX83" fmla="*/ 995166 w 1946246"/>
                <a:gd name="connsiteY83" fmla="*/ 4029749 h 4280675"/>
                <a:gd name="connsiteX84" fmla="*/ 1061841 w 1946246"/>
                <a:gd name="connsiteY84" fmla="*/ 4182149 h 4280675"/>
                <a:gd name="connsiteX85" fmla="*/ 985641 w 1946246"/>
                <a:gd name="connsiteY85" fmla="*/ 4267874 h 4280675"/>
                <a:gd name="connsiteX86" fmla="*/ 871341 w 1946246"/>
                <a:gd name="connsiteY86" fmla="*/ 4277399 h 4280675"/>
                <a:gd name="connsiteX87" fmla="*/ 833241 w 1946246"/>
                <a:gd name="connsiteY87" fmla="*/ 4239299 h 4280675"/>
                <a:gd name="connsiteX88" fmla="*/ 833241 w 1946246"/>
                <a:gd name="connsiteY88" fmla="*/ 4191674 h 4280675"/>
                <a:gd name="connsiteX89" fmla="*/ 833241 w 1946246"/>
                <a:gd name="connsiteY89" fmla="*/ 4124999 h 4280675"/>
                <a:gd name="connsiteX90" fmla="*/ 861816 w 1946246"/>
                <a:gd name="connsiteY90" fmla="*/ 4020224 h 4280675"/>
                <a:gd name="connsiteX91" fmla="*/ 823716 w 1946246"/>
                <a:gd name="connsiteY91" fmla="*/ 3924974 h 4280675"/>
                <a:gd name="connsiteX92" fmla="*/ 861816 w 1946246"/>
                <a:gd name="connsiteY92" fmla="*/ 3772574 h 4280675"/>
                <a:gd name="connsiteX93" fmla="*/ 833241 w 1946246"/>
                <a:gd name="connsiteY93" fmla="*/ 3377282 h 4280675"/>
                <a:gd name="connsiteX94" fmla="*/ 880866 w 1946246"/>
                <a:gd name="connsiteY94" fmla="*/ 3105824 h 4280675"/>
                <a:gd name="connsiteX95" fmla="*/ 776091 w 1946246"/>
                <a:gd name="connsiteY95" fmla="*/ 2267624 h 4280675"/>
                <a:gd name="connsiteX96" fmla="*/ 690366 w 1946246"/>
                <a:gd name="connsiteY96" fmla="*/ 2858174 h 4280675"/>
                <a:gd name="connsiteX97" fmla="*/ 680841 w 1946246"/>
                <a:gd name="connsiteY97" fmla="*/ 3115349 h 4280675"/>
                <a:gd name="connsiteX98" fmla="*/ 699891 w 1946246"/>
                <a:gd name="connsiteY98" fmla="*/ 3343949 h 4280675"/>
                <a:gd name="connsiteX99" fmla="*/ 671316 w 1946246"/>
                <a:gd name="connsiteY99" fmla="*/ 3648749 h 4280675"/>
                <a:gd name="connsiteX100" fmla="*/ 680841 w 1946246"/>
                <a:gd name="connsiteY100" fmla="*/ 3820199 h 4280675"/>
                <a:gd name="connsiteX101" fmla="*/ 699891 w 1946246"/>
                <a:gd name="connsiteY101" fmla="*/ 3953549 h 4280675"/>
                <a:gd name="connsiteX102" fmla="*/ 699891 w 1946246"/>
                <a:gd name="connsiteY102" fmla="*/ 4039274 h 4280675"/>
                <a:gd name="connsiteX103" fmla="*/ 699891 w 1946246"/>
                <a:gd name="connsiteY103" fmla="*/ 4086899 h 4280675"/>
                <a:gd name="connsiteX104" fmla="*/ 699891 w 1946246"/>
                <a:gd name="connsiteY104" fmla="*/ 4163099 h 4280675"/>
                <a:gd name="connsiteX105" fmla="*/ 709416 w 1946246"/>
                <a:gd name="connsiteY105" fmla="*/ 4258349 h 4280675"/>
                <a:gd name="connsiteX106" fmla="*/ 661791 w 1946246"/>
                <a:gd name="connsiteY106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309268 h 4280675"/>
                <a:gd name="connsiteX58" fmla="*/ 1647748 w 1946246"/>
                <a:gd name="connsiteY58" fmla="*/ 331663 h 4280675"/>
                <a:gd name="connsiteX59" fmla="*/ 1520016 w 1946246"/>
                <a:gd name="connsiteY59" fmla="*/ 265389 h 4280675"/>
                <a:gd name="connsiteX60" fmla="*/ 1425971 w 1946246"/>
                <a:gd name="connsiteY60" fmla="*/ 306143 h 4280675"/>
                <a:gd name="connsiteX61" fmla="*/ 1367099 w 1946246"/>
                <a:gd name="connsiteY61" fmla="*/ 153268 h 4280675"/>
                <a:gd name="connsiteX62" fmla="*/ 1528051 w 1946246"/>
                <a:gd name="connsiteY62" fmla="*/ 110124 h 4280675"/>
                <a:gd name="connsiteX63" fmla="*/ 1784545 w 1946246"/>
                <a:gd name="connsiteY63" fmla="*/ 181017 h 4280675"/>
                <a:gd name="connsiteX64" fmla="*/ 1818743 w 1946246"/>
                <a:gd name="connsiteY64" fmla="*/ 287356 h 4280675"/>
                <a:gd name="connsiteX65" fmla="*/ 1902576 w 1946246"/>
                <a:gd name="connsiteY65" fmla="*/ 468493 h 4280675"/>
                <a:gd name="connsiteX66" fmla="*/ 1938438 w 1946246"/>
                <a:gd name="connsiteY66" fmla="*/ 615233 h 4280675"/>
                <a:gd name="connsiteX67" fmla="*/ 1942398 w 1946246"/>
                <a:gd name="connsiteY67" fmla="*/ 780210 h 4280675"/>
                <a:gd name="connsiteX68" fmla="*/ 1910897 w 1946246"/>
                <a:gd name="connsiteY68" fmla="*/ 914081 h 4280675"/>
                <a:gd name="connsiteX69" fmla="*/ 1837624 w 1946246"/>
                <a:gd name="connsiteY69" fmla="*/ 979237 h 4280675"/>
                <a:gd name="connsiteX70" fmla="*/ 1706453 w 1946246"/>
                <a:gd name="connsiteY70" fmla="*/ 976823 h 4280675"/>
                <a:gd name="connsiteX71" fmla="*/ 1455584 w 1946246"/>
                <a:gd name="connsiteY71" fmla="*/ 967532 h 4280675"/>
                <a:gd name="connsiteX72" fmla="*/ 1263010 w 1946246"/>
                <a:gd name="connsiteY72" fmla="*/ 969695 h 4280675"/>
                <a:gd name="connsiteX73" fmla="*/ 1173216 w 1946246"/>
                <a:gd name="connsiteY73" fmla="*/ 1016295 h 4280675"/>
                <a:gd name="connsiteX74" fmla="*/ 1138041 w 1946246"/>
                <a:gd name="connsiteY74" fmla="*/ 1600874 h 4280675"/>
                <a:gd name="connsiteX75" fmla="*/ 1138041 w 1946246"/>
                <a:gd name="connsiteY75" fmla="*/ 1781849 h 4280675"/>
                <a:gd name="connsiteX76" fmla="*/ 1176141 w 1946246"/>
                <a:gd name="connsiteY76" fmla="*/ 2019974 h 4280675"/>
                <a:gd name="connsiteX77" fmla="*/ 1195191 w 1946246"/>
                <a:gd name="connsiteY77" fmla="*/ 2134274 h 4280675"/>
                <a:gd name="connsiteX78" fmla="*/ 1204716 w 1946246"/>
                <a:gd name="connsiteY78" fmla="*/ 2305724 h 4280675"/>
                <a:gd name="connsiteX79" fmla="*/ 1185666 w 1946246"/>
                <a:gd name="connsiteY79" fmla="*/ 2543849 h 4280675"/>
                <a:gd name="connsiteX80" fmla="*/ 1128516 w 1946246"/>
                <a:gd name="connsiteY80" fmla="*/ 2834357 h 4280675"/>
                <a:gd name="connsiteX81" fmla="*/ 1118991 w 1946246"/>
                <a:gd name="connsiteY81" fmla="*/ 3096299 h 4280675"/>
                <a:gd name="connsiteX82" fmla="*/ 1138041 w 1946246"/>
                <a:gd name="connsiteY82" fmla="*/ 3334424 h 4280675"/>
                <a:gd name="connsiteX83" fmla="*/ 1071366 w 1946246"/>
                <a:gd name="connsiteY83" fmla="*/ 3629699 h 4280675"/>
                <a:gd name="connsiteX84" fmla="*/ 995166 w 1946246"/>
                <a:gd name="connsiteY84" fmla="*/ 4029749 h 4280675"/>
                <a:gd name="connsiteX85" fmla="*/ 1061841 w 1946246"/>
                <a:gd name="connsiteY85" fmla="*/ 4182149 h 4280675"/>
                <a:gd name="connsiteX86" fmla="*/ 985641 w 1946246"/>
                <a:gd name="connsiteY86" fmla="*/ 4267874 h 4280675"/>
                <a:gd name="connsiteX87" fmla="*/ 871341 w 1946246"/>
                <a:gd name="connsiteY87" fmla="*/ 4277399 h 4280675"/>
                <a:gd name="connsiteX88" fmla="*/ 833241 w 1946246"/>
                <a:gd name="connsiteY88" fmla="*/ 4239299 h 4280675"/>
                <a:gd name="connsiteX89" fmla="*/ 833241 w 1946246"/>
                <a:gd name="connsiteY89" fmla="*/ 4191674 h 4280675"/>
                <a:gd name="connsiteX90" fmla="*/ 833241 w 1946246"/>
                <a:gd name="connsiteY90" fmla="*/ 4124999 h 4280675"/>
                <a:gd name="connsiteX91" fmla="*/ 861816 w 1946246"/>
                <a:gd name="connsiteY91" fmla="*/ 4020224 h 4280675"/>
                <a:gd name="connsiteX92" fmla="*/ 823716 w 1946246"/>
                <a:gd name="connsiteY92" fmla="*/ 3924974 h 4280675"/>
                <a:gd name="connsiteX93" fmla="*/ 861816 w 1946246"/>
                <a:gd name="connsiteY93" fmla="*/ 3772574 h 4280675"/>
                <a:gd name="connsiteX94" fmla="*/ 833241 w 1946246"/>
                <a:gd name="connsiteY94" fmla="*/ 3377282 h 4280675"/>
                <a:gd name="connsiteX95" fmla="*/ 880866 w 1946246"/>
                <a:gd name="connsiteY95" fmla="*/ 3105824 h 4280675"/>
                <a:gd name="connsiteX96" fmla="*/ 776091 w 1946246"/>
                <a:gd name="connsiteY96" fmla="*/ 2267624 h 4280675"/>
                <a:gd name="connsiteX97" fmla="*/ 690366 w 1946246"/>
                <a:gd name="connsiteY97" fmla="*/ 2858174 h 4280675"/>
                <a:gd name="connsiteX98" fmla="*/ 680841 w 1946246"/>
                <a:gd name="connsiteY98" fmla="*/ 3115349 h 4280675"/>
                <a:gd name="connsiteX99" fmla="*/ 699891 w 1946246"/>
                <a:gd name="connsiteY99" fmla="*/ 3343949 h 4280675"/>
                <a:gd name="connsiteX100" fmla="*/ 671316 w 1946246"/>
                <a:gd name="connsiteY100" fmla="*/ 3648749 h 4280675"/>
                <a:gd name="connsiteX101" fmla="*/ 680841 w 1946246"/>
                <a:gd name="connsiteY101" fmla="*/ 3820199 h 4280675"/>
                <a:gd name="connsiteX102" fmla="*/ 699891 w 1946246"/>
                <a:gd name="connsiteY102" fmla="*/ 3953549 h 4280675"/>
                <a:gd name="connsiteX103" fmla="*/ 699891 w 1946246"/>
                <a:gd name="connsiteY103" fmla="*/ 4039274 h 4280675"/>
                <a:gd name="connsiteX104" fmla="*/ 699891 w 1946246"/>
                <a:gd name="connsiteY104" fmla="*/ 4086899 h 4280675"/>
                <a:gd name="connsiteX105" fmla="*/ 699891 w 1946246"/>
                <a:gd name="connsiteY105" fmla="*/ 4163099 h 4280675"/>
                <a:gd name="connsiteX106" fmla="*/ 709416 w 1946246"/>
                <a:gd name="connsiteY106" fmla="*/ 4258349 h 4280675"/>
                <a:gd name="connsiteX107" fmla="*/ 661791 w 1946246"/>
                <a:gd name="connsiteY107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309268 h 4280675"/>
                <a:gd name="connsiteX58" fmla="*/ 1647748 w 1946246"/>
                <a:gd name="connsiteY58" fmla="*/ 331663 h 4280675"/>
                <a:gd name="connsiteX59" fmla="*/ 1520016 w 1946246"/>
                <a:gd name="connsiteY59" fmla="*/ 265389 h 4280675"/>
                <a:gd name="connsiteX60" fmla="*/ 1425971 w 1946246"/>
                <a:gd name="connsiteY60" fmla="*/ 306143 h 4280675"/>
                <a:gd name="connsiteX61" fmla="*/ 1367099 w 1946246"/>
                <a:gd name="connsiteY61" fmla="*/ 153268 h 4280675"/>
                <a:gd name="connsiteX62" fmla="*/ 1707595 w 1946246"/>
                <a:gd name="connsiteY62" fmla="*/ 74677 h 4280675"/>
                <a:gd name="connsiteX63" fmla="*/ 1784545 w 1946246"/>
                <a:gd name="connsiteY63" fmla="*/ 181017 h 4280675"/>
                <a:gd name="connsiteX64" fmla="*/ 1818743 w 1946246"/>
                <a:gd name="connsiteY64" fmla="*/ 287356 h 4280675"/>
                <a:gd name="connsiteX65" fmla="*/ 1902576 w 1946246"/>
                <a:gd name="connsiteY65" fmla="*/ 468493 h 4280675"/>
                <a:gd name="connsiteX66" fmla="*/ 1938438 w 1946246"/>
                <a:gd name="connsiteY66" fmla="*/ 615233 h 4280675"/>
                <a:gd name="connsiteX67" fmla="*/ 1942398 w 1946246"/>
                <a:gd name="connsiteY67" fmla="*/ 780210 h 4280675"/>
                <a:gd name="connsiteX68" fmla="*/ 1910897 w 1946246"/>
                <a:gd name="connsiteY68" fmla="*/ 914081 h 4280675"/>
                <a:gd name="connsiteX69" fmla="*/ 1837624 w 1946246"/>
                <a:gd name="connsiteY69" fmla="*/ 979237 h 4280675"/>
                <a:gd name="connsiteX70" fmla="*/ 1706453 w 1946246"/>
                <a:gd name="connsiteY70" fmla="*/ 976823 h 4280675"/>
                <a:gd name="connsiteX71" fmla="*/ 1455584 w 1946246"/>
                <a:gd name="connsiteY71" fmla="*/ 967532 h 4280675"/>
                <a:gd name="connsiteX72" fmla="*/ 1263010 w 1946246"/>
                <a:gd name="connsiteY72" fmla="*/ 969695 h 4280675"/>
                <a:gd name="connsiteX73" fmla="*/ 1173216 w 1946246"/>
                <a:gd name="connsiteY73" fmla="*/ 1016295 h 4280675"/>
                <a:gd name="connsiteX74" fmla="*/ 1138041 w 1946246"/>
                <a:gd name="connsiteY74" fmla="*/ 1600874 h 4280675"/>
                <a:gd name="connsiteX75" fmla="*/ 1138041 w 1946246"/>
                <a:gd name="connsiteY75" fmla="*/ 1781849 h 4280675"/>
                <a:gd name="connsiteX76" fmla="*/ 1176141 w 1946246"/>
                <a:gd name="connsiteY76" fmla="*/ 2019974 h 4280675"/>
                <a:gd name="connsiteX77" fmla="*/ 1195191 w 1946246"/>
                <a:gd name="connsiteY77" fmla="*/ 2134274 h 4280675"/>
                <a:gd name="connsiteX78" fmla="*/ 1204716 w 1946246"/>
                <a:gd name="connsiteY78" fmla="*/ 2305724 h 4280675"/>
                <a:gd name="connsiteX79" fmla="*/ 1185666 w 1946246"/>
                <a:gd name="connsiteY79" fmla="*/ 2543849 h 4280675"/>
                <a:gd name="connsiteX80" fmla="*/ 1128516 w 1946246"/>
                <a:gd name="connsiteY80" fmla="*/ 2834357 h 4280675"/>
                <a:gd name="connsiteX81" fmla="*/ 1118991 w 1946246"/>
                <a:gd name="connsiteY81" fmla="*/ 3096299 h 4280675"/>
                <a:gd name="connsiteX82" fmla="*/ 1138041 w 1946246"/>
                <a:gd name="connsiteY82" fmla="*/ 3334424 h 4280675"/>
                <a:gd name="connsiteX83" fmla="*/ 1071366 w 1946246"/>
                <a:gd name="connsiteY83" fmla="*/ 3629699 h 4280675"/>
                <a:gd name="connsiteX84" fmla="*/ 995166 w 1946246"/>
                <a:gd name="connsiteY84" fmla="*/ 4029749 h 4280675"/>
                <a:gd name="connsiteX85" fmla="*/ 1061841 w 1946246"/>
                <a:gd name="connsiteY85" fmla="*/ 4182149 h 4280675"/>
                <a:gd name="connsiteX86" fmla="*/ 985641 w 1946246"/>
                <a:gd name="connsiteY86" fmla="*/ 4267874 h 4280675"/>
                <a:gd name="connsiteX87" fmla="*/ 871341 w 1946246"/>
                <a:gd name="connsiteY87" fmla="*/ 4277399 h 4280675"/>
                <a:gd name="connsiteX88" fmla="*/ 833241 w 1946246"/>
                <a:gd name="connsiteY88" fmla="*/ 4239299 h 4280675"/>
                <a:gd name="connsiteX89" fmla="*/ 833241 w 1946246"/>
                <a:gd name="connsiteY89" fmla="*/ 4191674 h 4280675"/>
                <a:gd name="connsiteX90" fmla="*/ 833241 w 1946246"/>
                <a:gd name="connsiteY90" fmla="*/ 4124999 h 4280675"/>
                <a:gd name="connsiteX91" fmla="*/ 861816 w 1946246"/>
                <a:gd name="connsiteY91" fmla="*/ 4020224 h 4280675"/>
                <a:gd name="connsiteX92" fmla="*/ 823716 w 1946246"/>
                <a:gd name="connsiteY92" fmla="*/ 3924974 h 4280675"/>
                <a:gd name="connsiteX93" fmla="*/ 861816 w 1946246"/>
                <a:gd name="connsiteY93" fmla="*/ 3772574 h 4280675"/>
                <a:gd name="connsiteX94" fmla="*/ 833241 w 1946246"/>
                <a:gd name="connsiteY94" fmla="*/ 3377282 h 4280675"/>
                <a:gd name="connsiteX95" fmla="*/ 880866 w 1946246"/>
                <a:gd name="connsiteY95" fmla="*/ 3105824 h 4280675"/>
                <a:gd name="connsiteX96" fmla="*/ 776091 w 1946246"/>
                <a:gd name="connsiteY96" fmla="*/ 2267624 h 4280675"/>
                <a:gd name="connsiteX97" fmla="*/ 690366 w 1946246"/>
                <a:gd name="connsiteY97" fmla="*/ 2858174 h 4280675"/>
                <a:gd name="connsiteX98" fmla="*/ 680841 w 1946246"/>
                <a:gd name="connsiteY98" fmla="*/ 3115349 h 4280675"/>
                <a:gd name="connsiteX99" fmla="*/ 699891 w 1946246"/>
                <a:gd name="connsiteY99" fmla="*/ 3343949 h 4280675"/>
                <a:gd name="connsiteX100" fmla="*/ 671316 w 1946246"/>
                <a:gd name="connsiteY100" fmla="*/ 3648749 h 4280675"/>
                <a:gd name="connsiteX101" fmla="*/ 680841 w 1946246"/>
                <a:gd name="connsiteY101" fmla="*/ 3820199 h 4280675"/>
                <a:gd name="connsiteX102" fmla="*/ 699891 w 1946246"/>
                <a:gd name="connsiteY102" fmla="*/ 3953549 h 4280675"/>
                <a:gd name="connsiteX103" fmla="*/ 699891 w 1946246"/>
                <a:gd name="connsiteY103" fmla="*/ 4039274 h 4280675"/>
                <a:gd name="connsiteX104" fmla="*/ 699891 w 1946246"/>
                <a:gd name="connsiteY104" fmla="*/ 4086899 h 4280675"/>
                <a:gd name="connsiteX105" fmla="*/ 699891 w 1946246"/>
                <a:gd name="connsiteY105" fmla="*/ 4163099 h 4280675"/>
                <a:gd name="connsiteX106" fmla="*/ 709416 w 1946246"/>
                <a:gd name="connsiteY106" fmla="*/ 4258349 h 4280675"/>
                <a:gd name="connsiteX107" fmla="*/ 661791 w 1946246"/>
                <a:gd name="connsiteY107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309268 h 4280675"/>
                <a:gd name="connsiteX58" fmla="*/ 1647748 w 1946246"/>
                <a:gd name="connsiteY58" fmla="*/ 331663 h 4280675"/>
                <a:gd name="connsiteX59" fmla="*/ 1520016 w 1946246"/>
                <a:gd name="connsiteY59" fmla="*/ 265389 h 4280675"/>
                <a:gd name="connsiteX60" fmla="*/ 1425971 w 1946246"/>
                <a:gd name="connsiteY60" fmla="*/ 306143 h 4280675"/>
                <a:gd name="connsiteX61" fmla="*/ 1563743 w 1946246"/>
                <a:gd name="connsiteY61" fmla="*/ 100099 h 4280675"/>
                <a:gd name="connsiteX62" fmla="*/ 1707595 w 1946246"/>
                <a:gd name="connsiteY62" fmla="*/ 74677 h 4280675"/>
                <a:gd name="connsiteX63" fmla="*/ 1784545 w 1946246"/>
                <a:gd name="connsiteY63" fmla="*/ 181017 h 4280675"/>
                <a:gd name="connsiteX64" fmla="*/ 1818743 w 1946246"/>
                <a:gd name="connsiteY64" fmla="*/ 287356 h 4280675"/>
                <a:gd name="connsiteX65" fmla="*/ 1902576 w 1946246"/>
                <a:gd name="connsiteY65" fmla="*/ 468493 h 4280675"/>
                <a:gd name="connsiteX66" fmla="*/ 1938438 w 1946246"/>
                <a:gd name="connsiteY66" fmla="*/ 615233 h 4280675"/>
                <a:gd name="connsiteX67" fmla="*/ 1942398 w 1946246"/>
                <a:gd name="connsiteY67" fmla="*/ 780210 h 4280675"/>
                <a:gd name="connsiteX68" fmla="*/ 1910897 w 1946246"/>
                <a:gd name="connsiteY68" fmla="*/ 914081 h 4280675"/>
                <a:gd name="connsiteX69" fmla="*/ 1837624 w 1946246"/>
                <a:gd name="connsiteY69" fmla="*/ 979237 h 4280675"/>
                <a:gd name="connsiteX70" fmla="*/ 1706453 w 1946246"/>
                <a:gd name="connsiteY70" fmla="*/ 976823 h 4280675"/>
                <a:gd name="connsiteX71" fmla="*/ 1455584 w 1946246"/>
                <a:gd name="connsiteY71" fmla="*/ 967532 h 4280675"/>
                <a:gd name="connsiteX72" fmla="*/ 1263010 w 1946246"/>
                <a:gd name="connsiteY72" fmla="*/ 969695 h 4280675"/>
                <a:gd name="connsiteX73" fmla="*/ 1173216 w 1946246"/>
                <a:gd name="connsiteY73" fmla="*/ 1016295 h 4280675"/>
                <a:gd name="connsiteX74" fmla="*/ 1138041 w 1946246"/>
                <a:gd name="connsiteY74" fmla="*/ 1600874 h 4280675"/>
                <a:gd name="connsiteX75" fmla="*/ 1138041 w 1946246"/>
                <a:gd name="connsiteY75" fmla="*/ 1781849 h 4280675"/>
                <a:gd name="connsiteX76" fmla="*/ 1176141 w 1946246"/>
                <a:gd name="connsiteY76" fmla="*/ 2019974 h 4280675"/>
                <a:gd name="connsiteX77" fmla="*/ 1195191 w 1946246"/>
                <a:gd name="connsiteY77" fmla="*/ 2134274 h 4280675"/>
                <a:gd name="connsiteX78" fmla="*/ 1204716 w 1946246"/>
                <a:gd name="connsiteY78" fmla="*/ 2305724 h 4280675"/>
                <a:gd name="connsiteX79" fmla="*/ 1185666 w 1946246"/>
                <a:gd name="connsiteY79" fmla="*/ 2543849 h 4280675"/>
                <a:gd name="connsiteX80" fmla="*/ 1128516 w 1946246"/>
                <a:gd name="connsiteY80" fmla="*/ 2834357 h 4280675"/>
                <a:gd name="connsiteX81" fmla="*/ 1118991 w 1946246"/>
                <a:gd name="connsiteY81" fmla="*/ 3096299 h 4280675"/>
                <a:gd name="connsiteX82" fmla="*/ 1138041 w 1946246"/>
                <a:gd name="connsiteY82" fmla="*/ 3334424 h 4280675"/>
                <a:gd name="connsiteX83" fmla="*/ 1071366 w 1946246"/>
                <a:gd name="connsiteY83" fmla="*/ 3629699 h 4280675"/>
                <a:gd name="connsiteX84" fmla="*/ 995166 w 1946246"/>
                <a:gd name="connsiteY84" fmla="*/ 4029749 h 4280675"/>
                <a:gd name="connsiteX85" fmla="*/ 1061841 w 1946246"/>
                <a:gd name="connsiteY85" fmla="*/ 4182149 h 4280675"/>
                <a:gd name="connsiteX86" fmla="*/ 985641 w 1946246"/>
                <a:gd name="connsiteY86" fmla="*/ 4267874 h 4280675"/>
                <a:gd name="connsiteX87" fmla="*/ 871341 w 1946246"/>
                <a:gd name="connsiteY87" fmla="*/ 4277399 h 4280675"/>
                <a:gd name="connsiteX88" fmla="*/ 833241 w 1946246"/>
                <a:gd name="connsiteY88" fmla="*/ 4239299 h 4280675"/>
                <a:gd name="connsiteX89" fmla="*/ 833241 w 1946246"/>
                <a:gd name="connsiteY89" fmla="*/ 4191674 h 4280675"/>
                <a:gd name="connsiteX90" fmla="*/ 833241 w 1946246"/>
                <a:gd name="connsiteY90" fmla="*/ 4124999 h 4280675"/>
                <a:gd name="connsiteX91" fmla="*/ 861816 w 1946246"/>
                <a:gd name="connsiteY91" fmla="*/ 4020224 h 4280675"/>
                <a:gd name="connsiteX92" fmla="*/ 823716 w 1946246"/>
                <a:gd name="connsiteY92" fmla="*/ 3924974 h 4280675"/>
                <a:gd name="connsiteX93" fmla="*/ 861816 w 1946246"/>
                <a:gd name="connsiteY93" fmla="*/ 3772574 h 4280675"/>
                <a:gd name="connsiteX94" fmla="*/ 833241 w 1946246"/>
                <a:gd name="connsiteY94" fmla="*/ 3377282 h 4280675"/>
                <a:gd name="connsiteX95" fmla="*/ 880866 w 1946246"/>
                <a:gd name="connsiteY95" fmla="*/ 3105824 h 4280675"/>
                <a:gd name="connsiteX96" fmla="*/ 776091 w 1946246"/>
                <a:gd name="connsiteY96" fmla="*/ 2267624 h 4280675"/>
                <a:gd name="connsiteX97" fmla="*/ 690366 w 1946246"/>
                <a:gd name="connsiteY97" fmla="*/ 2858174 h 4280675"/>
                <a:gd name="connsiteX98" fmla="*/ 680841 w 1946246"/>
                <a:gd name="connsiteY98" fmla="*/ 3115349 h 4280675"/>
                <a:gd name="connsiteX99" fmla="*/ 699891 w 1946246"/>
                <a:gd name="connsiteY99" fmla="*/ 3343949 h 4280675"/>
                <a:gd name="connsiteX100" fmla="*/ 671316 w 1946246"/>
                <a:gd name="connsiteY100" fmla="*/ 3648749 h 4280675"/>
                <a:gd name="connsiteX101" fmla="*/ 680841 w 1946246"/>
                <a:gd name="connsiteY101" fmla="*/ 3820199 h 4280675"/>
                <a:gd name="connsiteX102" fmla="*/ 699891 w 1946246"/>
                <a:gd name="connsiteY102" fmla="*/ 3953549 h 4280675"/>
                <a:gd name="connsiteX103" fmla="*/ 699891 w 1946246"/>
                <a:gd name="connsiteY103" fmla="*/ 4039274 h 4280675"/>
                <a:gd name="connsiteX104" fmla="*/ 699891 w 1946246"/>
                <a:gd name="connsiteY104" fmla="*/ 4086899 h 4280675"/>
                <a:gd name="connsiteX105" fmla="*/ 699891 w 1946246"/>
                <a:gd name="connsiteY105" fmla="*/ 4163099 h 4280675"/>
                <a:gd name="connsiteX106" fmla="*/ 709416 w 1946246"/>
                <a:gd name="connsiteY106" fmla="*/ 4258349 h 4280675"/>
                <a:gd name="connsiteX107" fmla="*/ 661791 w 1946246"/>
                <a:gd name="connsiteY107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309268 h 4280675"/>
                <a:gd name="connsiteX58" fmla="*/ 1647748 w 1946246"/>
                <a:gd name="connsiteY58" fmla="*/ 331663 h 4280675"/>
                <a:gd name="connsiteX59" fmla="*/ 1545665 w 1946246"/>
                <a:gd name="connsiteY59" fmla="*/ 318558 h 4280675"/>
                <a:gd name="connsiteX60" fmla="*/ 1425971 w 1946246"/>
                <a:gd name="connsiteY60" fmla="*/ 306143 h 4280675"/>
                <a:gd name="connsiteX61" fmla="*/ 1563743 w 1946246"/>
                <a:gd name="connsiteY61" fmla="*/ 100099 h 4280675"/>
                <a:gd name="connsiteX62" fmla="*/ 1707595 w 1946246"/>
                <a:gd name="connsiteY62" fmla="*/ 74677 h 4280675"/>
                <a:gd name="connsiteX63" fmla="*/ 1784545 w 1946246"/>
                <a:gd name="connsiteY63" fmla="*/ 181017 h 4280675"/>
                <a:gd name="connsiteX64" fmla="*/ 1818743 w 1946246"/>
                <a:gd name="connsiteY64" fmla="*/ 287356 h 4280675"/>
                <a:gd name="connsiteX65" fmla="*/ 1902576 w 1946246"/>
                <a:gd name="connsiteY65" fmla="*/ 468493 h 4280675"/>
                <a:gd name="connsiteX66" fmla="*/ 1938438 w 1946246"/>
                <a:gd name="connsiteY66" fmla="*/ 615233 h 4280675"/>
                <a:gd name="connsiteX67" fmla="*/ 1942398 w 1946246"/>
                <a:gd name="connsiteY67" fmla="*/ 780210 h 4280675"/>
                <a:gd name="connsiteX68" fmla="*/ 1910897 w 1946246"/>
                <a:gd name="connsiteY68" fmla="*/ 914081 h 4280675"/>
                <a:gd name="connsiteX69" fmla="*/ 1837624 w 1946246"/>
                <a:gd name="connsiteY69" fmla="*/ 979237 h 4280675"/>
                <a:gd name="connsiteX70" fmla="*/ 1706453 w 1946246"/>
                <a:gd name="connsiteY70" fmla="*/ 976823 h 4280675"/>
                <a:gd name="connsiteX71" fmla="*/ 1455584 w 1946246"/>
                <a:gd name="connsiteY71" fmla="*/ 967532 h 4280675"/>
                <a:gd name="connsiteX72" fmla="*/ 1263010 w 1946246"/>
                <a:gd name="connsiteY72" fmla="*/ 969695 h 4280675"/>
                <a:gd name="connsiteX73" fmla="*/ 1173216 w 1946246"/>
                <a:gd name="connsiteY73" fmla="*/ 1016295 h 4280675"/>
                <a:gd name="connsiteX74" fmla="*/ 1138041 w 1946246"/>
                <a:gd name="connsiteY74" fmla="*/ 1600874 h 4280675"/>
                <a:gd name="connsiteX75" fmla="*/ 1138041 w 1946246"/>
                <a:gd name="connsiteY75" fmla="*/ 1781849 h 4280675"/>
                <a:gd name="connsiteX76" fmla="*/ 1176141 w 1946246"/>
                <a:gd name="connsiteY76" fmla="*/ 2019974 h 4280675"/>
                <a:gd name="connsiteX77" fmla="*/ 1195191 w 1946246"/>
                <a:gd name="connsiteY77" fmla="*/ 2134274 h 4280675"/>
                <a:gd name="connsiteX78" fmla="*/ 1204716 w 1946246"/>
                <a:gd name="connsiteY78" fmla="*/ 2305724 h 4280675"/>
                <a:gd name="connsiteX79" fmla="*/ 1185666 w 1946246"/>
                <a:gd name="connsiteY79" fmla="*/ 2543849 h 4280675"/>
                <a:gd name="connsiteX80" fmla="*/ 1128516 w 1946246"/>
                <a:gd name="connsiteY80" fmla="*/ 2834357 h 4280675"/>
                <a:gd name="connsiteX81" fmla="*/ 1118991 w 1946246"/>
                <a:gd name="connsiteY81" fmla="*/ 3096299 h 4280675"/>
                <a:gd name="connsiteX82" fmla="*/ 1138041 w 1946246"/>
                <a:gd name="connsiteY82" fmla="*/ 3334424 h 4280675"/>
                <a:gd name="connsiteX83" fmla="*/ 1071366 w 1946246"/>
                <a:gd name="connsiteY83" fmla="*/ 3629699 h 4280675"/>
                <a:gd name="connsiteX84" fmla="*/ 995166 w 1946246"/>
                <a:gd name="connsiteY84" fmla="*/ 4029749 h 4280675"/>
                <a:gd name="connsiteX85" fmla="*/ 1061841 w 1946246"/>
                <a:gd name="connsiteY85" fmla="*/ 4182149 h 4280675"/>
                <a:gd name="connsiteX86" fmla="*/ 985641 w 1946246"/>
                <a:gd name="connsiteY86" fmla="*/ 4267874 h 4280675"/>
                <a:gd name="connsiteX87" fmla="*/ 871341 w 1946246"/>
                <a:gd name="connsiteY87" fmla="*/ 4277399 h 4280675"/>
                <a:gd name="connsiteX88" fmla="*/ 833241 w 1946246"/>
                <a:gd name="connsiteY88" fmla="*/ 4239299 h 4280675"/>
                <a:gd name="connsiteX89" fmla="*/ 833241 w 1946246"/>
                <a:gd name="connsiteY89" fmla="*/ 4191674 h 4280675"/>
                <a:gd name="connsiteX90" fmla="*/ 833241 w 1946246"/>
                <a:gd name="connsiteY90" fmla="*/ 4124999 h 4280675"/>
                <a:gd name="connsiteX91" fmla="*/ 861816 w 1946246"/>
                <a:gd name="connsiteY91" fmla="*/ 4020224 h 4280675"/>
                <a:gd name="connsiteX92" fmla="*/ 823716 w 1946246"/>
                <a:gd name="connsiteY92" fmla="*/ 3924974 h 4280675"/>
                <a:gd name="connsiteX93" fmla="*/ 861816 w 1946246"/>
                <a:gd name="connsiteY93" fmla="*/ 3772574 h 4280675"/>
                <a:gd name="connsiteX94" fmla="*/ 833241 w 1946246"/>
                <a:gd name="connsiteY94" fmla="*/ 3377282 h 4280675"/>
                <a:gd name="connsiteX95" fmla="*/ 880866 w 1946246"/>
                <a:gd name="connsiteY95" fmla="*/ 3105824 h 4280675"/>
                <a:gd name="connsiteX96" fmla="*/ 776091 w 1946246"/>
                <a:gd name="connsiteY96" fmla="*/ 2267624 h 4280675"/>
                <a:gd name="connsiteX97" fmla="*/ 690366 w 1946246"/>
                <a:gd name="connsiteY97" fmla="*/ 2858174 h 4280675"/>
                <a:gd name="connsiteX98" fmla="*/ 680841 w 1946246"/>
                <a:gd name="connsiteY98" fmla="*/ 3115349 h 4280675"/>
                <a:gd name="connsiteX99" fmla="*/ 699891 w 1946246"/>
                <a:gd name="connsiteY99" fmla="*/ 3343949 h 4280675"/>
                <a:gd name="connsiteX100" fmla="*/ 671316 w 1946246"/>
                <a:gd name="connsiteY100" fmla="*/ 3648749 h 4280675"/>
                <a:gd name="connsiteX101" fmla="*/ 680841 w 1946246"/>
                <a:gd name="connsiteY101" fmla="*/ 3820199 h 4280675"/>
                <a:gd name="connsiteX102" fmla="*/ 699891 w 1946246"/>
                <a:gd name="connsiteY102" fmla="*/ 3953549 h 4280675"/>
                <a:gd name="connsiteX103" fmla="*/ 699891 w 1946246"/>
                <a:gd name="connsiteY103" fmla="*/ 4039274 h 4280675"/>
                <a:gd name="connsiteX104" fmla="*/ 699891 w 1946246"/>
                <a:gd name="connsiteY104" fmla="*/ 4086899 h 4280675"/>
                <a:gd name="connsiteX105" fmla="*/ 699891 w 1946246"/>
                <a:gd name="connsiteY105" fmla="*/ 4163099 h 4280675"/>
                <a:gd name="connsiteX106" fmla="*/ 709416 w 1946246"/>
                <a:gd name="connsiteY106" fmla="*/ 4258349 h 4280675"/>
                <a:gd name="connsiteX107" fmla="*/ 661791 w 1946246"/>
                <a:gd name="connsiteY107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309268 h 4280675"/>
                <a:gd name="connsiteX58" fmla="*/ 1647748 w 1946246"/>
                <a:gd name="connsiteY58" fmla="*/ 331663 h 4280675"/>
                <a:gd name="connsiteX59" fmla="*/ 1545665 w 1946246"/>
                <a:gd name="connsiteY59" fmla="*/ 318558 h 4280675"/>
                <a:gd name="connsiteX60" fmla="*/ 1511468 w 1946246"/>
                <a:gd name="connsiteY60" fmla="*/ 217528 h 4280675"/>
                <a:gd name="connsiteX61" fmla="*/ 1563743 w 1946246"/>
                <a:gd name="connsiteY61" fmla="*/ 100099 h 4280675"/>
                <a:gd name="connsiteX62" fmla="*/ 1707595 w 1946246"/>
                <a:gd name="connsiteY62" fmla="*/ 74677 h 4280675"/>
                <a:gd name="connsiteX63" fmla="*/ 1784545 w 1946246"/>
                <a:gd name="connsiteY63" fmla="*/ 181017 h 4280675"/>
                <a:gd name="connsiteX64" fmla="*/ 1818743 w 1946246"/>
                <a:gd name="connsiteY64" fmla="*/ 287356 h 4280675"/>
                <a:gd name="connsiteX65" fmla="*/ 1902576 w 1946246"/>
                <a:gd name="connsiteY65" fmla="*/ 468493 h 4280675"/>
                <a:gd name="connsiteX66" fmla="*/ 1938438 w 1946246"/>
                <a:gd name="connsiteY66" fmla="*/ 615233 h 4280675"/>
                <a:gd name="connsiteX67" fmla="*/ 1942398 w 1946246"/>
                <a:gd name="connsiteY67" fmla="*/ 780210 h 4280675"/>
                <a:gd name="connsiteX68" fmla="*/ 1910897 w 1946246"/>
                <a:gd name="connsiteY68" fmla="*/ 914081 h 4280675"/>
                <a:gd name="connsiteX69" fmla="*/ 1837624 w 1946246"/>
                <a:gd name="connsiteY69" fmla="*/ 979237 h 4280675"/>
                <a:gd name="connsiteX70" fmla="*/ 1706453 w 1946246"/>
                <a:gd name="connsiteY70" fmla="*/ 976823 h 4280675"/>
                <a:gd name="connsiteX71" fmla="*/ 1455584 w 1946246"/>
                <a:gd name="connsiteY71" fmla="*/ 967532 h 4280675"/>
                <a:gd name="connsiteX72" fmla="*/ 1263010 w 1946246"/>
                <a:gd name="connsiteY72" fmla="*/ 969695 h 4280675"/>
                <a:gd name="connsiteX73" fmla="*/ 1173216 w 1946246"/>
                <a:gd name="connsiteY73" fmla="*/ 1016295 h 4280675"/>
                <a:gd name="connsiteX74" fmla="*/ 1138041 w 1946246"/>
                <a:gd name="connsiteY74" fmla="*/ 1600874 h 4280675"/>
                <a:gd name="connsiteX75" fmla="*/ 1138041 w 1946246"/>
                <a:gd name="connsiteY75" fmla="*/ 1781849 h 4280675"/>
                <a:gd name="connsiteX76" fmla="*/ 1176141 w 1946246"/>
                <a:gd name="connsiteY76" fmla="*/ 2019974 h 4280675"/>
                <a:gd name="connsiteX77" fmla="*/ 1195191 w 1946246"/>
                <a:gd name="connsiteY77" fmla="*/ 2134274 h 4280675"/>
                <a:gd name="connsiteX78" fmla="*/ 1204716 w 1946246"/>
                <a:gd name="connsiteY78" fmla="*/ 2305724 h 4280675"/>
                <a:gd name="connsiteX79" fmla="*/ 1185666 w 1946246"/>
                <a:gd name="connsiteY79" fmla="*/ 2543849 h 4280675"/>
                <a:gd name="connsiteX80" fmla="*/ 1128516 w 1946246"/>
                <a:gd name="connsiteY80" fmla="*/ 2834357 h 4280675"/>
                <a:gd name="connsiteX81" fmla="*/ 1118991 w 1946246"/>
                <a:gd name="connsiteY81" fmla="*/ 3096299 h 4280675"/>
                <a:gd name="connsiteX82" fmla="*/ 1138041 w 1946246"/>
                <a:gd name="connsiteY82" fmla="*/ 3334424 h 4280675"/>
                <a:gd name="connsiteX83" fmla="*/ 1071366 w 1946246"/>
                <a:gd name="connsiteY83" fmla="*/ 3629699 h 4280675"/>
                <a:gd name="connsiteX84" fmla="*/ 995166 w 1946246"/>
                <a:gd name="connsiteY84" fmla="*/ 4029749 h 4280675"/>
                <a:gd name="connsiteX85" fmla="*/ 1061841 w 1946246"/>
                <a:gd name="connsiteY85" fmla="*/ 4182149 h 4280675"/>
                <a:gd name="connsiteX86" fmla="*/ 985641 w 1946246"/>
                <a:gd name="connsiteY86" fmla="*/ 4267874 h 4280675"/>
                <a:gd name="connsiteX87" fmla="*/ 871341 w 1946246"/>
                <a:gd name="connsiteY87" fmla="*/ 4277399 h 4280675"/>
                <a:gd name="connsiteX88" fmla="*/ 833241 w 1946246"/>
                <a:gd name="connsiteY88" fmla="*/ 4239299 h 4280675"/>
                <a:gd name="connsiteX89" fmla="*/ 833241 w 1946246"/>
                <a:gd name="connsiteY89" fmla="*/ 4191674 h 4280675"/>
                <a:gd name="connsiteX90" fmla="*/ 833241 w 1946246"/>
                <a:gd name="connsiteY90" fmla="*/ 4124999 h 4280675"/>
                <a:gd name="connsiteX91" fmla="*/ 861816 w 1946246"/>
                <a:gd name="connsiteY91" fmla="*/ 4020224 h 4280675"/>
                <a:gd name="connsiteX92" fmla="*/ 823716 w 1946246"/>
                <a:gd name="connsiteY92" fmla="*/ 3924974 h 4280675"/>
                <a:gd name="connsiteX93" fmla="*/ 861816 w 1946246"/>
                <a:gd name="connsiteY93" fmla="*/ 3772574 h 4280675"/>
                <a:gd name="connsiteX94" fmla="*/ 833241 w 1946246"/>
                <a:gd name="connsiteY94" fmla="*/ 3377282 h 4280675"/>
                <a:gd name="connsiteX95" fmla="*/ 880866 w 1946246"/>
                <a:gd name="connsiteY95" fmla="*/ 3105824 h 4280675"/>
                <a:gd name="connsiteX96" fmla="*/ 776091 w 1946246"/>
                <a:gd name="connsiteY96" fmla="*/ 2267624 h 4280675"/>
                <a:gd name="connsiteX97" fmla="*/ 690366 w 1946246"/>
                <a:gd name="connsiteY97" fmla="*/ 2858174 h 4280675"/>
                <a:gd name="connsiteX98" fmla="*/ 680841 w 1946246"/>
                <a:gd name="connsiteY98" fmla="*/ 3115349 h 4280675"/>
                <a:gd name="connsiteX99" fmla="*/ 699891 w 1946246"/>
                <a:gd name="connsiteY99" fmla="*/ 3343949 h 4280675"/>
                <a:gd name="connsiteX100" fmla="*/ 671316 w 1946246"/>
                <a:gd name="connsiteY100" fmla="*/ 3648749 h 4280675"/>
                <a:gd name="connsiteX101" fmla="*/ 680841 w 1946246"/>
                <a:gd name="connsiteY101" fmla="*/ 3820199 h 4280675"/>
                <a:gd name="connsiteX102" fmla="*/ 699891 w 1946246"/>
                <a:gd name="connsiteY102" fmla="*/ 3953549 h 4280675"/>
                <a:gd name="connsiteX103" fmla="*/ 699891 w 1946246"/>
                <a:gd name="connsiteY103" fmla="*/ 4039274 h 4280675"/>
                <a:gd name="connsiteX104" fmla="*/ 699891 w 1946246"/>
                <a:gd name="connsiteY104" fmla="*/ 4086899 h 4280675"/>
                <a:gd name="connsiteX105" fmla="*/ 699891 w 1946246"/>
                <a:gd name="connsiteY105" fmla="*/ 4163099 h 4280675"/>
                <a:gd name="connsiteX106" fmla="*/ 709416 w 1946246"/>
                <a:gd name="connsiteY106" fmla="*/ 4258349 h 4280675"/>
                <a:gd name="connsiteX107" fmla="*/ 661791 w 1946246"/>
                <a:gd name="connsiteY107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647748 w 1946246"/>
                <a:gd name="connsiteY58" fmla="*/ 331663 h 4280675"/>
                <a:gd name="connsiteX59" fmla="*/ 1545665 w 1946246"/>
                <a:gd name="connsiteY59" fmla="*/ 318558 h 4280675"/>
                <a:gd name="connsiteX60" fmla="*/ 1511468 w 1946246"/>
                <a:gd name="connsiteY60" fmla="*/ 217528 h 4280675"/>
                <a:gd name="connsiteX61" fmla="*/ 1563743 w 1946246"/>
                <a:gd name="connsiteY61" fmla="*/ 100099 h 4280675"/>
                <a:gd name="connsiteX62" fmla="*/ 1707595 w 1946246"/>
                <a:gd name="connsiteY62" fmla="*/ 74677 h 4280675"/>
                <a:gd name="connsiteX63" fmla="*/ 1784545 w 1946246"/>
                <a:gd name="connsiteY63" fmla="*/ 181017 h 4280675"/>
                <a:gd name="connsiteX64" fmla="*/ 1818743 w 1946246"/>
                <a:gd name="connsiteY64" fmla="*/ 287356 h 4280675"/>
                <a:gd name="connsiteX65" fmla="*/ 1902576 w 1946246"/>
                <a:gd name="connsiteY65" fmla="*/ 468493 h 4280675"/>
                <a:gd name="connsiteX66" fmla="*/ 1938438 w 1946246"/>
                <a:gd name="connsiteY66" fmla="*/ 615233 h 4280675"/>
                <a:gd name="connsiteX67" fmla="*/ 1942398 w 1946246"/>
                <a:gd name="connsiteY67" fmla="*/ 780210 h 4280675"/>
                <a:gd name="connsiteX68" fmla="*/ 1910897 w 1946246"/>
                <a:gd name="connsiteY68" fmla="*/ 914081 h 4280675"/>
                <a:gd name="connsiteX69" fmla="*/ 1837624 w 1946246"/>
                <a:gd name="connsiteY69" fmla="*/ 979237 h 4280675"/>
                <a:gd name="connsiteX70" fmla="*/ 1706453 w 1946246"/>
                <a:gd name="connsiteY70" fmla="*/ 976823 h 4280675"/>
                <a:gd name="connsiteX71" fmla="*/ 1455584 w 1946246"/>
                <a:gd name="connsiteY71" fmla="*/ 967532 h 4280675"/>
                <a:gd name="connsiteX72" fmla="*/ 1263010 w 1946246"/>
                <a:gd name="connsiteY72" fmla="*/ 969695 h 4280675"/>
                <a:gd name="connsiteX73" fmla="*/ 1173216 w 1946246"/>
                <a:gd name="connsiteY73" fmla="*/ 1016295 h 4280675"/>
                <a:gd name="connsiteX74" fmla="*/ 1138041 w 1946246"/>
                <a:gd name="connsiteY74" fmla="*/ 1600874 h 4280675"/>
                <a:gd name="connsiteX75" fmla="*/ 1138041 w 1946246"/>
                <a:gd name="connsiteY75" fmla="*/ 1781849 h 4280675"/>
                <a:gd name="connsiteX76" fmla="*/ 1176141 w 1946246"/>
                <a:gd name="connsiteY76" fmla="*/ 2019974 h 4280675"/>
                <a:gd name="connsiteX77" fmla="*/ 1195191 w 1946246"/>
                <a:gd name="connsiteY77" fmla="*/ 2134274 h 4280675"/>
                <a:gd name="connsiteX78" fmla="*/ 1204716 w 1946246"/>
                <a:gd name="connsiteY78" fmla="*/ 2305724 h 4280675"/>
                <a:gd name="connsiteX79" fmla="*/ 1185666 w 1946246"/>
                <a:gd name="connsiteY79" fmla="*/ 2543849 h 4280675"/>
                <a:gd name="connsiteX80" fmla="*/ 1128516 w 1946246"/>
                <a:gd name="connsiteY80" fmla="*/ 2834357 h 4280675"/>
                <a:gd name="connsiteX81" fmla="*/ 1118991 w 1946246"/>
                <a:gd name="connsiteY81" fmla="*/ 3096299 h 4280675"/>
                <a:gd name="connsiteX82" fmla="*/ 1138041 w 1946246"/>
                <a:gd name="connsiteY82" fmla="*/ 3334424 h 4280675"/>
                <a:gd name="connsiteX83" fmla="*/ 1071366 w 1946246"/>
                <a:gd name="connsiteY83" fmla="*/ 3629699 h 4280675"/>
                <a:gd name="connsiteX84" fmla="*/ 995166 w 1946246"/>
                <a:gd name="connsiteY84" fmla="*/ 4029749 h 4280675"/>
                <a:gd name="connsiteX85" fmla="*/ 1061841 w 1946246"/>
                <a:gd name="connsiteY85" fmla="*/ 4182149 h 4280675"/>
                <a:gd name="connsiteX86" fmla="*/ 985641 w 1946246"/>
                <a:gd name="connsiteY86" fmla="*/ 4267874 h 4280675"/>
                <a:gd name="connsiteX87" fmla="*/ 871341 w 1946246"/>
                <a:gd name="connsiteY87" fmla="*/ 4277399 h 4280675"/>
                <a:gd name="connsiteX88" fmla="*/ 833241 w 1946246"/>
                <a:gd name="connsiteY88" fmla="*/ 4239299 h 4280675"/>
                <a:gd name="connsiteX89" fmla="*/ 833241 w 1946246"/>
                <a:gd name="connsiteY89" fmla="*/ 4191674 h 4280675"/>
                <a:gd name="connsiteX90" fmla="*/ 833241 w 1946246"/>
                <a:gd name="connsiteY90" fmla="*/ 4124999 h 4280675"/>
                <a:gd name="connsiteX91" fmla="*/ 861816 w 1946246"/>
                <a:gd name="connsiteY91" fmla="*/ 4020224 h 4280675"/>
                <a:gd name="connsiteX92" fmla="*/ 823716 w 1946246"/>
                <a:gd name="connsiteY92" fmla="*/ 3924974 h 4280675"/>
                <a:gd name="connsiteX93" fmla="*/ 861816 w 1946246"/>
                <a:gd name="connsiteY93" fmla="*/ 3772574 h 4280675"/>
                <a:gd name="connsiteX94" fmla="*/ 833241 w 1946246"/>
                <a:gd name="connsiteY94" fmla="*/ 3377282 h 4280675"/>
                <a:gd name="connsiteX95" fmla="*/ 880866 w 1946246"/>
                <a:gd name="connsiteY95" fmla="*/ 3105824 h 4280675"/>
                <a:gd name="connsiteX96" fmla="*/ 776091 w 1946246"/>
                <a:gd name="connsiteY96" fmla="*/ 2267624 h 4280675"/>
                <a:gd name="connsiteX97" fmla="*/ 690366 w 1946246"/>
                <a:gd name="connsiteY97" fmla="*/ 2858174 h 4280675"/>
                <a:gd name="connsiteX98" fmla="*/ 680841 w 1946246"/>
                <a:gd name="connsiteY98" fmla="*/ 3115349 h 4280675"/>
                <a:gd name="connsiteX99" fmla="*/ 699891 w 1946246"/>
                <a:gd name="connsiteY99" fmla="*/ 3343949 h 4280675"/>
                <a:gd name="connsiteX100" fmla="*/ 671316 w 1946246"/>
                <a:gd name="connsiteY100" fmla="*/ 3648749 h 4280675"/>
                <a:gd name="connsiteX101" fmla="*/ 680841 w 1946246"/>
                <a:gd name="connsiteY101" fmla="*/ 3820199 h 4280675"/>
                <a:gd name="connsiteX102" fmla="*/ 699891 w 1946246"/>
                <a:gd name="connsiteY102" fmla="*/ 3953549 h 4280675"/>
                <a:gd name="connsiteX103" fmla="*/ 699891 w 1946246"/>
                <a:gd name="connsiteY103" fmla="*/ 4039274 h 4280675"/>
                <a:gd name="connsiteX104" fmla="*/ 699891 w 1946246"/>
                <a:gd name="connsiteY104" fmla="*/ 4086899 h 4280675"/>
                <a:gd name="connsiteX105" fmla="*/ 699891 w 1946246"/>
                <a:gd name="connsiteY105" fmla="*/ 4163099 h 4280675"/>
                <a:gd name="connsiteX106" fmla="*/ 709416 w 1946246"/>
                <a:gd name="connsiteY106" fmla="*/ 4258349 h 4280675"/>
                <a:gd name="connsiteX107" fmla="*/ 661791 w 1946246"/>
                <a:gd name="connsiteY107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630649 w 1946246"/>
                <a:gd name="connsiteY58" fmla="*/ 296217 h 4280675"/>
                <a:gd name="connsiteX59" fmla="*/ 1545665 w 1946246"/>
                <a:gd name="connsiteY59" fmla="*/ 318558 h 4280675"/>
                <a:gd name="connsiteX60" fmla="*/ 1511468 w 1946246"/>
                <a:gd name="connsiteY60" fmla="*/ 217528 h 4280675"/>
                <a:gd name="connsiteX61" fmla="*/ 1563743 w 1946246"/>
                <a:gd name="connsiteY61" fmla="*/ 100099 h 4280675"/>
                <a:gd name="connsiteX62" fmla="*/ 1707595 w 1946246"/>
                <a:gd name="connsiteY62" fmla="*/ 74677 h 4280675"/>
                <a:gd name="connsiteX63" fmla="*/ 1784545 w 1946246"/>
                <a:gd name="connsiteY63" fmla="*/ 181017 h 4280675"/>
                <a:gd name="connsiteX64" fmla="*/ 1818743 w 1946246"/>
                <a:gd name="connsiteY64" fmla="*/ 287356 h 4280675"/>
                <a:gd name="connsiteX65" fmla="*/ 1902576 w 1946246"/>
                <a:gd name="connsiteY65" fmla="*/ 468493 h 4280675"/>
                <a:gd name="connsiteX66" fmla="*/ 1938438 w 1946246"/>
                <a:gd name="connsiteY66" fmla="*/ 615233 h 4280675"/>
                <a:gd name="connsiteX67" fmla="*/ 1942398 w 1946246"/>
                <a:gd name="connsiteY67" fmla="*/ 780210 h 4280675"/>
                <a:gd name="connsiteX68" fmla="*/ 1910897 w 1946246"/>
                <a:gd name="connsiteY68" fmla="*/ 914081 h 4280675"/>
                <a:gd name="connsiteX69" fmla="*/ 1837624 w 1946246"/>
                <a:gd name="connsiteY69" fmla="*/ 979237 h 4280675"/>
                <a:gd name="connsiteX70" fmla="*/ 1706453 w 1946246"/>
                <a:gd name="connsiteY70" fmla="*/ 976823 h 4280675"/>
                <a:gd name="connsiteX71" fmla="*/ 1455584 w 1946246"/>
                <a:gd name="connsiteY71" fmla="*/ 967532 h 4280675"/>
                <a:gd name="connsiteX72" fmla="*/ 1263010 w 1946246"/>
                <a:gd name="connsiteY72" fmla="*/ 969695 h 4280675"/>
                <a:gd name="connsiteX73" fmla="*/ 1173216 w 1946246"/>
                <a:gd name="connsiteY73" fmla="*/ 1016295 h 4280675"/>
                <a:gd name="connsiteX74" fmla="*/ 1138041 w 1946246"/>
                <a:gd name="connsiteY74" fmla="*/ 1600874 h 4280675"/>
                <a:gd name="connsiteX75" fmla="*/ 1138041 w 1946246"/>
                <a:gd name="connsiteY75" fmla="*/ 1781849 h 4280675"/>
                <a:gd name="connsiteX76" fmla="*/ 1176141 w 1946246"/>
                <a:gd name="connsiteY76" fmla="*/ 2019974 h 4280675"/>
                <a:gd name="connsiteX77" fmla="*/ 1195191 w 1946246"/>
                <a:gd name="connsiteY77" fmla="*/ 2134274 h 4280675"/>
                <a:gd name="connsiteX78" fmla="*/ 1204716 w 1946246"/>
                <a:gd name="connsiteY78" fmla="*/ 2305724 h 4280675"/>
                <a:gd name="connsiteX79" fmla="*/ 1185666 w 1946246"/>
                <a:gd name="connsiteY79" fmla="*/ 2543849 h 4280675"/>
                <a:gd name="connsiteX80" fmla="*/ 1128516 w 1946246"/>
                <a:gd name="connsiteY80" fmla="*/ 2834357 h 4280675"/>
                <a:gd name="connsiteX81" fmla="*/ 1118991 w 1946246"/>
                <a:gd name="connsiteY81" fmla="*/ 3096299 h 4280675"/>
                <a:gd name="connsiteX82" fmla="*/ 1138041 w 1946246"/>
                <a:gd name="connsiteY82" fmla="*/ 3334424 h 4280675"/>
                <a:gd name="connsiteX83" fmla="*/ 1071366 w 1946246"/>
                <a:gd name="connsiteY83" fmla="*/ 3629699 h 4280675"/>
                <a:gd name="connsiteX84" fmla="*/ 995166 w 1946246"/>
                <a:gd name="connsiteY84" fmla="*/ 4029749 h 4280675"/>
                <a:gd name="connsiteX85" fmla="*/ 1061841 w 1946246"/>
                <a:gd name="connsiteY85" fmla="*/ 4182149 h 4280675"/>
                <a:gd name="connsiteX86" fmla="*/ 985641 w 1946246"/>
                <a:gd name="connsiteY86" fmla="*/ 4267874 h 4280675"/>
                <a:gd name="connsiteX87" fmla="*/ 871341 w 1946246"/>
                <a:gd name="connsiteY87" fmla="*/ 4277399 h 4280675"/>
                <a:gd name="connsiteX88" fmla="*/ 833241 w 1946246"/>
                <a:gd name="connsiteY88" fmla="*/ 4239299 h 4280675"/>
                <a:gd name="connsiteX89" fmla="*/ 833241 w 1946246"/>
                <a:gd name="connsiteY89" fmla="*/ 4191674 h 4280675"/>
                <a:gd name="connsiteX90" fmla="*/ 833241 w 1946246"/>
                <a:gd name="connsiteY90" fmla="*/ 4124999 h 4280675"/>
                <a:gd name="connsiteX91" fmla="*/ 861816 w 1946246"/>
                <a:gd name="connsiteY91" fmla="*/ 4020224 h 4280675"/>
                <a:gd name="connsiteX92" fmla="*/ 823716 w 1946246"/>
                <a:gd name="connsiteY92" fmla="*/ 3924974 h 4280675"/>
                <a:gd name="connsiteX93" fmla="*/ 861816 w 1946246"/>
                <a:gd name="connsiteY93" fmla="*/ 3772574 h 4280675"/>
                <a:gd name="connsiteX94" fmla="*/ 833241 w 1946246"/>
                <a:gd name="connsiteY94" fmla="*/ 3377282 h 4280675"/>
                <a:gd name="connsiteX95" fmla="*/ 880866 w 1946246"/>
                <a:gd name="connsiteY95" fmla="*/ 3105824 h 4280675"/>
                <a:gd name="connsiteX96" fmla="*/ 776091 w 1946246"/>
                <a:gd name="connsiteY96" fmla="*/ 2267624 h 4280675"/>
                <a:gd name="connsiteX97" fmla="*/ 690366 w 1946246"/>
                <a:gd name="connsiteY97" fmla="*/ 2858174 h 4280675"/>
                <a:gd name="connsiteX98" fmla="*/ 680841 w 1946246"/>
                <a:gd name="connsiteY98" fmla="*/ 3115349 h 4280675"/>
                <a:gd name="connsiteX99" fmla="*/ 699891 w 1946246"/>
                <a:gd name="connsiteY99" fmla="*/ 3343949 h 4280675"/>
                <a:gd name="connsiteX100" fmla="*/ 671316 w 1946246"/>
                <a:gd name="connsiteY100" fmla="*/ 3648749 h 4280675"/>
                <a:gd name="connsiteX101" fmla="*/ 680841 w 1946246"/>
                <a:gd name="connsiteY101" fmla="*/ 3820199 h 4280675"/>
                <a:gd name="connsiteX102" fmla="*/ 699891 w 1946246"/>
                <a:gd name="connsiteY102" fmla="*/ 3953549 h 4280675"/>
                <a:gd name="connsiteX103" fmla="*/ 699891 w 1946246"/>
                <a:gd name="connsiteY103" fmla="*/ 4039274 h 4280675"/>
                <a:gd name="connsiteX104" fmla="*/ 699891 w 1946246"/>
                <a:gd name="connsiteY104" fmla="*/ 4086899 h 4280675"/>
                <a:gd name="connsiteX105" fmla="*/ 699891 w 1946246"/>
                <a:gd name="connsiteY105" fmla="*/ 4163099 h 4280675"/>
                <a:gd name="connsiteX106" fmla="*/ 709416 w 1946246"/>
                <a:gd name="connsiteY106" fmla="*/ 4258349 h 4280675"/>
                <a:gd name="connsiteX107" fmla="*/ 661791 w 1946246"/>
                <a:gd name="connsiteY107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630649 w 1946246"/>
                <a:gd name="connsiteY58" fmla="*/ 296217 h 4280675"/>
                <a:gd name="connsiteX59" fmla="*/ 1545665 w 1946246"/>
                <a:gd name="connsiteY59" fmla="*/ 318558 h 4280675"/>
                <a:gd name="connsiteX60" fmla="*/ 1511468 w 1946246"/>
                <a:gd name="connsiteY60" fmla="*/ 217528 h 4280675"/>
                <a:gd name="connsiteX61" fmla="*/ 1563743 w 1946246"/>
                <a:gd name="connsiteY61" fmla="*/ 100099 h 4280675"/>
                <a:gd name="connsiteX62" fmla="*/ 1707595 w 1946246"/>
                <a:gd name="connsiteY62" fmla="*/ 74677 h 4280675"/>
                <a:gd name="connsiteX63" fmla="*/ 1784545 w 1946246"/>
                <a:gd name="connsiteY63" fmla="*/ 181017 h 4280675"/>
                <a:gd name="connsiteX64" fmla="*/ 1861492 w 1946246"/>
                <a:gd name="connsiteY64" fmla="*/ 313940 h 4280675"/>
                <a:gd name="connsiteX65" fmla="*/ 1902576 w 1946246"/>
                <a:gd name="connsiteY65" fmla="*/ 468493 h 4280675"/>
                <a:gd name="connsiteX66" fmla="*/ 1938438 w 1946246"/>
                <a:gd name="connsiteY66" fmla="*/ 615233 h 4280675"/>
                <a:gd name="connsiteX67" fmla="*/ 1942398 w 1946246"/>
                <a:gd name="connsiteY67" fmla="*/ 780210 h 4280675"/>
                <a:gd name="connsiteX68" fmla="*/ 1910897 w 1946246"/>
                <a:gd name="connsiteY68" fmla="*/ 914081 h 4280675"/>
                <a:gd name="connsiteX69" fmla="*/ 1837624 w 1946246"/>
                <a:gd name="connsiteY69" fmla="*/ 979237 h 4280675"/>
                <a:gd name="connsiteX70" fmla="*/ 1706453 w 1946246"/>
                <a:gd name="connsiteY70" fmla="*/ 976823 h 4280675"/>
                <a:gd name="connsiteX71" fmla="*/ 1455584 w 1946246"/>
                <a:gd name="connsiteY71" fmla="*/ 967532 h 4280675"/>
                <a:gd name="connsiteX72" fmla="*/ 1263010 w 1946246"/>
                <a:gd name="connsiteY72" fmla="*/ 969695 h 4280675"/>
                <a:gd name="connsiteX73" fmla="*/ 1173216 w 1946246"/>
                <a:gd name="connsiteY73" fmla="*/ 1016295 h 4280675"/>
                <a:gd name="connsiteX74" fmla="*/ 1138041 w 1946246"/>
                <a:gd name="connsiteY74" fmla="*/ 1600874 h 4280675"/>
                <a:gd name="connsiteX75" fmla="*/ 1138041 w 1946246"/>
                <a:gd name="connsiteY75" fmla="*/ 1781849 h 4280675"/>
                <a:gd name="connsiteX76" fmla="*/ 1176141 w 1946246"/>
                <a:gd name="connsiteY76" fmla="*/ 2019974 h 4280675"/>
                <a:gd name="connsiteX77" fmla="*/ 1195191 w 1946246"/>
                <a:gd name="connsiteY77" fmla="*/ 2134274 h 4280675"/>
                <a:gd name="connsiteX78" fmla="*/ 1204716 w 1946246"/>
                <a:gd name="connsiteY78" fmla="*/ 2305724 h 4280675"/>
                <a:gd name="connsiteX79" fmla="*/ 1185666 w 1946246"/>
                <a:gd name="connsiteY79" fmla="*/ 2543849 h 4280675"/>
                <a:gd name="connsiteX80" fmla="*/ 1128516 w 1946246"/>
                <a:gd name="connsiteY80" fmla="*/ 2834357 h 4280675"/>
                <a:gd name="connsiteX81" fmla="*/ 1118991 w 1946246"/>
                <a:gd name="connsiteY81" fmla="*/ 3096299 h 4280675"/>
                <a:gd name="connsiteX82" fmla="*/ 1138041 w 1946246"/>
                <a:gd name="connsiteY82" fmla="*/ 3334424 h 4280675"/>
                <a:gd name="connsiteX83" fmla="*/ 1071366 w 1946246"/>
                <a:gd name="connsiteY83" fmla="*/ 3629699 h 4280675"/>
                <a:gd name="connsiteX84" fmla="*/ 995166 w 1946246"/>
                <a:gd name="connsiteY84" fmla="*/ 4029749 h 4280675"/>
                <a:gd name="connsiteX85" fmla="*/ 1061841 w 1946246"/>
                <a:gd name="connsiteY85" fmla="*/ 4182149 h 4280675"/>
                <a:gd name="connsiteX86" fmla="*/ 985641 w 1946246"/>
                <a:gd name="connsiteY86" fmla="*/ 4267874 h 4280675"/>
                <a:gd name="connsiteX87" fmla="*/ 871341 w 1946246"/>
                <a:gd name="connsiteY87" fmla="*/ 4277399 h 4280675"/>
                <a:gd name="connsiteX88" fmla="*/ 833241 w 1946246"/>
                <a:gd name="connsiteY88" fmla="*/ 4239299 h 4280675"/>
                <a:gd name="connsiteX89" fmla="*/ 833241 w 1946246"/>
                <a:gd name="connsiteY89" fmla="*/ 4191674 h 4280675"/>
                <a:gd name="connsiteX90" fmla="*/ 833241 w 1946246"/>
                <a:gd name="connsiteY90" fmla="*/ 4124999 h 4280675"/>
                <a:gd name="connsiteX91" fmla="*/ 861816 w 1946246"/>
                <a:gd name="connsiteY91" fmla="*/ 4020224 h 4280675"/>
                <a:gd name="connsiteX92" fmla="*/ 823716 w 1946246"/>
                <a:gd name="connsiteY92" fmla="*/ 3924974 h 4280675"/>
                <a:gd name="connsiteX93" fmla="*/ 861816 w 1946246"/>
                <a:gd name="connsiteY93" fmla="*/ 3772574 h 4280675"/>
                <a:gd name="connsiteX94" fmla="*/ 833241 w 1946246"/>
                <a:gd name="connsiteY94" fmla="*/ 3377282 h 4280675"/>
                <a:gd name="connsiteX95" fmla="*/ 880866 w 1946246"/>
                <a:gd name="connsiteY95" fmla="*/ 3105824 h 4280675"/>
                <a:gd name="connsiteX96" fmla="*/ 776091 w 1946246"/>
                <a:gd name="connsiteY96" fmla="*/ 2267624 h 4280675"/>
                <a:gd name="connsiteX97" fmla="*/ 690366 w 1946246"/>
                <a:gd name="connsiteY97" fmla="*/ 2858174 h 4280675"/>
                <a:gd name="connsiteX98" fmla="*/ 680841 w 1946246"/>
                <a:gd name="connsiteY98" fmla="*/ 3115349 h 4280675"/>
                <a:gd name="connsiteX99" fmla="*/ 699891 w 1946246"/>
                <a:gd name="connsiteY99" fmla="*/ 3343949 h 4280675"/>
                <a:gd name="connsiteX100" fmla="*/ 671316 w 1946246"/>
                <a:gd name="connsiteY100" fmla="*/ 3648749 h 4280675"/>
                <a:gd name="connsiteX101" fmla="*/ 680841 w 1946246"/>
                <a:gd name="connsiteY101" fmla="*/ 3820199 h 4280675"/>
                <a:gd name="connsiteX102" fmla="*/ 699891 w 1946246"/>
                <a:gd name="connsiteY102" fmla="*/ 3953549 h 4280675"/>
                <a:gd name="connsiteX103" fmla="*/ 699891 w 1946246"/>
                <a:gd name="connsiteY103" fmla="*/ 4039274 h 4280675"/>
                <a:gd name="connsiteX104" fmla="*/ 699891 w 1946246"/>
                <a:gd name="connsiteY104" fmla="*/ 4086899 h 4280675"/>
                <a:gd name="connsiteX105" fmla="*/ 699891 w 1946246"/>
                <a:gd name="connsiteY105" fmla="*/ 4163099 h 4280675"/>
                <a:gd name="connsiteX106" fmla="*/ 709416 w 1946246"/>
                <a:gd name="connsiteY106" fmla="*/ 4258349 h 4280675"/>
                <a:gd name="connsiteX107" fmla="*/ 661791 w 1946246"/>
                <a:gd name="connsiteY107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45665 w 1946246"/>
                <a:gd name="connsiteY58" fmla="*/ 318558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707595 w 1946246"/>
                <a:gd name="connsiteY61" fmla="*/ 74677 h 4280675"/>
                <a:gd name="connsiteX62" fmla="*/ 1784545 w 1946246"/>
                <a:gd name="connsiteY62" fmla="*/ 181017 h 4280675"/>
                <a:gd name="connsiteX63" fmla="*/ 1861492 w 1946246"/>
                <a:gd name="connsiteY63" fmla="*/ 313940 h 4280675"/>
                <a:gd name="connsiteX64" fmla="*/ 1902576 w 1946246"/>
                <a:gd name="connsiteY64" fmla="*/ 468493 h 4280675"/>
                <a:gd name="connsiteX65" fmla="*/ 1938438 w 1946246"/>
                <a:gd name="connsiteY65" fmla="*/ 615233 h 4280675"/>
                <a:gd name="connsiteX66" fmla="*/ 1942398 w 1946246"/>
                <a:gd name="connsiteY66" fmla="*/ 780210 h 4280675"/>
                <a:gd name="connsiteX67" fmla="*/ 1910897 w 1946246"/>
                <a:gd name="connsiteY67" fmla="*/ 914081 h 4280675"/>
                <a:gd name="connsiteX68" fmla="*/ 1837624 w 1946246"/>
                <a:gd name="connsiteY68" fmla="*/ 979237 h 4280675"/>
                <a:gd name="connsiteX69" fmla="*/ 1706453 w 1946246"/>
                <a:gd name="connsiteY69" fmla="*/ 976823 h 4280675"/>
                <a:gd name="connsiteX70" fmla="*/ 1455584 w 1946246"/>
                <a:gd name="connsiteY70" fmla="*/ 967532 h 4280675"/>
                <a:gd name="connsiteX71" fmla="*/ 1263010 w 1946246"/>
                <a:gd name="connsiteY71" fmla="*/ 969695 h 4280675"/>
                <a:gd name="connsiteX72" fmla="*/ 1173216 w 1946246"/>
                <a:gd name="connsiteY72" fmla="*/ 1016295 h 4280675"/>
                <a:gd name="connsiteX73" fmla="*/ 1138041 w 1946246"/>
                <a:gd name="connsiteY73" fmla="*/ 1600874 h 4280675"/>
                <a:gd name="connsiteX74" fmla="*/ 1138041 w 1946246"/>
                <a:gd name="connsiteY74" fmla="*/ 1781849 h 4280675"/>
                <a:gd name="connsiteX75" fmla="*/ 1176141 w 1946246"/>
                <a:gd name="connsiteY75" fmla="*/ 2019974 h 4280675"/>
                <a:gd name="connsiteX76" fmla="*/ 1195191 w 1946246"/>
                <a:gd name="connsiteY76" fmla="*/ 2134274 h 4280675"/>
                <a:gd name="connsiteX77" fmla="*/ 1204716 w 1946246"/>
                <a:gd name="connsiteY77" fmla="*/ 2305724 h 4280675"/>
                <a:gd name="connsiteX78" fmla="*/ 1185666 w 1946246"/>
                <a:gd name="connsiteY78" fmla="*/ 2543849 h 4280675"/>
                <a:gd name="connsiteX79" fmla="*/ 1128516 w 1946246"/>
                <a:gd name="connsiteY79" fmla="*/ 2834357 h 4280675"/>
                <a:gd name="connsiteX80" fmla="*/ 1118991 w 1946246"/>
                <a:gd name="connsiteY80" fmla="*/ 3096299 h 4280675"/>
                <a:gd name="connsiteX81" fmla="*/ 1138041 w 1946246"/>
                <a:gd name="connsiteY81" fmla="*/ 3334424 h 4280675"/>
                <a:gd name="connsiteX82" fmla="*/ 1071366 w 1946246"/>
                <a:gd name="connsiteY82" fmla="*/ 3629699 h 4280675"/>
                <a:gd name="connsiteX83" fmla="*/ 995166 w 1946246"/>
                <a:gd name="connsiteY83" fmla="*/ 4029749 h 4280675"/>
                <a:gd name="connsiteX84" fmla="*/ 1061841 w 1946246"/>
                <a:gd name="connsiteY84" fmla="*/ 4182149 h 4280675"/>
                <a:gd name="connsiteX85" fmla="*/ 985641 w 1946246"/>
                <a:gd name="connsiteY85" fmla="*/ 4267874 h 4280675"/>
                <a:gd name="connsiteX86" fmla="*/ 871341 w 1946246"/>
                <a:gd name="connsiteY86" fmla="*/ 4277399 h 4280675"/>
                <a:gd name="connsiteX87" fmla="*/ 833241 w 1946246"/>
                <a:gd name="connsiteY87" fmla="*/ 4239299 h 4280675"/>
                <a:gd name="connsiteX88" fmla="*/ 833241 w 1946246"/>
                <a:gd name="connsiteY88" fmla="*/ 4191674 h 4280675"/>
                <a:gd name="connsiteX89" fmla="*/ 833241 w 1946246"/>
                <a:gd name="connsiteY89" fmla="*/ 4124999 h 4280675"/>
                <a:gd name="connsiteX90" fmla="*/ 861816 w 1946246"/>
                <a:gd name="connsiteY90" fmla="*/ 4020224 h 4280675"/>
                <a:gd name="connsiteX91" fmla="*/ 823716 w 1946246"/>
                <a:gd name="connsiteY91" fmla="*/ 3924974 h 4280675"/>
                <a:gd name="connsiteX92" fmla="*/ 861816 w 1946246"/>
                <a:gd name="connsiteY92" fmla="*/ 3772574 h 4280675"/>
                <a:gd name="connsiteX93" fmla="*/ 833241 w 1946246"/>
                <a:gd name="connsiteY93" fmla="*/ 3377282 h 4280675"/>
                <a:gd name="connsiteX94" fmla="*/ 880866 w 1946246"/>
                <a:gd name="connsiteY94" fmla="*/ 3105824 h 4280675"/>
                <a:gd name="connsiteX95" fmla="*/ 776091 w 1946246"/>
                <a:gd name="connsiteY95" fmla="*/ 2267624 h 4280675"/>
                <a:gd name="connsiteX96" fmla="*/ 690366 w 1946246"/>
                <a:gd name="connsiteY96" fmla="*/ 2858174 h 4280675"/>
                <a:gd name="connsiteX97" fmla="*/ 680841 w 1946246"/>
                <a:gd name="connsiteY97" fmla="*/ 3115349 h 4280675"/>
                <a:gd name="connsiteX98" fmla="*/ 699891 w 1946246"/>
                <a:gd name="connsiteY98" fmla="*/ 3343949 h 4280675"/>
                <a:gd name="connsiteX99" fmla="*/ 671316 w 1946246"/>
                <a:gd name="connsiteY99" fmla="*/ 3648749 h 4280675"/>
                <a:gd name="connsiteX100" fmla="*/ 680841 w 1946246"/>
                <a:gd name="connsiteY100" fmla="*/ 3820199 h 4280675"/>
                <a:gd name="connsiteX101" fmla="*/ 699891 w 1946246"/>
                <a:gd name="connsiteY101" fmla="*/ 3953549 h 4280675"/>
                <a:gd name="connsiteX102" fmla="*/ 699891 w 1946246"/>
                <a:gd name="connsiteY102" fmla="*/ 4039274 h 4280675"/>
                <a:gd name="connsiteX103" fmla="*/ 699891 w 1946246"/>
                <a:gd name="connsiteY103" fmla="*/ 4086899 h 4280675"/>
                <a:gd name="connsiteX104" fmla="*/ 699891 w 1946246"/>
                <a:gd name="connsiteY104" fmla="*/ 4163099 h 4280675"/>
                <a:gd name="connsiteX105" fmla="*/ 709416 w 1946246"/>
                <a:gd name="connsiteY105" fmla="*/ 4258349 h 4280675"/>
                <a:gd name="connsiteX106" fmla="*/ 661791 w 1946246"/>
                <a:gd name="connsiteY106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45665 w 1946246"/>
                <a:gd name="connsiteY58" fmla="*/ 318558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707595 w 1946246"/>
                <a:gd name="connsiteY61" fmla="*/ 74677 h 4280675"/>
                <a:gd name="connsiteX62" fmla="*/ 1793095 w 1946246"/>
                <a:gd name="connsiteY62" fmla="*/ 163294 h 4280675"/>
                <a:gd name="connsiteX63" fmla="*/ 1861492 w 1946246"/>
                <a:gd name="connsiteY63" fmla="*/ 313940 h 4280675"/>
                <a:gd name="connsiteX64" fmla="*/ 1902576 w 1946246"/>
                <a:gd name="connsiteY64" fmla="*/ 468493 h 4280675"/>
                <a:gd name="connsiteX65" fmla="*/ 1938438 w 1946246"/>
                <a:gd name="connsiteY65" fmla="*/ 615233 h 4280675"/>
                <a:gd name="connsiteX66" fmla="*/ 1942398 w 1946246"/>
                <a:gd name="connsiteY66" fmla="*/ 780210 h 4280675"/>
                <a:gd name="connsiteX67" fmla="*/ 1910897 w 1946246"/>
                <a:gd name="connsiteY67" fmla="*/ 914081 h 4280675"/>
                <a:gd name="connsiteX68" fmla="*/ 1837624 w 1946246"/>
                <a:gd name="connsiteY68" fmla="*/ 979237 h 4280675"/>
                <a:gd name="connsiteX69" fmla="*/ 1706453 w 1946246"/>
                <a:gd name="connsiteY69" fmla="*/ 976823 h 4280675"/>
                <a:gd name="connsiteX70" fmla="*/ 1455584 w 1946246"/>
                <a:gd name="connsiteY70" fmla="*/ 967532 h 4280675"/>
                <a:gd name="connsiteX71" fmla="*/ 1263010 w 1946246"/>
                <a:gd name="connsiteY71" fmla="*/ 969695 h 4280675"/>
                <a:gd name="connsiteX72" fmla="*/ 1173216 w 1946246"/>
                <a:gd name="connsiteY72" fmla="*/ 1016295 h 4280675"/>
                <a:gd name="connsiteX73" fmla="*/ 1138041 w 1946246"/>
                <a:gd name="connsiteY73" fmla="*/ 1600874 h 4280675"/>
                <a:gd name="connsiteX74" fmla="*/ 1138041 w 1946246"/>
                <a:gd name="connsiteY74" fmla="*/ 1781849 h 4280675"/>
                <a:gd name="connsiteX75" fmla="*/ 1176141 w 1946246"/>
                <a:gd name="connsiteY75" fmla="*/ 2019974 h 4280675"/>
                <a:gd name="connsiteX76" fmla="*/ 1195191 w 1946246"/>
                <a:gd name="connsiteY76" fmla="*/ 2134274 h 4280675"/>
                <a:gd name="connsiteX77" fmla="*/ 1204716 w 1946246"/>
                <a:gd name="connsiteY77" fmla="*/ 2305724 h 4280675"/>
                <a:gd name="connsiteX78" fmla="*/ 1185666 w 1946246"/>
                <a:gd name="connsiteY78" fmla="*/ 2543849 h 4280675"/>
                <a:gd name="connsiteX79" fmla="*/ 1128516 w 1946246"/>
                <a:gd name="connsiteY79" fmla="*/ 2834357 h 4280675"/>
                <a:gd name="connsiteX80" fmla="*/ 1118991 w 1946246"/>
                <a:gd name="connsiteY80" fmla="*/ 3096299 h 4280675"/>
                <a:gd name="connsiteX81" fmla="*/ 1138041 w 1946246"/>
                <a:gd name="connsiteY81" fmla="*/ 3334424 h 4280675"/>
                <a:gd name="connsiteX82" fmla="*/ 1071366 w 1946246"/>
                <a:gd name="connsiteY82" fmla="*/ 3629699 h 4280675"/>
                <a:gd name="connsiteX83" fmla="*/ 995166 w 1946246"/>
                <a:gd name="connsiteY83" fmla="*/ 4029749 h 4280675"/>
                <a:gd name="connsiteX84" fmla="*/ 1061841 w 1946246"/>
                <a:gd name="connsiteY84" fmla="*/ 4182149 h 4280675"/>
                <a:gd name="connsiteX85" fmla="*/ 985641 w 1946246"/>
                <a:gd name="connsiteY85" fmla="*/ 4267874 h 4280675"/>
                <a:gd name="connsiteX86" fmla="*/ 871341 w 1946246"/>
                <a:gd name="connsiteY86" fmla="*/ 4277399 h 4280675"/>
                <a:gd name="connsiteX87" fmla="*/ 833241 w 1946246"/>
                <a:gd name="connsiteY87" fmla="*/ 4239299 h 4280675"/>
                <a:gd name="connsiteX88" fmla="*/ 833241 w 1946246"/>
                <a:gd name="connsiteY88" fmla="*/ 4191674 h 4280675"/>
                <a:gd name="connsiteX89" fmla="*/ 833241 w 1946246"/>
                <a:gd name="connsiteY89" fmla="*/ 4124999 h 4280675"/>
                <a:gd name="connsiteX90" fmla="*/ 861816 w 1946246"/>
                <a:gd name="connsiteY90" fmla="*/ 4020224 h 4280675"/>
                <a:gd name="connsiteX91" fmla="*/ 823716 w 1946246"/>
                <a:gd name="connsiteY91" fmla="*/ 3924974 h 4280675"/>
                <a:gd name="connsiteX92" fmla="*/ 861816 w 1946246"/>
                <a:gd name="connsiteY92" fmla="*/ 3772574 h 4280675"/>
                <a:gd name="connsiteX93" fmla="*/ 833241 w 1946246"/>
                <a:gd name="connsiteY93" fmla="*/ 3377282 h 4280675"/>
                <a:gd name="connsiteX94" fmla="*/ 880866 w 1946246"/>
                <a:gd name="connsiteY94" fmla="*/ 3105824 h 4280675"/>
                <a:gd name="connsiteX95" fmla="*/ 776091 w 1946246"/>
                <a:gd name="connsiteY95" fmla="*/ 2267624 h 4280675"/>
                <a:gd name="connsiteX96" fmla="*/ 690366 w 1946246"/>
                <a:gd name="connsiteY96" fmla="*/ 2858174 h 4280675"/>
                <a:gd name="connsiteX97" fmla="*/ 680841 w 1946246"/>
                <a:gd name="connsiteY97" fmla="*/ 3115349 h 4280675"/>
                <a:gd name="connsiteX98" fmla="*/ 699891 w 1946246"/>
                <a:gd name="connsiteY98" fmla="*/ 3343949 h 4280675"/>
                <a:gd name="connsiteX99" fmla="*/ 671316 w 1946246"/>
                <a:gd name="connsiteY99" fmla="*/ 3648749 h 4280675"/>
                <a:gd name="connsiteX100" fmla="*/ 680841 w 1946246"/>
                <a:gd name="connsiteY100" fmla="*/ 3820199 h 4280675"/>
                <a:gd name="connsiteX101" fmla="*/ 699891 w 1946246"/>
                <a:gd name="connsiteY101" fmla="*/ 3953549 h 4280675"/>
                <a:gd name="connsiteX102" fmla="*/ 699891 w 1946246"/>
                <a:gd name="connsiteY102" fmla="*/ 4039274 h 4280675"/>
                <a:gd name="connsiteX103" fmla="*/ 699891 w 1946246"/>
                <a:gd name="connsiteY103" fmla="*/ 4086899 h 4280675"/>
                <a:gd name="connsiteX104" fmla="*/ 699891 w 1946246"/>
                <a:gd name="connsiteY104" fmla="*/ 4163099 h 4280675"/>
                <a:gd name="connsiteX105" fmla="*/ 709416 w 1946246"/>
                <a:gd name="connsiteY105" fmla="*/ 4258349 h 4280675"/>
                <a:gd name="connsiteX106" fmla="*/ 661791 w 1946246"/>
                <a:gd name="connsiteY106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39551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79863 w 1946246"/>
                <a:gd name="connsiteY58" fmla="*/ 318558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707595 w 1946246"/>
                <a:gd name="connsiteY61" fmla="*/ 74677 h 4280675"/>
                <a:gd name="connsiteX62" fmla="*/ 1793095 w 1946246"/>
                <a:gd name="connsiteY62" fmla="*/ 163294 h 4280675"/>
                <a:gd name="connsiteX63" fmla="*/ 1861492 w 1946246"/>
                <a:gd name="connsiteY63" fmla="*/ 313940 h 4280675"/>
                <a:gd name="connsiteX64" fmla="*/ 1902576 w 1946246"/>
                <a:gd name="connsiteY64" fmla="*/ 468493 h 4280675"/>
                <a:gd name="connsiteX65" fmla="*/ 1938438 w 1946246"/>
                <a:gd name="connsiteY65" fmla="*/ 615233 h 4280675"/>
                <a:gd name="connsiteX66" fmla="*/ 1942398 w 1946246"/>
                <a:gd name="connsiteY66" fmla="*/ 780210 h 4280675"/>
                <a:gd name="connsiteX67" fmla="*/ 1910897 w 1946246"/>
                <a:gd name="connsiteY67" fmla="*/ 914081 h 4280675"/>
                <a:gd name="connsiteX68" fmla="*/ 1837624 w 1946246"/>
                <a:gd name="connsiteY68" fmla="*/ 979237 h 4280675"/>
                <a:gd name="connsiteX69" fmla="*/ 1706453 w 1946246"/>
                <a:gd name="connsiteY69" fmla="*/ 976823 h 4280675"/>
                <a:gd name="connsiteX70" fmla="*/ 1455584 w 1946246"/>
                <a:gd name="connsiteY70" fmla="*/ 967532 h 4280675"/>
                <a:gd name="connsiteX71" fmla="*/ 1263010 w 1946246"/>
                <a:gd name="connsiteY71" fmla="*/ 969695 h 4280675"/>
                <a:gd name="connsiteX72" fmla="*/ 1173216 w 1946246"/>
                <a:gd name="connsiteY72" fmla="*/ 1016295 h 4280675"/>
                <a:gd name="connsiteX73" fmla="*/ 1138041 w 1946246"/>
                <a:gd name="connsiteY73" fmla="*/ 1600874 h 4280675"/>
                <a:gd name="connsiteX74" fmla="*/ 1138041 w 1946246"/>
                <a:gd name="connsiteY74" fmla="*/ 1781849 h 4280675"/>
                <a:gd name="connsiteX75" fmla="*/ 1176141 w 1946246"/>
                <a:gd name="connsiteY75" fmla="*/ 2019974 h 4280675"/>
                <a:gd name="connsiteX76" fmla="*/ 1195191 w 1946246"/>
                <a:gd name="connsiteY76" fmla="*/ 2134274 h 4280675"/>
                <a:gd name="connsiteX77" fmla="*/ 1204716 w 1946246"/>
                <a:gd name="connsiteY77" fmla="*/ 2305724 h 4280675"/>
                <a:gd name="connsiteX78" fmla="*/ 1185666 w 1946246"/>
                <a:gd name="connsiteY78" fmla="*/ 2543849 h 4280675"/>
                <a:gd name="connsiteX79" fmla="*/ 1128516 w 1946246"/>
                <a:gd name="connsiteY79" fmla="*/ 2834357 h 4280675"/>
                <a:gd name="connsiteX80" fmla="*/ 1118991 w 1946246"/>
                <a:gd name="connsiteY80" fmla="*/ 3096299 h 4280675"/>
                <a:gd name="connsiteX81" fmla="*/ 1138041 w 1946246"/>
                <a:gd name="connsiteY81" fmla="*/ 3334424 h 4280675"/>
                <a:gd name="connsiteX82" fmla="*/ 1071366 w 1946246"/>
                <a:gd name="connsiteY82" fmla="*/ 3629699 h 4280675"/>
                <a:gd name="connsiteX83" fmla="*/ 995166 w 1946246"/>
                <a:gd name="connsiteY83" fmla="*/ 4029749 h 4280675"/>
                <a:gd name="connsiteX84" fmla="*/ 1061841 w 1946246"/>
                <a:gd name="connsiteY84" fmla="*/ 4182149 h 4280675"/>
                <a:gd name="connsiteX85" fmla="*/ 985641 w 1946246"/>
                <a:gd name="connsiteY85" fmla="*/ 4267874 h 4280675"/>
                <a:gd name="connsiteX86" fmla="*/ 871341 w 1946246"/>
                <a:gd name="connsiteY86" fmla="*/ 4277399 h 4280675"/>
                <a:gd name="connsiteX87" fmla="*/ 833241 w 1946246"/>
                <a:gd name="connsiteY87" fmla="*/ 4239299 h 4280675"/>
                <a:gd name="connsiteX88" fmla="*/ 833241 w 1946246"/>
                <a:gd name="connsiteY88" fmla="*/ 4191674 h 4280675"/>
                <a:gd name="connsiteX89" fmla="*/ 833241 w 1946246"/>
                <a:gd name="connsiteY89" fmla="*/ 4124999 h 4280675"/>
                <a:gd name="connsiteX90" fmla="*/ 861816 w 1946246"/>
                <a:gd name="connsiteY90" fmla="*/ 4020224 h 4280675"/>
                <a:gd name="connsiteX91" fmla="*/ 823716 w 1946246"/>
                <a:gd name="connsiteY91" fmla="*/ 3924974 h 4280675"/>
                <a:gd name="connsiteX92" fmla="*/ 861816 w 1946246"/>
                <a:gd name="connsiteY92" fmla="*/ 3772574 h 4280675"/>
                <a:gd name="connsiteX93" fmla="*/ 833241 w 1946246"/>
                <a:gd name="connsiteY93" fmla="*/ 3377282 h 4280675"/>
                <a:gd name="connsiteX94" fmla="*/ 880866 w 1946246"/>
                <a:gd name="connsiteY94" fmla="*/ 3105824 h 4280675"/>
                <a:gd name="connsiteX95" fmla="*/ 776091 w 1946246"/>
                <a:gd name="connsiteY95" fmla="*/ 2267624 h 4280675"/>
                <a:gd name="connsiteX96" fmla="*/ 690366 w 1946246"/>
                <a:gd name="connsiteY96" fmla="*/ 2858174 h 4280675"/>
                <a:gd name="connsiteX97" fmla="*/ 680841 w 1946246"/>
                <a:gd name="connsiteY97" fmla="*/ 3115349 h 4280675"/>
                <a:gd name="connsiteX98" fmla="*/ 699891 w 1946246"/>
                <a:gd name="connsiteY98" fmla="*/ 3343949 h 4280675"/>
                <a:gd name="connsiteX99" fmla="*/ 671316 w 1946246"/>
                <a:gd name="connsiteY99" fmla="*/ 3648749 h 4280675"/>
                <a:gd name="connsiteX100" fmla="*/ 680841 w 1946246"/>
                <a:gd name="connsiteY100" fmla="*/ 3820199 h 4280675"/>
                <a:gd name="connsiteX101" fmla="*/ 699891 w 1946246"/>
                <a:gd name="connsiteY101" fmla="*/ 3953549 h 4280675"/>
                <a:gd name="connsiteX102" fmla="*/ 699891 w 1946246"/>
                <a:gd name="connsiteY102" fmla="*/ 4039274 h 4280675"/>
                <a:gd name="connsiteX103" fmla="*/ 699891 w 1946246"/>
                <a:gd name="connsiteY103" fmla="*/ 4086899 h 4280675"/>
                <a:gd name="connsiteX104" fmla="*/ 699891 w 1946246"/>
                <a:gd name="connsiteY104" fmla="*/ 4163099 h 4280675"/>
                <a:gd name="connsiteX105" fmla="*/ 709416 w 1946246"/>
                <a:gd name="connsiteY105" fmla="*/ 4258349 h 4280675"/>
                <a:gd name="connsiteX106" fmla="*/ 661791 w 1946246"/>
                <a:gd name="connsiteY106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79863 w 1946246"/>
                <a:gd name="connsiteY58" fmla="*/ 318558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707595 w 1946246"/>
                <a:gd name="connsiteY61" fmla="*/ 74677 h 4280675"/>
                <a:gd name="connsiteX62" fmla="*/ 1793095 w 1946246"/>
                <a:gd name="connsiteY62" fmla="*/ 163294 h 4280675"/>
                <a:gd name="connsiteX63" fmla="*/ 1861492 w 1946246"/>
                <a:gd name="connsiteY63" fmla="*/ 313940 h 4280675"/>
                <a:gd name="connsiteX64" fmla="*/ 1902576 w 1946246"/>
                <a:gd name="connsiteY64" fmla="*/ 468493 h 4280675"/>
                <a:gd name="connsiteX65" fmla="*/ 1938438 w 1946246"/>
                <a:gd name="connsiteY65" fmla="*/ 615233 h 4280675"/>
                <a:gd name="connsiteX66" fmla="*/ 1942398 w 1946246"/>
                <a:gd name="connsiteY66" fmla="*/ 780210 h 4280675"/>
                <a:gd name="connsiteX67" fmla="*/ 1910897 w 1946246"/>
                <a:gd name="connsiteY67" fmla="*/ 914081 h 4280675"/>
                <a:gd name="connsiteX68" fmla="*/ 1837624 w 1946246"/>
                <a:gd name="connsiteY68" fmla="*/ 979237 h 4280675"/>
                <a:gd name="connsiteX69" fmla="*/ 1706453 w 1946246"/>
                <a:gd name="connsiteY69" fmla="*/ 976823 h 4280675"/>
                <a:gd name="connsiteX70" fmla="*/ 1455584 w 1946246"/>
                <a:gd name="connsiteY70" fmla="*/ 967532 h 4280675"/>
                <a:gd name="connsiteX71" fmla="*/ 1263010 w 1946246"/>
                <a:gd name="connsiteY71" fmla="*/ 969695 h 4280675"/>
                <a:gd name="connsiteX72" fmla="*/ 1173216 w 1946246"/>
                <a:gd name="connsiteY72" fmla="*/ 1016295 h 4280675"/>
                <a:gd name="connsiteX73" fmla="*/ 1138041 w 1946246"/>
                <a:gd name="connsiteY73" fmla="*/ 1600874 h 4280675"/>
                <a:gd name="connsiteX74" fmla="*/ 1138041 w 1946246"/>
                <a:gd name="connsiteY74" fmla="*/ 1781849 h 4280675"/>
                <a:gd name="connsiteX75" fmla="*/ 1176141 w 1946246"/>
                <a:gd name="connsiteY75" fmla="*/ 2019974 h 4280675"/>
                <a:gd name="connsiteX76" fmla="*/ 1195191 w 1946246"/>
                <a:gd name="connsiteY76" fmla="*/ 2134274 h 4280675"/>
                <a:gd name="connsiteX77" fmla="*/ 1204716 w 1946246"/>
                <a:gd name="connsiteY77" fmla="*/ 2305724 h 4280675"/>
                <a:gd name="connsiteX78" fmla="*/ 1185666 w 1946246"/>
                <a:gd name="connsiteY78" fmla="*/ 2543849 h 4280675"/>
                <a:gd name="connsiteX79" fmla="*/ 1128516 w 1946246"/>
                <a:gd name="connsiteY79" fmla="*/ 2834357 h 4280675"/>
                <a:gd name="connsiteX80" fmla="*/ 1118991 w 1946246"/>
                <a:gd name="connsiteY80" fmla="*/ 3096299 h 4280675"/>
                <a:gd name="connsiteX81" fmla="*/ 1138041 w 1946246"/>
                <a:gd name="connsiteY81" fmla="*/ 3334424 h 4280675"/>
                <a:gd name="connsiteX82" fmla="*/ 1071366 w 1946246"/>
                <a:gd name="connsiteY82" fmla="*/ 3629699 h 4280675"/>
                <a:gd name="connsiteX83" fmla="*/ 995166 w 1946246"/>
                <a:gd name="connsiteY83" fmla="*/ 4029749 h 4280675"/>
                <a:gd name="connsiteX84" fmla="*/ 1061841 w 1946246"/>
                <a:gd name="connsiteY84" fmla="*/ 4182149 h 4280675"/>
                <a:gd name="connsiteX85" fmla="*/ 985641 w 1946246"/>
                <a:gd name="connsiteY85" fmla="*/ 4267874 h 4280675"/>
                <a:gd name="connsiteX86" fmla="*/ 871341 w 1946246"/>
                <a:gd name="connsiteY86" fmla="*/ 4277399 h 4280675"/>
                <a:gd name="connsiteX87" fmla="*/ 833241 w 1946246"/>
                <a:gd name="connsiteY87" fmla="*/ 4239299 h 4280675"/>
                <a:gd name="connsiteX88" fmla="*/ 833241 w 1946246"/>
                <a:gd name="connsiteY88" fmla="*/ 4191674 h 4280675"/>
                <a:gd name="connsiteX89" fmla="*/ 833241 w 1946246"/>
                <a:gd name="connsiteY89" fmla="*/ 4124999 h 4280675"/>
                <a:gd name="connsiteX90" fmla="*/ 861816 w 1946246"/>
                <a:gd name="connsiteY90" fmla="*/ 4020224 h 4280675"/>
                <a:gd name="connsiteX91" fmla="*/ 823716 w 1946246"/>
                <a:gd name="connsiteY91" fmla="*/ 3924974 h 4280675"/>
                <a:gd name="connsiteX92" fmla="*/ 861816 w 1946246"/>
                <a:gd name="connsiteY92" fmla="*/ 3772574 h 4280675"/>
                <a:gd name="connsiteX93" fmla="*/ 833241 w 1946246"/>
                <a:gd name="connsiteY93" fmla="*/ 3377282 h 4280675"/>
                <a:gd name="connsiteX94" fmla="*/ 880866 w 1946246"/>
                <a:gd name="connsiteY94" fmla="*/ 3105824 h 4280675"/>
                <a:gd name="connsiteX95" fmla="*/ 776091 w 1946246"/>
                <a:gd name="connsiteY95" fmla="*/ 2267624 h 4280675"/>
                <a:gd name="connsiteX96" fmla="*/ 690366 w 1946246"/>
                <a:gd name="connsiteY96" fmla="*/ 2858174 h 4280675"/>
                <a:gd name="connsiteX97" fmla="*/ 680841 w 1946246"/>
                <a:gd name="connsiteY97" fmla="*/ 3115349 h 4280675"/>
                <a:gd name="connsiteX98" fmla="*/ 699891 w 1946246"/>
                <a:gd name="connsiteY98" fmla="*/ 3343949 h 4280675"/>
                <a:gd name="connsiteX99" fmla="*/ 671316 w 1946246"/>
                <a:gd name="connsiteY99" fmla="*/ 3648749 h 4280675"/>
                <a:gd name="connsiteX100" fmla="*/ 680841 w 1946246"/>
                <a:gd name="connsiteY100" fmla="*/ 3820199 h 4280675"/>
                <a:gd name="connsiteX101" fmla="*/ 699891 w 1946246"/>
                <a:gd name="connsiteY101" fmla="*/ 3953549 h 4280675"/>
                <a:gd name="connsiteX102" fmla="*/ 699891 w 1946246"/>
                <a:gd name="connsiteY102" fmla="*/ 4039274 h 4280675"/>
                <a:gd name="connsiteX103" fmla="*/ 699891 w 1946246"/>
                <a:gd name="connsiteY103" fmla="*/ 4086899 h 4280675"/>
                <a:gd name="connsiteX104" fmla="*/ 699891 w 1946246"/>
                <a:gd name="connsiteY104" fmla="*/ 4163099 h 4280675"/>
                <a:gd name="connsiteX105" fmla="*/ 709416 w 1946246"/>
                <a:gd name="connsiteY105" fmla="*/ 4258349 h 4280675"/>
                <a:gd name="connsiteX106" fmla="*/ 661791 w 1946246"/>
                <a:gd name="connsiteY106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79863 w 1946246"/>
                <a:gd name="connsiteY58" fmla="*/ 318558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707595 w 1946246"/>
                <a:gd name="connsiteY61" fmla="*/ 74677 h 4280675"/>
                <a:gd name="connsiteX62" fmla="*/ 1793095 w 1946246"/>
                <a:gd name="connsiteY62" fmla="*/ 163294 h 4280675"/>
                <a:gd name="connsiteX63" fmla="*/ 1861492 w 1946246"/>
                <a:gd name="connsiteY63" fmla="*/ 313940 h 4280675"/>
                <a:gd name="connsiteX64" fmla="*/ 1902576 w 1946246"/>
                <a:gd name="connsiteY64" fmla="*/ 468493 h 4280675"/>
                <a:gd name="connsiteX65" fmla="*/ 1938438 w 1946246"/>
                <a:gd name="connsiteY65" fmla="*/ 615233 h 4280675"/>
                <a:gd name="connsiteX66" fmla="*/ 1942398 w 1946246"/>
                <a:gd name="connsiteY66" fmla="*/ 780210 h 4280675"/>
                <a:gd name="connsiteX67" fmla="*/ 1910897 w 1946246"/>
                <a:gd name="connsiteY67" fmla="*/ 914081 h 4280675"/>
                <a:gd name="connsiteX68" fmla="*/ 1837624 w 1946246"/>
                <a:gd name="connsiteY68" fmla="*/ 979237 h 4280675"/>
                <a:gd name="connsiteX69" fmla="*/ 1706453 w 1946246"/>
                <a:gd name="connsiteY69" fmla="*/ 976823 h 4280675"/>
                <a:gd name="connsiteX70" fmla="*/ 1455584 w 1946246"/>
                <a:gd name="connsiteY70" fmla="*/ 967532 h 4280675"/>
                <a:gd name="connsiteX71" fmla="*/ 1263010 w 1946246"/>
                <a:gd name="connsiteY71" fmla="*/ 969695 h 4280675"/>
                <a:gd name="connsiteX72" fmla="*/ 1173216 w 1946246"/>
                <a:gd name="connsiteY72" fmla="*/ 1016295 h 4280675"/>
                <a:gd name="connsiteX73" fmla="*/ 1138041 w 1946246"/>
                <a:gd name="connsiteY73" fmla="*/ 1600874 h 4280675"/>
                <a:gd name="connsiteX74" fmla="*/ 1138041 w 1946246"/>
                <a:gd name="connsiteY74" fmla="*/ 1781849 h 4280675"/>
                <a:gd name="connsiteX75" fmla="*/ 1176141 w 1946246"/>
                <a:gd name="connsiteY75" fmla="*/ 2019974 h 4280675"/>
                <a:gd name="connsiteX76" fmla="*/ 1195191 w 1946246"/>
                <a:gd name="connsiteY76" fmla="*/ 2134274 h 4280675"/>
                <a:gd name="connsiteX77" fmla="*/ 1204716 w 1946246"/>
                <a:gd name="connsiteY77" fmla="*/ 2305724 h 4280675"/>
                <a:gd name="connsiteX78" fmla="*/ 1185666 w 1946246"/>
                <a:gd name="connsiteY78" fmla="*/ 2543849 h 4280675"/>
                <a:gd name="connsiteX79" fmla="*/ 1128516 w 1946246"/>
                <a:gd name="connsiteY79" fmla="*/ 2834357 h 4280675"/>
                <a:gd name="connsiteX80" fmla="*/ 1118991 w 1946246"/>
                <a:gd name="connsiteY80" fmla="*/ 3096299 h 4280675"/>
                <a:gd name="connsiteX81" fmla="*/ 1138041 w 1946246"/>
                <a:gd name="connsiteY81" fmla="*/ 3334424 h 4280675"/>
                <a:gd name="connsiteX82" fmla="*/ 1071366 w 1946246"/>
                <a:gd name="connsiteY82" fmla="*/ 3629699 h 4280675"/>
                <a:gd name="connsiteX83" fmla="*/ 995166 w 1946246"/>
                <a:gd name="connsiteY83" fmla="*/ 4029749 h 4280675"/>
                <a:gd name="connsiteX84" fmla="*/ 1061841 w 1946246"/>
                <a:gd name="connsiteY84" fmla="*/ 4182149 h 4280675"/>
                <a:gd name="connsiteX85" fmla="*/ 985641 w 1946246"/>
                <a:gd name="connsiteY85" fmla="*/ 4267874 h 4280675"/>
                <a:gd name="connsiteX86" fmla="*/ 871341 w 1946246"/>
                <a:gd name="connsiteY86" fmla="*/ 4277399 h 4280675"/>
                <a:gd name="connsiteX87" fmla="*/ 833241 w 1946246"/>
                <a:gd name="connsiteY87" fmla="*/ 4239299 h 4280675"/>
                <a:gd name="connsiteX88" fmla="*/ 833241 w 1946246"/>
                <a:gd name="connsiteY88" fmla="*/ 4191674 h 4280675"/>
                <a:gd name="connsiteX89" fmla="*/ 833241 w 1946246"/>
                <a:gd name="connsiteY89" fmla="*/ 4124999 h 4280675"/>
                <a:gd name="connsiteX90" fmla="*/ 861816 w 1946246"/>
                <a:gd name="connsiteY90" fmla="*/ 4020224 h 4280675"/>
                <a:gd name="connsiteX91" fmla="*/ 823716 w 1946246"/>
                <a:gd name="connsiteY91" fmla="*/ 3924974 h 4280675"/>
                <a:gd name="connsiteX92" fmla="*/ 861816 w 1946246"/>
                <a:gd name="connsiteY92" fmla="*/ 3772574 h 4280675"/>
                <a:gd name="connsiteX93" fmla="*/ 833241 w 1946246"/>
                <a:gd name="connsiteY93" fmla="*/ 3377282 h 4280675"/>
                <a:gd name="connsiteX94" fmla="*/ 880866 w 1946246"/>
                <a:gd name="connsiteY94" fmla="*/ 3105824 h 4280675"/>
                <a:gd name="connsiteX95" fmla="*/ 776091 w 1946246"/>
                <a:gd name="connsiteY95" fmla="*/ 2267624 h 4280675"/>
                <a:gd name="connsiteX96" fmla="*/ 690366 w 1946246"/>
                <a:gd name="connsiteY96" fmla="*/ 2858174 h 4280675"/>
                <a:gd name="connsiteX97" fmla="*/ 680841 w 1946246"/>
                <a:gd name="connsiteY97" fmla="*/ 3115349 h 4280675"/>
                <a:gd name="connsiteX98" fmla="*/ 699891 w 1946246"/>
                <a:gd name="connsiteY98" fmla="*/ 3343949 h 4280675"/>
                <a:gd name="connsiteX99" fmla="*/ 671316 w 1946246"/>
                <a:gd name="connsiteY99" fmla="*/ 3648749 h 4280675"/>
                <a:gd name="connsiteX100" fmla="*/ 680841 w 1946246"/>
                <a:gd name="connsiteY100" fmla="*/ 3820199 h 4280675"/>
                <a:gd name="connsiteX101" fmla="*/ 699891 w 1946246"/>
                <a:gd name="connsiteY101" fmla="*/ 3953549 h 4280675"/>
                <a:gd name="connsiteX102" fmla="*/ 699891 w 1946246"/>
                <a:gd name="connsiteY102" fmla="*/ 4039274 h 4280675"/>
                <a:gd name="connsiteX103" fmla="*/ 699891 w 1946246"/>
                <a:gd name="connsiteY103" fmla="*/ 4086899 h 4280675"/>
                <a:gd name="connsiteX104" fmla="*/ 699891 w 1946246"/>
                <a:gd name="connsiteY104" fmla="*/ 4163099 h 4280675"/>
                <a:gd name="connsiteX105" fmla="*/ 709416 w 1946246"/>
                <a:gd name="connsiteY105" fmla="*/ 4258349 h 4280675"/>
                <a:gd name="connsiteX106" fmla="*/ 661791 w 1946246"/>
                <a:gd name="connsiteY106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79863 w 1946246"/>
                <a:gd name="connsiteY58" fmla="*/ 318558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707595 w 1946246"/>
                <a:gd name="connsiteY61" fmla="*/ 74677 h 4280675"/>
                <a:gd name="connsiteX62" fmla="*/ 1793095 w 1946246"/>
                <a:gd name="connsiteY62" fmla="*/ 163294 h 4280675"/>
                <a:gd name="connsiteX63" fmla="*/ 1861492 w 1946246"/>
                <a:gd name="connsiteY63" fmla="*/ 313940 h 4280675"/>
                <a:gd name="connsiteX64" fmla="*/ 1902576 w 1946246"/>
                <a:gd name="connsiteY64" fmla="*/ 468493 h 4280675"/>
                <a:gd name="connsiteX65" fmla="*/ 1938438 w 1946246"/>
                <a:gd name="connsiteY65" fmla="*/ 615233 h 4280675"/>
                <a:gd name="connsiteX66" fmla="*/ 1942398 w 1946246"/>
                <a:gd name="connsiteY66" fmla="*/ 780210 h 4280675"/>
                <a:gd name="connsiteX67" fmla="*/ 1910897 w 1946246"/>
                <a:gd name="connsiteY67" fmla="*/ 914081 h 4280675"/>
                <a:gd name="connsiteX68" fmla="*/ 1837624 w 1946246"/>
                <a:gd name="connsiteY68" fmla="*/ 979237 h 4280675"/>
                <a:gd name="connsiteX69" fmla="*/ 1706453 w 1946246"/>
                <a:gd name="connsiteY69" fmla="*/ 976823 h 4280675"/>
                <a:gd name="connsiteX70" fmla="*/ 1455584 w 1946246"/>
                <a:gd name="connsiteY70" fmla="*/ 967532 h 4280675"/>
                <a:gd name="connsiteX71" fmla="*/ 1263010 w 1946246"/>
                <a:gd name="connsiteY71" fmla="*/ 969695 h 4280675"/>
                <a:gd name="connsiteX72" fmla="*/ 1173216 w 1946246"/>
                <a:gd name="connsiteY72" fmla="*/ 1016295 h 4280675"/>
                <a:gd name="connsiteX73" fmla="*/ 1138041 w 1946246"/>
                <a:gd name="connsiteY73" fmla="*/ 1600874 h 4280675"/>
                <a:gd name="connsiteX74" fmla="*/ 1138041 w 1946246"/>
                <a:gd name="connsiteY74" fmla="*/ 1781849 h 4280675"/>
                <a:gd name="connsiteX75" fmla="*/ 1176141 w 1946246"/>
                <a:gd name="connsiteY75" fmla="*/ 2019974 h 4280675"/>
                <a:gd name="connsiteX76" fmla="*/ 1195191 w 1946246"/>
                <a:gd name="connsiteY76" fmla="*/ 2134274 h 4280675"/>
                <a:gd name="connsiteX77" fmla="*/ 1204716 w 1946246"/>
                <a:gd name="connsiteY77" fmla="*/ 2305724 h 4280675"/>
                <a:gd name="connsiteX78" fmla="*/ 1185666 w 1946246"/>
                <a:gd name="connsiteY78" fmla="*/ 2543849 h 4280675"/>
                <a:gd name="connsiteX79" fmla="*/ 1128516 w 1946246"/>
                <a:gd name="connsiteY79" fmla="*/ 2834357 h 4280675"/>
                <a:gd name="connsiteX80" fmla="*/ 1118991 w 1946246"/>
                <a:gd name="connsiteY80" fmla="*/ 3096299 h 4280675"/>
                <a:gd name="connsiteX81" fmla="*/ 1138041 w 1946246"/>
                <a:gd name="connsiteY81" fmla="*/ 3334424 h 4280675"/>
                <a:gd name="connsiteX82" fmla="*/ 1071366 w 1946246"/>
                <a:gd name="connsiteY82" fmla="*/ 3629699 h 4280675"/>
                <a:gd name="connsiteX83" fmla="*/ 995166 w 1946246"/>
                <a:gd name="connsiteY83" fmla="*/ 4029749 h 4280675"/>
                <a:gd name="connsiteX84" fmla="*/ 1061841 w 1946246"/>
                <a:gd name="connsiteY84" fmla="*/ 4182149 h 4280675"/>
                <a:gd name="connsiteX85" fmla="*/ 985641 w 1946246"/>
                <a:gd name="connsiteY85" fmla="*/ 4267874 h 4280675"/>
                <a:gd name="connsiteX86" fmla="*/ 871341 w 1946246"/>
                <a:gd name="connsiteY86" fmla="*/ 4277399 h 4280675"/>
                <a:gd name="connsiteX87" fmla="*/ 833241 w 1946246"/>
                <a:gd name="connsiteY87" fmla="*/ 4239299 h 4280675"/>
                <a:gd name="connsiteX88" fmla="*/ 833241 w 1946246"/>
                <a:gd name="connsiteY88" fmla="*/ 4191674 h 4280675"/>
                <a:gd name="connsiteX89" fmla="*/ 833241 w 1946246"/>
                <a:gd name="connsiteY89" fmla="*/ 4124999 h 4280675"/>
                <a:gd name="connsiteX90" fmla="*/ 861816 w 1946246"/>
                <a:gd name="connsiteY90" fmla="*/ 4020224 h 4280675"/>
                <a:gd name="connsiteX91" fmla="*/ 823716 w 1946246"/>
                <a:gd name="connsiteY91" fmla="*/ 3924974 h 4280675"/>
                <a:gd name="connsiteX92" fmla="*/ 861816 w 1946246"/>
                <a:gd name="connsiteY92" fmla="*/ 3772574 h 4280675"/>
                <a:gd name="connsiteX93" fmla="*/ 833241 w 1946246"/>
                <a:gd name="connsiteY93" fmla="*/ 3377282 h 4280675"/>
                <a:gd name="connsiteX94" fmla="*/ 880866 w 1946246"/>
                <a:gd name="connsiteY94" fmla="*/ 3105824 h 4280675"/>
                <a:gd name="connsiteX95" fmla="*/ 776091 w 1946246"/>
                <a:gd name="connsiteY95" fmla="*/ 2267624 h 4280675"/>
                <a:gd name="connsiteX96" fmla="*/ 690366 w 1946246"/>
                <a:gd name="connsiteY96" fmla="*/ 2858174 h 4280675"/>
                <a:gd name="connsiteX97" fmla="*/ 680841 w 1946246"/>
                <a:gd name="connsiteY97" fmla="*/ 3115349 h 4280675"/>
                <a:gd name="connsiteX98" fmla="*/ 699891 w 1946246"/>
                <a:gd name="connsiteY98" fmla="*/ 3343949 h 4280675"/>
                <a:gd name="connsiteX99" fmla="*/ 671316 w 1946246"/>
                <a:gd name="connsiteY99" fmla="*/ 3648749 h 4280675"/>
                <a:gd name="connsiteX100" fmla="*/ 680841 w 1946246"/>
                <a:gd name="connsiteY100" fmla="*/ 3820199 h 4280675"/>
                <a:gd name="connsiteX101" fmla="*/ 699891 w 1946246"/>
                <a:gd name="connsiteY101" fmla="*/ 3953549 h 4280675"/>
                <a:gd name="connsiteX102" fmla="*/ 699891 w 1946246"/>
                <a:gd name="connsiteY102" fmla="*/ 4039274 h 4280675"/>
                <a:gd name="connsiteX103" fmla="*/ 699891 w 1946246"/>
                <a:gd name="connsiteY103" fmla="*/ 4086899 h 4280675"/>
                <a:gd name="connsiteX104" fmla="*/ 699891 w 1946246"/>
                <a:gd name="connsiteY104" fmla="*/ 4163099 h 4280675"/>
                <a:gd name="connsiteX105" fmla="*/ 709416 w 1946246"/>
                <a:gd name="connsiteY105" fmla="*/ 4258349 h 4280675"/>
                <a:gd name="connsiteX106" fmla="*/ 661791 w 1946246"/>
                <a:gd name="connsiteY106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79863 w 1946246"/>
                <a:gd name="connsiteY58" fmla="*/ 318558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707595 w 1946246"/>
                <a:gd name="connsiteY61" fmla="*/ 74677 h 4280675"/>
                <a:gd name="connsiteX62" fmla="*/ 1793095 w 1946246"/>
                <a:gd name="connsiteY62" fmla="*/ 163294 h 4280675"/>
                <a:gd name="connsiteX63" fmla="*/ 1902576 w 1946246"/>
                <a:gd name="connsiteY63" fmla="*/ 468493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79863 w 1946246"/>
                <a:gd name="connsiteY58" fmla="*/ 318558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707595 w 1946246"/>
                <a:gd name="connsiteY61" fmla="*/ 74677 h 4280675"/>
                <a:gd name="connsiteX62" fmla="*/ 1793095 w 1946246"/>
                <a:gd name="connsiteY62" fmla="*/ 163294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79863 w 1946246"/>
                <a:gd name="connsiteY58" fmla="*/ 318558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707595 w 1946246"/>
                <a:gd name="connsiteY61" fmla="*/ 74677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79863 w 1946246"/>
                <a:gd name="connsiteY58" fmla="*/ 318558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88413 w 1946246"/>
                <a:gd name="connsiteY58" fmla="*/ 309696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588413 w 1946246"/>
                <a:gd name="connsiteY58" fmla="*/ 309696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622611 w 1946246"/>
                <a:gd name="connsiteY58" fmla="*/ 309696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622611 w 1946246"/>
                <a:gd name="connsiteY58" fmla="*/ 309696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622611 w 1946246"/>
                <a:gd name="connsiteY58" fmla="*/ 309696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622611 w 1946246"/>
                <a:gd name="connsiteY58" fmla="*/ 309696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61131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656809 w 1946246"/>
                <a:gd name="connsiteY58" fmla="*/ 283112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09832 w 1946246"/>
                <a:gd name="connsiteY55" fmla="*/ 704104 h 4280675"/>
                <a:gd name="connsiteX56" fmla="*/ 1763082 w 1946246"/>
                <a:gd name="connsiteY56" fmla="*/ 516211 h 4280675"/>
                <a:gd name="connsiteX57" fmla="*/ 1696634 w 1946246"/>
                <a:gd name="connsiteY57" fmla="*/ 273822 h 4280675"/>
                <a:gd name="connsiteX58" fmla="*/ 1656809 w 1946246"/>
                <a:gd name="connsiteY58" fmla="*/ 283112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09832 w 1946246"/>
                <a:gd name="connsiteY55" fmla="*/ 704104 h 4280675"/>
                <a:gd name="connsiteX56" fmla="*/ 1703234 w 1946246"/>
                <a:gd name="connsiteY56" fmla="*/ 516211 h 4280675"/>
                <a:gd name="connsiteX57" fmla="*/ 1696634 w 1946246"/>
                <a:gd name="connsiteY57" fmla="*/ 273822 h 4280675"/>
                <a:gd name="connsiteX58" fmla="*/ 1656809 w 1946246"/>
                <a:gd name="connsiteY58" fmla="*/ 283112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09832 w 1946246"/>
                <a:gd name="connsiteY55" fmla="*/ 704104 h 4280675"/>
                <a:gd name="connsiteX56" fmla="*/ 1703234 w 1946246"/>
                <a:gd name="connsiteY56" fmla="*/ 516211 h 4280675"/>
                <a:gd name="connsiteX57" fmla="*/ 1696634 w 1946246"/>
                <a:gd name="connsiteY57" fmla="*/ 273822 h 4280675"/>
                <a:gd name="connsiteX58" fmla="*/ 1622610 w 1946246"/>
                <a:gd name="connsiteY58" fmla="*/ 283112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09832 w 1946246"/>
                <a:gd name="connsiteY55" fmla="*/ 704104 h 4280675"/>
                <a:gd name="connsiteX56" fmla="*/ 1703234 w 1946246"/>
                <a:gd name="connsiteY56" fmla="*/ 516211 h 4280675"/>
                <a:gd name="connsiteX57" fmla="*/ 1670984 w 1946246"/>
                <a:gd name="connsiteY57" fmla="*/ 282683 h 4280675"/>
                <a:gd name="connsiteX58" fmla="*/ 1622610 w 1946246"/>
                <a:gd name="connsiteY58" fmla="*/ 283112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94026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6246"/>
                <a:gd name="connsiteY0" fmla="*/ 4277399 h 4280675"/>
                <a:gd name="connsiteX1" fmla="*/ 490341 w 1946246"/>
                <a:gd name="connsiteY1" fmla="*/ 4239299 h 4280675"/>
                <a:gd name="connsiteX2" fmla="*/ 461766 w 1946246"/>
                <a:gd name="connsiteY2" fmla="*/ 4201199 h 4280675"/>
                <a:gd name="connsiteX3" fmla="*/ 557016 w 1946246"/>
                <a:gd name="connsiteY3" fmla="*/ 4020224 h 4280675"/>
                <a:gd name="connsiteX4" fmla="*/ 537966 w 1946246"/>
                <a:gd name="connsiteY4" fmla="*/ 3839249 h 4280675"/>
                <a:gd name="connsiteX5" fmla="*/ 433191 w 1946246"/>
                <a:gd name="connsiteY5" fmla="*/ 3458249 h 4280675"/>
                <a:gd name="connsiteX6" fmla="*/ 404616 w 1946246"/>
                <a:gd name="connsiteY6" fmla="*/ 3210599 h 4280675"/>
                <a:gd name="connsiteX7" fmla="*/ 433191 w 1946246"/>
                <a:gd name="connsiteY7" fmla="*/ 3010574 h 4280675"/>
                <a:gd name="connsiteX8" fmla="*/ 433191 w 1946246"/>
                <a:gd name="connsiteY8" fmla="*/ 2724824 h 4280675"/>
                <a:gd name="connsiteX9" fmla="*/ 385566 w 1946246"/>
                <a:gd name="connsiteY9" fmla="*/ 2467649 h 4280675"/>
                <a:gd name="connsiteX10" fmla="*/ 337941 w 1946246"/>
                <a:gd name="connsiteY10" fmla="*/ 2267624 h 4280675"/>
                <a:gd name="connsiteX11" fmla="*/ 395091 w 1946246"/>
                <a:gd name="connsiteY11" fmla="*/ 1819949 h 4280675"/>
                <a:gd name="connsiteX12" fmla="*/ 414141 w 1946246"/>
                <a:gd name="connsiteY12" fmla="*/ 1486574 h 4280675"/>
                <a:gd name="connsiteX13" fmla="*/ 404616 w 1946246"/>
                <a:gd name="connsiteY13" fmla="*/ 1191299 h 4280675"/>
                <a:gd name="connsiteX14" fmla="*/ 404616 w 1946246"/>
                <a:gd name="connsiteY14" fmla="*/ 1096049 h 4280675"/>
                <a:gd name="connsiteX15" fmla="*/ 309366 w 1946246"/>
                <a:gd name="connsiteY15" fmla="*/ 1343699 h 4280675"/>
                <a:gd name="connsiteX16" fmla="*/ 271266 w 1946246"/>
                <a:gd name="connsiteY16" fmla="*/ 1496099 h 4280675"/>
                <a:gd name="connsiteX17" fmla="*/ 261741 w 1946246"/>
                <a:gd name="connsiteY17" fmla="*/ 1648499 h 4280675"/>
                <a:gd name="connsiteX18" fmla="*/ 147441 w 1946246"/>
                <a:gd name="connsiteY18" fmla="*/ 1924724 h 4280675"/>
                <a:gd name="connsiteX19" fmla="*/ 118866 w 1946246"/>
                <a:gd name="connsiteY19" fmla="*/ 2029499 h 4280675"/>
                <a:gd name="connsiteX20" fmla="*/ 185541 w 1946246"/>
                <a:gd name="connsiteY20" fmla="*/ 2096174 h 4280675"/>
                <a:gd name="connsiteX21" fmla="*/ 233166 w 1946246"/>
                <a:gd name="connsiteY21" fmla="*/ 2229524 h 4280675"/>
                <a:gd name="connsiteX22" fmla="*/ 252216 w 1946246"/>
                <a:gd name="connsiteY22" fmla="*/ 2286674 h 4280675"/>
                <a:gd name="connsiteX23" fmla="*/ 195066 w 1946246"/>
                <a:gd name="connsiteY23" fmla="*/ 2258099 h 4280675"/>
                <a:gd name="connsiteX24" fmla="*/ 137916 w 1946246"/>
                <a:gd name="connsiteY24" fmla="*/ 2210474 h 4280675"/>
                <a:gd name="connsiteX25" fmla="*/ 137916 w 1946246"/>
                <a:gd name="connsiteY25" fmla="*/ 2286674 h 4280675"/>
                <a:gd name="connsiteX26" fmla="*/ 176016 w 1946246"/>
                <a:gd name="connsiteY26" fmla="*/ 2343824 h 4280675"/>
                <a:gd name="connsiteX27" fmla="*/ 176016 w 1946246"/>
                <a:gd name="connsiteY27" fmla="*/ 2391449 h 4280675"/>
                <a:gd name="connsiteX28" fmla="*/ 99816 w 1946246"/>
                <a:gd name="connsiteY28" fmla="*/ 2391449 h 4280675"/>
                <a:gd name="connsiteX29" fmla="*/ 4566 w 1946246"/>
                <a:gd name="connsiteY29" fmla="*/ 2267624 h 4280675"/>
                <a:gd name="connsiteX30" fmla="*/ 14091 w 1946246"/>
                <a:gd name="connsiteY30" fmla="*/ 2096174 h 4280675"/>
                <a:gd name="connsiteX31" fmla="*/ 4566 w 1946246"/>
                <a:gd name="connsiteY31" fmla="*/ 2019974 h 4280675"/>
                <a:gd name="connsiteX32" fmla="*/ 52191 w 1946246"/>
                <a:gd name="connsiteY32" fmla="*/ 1667549 h 4280675"/>
                <a:gd name="connsiteX33" fmla="*/ 80766 w 1946246"/>
                <a:gd name="connsiteY33" fmla="*/ 1438949 h 4280675"/>
                <a:gd name="connsiteX34" fmla="*/ 118866 w 1946246"/>
                <a:gd name="connsiteY34" fmla="*/ 1115099 h 4280675"/>
                <a:gd name="connsiteX35" fmla="*/ 185541 w 1946246"/>
                <a:gd name="connsiteY35" fmla="*/ 829349 h 4280675"/>
                <a:gd name="connsiteX36" fmla="*/ 347466 w 1946246"/>
                <a:gd name="connsiteY36" fmla="*/ 705524 h 4280675"/>
                <a:gd name="connsiteX37" fmla="*/ 595116 w 1946246"/>
                <a:gd name="connsiteY37" fmla="*/ 553124 h 4280675"/>
                <a:gd name="connsiteX38" fmla="*/ 642741 w 1946246"/>
                <a:gd name="connsiteY38" fmla="*/ 486449 h 4280675"/>
                <a:gd name="connsiteX39" fmla="*/ 614166 w 1946246"/>
                <a:gd name="connsiteY39" fmla="*/ 429299 h 4280675"/>
                <a:gd name="connsiteX40" fmla="*/ 566541 w 1946246"/>
                <a:gd name="connsiteY40" fmla="*/ 238799 h 4280675"/>
                <a:gd name="connsiteX41" fmla="*/ 595116 w 1946246"/>
                <a:gd name="connsiteY41" fmla="*/ 76874 h 4280675"/>
                <a:gd name="connsiteX42" fmla="*/ 671316 w 1946246"/>
                <a:gd name="connsiteY42" fmla="*/ 10199 h 4280675"/>
                <a:gd name="connsiteX43" fmla="*/ 861816 w 1946246"/>
                <a:gd name="connsiteY43" fmla="*/ 10199 h 4280675"/>
                <a:gd name="connsiteX44" fmla="*/ 947541 w 1946246"/>
                <a:gd name="connsiteY44" fmla="*/ 105449 h 4280675"/>
                <a:gd name="connsiteX45" fmla="*/ 976116 w 1946246"/>
                <a:gd name="connsiteY45" fmla="*/ 267374 h 4280675"/>
                <a:gd name="connsiteX46" fmla="*/ 938016 w 1946246"/>
                <a:gd name="connsiteY46" fmla="*/ 400724 h 4280675"/>
                <a:gd name="connsiteX47" fmla="*/ 909441 w 1946246"/>
                <a:gd name="connsiteY47" fmla="*/ 467399 h 4280675"/>
                <a:gd name="connsiteX48" fmla="*/ 928491 w 1946246"/>
                <a:gd name="connsiteY48" fmla="*/ 534074 h 4280675"/>
                <a:gd name="connsiteX49" fmla="*/ 1004691 w 1946246"/>
                <a:gd name="connsiteY49" fmla="*/ 610274 h 4280675"/>
                <a:gd name="connsiteX50" fmla="*/ 1132418 w 1946246"/>
                <a:gd name="connsiteY50" fmla="*/ 668751 h 4280675"/>
                <a:gd name="connsiteX51" fmla="*/ 1271392 w 1946246"/>
                <a:gd name="connsiteY51" fmla="*/ 644819 h 4280675"/>
                <a:gd name="connsiteX52" fmla="*/ 1416963 w 1946246"/>
                <a:gd name="connsiteY52" fmla="*/ 634394 h 4280675"/>
                <a:gd name="connsiteX53" fmla="*/ 1542512 w 1946246"/>
                <a:gd name="connsiteY53" fmla="*/ 693062 h 4280675"/>
                <a:gd name="connsiteX54" fmla="*/ 1656298 w 1946246"/>
                <a:gd name="connsiteY54" fmla="*/ 730433 h 4280675"/>
                <a:gd name="connsiteX55" fmla="*/ 1709832 w 1946246"/>
                <a:gd name="connsiteY55" fmla="*/ 704104 h 4280675"/>
                <a:gd name="connsiteX56" fmla="*/ 1703234 w 1946246"/>
                <a:gd name="connsiteY56" fmla="*/ 516211 h 4280675"/>
                <a:gd name="connsiteX57" fmla="*/ 1670984 w 1946246"/>
                <a:gd name="connsiteY57" fmla="*/ 282683 h 4280675"/>
                <a:gd name="connsiteX58" fmla="*/ 1622610 w 1946246"/>
                <a:gd name="connsiteY58" fmla="*/ 283112 h 4280675"/>
                <a:gd name="connsiteX59" fmla="*/ 1511468 w 1946246"/>
                <a:gd name="connsiteY59" fmla="*/ 217528 h 4280675"/>
                <a:gd name="connsiteX60" fmla="*/ 1563743 w 1946246"/>
                <a:gd name="connsiteY60" fmla="*/ 100099 h 4280675"/>
                <a:gd name="connsiteX61" fmla="*/ 1699045 w 1946246"/>
                <a:gd name="connsiteY61" fmla="*/ 48093 h 4280675"/>
                <a:gd name="connsiteX62" fmla="*/ 1801646 w 1946246"/>
                <a:gd name="connsiteY62" fmla="*/ 136710 h 4280675"/>
                <a:gd name="connsiteX63" fmla="*/ 1842727 w 1946246"/>
                <a:gd name="connsiteY63" fmla="*/ 371016 h 4280675"/>
                <a:gd name="connsiteX64" fmla="*/ 1938438 w 1946246"/>
                <a:gd name="connsiteY64" fmla="*/ 615233 h 4280675"/>
                <a:gd name="connsiteX65" fmla="*/ 1942398 w 1946246"/>
                <a:gd name="connsiteY65" fmla="*/ 780210 h 4280675"/>
                <a:gd name="connsiteX66" fmla="*/ 1910897 w 1946246"/>
                <a:gd name="connsiteY66" fmla="*/ 914081 h 4280675"/>
                <a:gd name="connsiteX67" fmla="*/ 1837624 w 1946246"/>
                <a:gd name="connsiteY67" fmla="*/ 979237 h 4280675"/>
                <a:gd name="connsiteX68" fmla="*/ 1706453 w 1946246"/>
                <a:gd name="connsiteY68" fmla="*/ 976823 h 4280675"/>
                <a:gd name="connsiteX69" fmla="*/ 1455584 w 1946246"/>
                <a:gd name="connsiteY69" fmla="*/ 967532 h 4280675"/>
                <a:gd name="connsiteX70" fmla="*/ 1263010 w 1946246"/>
                <a:gd name="connsiteY70" fmla="*/ 969695 h 4280675"/>
                <a:gd name="connsiteX71" fmla="*/ 1173216 w 1946246"/>
                <a:gd name="connsiteY71" fmla="*/ 1016295 h 4280675"/>
                <a:gd name="connsiteX72" fmla="*/ 1138041 w 1946246"/>
                <a:gd name="connsiteY72" fmla="*/ 1600874 h 4280675"/>
                <a:gd name="connsiteX73" fmla="*/ 1138041 w 1946246"/>
                <a:gd name="connsiteY73" fmla="*/ 1781849 h 4280675"/>
                <a:gd name="connsiteX74" fmla="*/ 1176141 w 1946246"/>
                <a:gd name="connsiteY74" fmla="*/ 2019974 h 4280675"/>
                <a:gd name="connsiteX75" fmla="*/ 1195191 w 1946246"/>
                <a:gd name="connsiteY75" fmla="*/ 2134274 h 4280675"/>
                <a:gd name="connsiteX76" fmla="*/ 1204716 w 1946246"/>
                <a:gd name="connsiteY76" fmla="*/ 2305724 h 4280675"/>
                <a:gd name="connsiteX77" fmla="*/ 1185666 w 1946246"/>
                <a:gd name="connsiteY77" fmla="*/ 2543849 h 4280675"/>
                <a:gd name="connsiteX78" fmla="*/ 1128516 w 1946246"/>
                <a:gd name="connsiteY78" fmla="*/ 2834357 h 4280675"/>
                <a:gd name="connsiteX79" fmla="*/ 1118991 w 1946246"/>
                <a:gd name="connsiteY79" fmla="*/ 3096299 h 4280675"/>
                <a:gd name="connsiteX80" fmla="*/ 1138041 w 1946246"/>
                <a:gd name="connsiteY80" fmla="*/ 3334424 h 4280675"/>
                <a:gd name="connsiteX81" fmla="*/ 1071366 w 1946246"/>
                <a:gd name="connsiteY81" fmla="*/ 3629699 h 4280675"/>
                <a:gd name="connsiteX82" fmla="*/ 995166 w 1946246"/>
                <a:gd name="connsiteY82" fmla="*/ 4029749 h 4280675"/>
                <a:gd name="connsiteX83" fmla="*/ 1061841 w 1946246"/>
                <a:gd name="connsiteY83" fmla="*/ 4182149 h 4280675"/>
                <a:gd name="connsiteX84" fmla="*/ 985641 w 1946246"/>
                <a:gd name="connsiteY84" fmla="*/ 4267874 h 4280675"/>
                <a:gd name="connsiteX85" fmla="*/ 871341 w 1946246"/>
                <a:gd name="connsiteY85" fmla="*/ 4277399 h 4280675"/>
                <a:gd name="connsiteX86" fmla="*/ 833241 w 1946246"/>
                <a:gd name="connsiteY86" fmla="*/ 4239299 h 4280675"/>
                <a:gd name="connsiteX87" fmla="*/ 833241 w 1946246"/>
                <a:gd name="connsiteY87" fmla="*/ 4191674 h 4280675"/>
                <a:gd name="connsiteX88" fmla="*/ 833241 w 1946246"/>
                <a:gd name="connsiteY88" fmla="*/ 4124999 h 4280675"/>
                <a:gd name="connsiteX89" fmla="*/ 861816 w 1946246"/>
                <a:gd name="connsiteY89" fmla="*/ 4020224 h 4280675"/>
                <a:gd name="connsiteX90" fmla="*/ 823716 w 1946246"/>
                <a:gd name="connsiteY90" fmla="*/ 3924974 h 4280675"/>
                <a:gd name="connsiteX91" fmla="*/ 861816 w 1946246"/>
                <a:gd name="connsiteY91" fmla="*/ 3772574 h 4280675"/>
                <a:gd name="connsiteX92" fmla="*/ 833241 w 1946246"/>
                <a:gd name="connsiteY92" fmla="*/ 3377282 h 4280675"/>
                <a:gd name="connsiteX93" fmla="*/ 880866 w 1946246"/>
                <a:gd name="connsiteY93" fmla="*/ 3105824 h 4280675"/>
                <a:gd name="connsiteX94" fmla="*/ 776091 w 1946246"/>
                <a:gd name="connsiteY94" fmla="*/ 2267624 h 4280675"/>
                <a:gd name="connsiteX95" fmla="*/ 690366 w 1946246"/>
                <a:gd name="connsiteY95" fmla="*/ 2858174 h 4280675"/>
                <a:gd name="connsiteX96" fmla="*/ 680841 w 1946246"/>
                <a:gd name="connsiteY96" fmla="*/ 3115349 h 4280675"/>
                <a:gd name="connsiteX97" fmla="*/ 699891 w 1946246"/>
                <a:gd name="connsiteY97" fmla="*/ 3343949 h 4280675"/>
                <a:gd name="connsiteX98" fmla="*/ 671316 w 1946246"/>
                <a:gd name="connsiteY98" fmla="*/ 3648749 h 4280675"/>
                <a:gd name="connsiteX99" fmla="*/ 680841 w 1946246"/>
                <a:gd name="connsiteY99" fmla="*/ 3820199 h 4280675"/>
                <a:gd name="connsiteX100" fmla="*/ 699891 w 1946246"/>
                <a:gd name="connsiteY100" fmla="*/ 3953549 h 4280675"/>
                <a:gd name="connsiteX101" fmla="*/ 699891 w 1946246"/>
                <a:gd name="connsiteY101" fmla="*/ 4039274 h 4280675"/>
                <a:gd name="connsiteX102" fmla="*/ 699891 w 1946246"/>
                <a:gd name="connsiteY102" fmla="*/ 4086899 h 4280675"/>
                <a:gd name="connsiteX103" fmla="*/ 699891 w 1946246"/>
                <a:gd name="connsiteY103" fmla="*/ 4163099 h 4280675"/>
                <a:gd name="connsiteX104" fmla="*/ 709416 w 1946246"/>
                <a:gd name="connsiteY104" fmla="*/ 4258349 h 4280675"/>
                <a:gd name="connsiteX105" fmla="*/ 661791 w 1946246"/>
                <a:gd name="connsiteY105" fmla="*/ 4277399 h 4280675"/>
                <a:gd name="connsiteX0" fmla="*/ 661791 w 1943312"/>
                <a:gd name="connsiteY0" fmla="*/ 4277399 h 4280675"/>
                <a:gd name="connsiteX1" fmla="*/ 490341 w 1943312"/>
                <a:gd name="connsiteY1" fmla="*/ 4239299 h 4280675"/>
                <a:gd name="connsiteX2" fmla="*/ 461766 w 1943312"/>
                <a:gd name="connsiteY2" fmla="*/ 4201199 h 4280675"/>
                <a:gd name="connsiteX3" fmla="*/ 557016 w 1943312"/>
                <a:gd name="connsiteY3" fmla="*/ 4020224 h 4280675"/>
                <a:gd name="connsiteX4" fmla="*/ 537966 w 1943312"/>
                <a:gd name="connsiteY4" fmla="*/ 3839249 h 4280675"/>
                <a:gd name="connsiteX5" fmla="*/ 433191 w 1943312"/>
                <a:gd name="connsiteY5" fmla="*/ 3458249 h 4280675"/>
                <a:gd name="connsiteX6" fmla="*/ 404616 w 1943312"/>
                <a:gd name="connsiteY6" fmla="*/ 3210599 h 4280675"/>
                <a:gd name="connsiteX7" fmla="*/ 433191 w 1943312"/>
                <a:gd name="connsiteY7" fmla="*/ 3010574 h 4280675"/>
                <a:gd name="connsiteX8" fmla="*/ 433191 w 1943312"/>
                <a:gd name="connsiteY8" fmla="*/ 2724824 h 4280675"/>
                <a:gd name="connsiteX9" fmla="*/ 385566 w 1943312"/>
                <a:gd name="connsiteY9" fmla="*/ 2467649 h 4280675"/>
                <a:gd name="connsiteX10" fmla="*/ 337941 w 1943312"/>
                <a:gd name="connsiteY10" fmla="*/ 2267624 h 4280675"/>
                <a:gd name="connsiteX11" fmla="*/ 395091 w 1943312"/>
                <a:gd name="connsiteY11" fmla="*/ 1819949 h 4280675"/>
                <a:gd name="connsiteX12" fmla="*/ 414141 w 1943312"/>
                <a:gd name="connsiteY12" fmla="*/ 1486574 h 4280675"/>
                <a:gd name="connsiteX13" fmla="*/ 404616 w 1943312"/>
                <a:gd name="connsiteY13" fmla="*/ 1191299 h 4280675"/>
                <a:gd name="connsiteX14" fmla="*/ 404616 w 1943312"/>
                <a:gd name="connsiteY14" fmla="*/ 1096049 h 4280675"/>
                <a:gd name="connsiteX15" fmla="*/ 309366 w 1943312"/>
                <a:gd name="connsiteY15" fmla="*/ 1343699 h 4280675"/>
                <a:gd name="connsiteX16" fmla="*/ 271266 w 1943312"/>
                <a:gd name="connsiteY16" fmla="*/ 1496099 h 4280675"/>
                <a:gd name="connsiteX17" fmla="*/ 261741 w 1943312"/>
                <a:gd name="connsiteY17" fmla="*/ 1648499 h 4280675"/>
                <a:gd name="connsiteX18" fmla="*/ 147441 w 1943312"/>
                <a:gd name="connsiteY18" fmla="*/ 1924724 h 4280675"/>
                <a:gd name="connsiteX19" fmla="*/ 118866 w 1943312"/>
                <a:gd name="connsiteY19" fmla="*/ 2029499 h 4280675"/>
                <a:gd name="connsiteX20" fmla="*/ 185541 w 1943312"/>
                <a:gd name="connsiteY20" fmla="*/ 2096174 h 4280675"/>
                <a:gd name="connsiteX21" fmla="*/ 233166 w 1943312"/>
                <a:gd name="connsiteY21" fmla="*/ 2229524 h 4280675"/>
                <a:gd name="connsiteX22" fmla="*/ 252216 w 1943312"/>
                <a:gd name="connsiteY22" fmla="*/ 2286674 h 4280675"/>
                <a:gd name="connsiteX23" fmla="*/ 195066 w 1943312"/>
                <a:gd name="connsiteY23" fmla="*/ 2258099 h 4280675"/>
                <a:gd name="connsiteX24" fmla="*/ 137916 w 1943312"/>
                <a:gd name="connsiteY24" fmla="*/ 2210474 h 4280675"/>
                <a:gd name="connsiteX25" fmla="*/ 137916 w 1943312"/>
                <a:gd name="connsiteY25" fmla="*/ 2286674 h 4280675"/>
                <a:gd name="connsiteX26" fmla="*/ 176016 w 1943312"/>
                <a:gd name="connsiteY26" fmla="*/ 2343824 h 4280675"/>
                <a:gd name="connsiteX27" fmla="*/ 176016 w 1943312"/>
                <a:gd name="connsiteY27" fmla="*/ 2391449 h 4280675"/>
                <a:gd name="connsiteX28" fmla="*/ 99816 w 1943312"/>
                <a:gd name="connsiteY28" fmla="*/ 2391449 h 4280675"/>
                <a:gd name="connsiteX29" fmla="*/ 4566 w 1943312"/>
                <a:gd name="connsiteY29" fmla="*/ 2267624 h 4280675"/>
                <a:gd name="connsiteX30" fmla="*/ 14091 w 1943312"/>
                <a:gd name="connsiteY30" fmla="*/ 2096174 h 4280675"/>
                <a:gd name="connsiteX31" fmla="*/ 4566 w 1943312"/>
                <a:gd name="connsiteY31" fmla="*/ 2019974 h 4280675"/>
                <a:gd name="connsiteX32" fmla="*/ 52191 w 1943312"/>
                <a:gd name="connsiteY32" fmla="*/ 1667549 h 4280675"/>
                <a:gd name="connsiteX33" fmla="*/ 80766 w 1943312"/>
                <a:gd name="connsiteY33" fmla="*/ 1438949 h 4280675"/>
                <a:gd name="connsiteX34" fmla="*/ 118866 w 1943312"/>
                <a:gd name="connsiteY34" fmla="*/ 1115099 h 4280675"/>
                <a:gd name="connsiteX35" fmla="*/ 185541 w 1943312"/>
                <a:gd name="connsiteY35" fmla="*/ 829349 h 4280675"/>
                <a:gd name="connsiteX36" fmla="*/ 347466 w 1943312"/>
                <a:gd name="connsiteY36" fmla="*/ 705524 h 4280675"/>
                <a:gd name="connsiteX37" fmla="*/ 595116 w 1943312"/>
                <a:gd name="connsiteY37" fmla="*/ 553124 h 4280675"/>
                <a:gd name="connsiteX38" fmla="*/ 642741 w 1943312"/>
                <a:gd name="connsiteY38" fmla="*/ 486449 h 4280675"/>
                <a:gd name="connsiteX39" fmla="*/ 614166 w 1943312"/>
                <a:gd name="connsiteY39" fmla="*/ 429299 h 4280675"/>
                <a:gd name="connsiteX40" fmla="*/ 566541 w 1943312"/>
                <a:gd name="connsiteY40" fmla="*/ 238799 h 4280675"/>
                <a:gd name="connsiteX41" fmla="*/ 595116 w 1943312"/>
                <a:gd name="connsiteY41" fmla="*/ 76874 h 4280675"/>
                <a:gd name="connsiteX42" fmla="*/ 671316 w 1943312"/>
                <a:gd name="connsiteY42" fmla="*/ 10199 h 4280675"/>
                <a:gd name="connsiteX43" fmla="*/ 861816 w 1943312"/>
                <a:gd name="connsiteY43" fmla="*/ 10199 h 4280675"/>
                <a:gd name="connsiteX44" fmla="*/ 947541 w 1943312"/>
                <a:gd name="connsiteY44" fmla="*/ 105449 h 4280675"/>
                <a:gd name="connsiteX45" fmla="*/ 976116 w 1943312"/>
                <a:gd name="connsiteY45" fmla="*/ 267374 h 4280675"/>
                <a:gd name="connsiteX46" fmla="*/ 938016 w 1943312"/>
                <a:gd name="connsiteY46" fmla="*/ 400724 h 4280675"/>
                <a:gd name="connsiteX47" fmla="*/ 909441 w 1943312"/>
                <a:gd name="connsiteY47" fmla="*/ 467399 h 4280675"/>
                <a:gd name="connsiteX48" fmla="*/ 928491 w 1943312"/>
                <a:gd name="connsiteY48" fmla="*/ 534074 h 4280675"/>
                <a:gd name="connsiteX49" fmla="*/ 1004691 w 1943312"/>
                <a:gd name="connsiteY49" fmla="*/ 610274 h 4280675"/>
                <a:gd name="connsiteX50" fmla="*/ 1132418 w 1943312"/>
                <a:gd name="connsiteY50" fmla="*/ 668751 h 4280675"/>
                <a:gd name="connsiteX51" fmla="*/ 1271392 w 1943312"/>
                <a:gd name="connsiteY51" fmla="*/ 644819 h 4280675"/>
                <a:gd name="connsiteX52" fmla="*/ 1416963 w 1943312"/>
                <a:gd name="connsiteY52" fmla="*/ 634394 h 4280675"/>
                <a:gd name="connsiteX53" fmla="*/ 1542512 w 1943312"/>
                <a:gd name="connsiteY53" fmla="*/ 693062 h 4280675"/>
                <a:gd name="connsiteX54" fmla="*/ 1656298 w 1943312"/>
                <a:gd name="connsiteY54" fmla="*/ 730433 h 4280675"/>
                <a:gd name="connsiteX55" fmla="*/ 1709832 w 1943312"/>
                <a:gd name="connsiteY55" fmla="*/ 704104 h 4280675"/>
                <a:gd name="connsiteX56" fmla="*/ 1703234 w 1943312"/>
                <a:gd name="connsiteY56" fmla="*/ 516211 h 4280675"/>
                <a:gd name="connsiteX57" fmla="*/ 1670984 w 1943312"/>
                <a:gd name="connsiteY57" fmla="*/ 282683 h 4280675"/>
                <a:gd name="connsiteX58" fmla="*/ 1622610 w 1943312"/>
                <a:gd name="connsiteY58" fmla="*/ 283112 h 4280675"/>
                <a:gd name="connsiteX59" fmla="*/ 1511468 w 1943312"/>
                <a:gd name="connsiteY59" fmla="*/ 217528 h 4280675"/>
                <a:gd name="connsiteX60" fmla="*/ 1563743 w 1943312"/>
                <a:gd name="connsiteY60" fmla="*/ 100099 h 4280675"/>
                <a:gd name="connsiteX61" fmla="*/ 1699045 w 1943312"/>
                <a:gd name="connsiteY61" fmla="*/ 48093 h 4280675"/>
                <a:gd name="connsiteX62" fmla="*/ 1801646 w 1943312"/>
                <a:gd name="connsiteY62" fmla="*/ 136710 h 4280675"/>
                <a:gd name="connsiteX63" fmla="*/ 1842727 w 1943312"/>
                <a:gd name="connsiteY63" fmla="*/ 371016 h 4280675"/>
                <a:gd name="connsiteX64" fmla="*/ 1878590 w 1943312"/>
                <a:gd name="connsiteY64" fmla="*/ 615233 h 4280675"/>
                <a:gd name="connsiteX65" fmla="*/ 1942398 w 1943312"/>
                <a:gd name="connsiteY65" fmla="*/ 780210 h 4280675"/>
                <a:gd name="connsiteX66" fmla="*/ 1910897 w 1943312"/>
                <a:gd name="connsiteY66" fmla="*/ 914081 h 4280675"/>
                <a:gd name="connsiteX67" fmla="*/ 1837624 w 1943312"/>
                <a:gd name="connsiteY67" fmla="*/ 979237 h 4280675"/>
                <a:gd name="connsiteX68" fmla="*/ 1706453 w 1943312"/>
                <a:gd name="connsiteY68" fmla="*/ 976823 h 4280675"/>
                <a:gd name="connsiteX69" fmla="*/ 1455584 w 1943312"/>
                <a:gd name="connsiteY69" fmla="*/ 967532 h 4280675"/>
                <a:gd name="connsiteX70" fmla="*/ 1263010 w 1943312"/>
                <a:gd name="connsiteY70" fmla="*/ 969695 h 4280675"/>
                <a:gd name="connsiteX71" fmla="*/ 1173216 w 1943312"/>
                <a:gd name="connsiteY71" fmla="*/ 1016295 h 4280675"/>
                <a:gd name="connsiteX72" fmla="*/ 1138041 w 1943312"/>
                <a:gd name="connsiteY72" fmla="*/ 1600874 h 4280675"/>
                <a:gd name="connsiteX73" fmla="*/ 1138041 w 1943312"/>
                <a:gd name="connsiteY73" fmla="*/ 1781849 h 4280675"/>
                <a:gd name="connsiteX74" fmla="*/ 1176141 w 1943312"/>
                <a:gd name="connsiteY74" fmla="*/ 2019974 h 4280675"/>
                <a:gd name="connsiteX75" fmla="*/ 1195191 w 1943312"/>
                <a:gd name="connsiteY75" fmla="*/ 2134274 h 4280675"/>
                <a:gd name="connsiteX76" fmla="*/ 1204716 w 1943312"/>
                <a:gd name="connsiteY76" fmla="*/ 2305724 h 4280675"/>
                <a:gd name="connsiteX77" fmla="*/ 1185666 w 1943312"/>
                <a:gd name="connsiteY77" fmla="*/ 2543849 h 4280675"/>
                <a:gd name="connsiteX78" fmla="*/ 1128516 w 1943312"/>
                <a:gd name="connsiteY78" fmla="*/ 2834357 h 4280675"/>
                <a:gd name="connsiteX79" fmla="*/ 1118991 w 1943312"/>
                <a:gd name="connsiteY79" fmla="*/ 3096299 h 4280675"/>
                <a:gd name="connsiteX80" fmla="*/ 1138041 w 1943312"/>
                <a:gd name="connsiteY80" fmla="*/ 3334424 h 4280675"/>
                <a:gd name="connsiteX81" fmla="*/ 1071366 w 1943312"/>
                <a:gd name="connsiteY81" fmla="*/ 3629699 h 4280675"/>
                <a:gd name="connsiteX82" fmla="*/ 995166 w 1943312"/>
                <a:gd name="connsiteY82" fmla="*/ 4029749 h 4280675"/>
                <a:gd name="connsiteX83" fmla="*/ 1061841 w 1943312"/>
                <a:gd name="connsiteY83" fmla="*/ 4182149 h 4280675"/>
                <a:gd name="connsiteX84" fmla="*/ 985641 w 1943312"/>
                <a:gd name="connsiteY84" fmla="*/ 4267874 h 4280675"/>
                <a:gd name="connsiteX85" fmla="*/ 871341 w 1943312"/>
                <a:gd name="connsiteY85" fmla="*/ 4277399 h 4280675"/>
                <a:gd name="connsiteX86" fmla="*/ 833241 w 1943312"/>
                <a:gd name="connsiteY86" fmla="*/ 4239299 h 4280675"/>
                <a:gd name="connsiteX87" fmla="*/ 833241 w 1943312"/>
                <a:gd name="connsiteY87" fmla="*/ 4191674 h 4280675"/>
                <a:gd name="connsiteX88" fmla="*/ 833241 w 1943312"/>
                <a:gd name="connsiteY88" fmla="*/ 4124999 h 4280675"/>
                <a:gd name="connsiteX89" fmla="*/ 861816 w 1943312"/>
                <a:gd name="connsiteY89" fmla="*/ 4020224 h 4280675"/>
                <a:gd name="connsiteX90" fmla="*/ 823716 w 1943312"/>
                <a:gd name="connsiteY90" fmla="*/ 3924974 h 4280675"/>
                <a:gd name="connsiteX91" fmla="*/ 861816 w 1943312"/>
                <a:gd name="connsiteY91" fmla="*/ 3772574 h 4280675"/>
                <a:gd name="connsiteX92" fmla="*/ 833241 w 1943312"/>
                <a:gd name="connsiteY92" fmla="*/ 3377282 h 4280675"/>
                <a:gd name="connsiteX93" fmla="*/ 880866 w 1943312"/>
                <a:gd name="connsiteY93" fmla="*/ 3105824 h 4280675"/>
                <a:gd name="connsiteX94" fmla="*/ 776091 w 1943312"/>
                <a:gd name="connsiteY94" fmla="*/ 2267624 h 4280675"/>
                <a:gd name="connsiteX95" fmla="*/ 690366 w 1943312"/>
                <a:gd name="connsiteY95" fmla="*/ 2858174 h 4280675"/>
                <a:gd name="connsiteX96" fmla="*/ 680841 w 1943312"/>
                <a:gd name="connsiteY96" fmla="*/ 3115349 h 4280675"/>
                <a:gd name="connsiteX97" fmla="*/ 699891 w 1943312"/>
                <a:gd name="connsiteY97" fmla="*/ 3343949 h 4280675"/>
                <a:gd name="connsiteX98" fmla="*/ 671316 w 1943312"/>
                <a:gd name="connsiteY98" fmla="*/ 3648749 h 4280675"/>
                <a:gd name="connsiteX99" fmla="*/ 680841 w 1943312"/>
                <a:gd name="connsiteY99" fmla="*/ 3820199 h 4280675"/>
                <a:gd name="connsiteX100" fmla="*/ 699891 w 1943312"/>
                <a:gd name="connsiteY100" fmla="*/ 3953549 h 4280675"/>
                <a:gd name="connsiteX101" fmla="*/ 699891 w 1943312"/>
                <a:gd name="connsiteY101" fmla="*/ 4039274 h 4280675"/>
                <a:gd name="connsiteX102" fmla="*/ 699891 w 1943312"/>
                <a:gd name="connsiteY102" fmla="*/ 4086899 h 4280675"/>
                <a:gd name="connsiteX103" fmla="*/ 699891 w 1943312"/>
                <a:gd name="connsiteY103" fmla="*/ 4163099 h 4280675"/>
                <a:gd name="connsiteX104" fmla="*/ 709416 w 1943312"/>
                <a:gd name="connsiteY104" fmla="*/ 4258349 h 4280675"/>
                <a:gd name="connsiteX105" fmla="*/ 661791 w 1943312"/>
                <a:gd name="connsiteY105" fmla="*/ 4277399 h 4280675"/>
                <a:gd name="connsiteX0" fmla="*/ 661791 w 1912904"/>
                <a:gd name="connsiteY0" fmla="*/ 4277399 h 4280675"/>
                <a:gd name="connsiteX1" fmla="*/ 490341 w 1912904"/>
                <a:gd name="connsiteY1" fmla="*/ 4239299 h 4280675"/>
                <a:gd name="connsiteX2" fmla="*/ 461766 w 1912904"/>
                <a:gd name="connsiteY2" fmla="*/ 4201199 h 4280675"/>
                <a:gd name="connsiteX3" fmla="*/ 557016 w 1912904"/>
                <a:gd name="connsiteY3" fmla="*/ 4020224 h 4280675"/>
                <a:gd name="connsiteX4" fmla="*/ 537966 w 1912904"/>
                <a:gd name="connsiteY4" fmla="*/ 3839249 h 4280675"/>
                <a:gd name="connsiteX5" fmla="*/ 433191 w 1912904"/>
                <a:gd name="connsiteY5" fmla="*/ 3458249 h 4280675"/>
                <a:gd name="connsiteX6" fmla="*/ 404616 w 1912904"/>
                <a:gd name="connsiteY6" fmla="*/ 3210599 h 4280675"/>
                <a:gd name="connsiteX7" fmla="*/ 433191 w 1912904"/>
                <a:gd name="connsiteY7" fmla="*/ 3010574 h 4280675"/>
                <a:gd name="connsiteX8" fmla="*/ 433191 w 1912904"/>
                <a:gd name="connsiteY8" fmla="*/ 2724824 h 4280675"/>
                <a:gd name="connsiteX9" fmla="*/ 385566 w 1912904"/>
                <a:gd name="connsiteY9" fmla="*/ 2467649 h 4280675"/>
                <a:gd name="connsiteX10" fmla="*/ 337941 w 1912904"/>
                <a:gd name="connsiteY10" fmla="*/ 2267624 h 4280675"/>
                <a:gd name="connsiteX11" fmla="*/ 395091 w 1912904"/>
                <a:gd name="connsiteY11" fmla="*/ 1819949 h 4280675"/>
                <a:gd name="connsiteX12" fmla="*/ 414141 w 1912904"/>
                <a:gd name="connsiteY12" fmla="*/ 1486574 h 4280675"/>
                <a:gd name="connsiteX13" fmla="*/ 404616 w 1912904"/>
                <a:gd name="connsiteY13" fmla="*/ 1191299 h 4280675"/>
                <a:gd name="connsiteX14" fmla="*/ 404616 w 1912904"/>
                <a:gd name="connsiteY14" fmla="*/ 1096049 h 4280675"/>
                <a:gd name="connsiteX15" fmla="*/ 309366 w 1912904"/>
                <a:gd name="connsiteY15" fmla="*/ 1343699 h 4280675"/>
                <a:gd name="connsiteX16" fmla="*/ 271266 w 1912904"/>
                <a:gd name="connsiteY16" fmla="*/ 1496099 h 4280675"/>
                <a:gd name="connsiteX17" fmla="*/ 261741 w 1912904"/>
                <a:gd name="connsiteY17" fmla="*/ 1648499 h 4280675"/>
                <a:gd name="connsiteX18" fmla="*/ 147441 w 1912904"/>
                <a:gd name="connsiteY18" fmla="*/ 1924724 h 4280675"/>
                <a:gd name="connsiteX19" fmla="*/ 118866 w 1912904"/>
                <a:gd name="connsiteY19" fmla="*/ 2029499 h 4280675"/>
                <a:gd name="connsiteX20" fmla="*/ 185541 w 1912904"/>
                <a:gd name="connsiteY20" fmla="*/ 2096174 h 4280675"/>
                <a:gd name="connsiteX21" fmla="*/ 233166 w 1912904"/>
                <a:gd name="connsiteY21" fmla="*/ 2229524 h 4280675"/>
                <a:gd name="connsiteX22" fmla="*/ 252216 w 1912904"/>
                <a:gd name="connsiteY22" fmla="*/ 2286674 h 4280675"/>
                <a:gd name="connsiteX23" fmla="*/ 195066 w 1912904"/>
                <a:gd name="connsiteY23" fmla="*/ 2258099 h 4280675"/>
                <a:gd name="connsiteX24" fmla="*/ 137916 w 1912904"/>
                <a:gd name="connsiteY24" fmla="*/ 2210474 h 4280675"/>
                <a:gd name="connsiteX25" fmla="*/ 137916 w 1912904"/>
                <a:gd name="connsiteY25" fmla="*/ 2286674 h 4280675"/>
                <a:gd name="connsiteX26" fmla="*/ 176016 w 1912904"/>
                <a:gd name="connsiteY26" fmla="*/ 2343824 h 4280675"/>
                <a:gd name="connsiteX27" fmla="*/ 176016 w 1912904"/>
                <a:gd name="connsiteY27" fmla="*/ 2391449 h 4280675"/>
                <a:gd name="connsiteX28" fmla="*/ 99816 w 1912904"/>
                <a:gd name="connsiteY28" fmla="*/ 2391449 h 4280675"/>
                <a:gd name="connsiteX29" fmla="*/ 4566 w 1912904"/>
                <a:gd name="connsiteY29" fmla="*/ 2267624 h 4280675"/>
                <a:gd name="connsiteX30" fmla="*/ 14091 w 1912904"/>
                <a:gd name="connsiteY30" fmla="*/ 2096174 h 4280675"/>
                <a:gd name="connsiteX31" fmla="*/ 4566 w 1912904"/>
                <a:gd name="connsiteY31" fmla="*/ 2019974 h 4280675"/>
                <a:gd name="connsiteX32" fmla="*/ 52191 w 1912904"/>
                <a:gd name="connsiteY32" fmla="*/ 1667549 h 4280675"/>
                <a:gd name="connsiteX33" fmla="*/ 80766 w 1912904"/>
                <a:gd name="connsiteY33" fmla="*/ 1438949 h 4280675"/>
                <a:gd name="connsiteX34" fmla="*/ 118866 w 1912904"/>
                <a:gd name="connsiteY34" fmla="*/ 1115099 h 4280675"/>
                <a:gd name="connsiteX35" fmla="*/ 185541 w 1912904"/>
                <a:gd name="connsiteY35" fmla="*/ 829349 h 4280675"/>
                <a:gd name="connsiteX36" fmla="*/ 347466 w 1912904"/>
                <a:gd name="connsiteY36" fmla="*/ 705524 h 4280675"/>
                <a:gd name="connsiteX37" fmla="*/ 595116 w 1912904"/>
                <a:gd name="connsiteY37" fmla="*/ 553124 h 4280675"/>
                <a:gd name="connsiteX38" fmla="*/ 642741 w 1912904"/>
                <a:gd name="connsiteY38" fmla="*/ 486449 h 4280675"/>
                <a:gd name="connsiteX39" fmla="*/ 614166 w 1912904"/>
                <a:gd name="connsiteY39" fmla="*/ 429299 h 4280675"/>
                <a:gd name="connsiteX40" fmla="*/ 566541 w 1912904"/>
                <a:gd name="connsiteY40" fmla="*/ 238799 h 4280675"/>
                <a:gd name="connsiteX41" fmla="*/ 595116 w 1912904"/>
                <a:gd name="connsiteY41" fmla="*/ 76874 h 4280675"/>
                <a:gd name="connsiteX42" fmla="*/ 671316 w 1912904"/>
                <a:gd name="connsiteY42" fmla="*/ 10199 h 4280675"/>
                <a:gd name="connsiteX43" fmla="*/ 861816 w 1912904"/>
                <a:gd name="connsiteY43" fmla="*/ 10199 h 4280675"/>
                <a:gd name="connsiteX44" fmla="*/ 947541 w 1912904"/>
                <a:gd name="connsiteY44" fmla="*/ 105449 h 4280675"/>
                <a:gd name="connsiteX45" fmla="*/ 976116 w 1912904"/>
                <a:gd name="connsiteY45" fmla="*/ 267374 h 4280675"/>
                <a:gd name="connsiteX46" fmla="*/ 938016 w 1912904"/>
                <a:gd name="connsiteY46" fmla="*/ 400724 h 4280675"/>
                <a:gd name="connsiteX47" fmla="*/ 909441 w 1912904"/>
                <a:gd name="connsiteY47" fmla="*/ 467399 h 4280675"/>
                <a:gd name="connsiteX48" fmla="*/ 928491 w 1912904"/>
                <a:gd name="connsiteY48" fmla="*/ 534074 h 4280675"/>
                <a:gd name="connsiteX49" fmla="*/ 1004691 w 1912904"/>
                <a:gd name="connsiteY49" fmla="*/ 610274 h 4280675"/>
                <a:gd name="connsiteX50" fmla="*/ 1132418 w 1912904"/>
                <a:gd name="connsiteY50" fmla="*/ 668751 h 4280675"/>
                <a:gd name="connsiteX51" fmla="*/ 1271392 w 1912904"/>
                <a:gd name="connsiteY51" fmla="*/ 644819 h 4280675"/>
                <a:gd name="connsiteX52" fmla="*/ 1416963 w 1912904"/>
                <a:gd name="connsiteY52" fmla="*/ 634394 h 4280675"/>
                <a:gd name="connsiteX53" fmla="*/ 1542512 w 1912904"/>
                <a:gd name="connsiteY53" fmla="*/ 693062 h 4280675"/>
                <a:gd name="connsiteX54" fmla="*/ 1656298 w 1912904"/>
                <a:gd name="connsiteY54" fmla="*/ 730433 h 4280675"/>
                <a:gd name="connsiteX55" fmla="*/ 1709832 w 1912904"/>
                <a:gd name="connsiteY55" fmla="*/ 704104 h 4280675"/>
                <a:gd name="connsiteX56" fmla="*/ 1703234 w 1912904"/>
                <a:gd name="connsiteY56" fmla="*/ 516211 h 4280675"/>
                <a:gd name="connsiteX57" fmla="*/ 1670984 w 1912904"/>
                <a:gd name="connsiteY57" fmla="*/ 282683 h 4280675"/>
                <a:gd name="connsiteX58" fmla="*/ 1622610 w 1912904"/>
                <a:gd name="connsiteY58" fmla="*/ 283112 h 4280675"/>
                <a:gd name="connsiteX59" fmla="*/ 1511468 w 1912904"/>
                <a:gd name="connsiteY59" fmla="*/ 217528 h 4280675"/>
                <a:gd name="connsiteX60" fmla="*/ 1563743 w 1912904"/>
                <a:gd name="connsiteY60" fmla="*/ 100099 h 4280675"/>
                <a:gd name="connsiteX61" fmla="*/ 1699045 w 1912904"/>
                <a:gd name="connsiteY61" fmla="*/ 48093 h 4280675"/>
                <a:gd name="connsiteX62" fmla="*/ 1801646 w 1912904"/>
                <a:gd name="connsiteY62" fmla="*/ 136710 h 4280675"/>
                <a:gd name="connsiteX63" fmla="*/ 1842727 w 1912904"/>
                <a:gd name="connsiteY63" fmla="*/ 371016 h 4280675"/>
                <a:gd name="connsiteX64" fmla="*/ 1878590 w 1912904"/>
                <a:gd name="connsiteY64" fmla="*/ 615233 h 4280675"/>
                <a:gd name="connsiteX65" fmla="*/ 1891099 w 1912904"/>
                <a:gd name="connsiteY65" fmla="*/ 780210 h 4280675"/>
                <a:gd name="connsiteX66" fmla="*/ 1910897 w 1912904"/>
                <a:gd name="connsiteY66" fmla="*/ 914081 h 4280675"/>
                <a:gd name="connsiteX67" fmla="*/ 1837624 w 1912904"/>
                <a:gd name="connsiteY67" fmla="*/ 979237 h 4280675"/>
                <a:gd name="connsiteX68" fmla="*/ 1706453 w 1912904"/>
                <a:gd name="connsiteY68" fmla="*/ 976823 h 4280675"/>
                <a:gd name="connsiteX69" fmla="*/ 1455584 w 1912904"/>
                <a:gd name="connsiteY69" fmla="*/ 967532 h 4280675"/>
                <a:gd name="connsiteX70" fmla="*/ 1263010 w 1912904"/>
                <a:gd name="connsiteY70" fmla="*/ 969695 h 4280675"/>
                <a:gd name="connsiteX71" fmla="*/ 1173216 w 1912904"/>
                <a:gd name="connsiteY71" fmla="*/ 1016295 h 4280675"/>
                <a:gd name="connsiteX72" fmla="*/ 1138041 w 1912904"/>
                <a:gd name="connsiteY72" fmla="*/ 1600874 h 4280675"/>
                <a:gd name="connsiteX73" fmla="*/ 1138041 w 1912904"/>
                <a:gd name="connsiteY73" fmla="*/ 1781849 h 4280675"/>
                <a:gd name="connsiteX74" fmla="*/ 1176141 w 1912904"/>
                <a:gd name="connsiteY74" fmla="*/ 2019974 h 4280675"/>
                <a:gd name="connsiteX75" fmla="*/ 1195191 w 1912904"/>
                <a:gd name="connsiteY75" fmla="*/ 2134274 h 4280675"/>
                <a:gd name="connsiteX76" fmla="*/ 1204716 w 1912904"/>
                <a:gd name="connsiteY76" fmla="*/ 2305724 h 4280675"/>
                <a:gd name="connsiteX77" fmla="*/ 1185666 w 1912904"/>
                <a:gd name="connsiteY77" fmla="*/ 2543849 h 4280675"/>
                <a:gd name="connsiteX78" fmla="*/ 1128516 w 1912904"/>
                <a:gd name="connsiteY78" fmla="*/ 2834357 h 4280675"/>
                <a:gd name="connsiteX79" fmla="*/ 1118991 w 1912904"/>
                <a:gd name="connsiteY79" fmla="*/ 3096299 h 4280675"/>
                <a:gd name="connsiteX80" fmla="*/ 1138041 w 1912904"/>
                <a:gd name="connsiteY80" fmla="*/ 3334424 h 4280675"/>
                <a:gd name="connsiteX81" fmla="*/ 1071366 w 1912904"/>
                <a:gd name="connsiteY81" fmla="*/ 3629699 h 4280675"/>
                <a:gd name="connsiteX82" fmla="*/ 995166 w 1912904"/>
                <a:gd name="connsiteY82" fmla="*/ 4029749 h 4280675"/>
                <a:gd name="connsiteX83" fmla="*/ 1061841 w 1912904"/>
                <a:gd name="connsiteY83" fmla="*/ 4182149 h 4280675"/>
                <a:gd name="connsiteX84" fmla="*/ 985641 w 1912904"/>
                <a:gd name="connsiteY84" fmla="*/ 4267874 h 4280675"/>
                <a:gd name="connsiteX85" fmla="*/ 871341 w 1912904"/>
                <a:gd name="connsiteY85" fmla="*/ 4277399 h 4280675"/>
                <a:gd name="connsiteX86" fmla="*/ 833241 w 1912904"/>
                <a:gd name="connsiteY86" fmla="*/ 4239299 h 4280675"/>
                <a:gd name="connsiteX87" fmla="*/ 833241 w 1912904"/>
                <a:gd name="connsiteY87" fmla="*/ 4191674 h 4280675"/>
                <a:gd name="connsiteX88" fmla="*/ 833241 w 1912904"/>
                <a:gd name="connsiteY88" fmla="*/ 4124999 h 4280675"/>
                <a:gd name="connsiteX89" fmla="*/ 861816 w 1912904"/>
                <a:gd name="connsiteY89" fmla="*/ 4020224 h 4280675"/>
                <a:gd name="connsiteX90" fmla="*/ 823716 w 1912904"/>
                <a:gd name="connsiteY90" fmla="*/ 3924974 h 4280675"/>
                <a:gd name="connsiteX91" fmla="*/ 861816 w 1912904"/>
                <a:gd name="connsiteY91" fmla="*/ 3772574 h 4280675"/>
                <a:gd name="connsiteX92" fmla="*/ 833241 w 1912904"/>
                <a:gd name="connsiteY92" fmla="*/ 3377282 h 4280675"/>
                <a:gd name="connsiteX93" fmla="*/ 880866 w 1912904"/>
                <a:gd name="connsiteY93" fmla="*/ 3105824 h 4280675"/>
                <a:gd name="connsiteX94" fmla="*/ 776091 w 1912904"/>
                <a:gd name="connsiteY94" fmla="*/ 2267624 h 4280675"/>
                <a:gd name="connsiteX95" fmla="*/ 690366 w 1912904"/>
                <a:gd name="connsiteY95" fmla="*/ 2858174 h 4280675"/>
                <a:gd name="connsiteX96" fmla="*/ 680841 w 1912904"/>
                <a:gd name="connsiteY96" fmla="*/ 3115349 h 4280675"/>
                <a:gd name="connsiteX97" fmla="*/ 699891 w 1912904"/>
                <a:gd name="connsiteY97" fmla="*/ 3343949 h 4280675"/>
                <a:gd name="connsiteX98" fmla="*/ 671316 w 1912904"/>
                <a:gd name="connsiteY98" fmla="*/ 3648749 h 4280675"/>
                <a:gd name="connsiteX99" fmla="*/ 680841 w 1912904"/>
                <a:gd name="connsiteY99" fmla="*/ 3820199 h 4280675"/>
                <a:gd name="connsiteX100" fmla="*/ 699891 w 1912904"/>
                <a:gd name="connsiteY100" fmla="*/ 3953549 h 4280675"/>
                <a:gd name="connsiteX101" fmla="*/ 699891 w 1912904"/>
                <a:gd name="connsiteY101" fmla="*/ 4039274 h 4280675"/>
                <a:gd name="connsiteX102" fmla="*/ 699891 w 1912904"/>
                <a:gd name="connsiteY102" fmla="*/ 4086899 h 4280675"/>
                <a:gd name="connsiteX103" fmla="*/ 699891 w 1912904"/>
                <a:gd name="connsiteY103" fmla="*/ 4163099 h 4280675"/>
                <a:gd name="connsiteX104" fmla="*/ 709416 w 1912904"/>
                <a:gd name="connsiteY104" fmla="*/ 4258349 h 4280675"/>
                <a:gd name="connsiteX105" fmla="*/ 661791 w 1912904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703234 w 1891130"/>
                <a:gd name="connsiteY56" fmla="*/ 516211 h 4280675"/>
                <a:gd name="connsiteX57" fmla="*/ 1670984 w 1891130"/>
                <a:gd name="connsiteY57" fmla="*/ 282683 h 4280675"/>
                <a:gd name="connsiteX58" fmla="*/ 1622610 w 1891130"/>
                <a:gd name="connsiteY58" fmla="*/ 283112 h 4280675"/>
                <a:gd name="connsiteX59" fmla="*/ 1511468 w 1891130"/>
                <a:gd name="connsiteY59" fmla="*/ 217528 h 4280675"/>
                <a:gd name="connsiteX60" fmla="*/ 1563743 w 1891130"/>
                <a:gd name="connsiteY60" fmla="*/ 100099 h 4280675"/>
                <a:gd name="connsiteX61" fmla="*/ 1699045 w 1891130"/>
                <a:gd name="connsiteY61" fmla="*/ 48093 h 4280675"/>
                <a:gd name="connsiteX62" fmla="*/ 1801646 w 1891130"/>
                <a:gd name="connsiteY62" fmla="*/ 136710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837624 w 1891130"/>
                <a:gd name="connsiteY67" fmla="*/ 979237 h 4280675"/>
                <a:gd name="connsiteX68" fmla="*/ 1706453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703234 w 1891130"/>
                <a:gd name="connsiteY56" fmla="*/ 516211 h 4280675"/>
                <a:gd name="connsiteX57" fmla="*/ 1670984 w 1891130"/>
                <a:gd name="connsiteY57" fmla="*/ 282683 h 4280675"/>
                <a:gd name="connsiteX58" fmla="*/ 1622610 w 1891130"/>
                <a:gd name="connsiteY58" fmla="*/ 283112 h 4280675"/>
                <a:gd name="connsiteX59" fmla="*/ 1511468 w 1891130"/>
                <a:gd name="connsiteY59" fmla="*/ 217528 h 4280675"/>
                <a:gd name="connsiteX60" fmla="*/ 1563743 w 1891130"/>
                <a:gd name="connsiteY60" fmla="*/ 100099 h 4280675"/>
                <a:gd name="connsiteX61" fmla="*/ 1699045 w 1891130"/>
                <a:gd name="connsiteY61" fmla="*/ 48093 h 4280675"/>
                <a:gd name="connsiteX62" fmla="*/ 1801646 w 1891130"/>
                <a:gd name="connsiteY62" fmla="*/ 136710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706453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703234 w 1891130"/>
                <a:gd name="connsiteY56" fmla="*/ 516211 h 4280675"/>
                <a:gd name="connsiteX57" fmla="*/ 1670984 w 1891130"/>
                <a:gd name="connsiteY57" fmla="*/ 282683 h 4280675"/>
                <a:gd name="connsiteX58" fmla="*/ 1622610 w 1891130"/>
                <a:gd name="connsiteY58" fmla="*/ 283112 h 4280675"/>
                <a:gd name="connsiteX59" fmla="*/ 1511468 w 1891130"/>
                <a:gd name="connsiteY59" fmla="*/ 217528 h 4280675"/>
                <a:gd name="connsiteX60" fmla="*/ 1563743 w 1891130"/>
                <a:gd name="connsiteY60" fmla="*/ 100099 h 4280675"/>
                <a:gd name="connsiteX61" fmla="*/ 1699045 w 1891130"/>
                <a:gd name="connsiteY61" fmla="*/ 48093 h 4280675"/>
                <a:gd name="connsiteX62" fmla="*/ 1801646 w 1891130"/>
                <a:gd name="connsiteY62" fmla="*/ 136710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703234 w 1891130"/>
                <a:gd name="connsiteY56" fmla="*/ 516211 h 4280675"/>
                <a:gd name="connsiteX57" fmla="*/ 1670984 w 1891130"/>
                <a:gd name="connsiteY57" fmla="*/ 282683 h 4280675"/>
                <a:gd name="connsiteX58" fmla="*/ 1622610 w 1891130"/>
                <a:gd name="connsiteY58" fmla="*/ 283112 h 4280675"/>
                <a:gd name="connsiteX59" fmla="*/ 1511468 w 1891130"/>
                <a:gd name="connsiteY59" fmla="*/ 217528 h 4280675"/>
                <a:gd name="connsiteX60" fmla="*/ 1563743 w 1891130"/>
                <a:gd name="connsiteY60" fmla="*/ 100099 h 4280675"/>
                <a:gd name="connsiteX61" fmla="*/ 1699045 w 1891130"/>
                <a:gd name="connsiteY61" fmla="*/ 48093 h 4280675"/>
                <a:gd name="connsiteX62" fmla="*/ 1767448 w 1891130"/>
                <a:gd name="connsiteY62" fmla="*/ 154433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703234 w 1891130"/>
                <a:gd name="connsiteY56" fmla="*/ 516211 h 4280675"/>
                <a:gd name="connsiteX57" fmla="*/ 1670984 w 1891130"/>
                <a:gd name="connsiteY57" fmla="*/ 282683 h 4280675"/>
                <a:gd name="connsiteX58" fmla="*/ 1622610 w 1891130"/>
                <a:gd name="connsiteY58" fmla="*/ 283112 h 4280675"/>
                <a:gd name="connsiteX59" fmla="*/ 1511468 w 1891130"/>
                <a:gd name="connsiteY59" fmla="*/ 217528 h 4280675"/>
                <a:gd name="connsiteX60" fmla="*/ 1563743 w 1891130"/>
                <a:gd name="connsiteY60" fmla="*/ 100099 h 4280675"/>
                <a:gd name="connsiteX61" fmla="*/ 1681946 w 1891130"/>
                <a:gd name="connsiteY61" fmla="*/ 74677 h 4280675"/>
                <a:gd name="connsiteX62" fmla="*/ 1767448 w 1891130"/>
                <a:gd name="connsiteY62" fmla="*/ 154433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694685 w 1891130"/>
                <a:gd name="connsiteY56" fmla="*/ 507350 h 4280675"/>
                <a:gd name="connsiteX57" fmla="*/ 1670984 w 1891130"/>
                <a:gd name="connsiteY57" fmla="*/ 282683 h 4280675"/>
                <a:gd name="connsiteX58" fmla="*/ 1622610 w 1891130"/>
                <a:gd name="connsiteY58" fmla="*/ 283112 h 4280675"/>
                <a:gd name="connsiteX59" fmla="*/ 1511468 w 1891130"/>
                <a:gd name="connsiteY59" fmla="*/ 217528 h 4280675"/>
                <a:gd name="connsiteX60" fmla="*/ 1563743 w 1891130"/>
                <a:gd name="connsiteY60" fmla="*/ 100099 h 4280675"/>
                <a:gd name="connsiteX61" fmla="*/ 1681946 w 1891130"/>
                <a:gd name="connsiteY61" fmla="*/ 74677 h 4280675"/>
                <a:gd name="connsiteX62" fmla="*/ 1767448 w 1891130"/>
                <a:gd name="connsiteY62" fmla="*/ 154433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694685 w 1891130"/>
                <a:gd name="connsiteY56" fmla="*/ 507350 h 4280675"/>
                <a:gd name="connsiteX57" fmla="*/ 1645336 w 1891130"/>
                <a:gd name="connsiteY57" fmla="*/ 309267 h 4280675"/>
                <a:gd name="connsiteX58" fmla="*/ 1622610 w 1891130"/>
                <a:gd name="connsiteY58" fmla="*/ 283112 h 4280675"/>
                <a:gd name="connsiteX59" fmla="*/ 1511468 w 1891130"/>
                <a:gd name="connsiteY59" fmla="*/ 217528 h 4280675"/>
                <a:gd name="connsiteX60" fmla="*/ 1563743 w 1891130"/>
                <a:gd name="connsiteY60" fmla="*/ 100099 h 4280675"/>
                <a:gd name="connsiteX61" fmla="*/ 1681946 w 1891130"/>
                <a:gd name="connsiteY61" fmla="*/ 74677 h 4280675"/>
                <a:gd name="connsiteX62" fmla="*/ 1767448 w 1891130"/>
                <a:gd name="connsiteY62" fmla="*/ 154433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694685 w 1891130"/>
                <a:gd name="connsiteY56" fmla="*/ 507350 h 4280675"/>
                <a:gd name="connsiteX57" fmla="*/ 1645336 w 1891130"/>
                <a:gd name="connsiteY57" fmla="*/ 309267 h 4280675"/>
                <a:gd name="connsiteX58" fmla="*/ 1588411 w 1891130"/>
                <a:gd name="connsiteY58" fmla="*/ 309697 h 4280675"/>
                <a:gd name="connsiteX59" fmla="*/ 1511468 w 1891130"/>
                <a:gd name="connsiteY59" fmla="*/ 217528 h 4280675"/>
                <a:gd name="connsiteX60" fmla="*/ 1563743 w 1891130"/>
                <a:gd name="connsiteY60" fmla="*/ 100099 h 4280675"/>
                <a:gd name="connsiteX61" fmla="*/ 1681946 w 1891130"/>
                <a:gd name="connsiteY61" fmla="*/ 74677 h 4280675"/>
                <a:gd name="connsiteX62" fmla="*/ 1767448 w 1891130"/>
                <a:gd name="connsiteY62" fmla="*/ 154433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694685 w 1891130"/>
                <a:gd name="connsiteY56" fmla="*/ 507350 h 4280675"/>
                <a:gd name="connsiteX57" fmla="*/ 1645336 w 1891130"/>
                <a:gd name="connsiteY57" fmla="*/ 309267 h 4280675"/>
                <a:gd name="connsiteX58" fmla="*/ 1588411 w 1891130"/>
                <a:gd name="connsiteY58" fmla="*/ 309697 h 4280675"/>
                <a:gd name="connsiteX59" fmla="*/ 1477270 w 1891130"/>
                <a:gd name="connsiteY59" fmla="*/ 244112 h 4280675"/>
                <a:gd name="connsiteX60" fmla="*/ 1563743 w 1891130"/>
                <a:gd name="connsiteY60" fmla="*/ 100099 h 4280675"/>
                <a:gd name="connsiteX61" fmla="*/ 1681946 w 1891130"/>
                <a:gd name="connsiteY61" fmla="*/ 74677 h 4280675"/>
                <a:gd name="connsiteX62" fmla="*/ 1767448 w 1891130"/>
                <a:gd name="connsiteY62" fmla="*/ 154433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694685 w 1891130"/>
                <a:gd name="connsiteY56" fmla="*/ 507350 h 4280675"/>
                <a:gd name="connsiteX57" fmla="*/ 1645336 w 1891130"/>
                <a:gd name="connsiteY57" fmla="*/ 309267 h 4280675"/>
                <a:gd name="connsiteX58" fmla="*/ 1588411 w 1891130"/>
                <a:gd name="connsiteY58" fmla="*/ 309697 h 4280675"/>
                <a:gd name="connsiteX59" fmla="*/ 1477270 w 1891130"/>
                <a:gd name="connsiteY59" fmla="*/ 244112 h 4280675"/>
                <a:gd name="connsiteX60" fmla="*/ 1512444 w 1891130"/>
                <a:gd name="connsiteY60" fmla="*/ 117822 h 4280675"/>
                <a:gd name="connsiteX61" fmla="*/ 1681946 w 1891130"/>
                <a:gd name="connsiteY61" fmla="*/ 74677 h 4280675"/>
                <a:gd name="connsiteX62" fmla="*/ 1767448 w 1891130"/>
                <a:gd name="connsiteY62" fmla="*/ 154433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694685 w 1891130"/>
                <a:gd name="connsiteY56" fmla="*/ 507350 h 4280675"/>
                <a:gd name="connsiteX57" fmla="*/ 1645336 w 1891130"/>
                <a:gd name="connsiteY57" fmla="*/ 309267 h 4280675"/>
                <a:gd name="connsiteX58" fmla="*/ 1588411 w 1891130"/>
                <a:gd name="connsiteY58" fmla="*/ 309697 h 4280675"/>
                <a:gd name="connsiteX59" fmla="*/ 1477270 w 1891130"/>
                <a:gd name="connsiteY59" fmla="*/ 244112 h 4280675"/>
                <a:gd name="connsiteX60" fmla="*/ 1512444 w 1891130"/>
                <a:gd name="connsiteY60" fmla="*/ 117822 h 4280675"/>
                <a:gd name="connsiteX61" fmla="*/ 1622098 w 1891130"/>
                <a:gd name="connsiteY61" fmla="*/ 74677 h 4280675"/>
                <a:gd name="connsiteX62" fmla="*/ 1767448 w 1891130"/>
                <a:gd name="connsiteY62" fmla="*/ 154433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694685 w 1891130"/>
                <a:gd name="connsiteY56" fmla="*/ 507350 h 4280675"/>
                <a:gd name="connsiteX57" fmla="*/ 1645336 w 1891130"/>
                <a:gd name="connsiteY57" fmla="*/ 309267 h 4280675"/>
                <a:gd name="connsiteX58" fmla="*/ 1588411 w 1891130"/>
                <a:gd name="connsiteY58" fmla="*/ 309697 h 4280675"/>
                <a:gd name="connsiteX59" fmla="*/ 1477270 w 1891130"/>
                <a:gd name="connsiteY59" fmla="*/ 244112 h 4280675"/>
                <a:gd name="connsiteX60" fmla="*/ 1512444 w 1891130"/>
                <a:gd name="connsiteY60" fmla="*/ 117822 h 4280675"/>
                <a:gd name="connsiteX61" fmla="*/ 1622098 w 1891130"/>
                <a:gd name="connsiteY61" fmla="*/ 74677 h 4280675"/>
                <a:gd name="connsiteX62" fmla="*/ 1724700 w 1891130"/>
                <a:gd name="connsiteY62" fmla="*/ 163295 h 4280675"/>
                <a:gd name="connsiteX63" fmla="*/ 1842727 w 1891130"/>
                <a:gd name="connsiteY63" fmla="*/ 371016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1130"/>
                <a:gd name="connsiteY0" fmla="*/ 4277399 h 4280675"/>
                <a:gd name="connsiteX1" fmla="*/ 490341 w 1891130"/>
                <a:gd name="connsiteY1" fmla="*/ 4239299 h 4280675"/>
                <a:gd name="connsiteX2" fmla="*/ 461766 w 1891130"/>
                <a:gd name="connsiteY2" fmla="*/ 4201199 h 4280675"/>
                <a:gd name="connsiteX3" fmla="*/ 557016 w 1891130"/>
                <a:gd name="connsiteY3" fmla="*/ 4020224 h 4280675"/>
                <a:gd name="connsiteX4" fmla="*/ 537966 w 1891130"/>
                <a:gd name="connsiteY4" fmla="*/ 3839249 h 4280675"/>
                <a:gd name="connsiteX5" fmla="*/ 433191 w 1891130"/>
                <a:gd name="connsiteY5" fmla="*/ 3458249 h 4280675"/>
                <a:gd name="connsiteX6" fmla="*/ 404616 w 1891130"/>
                <a:gd name="connsiteY6" fmla="*/ 3210599 h 4280675"/>
                <a:gd name="connsiteX7" fmla="*/ 433191 w 1891130"/>
                <a:gd name="connsiteY7" fmla="*/ 3010574 h 4280675"/>
                <a:gd name="connsiteX8" fmla="*/ 433191 w 1891130"/>
                <a:gd name="connsiteY8" fmla="*/ 2724824 h 4280675"/>
                <a:gd name="connsiteX9" fmla="*/ 385566 w 1891130"/>
                <a:gd name="connsiteY9" fmla="*/ 2467649 h 4280675"/>
                <a:gd name="connsiteX10" fmla="*/ 337941 w 1891130"/>
                <a:gd name="connsiteY10" fmla="*/ 2267624 h 4280675"/>
                <a:gd name="connsiteX11" fmla="*/ 395091 w 1891130"/>
                <a:gd name="connsiteY11" fmla="*/ 1819949 h 4280675"/>
                <a:gd name="connsiteX12" fmla="*/ 414141 w 1891130"/>
                <a:gd name="connsiteY12" fmla="*/ 1486574 h 4280675"/>
                <a:gd name="connsiteX13" fmla="*/ 404616 w 1891130"/>
                <a:gd name="connsiteY13" fmla="*/ 1191299 h 4280675"/>
                <a:gd name="connsiteX14" fmla="*/ 404616 w 1891130"/>
                <a:gd name="connsiteY14" fmla="*/ 1096049 h 4280675"/>
                <a:gd name="connsiteX15" fmla="*/ 309366 w 1891130"/>
                <a:gd name="connsiteY15" fmla="*/ 1343699 h 4280675"/>
                <a:gd name="connsiteX16" fmla="*/ 271266 w 1891130"/>
                <a:gd name="connsiteY16" fmla="*/ 1496099 h 4280675"/>
                <a:gd name="connsiteX17" fmla="*/ 261741 w 1891130"/>
                <a:gd name="connsiteY17" fmla="*/ 1648499 h 4280675"/>
                <a:gd name="connsiteX18" fmla="*/ 147441 w 1891130"/>
                <a:gd name="connsiteY18" fmla="*/ 1924724 h 4280675"/>
                <a:gd name="connsiteX19" fmla="*/ 118866 w 1891130"/>
                <a:gd name="connsiteY19" fmla="*/ 2029499 h 4280675"/>
                <a:gd name="connsiteX20" fmla="*/ 185541 w 1891130"/>
                <a:gd name="connsiteY20" fmla="*/ 2096174 h 4280675"/>
                <a:gd name="connsiteX21" fmla="*/ 233166 w 1891130"/>
                <a:gd name="connsiteY21" fmla="*/ 2229524 h 4280675"/>
                <a:gd name="connsiteX22" fmla="*/ 252216 w 1891130"/>
                <a:gd name="connsiteY22" fmla="*/ 2286674 h 4280675"/>
                <a:gd name="connsiteX23" fmla="*/ 195066 w 1891130"/>
                <a:gd name="connsiteY23" fmla="*/ 2258099 h 4280675"/>
                <a:gd name="connsiteX24" fmla="*/ 137916 w 1891130"/>
                <a:gd name="connsiteY24" fmla="*/ 2210474 h 4280675"/>
                <a:gd name="connsiteX25" fmla="*/ 137916 w 1891130"/>
                <a:gd name="connsiteY25" fmla="*/ 2286674 h 4280675"/>
                <a:gd name="connsiteX26" fmla="*/ 176016 w 1891130"/>
                <a:gd name="connsiteY26" fmla="*/ 2343824 h 4280675"/>
                <a:gd name="connsiteX27" fmla="*/ 176016 w 1891130"/>
                <a:gd name="connsiteY27" fmla="*/ 2391449 h 4280675"/>
                <a:gd name="connsiteX28" fmla="*/ 99816 w 1891130"/>
                <a:gd name="connsiteY28" fmla="*/ 2391449 h 4280675"/>
                <a:gd name="connsiteX29" fmla="*/ 4566 w 1891130"/>
                <a:gd name="connsiteY29" fmla="*/ 2267624 h 4280675"/>
                <a:gd name="connsiteX30" fmla="*/ 14091 w 1891130"/>
                <a:gd name="connsiteY30" fmla="*/ 2096174 h 4280675"/>
                <a:gd name="connsiteX31" fmla="*/ 4566 w 1891130"/>
                <a:gd name="connsiteY31" fmla="*/ 2019974 h 4280675"/>
                <a:gd name="connsiteX32" fmla="*/ 52191 w 1891130"/>
                <a:gd name="connsiteY32" fmla="*/ 1667549 h 4280675"/>
                <a:gd name="connsiteX33" fmla="*/ 80766 w 1891130"/>
                <a:gd name="connsiteY33" fmla="*/ 1438949 h 4280675"/>
                <a:gd name="connsiteX34" fmla="*/ 118866 w 1891130"/>
                <a:gd name="connsiteY34" fmla="*/ 1115099 h 4280675"/>
                <a:gd name="connsiteX35" fmla="*/ 185541 w 1891130"/>
                <a:gd name="connsiteY35" fmla="*/ 829349 h 4280675"/>
                <a:gd name="connsiteX36" fmla="*/ 347466 w 1891130"/>
                <a:gd name="connsiteY36" fmla="*/ 705524 h 4280675"/>
                <a:gd name="connsiteX37" fmla="*/ 595116 w 1891130"/>
                <a:gd name="connsiteY37" fmla="*/ 553124 h 4280675"/>
                <a:gd name="connsiteX38" fmla="*/ 642741 w 1891130"/>
                <a:gd name="connsiteY38" fmla="*/ 486449 h 4280675"/>
                <a:gd name="connsiteX39" fmla="*/ 614166 w 1891130"/>
                <a:gd name="connsiteY39" fmla="*/ 429299 h 4280675"/>
                <a:gd name="connsiteX40" fmla="*/ 566541 w 1891130"/>
                <a:gd name="connsiteY40" fmla="*/ 238799 h 4280675"/>
                <a:gd name="connsiteX41" fmla="*/ 595116 w 1891130"/>
                <a:gd name="connsiteY41" fmla="*/ 76874 h 4280675"/>
                <a:gd name="connsiteX42" fmla="*/ 671316 w 1891130"/>
                <a:gd name="connsiteY42" fmla="*/ 10199 h 4280675"/>
                <a:gd name="connsiteX43" fmla="*/ 861816 w 1891130"/>
                <a:gd name="connsiteY43" fmla="*/ 10199 h 4280675"/>
                <a:gd name="connsiteX44" fmla="*/ 947541 w 1891130"/>
                <a:gd name="connsiteY44" fmla="*/ 105449 h 4280675"/>
                <a:gd name="connsiteX45" fmla="*/ 976116 w 1891130"/>
                <a:gd name="connsiteY45" fmla="*/ 267374 h 4280675"/>
                <a:gd name="connsiteX46" fmla="*/ 938016 w 1891130"/>
                <a:gd name="connsiteY46" fmla="*/ 400724 h 4280675"/>
                <a:gd name="connsiteX47" fmla="*/ 909441 w 1891130"/>
                <a:gd name="connsiteY47" fmla="*/ 467399 h 4280675"/>
                <a:gd name="connsiteX48" fmla="*/ 928491 w 1891130"/>
                <a:gd name="connsiteY48" fmla="*/ 534074 h 4280675"/>
                <a:gd name="connsiteX49" fmla="*/ 1004691 w 1891130"/>
                <a:gd name="connsiteY49" fmla="*/ 610274 h 4280675"/>
                <a:gd name="connsiteX50" fmla="*/ 1132418 w 1891130"/>
                <a:gd name="connsiteY50" fmla="*/ 668751 h 4280675"/>
                <a:gd name="connsiteX51" fmla="*/ 1271392 w 1891130"/>
                <a:gd name="connsiteY51" fmla="*/ 644819 h 4280675"/>
                <a:gd name="connsiteX52" fmla="*/ 1416963 w 1891130"/>
                <a:gd name="connsiteY52" fmla="*/ 634394 h 4280675"/>
                <a:gd name="connsiteX53" fmla="*/ 1542512 w 1891130"/>
                <a:gd name="connsiteY53" fmla="*/ 693062 h 4280675"/>
                <a:gd name="connsiteX54" fmla="*/ 1656298 w 1891130"/>
                <a:gd name="connsiteY54" fmla="*/ 730433 h 4280675"/>
                <a:gd name="connsiteX55" fmla="*/ 1709832 w 1891130"/>
                <a:gd name="connsiteY55" fmla="*/ 704104 h 4280675"/>
                <a:gd name="connsiteX56" fmla="*/ 1694685 w 1891130"/>
                <a:gd name="connsiteY56" fmla="*/ 507350 h 4280675"/>
                <a:gd name="connsiteX57" fmla="*/ 1645336 w 1891130"/>
                <a:gd name="connsiteY57" fmla="*/ 309267 h 4280675"/>
                <a:gd name="connsiteX58" fmla="*/ 1588411 w 1891130"/>
                <a:gd name="connsiteY58" fmla="*/ 309697 h 4280675"/>
                <a:gd name="connsiteX59" fmla="*/ 1477270 w 1891130"/>
                <a:gd name="connsiteY59" fmla="*/ 244112 h 4280675"/>
                <a:gd name="connsiteX60" fmla="*/ 1512444 w 1891130"/>
                <a:gd name="connsiteY60" fmla="*/ 117822 h 4280675"/>
                <a:gd name="connsiteX61" fmla="*/ 1622098 w 1891130"/>
                <a:gd name="connsiteY61" fmla="*/ 74677 h 4280675"/>
                <a:gd name="connsiteX62" fmla="*/ 1724700 w 1891130"/>
                <a:gd name="connsiteY62" fmla="*/ 163295 h 4280675"/>
                <a:gd name="connsiteX63" fmla="*/ 1799979 w 1891130"/>
                <a:gd name="connsiteY63" fmla="*/ 379878 h 4280675"/>
                <a:gd name="connsiteX64" fmla="*/ 1878590 w 1891130"/>
                <a:gd name="connsiteY64" fmla="*/ 615233 h 4280675"/>
                <a:gd name="connsiteX65" fmla="*/ 1891099 w 1891130"/>
                <a:gd name="connsiteY65" fmla="*/ 780210 h 4280675"/>
                <a:gd name="connsiteX66" fmla="*/ 1876698 w 1891130"/>
                <a:gd name="connsiteY66" fmla="*/ 914081 h 4280675"/>
                <a:gd name="connsiteX67" fmla="*/ 1794876 w 1891130"/>
                <a:gd name="connsiteY67" fmla="*/ 970376 h 4280675"/>
                <a:gd name="connsiteX68" fmla="*/ 1646604 w 1891130"/>
                <a:gd name="connsiteY68" fmla="*/ 976823 h 4280675"/>
                <a:gd name="connsiteX69" fmla="*/ 1455584 w 1891130"/>
                <a:gd name="connsiteY69" fmla="*/ 967532 h 4280675"/>
                <a:gd name="connsiteX70" fmla="*/ 1263010 w 1891130"/>
                <a:gd name="connsiteY70" fmla="*/ 969695 h 4280675"/>
                <a:gd name="connsiteX71" fmla="*/ 1173216 w 1891130"/>
                <a:gd name="connsiteY71" fmla="*/ 1016295 h 4280675"/>
                <a:gd name="connsiteX72" fmla="*/ 1138041 w 1891130"/>
                <a:gd name="connsiteY72" fmla="*/ 1600874 h 4280675"/>
                <a:gd name="connsiteX73" fmla="*/ 1138041 w 1891130"/>
                <a:gd name="connsiteY73" fmla="*/ 1781849 h 4280675"/>
                <a:gd name="connsiteX74" fmla="*/ 1176141 w 1891130"/>
                <a:gd name="connsiteY74" fmla="*/ 2019974 h 4280675"/>
                <a:gd name="connsiteX75" fmla="*/ 1195191 w 1891130"/>
                <a:gd name="connsiteY75" fmla="*/ 2134274 h 4280675"/>
                <a:gd name="connsiteX76" fmla="*/ 1204716 w 1891130"/>
                <a:gd name="connsiteY76" fmla="*/ 2305724 h 4280675"/>
                <a:gd name="connsiteX77" fmla="*/ 1185666 w 1891130"/>
                <a:gd name="connsiteY77" fmla="*/ 2543849 h 4280675"/>
                <a:gd name="connsiteX78" fmla="*/ 1128516 w 1891130"/>
                <a:gd name="connsiteY78" fmla="*/ 2834357 h 4280675"/>
                <a:gd name="connsiteX79" fmla="*/ 1118991 w 1891130"/>
                <a:gd name="connsiteY79" fmla="*/ 3096299 h 4280675"/>
                <a:gd name="connsiteX80" fmla="*/ 1138041 w 1891130"/>
                <a:gd name="connsiteY80" fmla="*/ 3334424 h 4280675"/>
                <a:gd name="connsiteX81" fmla="*/ 1071366 w 1891130"/>
                <a:gd name="connsiteY81" fmla="*/ 3629699 h 4280675"/>
                <a:gd name="connsiteX82" fmla="*/ 995166 w 1891130"/>
                <a:gd name="connsiteY82" fmla="*/ 4029749 h 4280675"/>
                <a:gd name="connsiteX83" fmla="*/ 1061841 w 1891130"/>
                <a:gd name="connsiteY83" fmla="*/ 4182149 h 4280675"/>
                <a:gd name="connsiteX84" fmla="*/ 985641 w 1891130"/>
                <a:gd name="connsiteY84" fmla="*/ 4267874 h 4280675"/>
                <a:gd name="connsiteX85" fmla="*/ 871341 w 1891130"/>
                <a:gd name="connsiteY85" fmla="*/ 4277399 h 4280675"/>
                <a:gd name="connsiteX86" fmla="*/ 833241 w 1891130"/>
                <a:gd name="connsiteY86" fmla="*/ 4239299 h 4280675"/>
                <a:gd name="connsiteX87" fmla="*/ 833241 w 1891130"/>
                <a:gd name="connsiteY87" fmla="*/ 4191674 h 4280675"/>
                <a:gd name="connsiteX88" fmla="*/ 833241 w 1891130"/>
                <a:gd name="connsiteY88" fmla="*/ 4124999 h 4280675"/>
                <a:gd name="connsiteX89" fmla="*/ 861816 w 1891130"/>
                <a:gd name="connsiteY89" fmla="*/ 4020224 h 4280675"/>
                <a:gd name="connsiteX90" fmla="*/ 823716 w 1891130"/>
                <a:gd name="connsiteY90" fmla="*/ 3924974 h 4280675"/>
                <a:gd name="connsiteX91" fmla="*/ 861816 w 1891130"/>
                <a:gd name="connsiteY91" fmla="*/ 3772574 h 4280675"/>
                <a:gd name="connsiteX92" fmla="*/ 833241 w 1891130"/>
                <a:gd name="connsiteY92" fmla="*/ 3377282 h 4280675"/>
                <a:gd name="connsiteX93" fmla="*/ 880866 w 1891130"/>
                <a:gd name="connsiteY93" fmla="*/ 3105824 h 4280675"/>
                <a:gd name="connsiteX94" fmla="*/ 776091 w 1891130"/>
                <a:gd name="connsiteY94" fmla="*/ 2267624 h 4280675"/>
                <a:gd name="connsiteX95" fmla="*/ 690366 w 1891130"/>
                <a:gd name="connsiteY95" fmla="*/ 2858174 h 4280675"/>
                <a:gd name="connsiteX96" fmla="*/ 680841 w 1891130"/>
                <a:gd name="connsiteY96" fmla="*/ 3115349 h 4280675"/>
                <a:gd name="connsiteX97" fmla="*/ 699891 w 1891130"/>
                <a:gd name="connsiteY97" fmla="*/ 3343949 h 4280675"/>
                <a:gd name="connsiteX98" fmla="*/ 671316 w 1891130"/>
                <a:gd name="connsiteY98" fmla="*/ 3648749 h 4280675"/>
                <a:gd name="connsiteX99" fmla="*/ 680841 w 1891130"/>
                <a:gd name="connsiteY99" fmla="*/ 3820199 h 4280675"/>
                <a:gd name="connsiteX100" fmla="*/ 699891 w 1891130"/>
                <a:gd name="connsiteY100" fmla="*/ 3953549 h 4280675"/>
                <a:gd name="connsiteX101" fmla="*/ 699891 w 1891130"/>
                <a:gd name="connsiteY101" fmla="*/ 4039274 h 4280675"/>
                <a:gd name="connsiteX102" fmla="*/ 699891 w 1891130"/>
                <a:gd name="connsiteY102" fmla="*/ 4086899 h 4280675"/>
                <a:gd name="connsiteX103" fmla="*/ 699891 w 1891130"/>
                <a:gd name="connsiteY103" fmla="*/ 4163099 h 4280675"/>
                <a:gd name="connsiteX104" fmla="*/ 709416 w 1891130"/>
                <a:gd name="connsiteY104" fmla="*/ 4258349 h 4280675"/>
                <a:gd name="connsiteX105" fmla="*/ 661791 w 1891130"/>
                <a:gd name="connsiteY105" fmla="*/ 4277399 h 4280675"/>
                <a:gd name="connsiteX0" fmla="*/ 661791 w 1893404"/>
                <a:gd name="connsiteY0" fmla="*/ 4277399 h 4280675"/>
                <a:gd name="connsiteX1" fmla="*/ 490341 w 1893404"/>
                <a:gd name="connsiteY1" fmla="*/ 4239299 h 4280675"/>
                <a:gd name="connsiteX2" fmla="*/ 461766 w 1893404"/>
                <a:gd name="connsiteY2" fmla="*/ 4201199 h 4280675"/>
                <a:gd name="connsiteX3" fmla="*/ 557016 w 1893404"/>
                <a:gd name="connsiteY3" fmla="*/ 4020224 h 4280675"/>
                <a:gd name="connsiteX4" fmla="*/ 537966 w 1893404"/>
                <a:gd name="connsiteY4" fmla="*/ 3839249 h 4280675"/>
                <a:gd name="connsiteX5" fmla="*/ 433191 w 1893404"/>
                <a:gd name="connsiteY5" fmla="*/ 3458249 h 4280675"/>
                <a:gd name="connsiteX6" fmla="*/ 404616 w 1893404"/>
                <a:gd name="connsiteY6" fmla="*/ 3210599 h 4280675"/>
                <a:gd name="connsiteX7" fmla="*/ 433191 w 1893404"/>
                <a:gd name="connsiteY7" fmla="*/ 3010574 h 4280675"/>
                <a:gd name="connsiteX8" fmla="*/ 433191 w 1893404"/>
                <a:gd name="connsiteY8" fmla="*/ 2724824 h 4280675"/>
                <a:gd name="connsiteX9" fmla="*/ 385566 w 1893404"/>
                <a:gd name="connsiteY9" fmla="*/ 2467649 h 4280675"/>
                <a:gd name="connsiteX10" fmla="*/ 337941 w 1893404"/>
                <a:gd name="connsiteY10" fmla="*/ 2267624 h 4280675"/>
                <a:gd name="connsiteX11" fmla="*/ 395091 w 1893404"/>
                <a:gd name="connsiteY11" fmla="*/ 1819949 h 4280675"/>
                <a:gd name="connsiteX12" fmla="*/ 414141 w 1893404"/>
                <a:gd name="connsiteY12" fmla="*/ 1486574 h 4280675"/>
                <a:gd name="connsiteX13" fmla="*/ 404616 w 1893404"/>
                <a:gd name="connsiteY13" fmla="*/ 1191299 h 4280675"/>
                <a:gd name="connsiteX14" fmla="*/ 404616 w 1893404"/>
                <a:gd name="connsiteY14" fmla="*/ 1096049 h 4280675"/>
                <a:gd name="connsiteX15" fmla="*/ 309366 w 1893404"/>
                <a:gd name="connsiteY15" fmla="*/ 1343699 h 4280675"/>
                <a:gd name="connsiteX16" fmla="*/ 271266 w 1893404"/>
                <a:gd name="connsiteY16" fmla="*/ 1496099 h 4280675"/>
                <a:gd name="connsiteX17" fmla="*/ 261741 w 1893404"/>
                <a:gd name="connsiteY17" fmla="*/ 1648499 h 4280675"/>
                <a:gd name="connsiteX18" fmla="*/ 147441 w 1893404"/>
                <a:gd name="connsiteY18" fmla="*/ 1924724 h 4280675"/>
                <a:gd name="connsiteX19" fmla="*/ 118866 w 1893404"/>
                <a:gd name="connsiteY19" fmla="*/ 2029499 h 4280675"/>
                <a:gd name="connsiteX20" fmla="*/ 185541 w 1893404"/>
                <a:gd name="connsiteY20" fmla="*/ 2096174 h 4280675"/>
                <a:gd name="connsiteX21" fmla="*/ 233166 w 1893404"/>
                <a:gd name="connsiteY21" fmla="*/ 2229524 h 4280675"/>
                <a:gd name="connsiteX22" fmla="*/ 252216 w 1893404"/>
                <a:gd name="connsiteY22" fmla="*/ 2286674 h 4280675"/>
                <a:gd name="connsiteX23" fmla="*/ 195066 w 1893404"/>
                <a:gd name="connsiteY23" fmla="*/ 2258099 h 4280675"/>
                <a:gd name="connsiteX24" fmla="*/ 137916 w 1893404"/>
                <a:gd name="connsiteY24" fmla="*/ 2210474 h 4280675"/>
                <a:gd name="connsiteX25" fmla="*/ 137916 w 1893404"/>
                <a:gd name="connsiteY25" fmla="*/ 2286674 h 4280675"/>
                <a:gd name="connsiteX26" fmla="*/ 176016 w 1893404"/>
                <a:gd name="connsiteY26" fmla="*/ 2343824 h 4280675"/>
                <a:gd name="connsiteX27" fmla="*/ 176016 w 1893404"/>
                <a:gd name="connsiteY27" fmla="*/ 2391449 h 4280675"/>
                <a:gd name="connsiteX28" fmla="*/ 99816 w 1893404"/>
                <a:gd name="connsiteY28" fmla="*/ 2391449 h 4280675"/>
                <a:gd name="connsiteX29" fmla="*/ 4566 w 1893404"/>
                <a:gd name="connsiteY29" fmla="*/ 2267624 h 4280675"/>
                <a:gd name="connsiteX30" fmla="*/ 14091 w 1893404"/>
                <a:gd name="connsiteY30" fmla="*/ 2096174 h 4280675"/>
                <a:gd name="connsiteX31" fmla="*/ 4566 w 1893404"/>
                <a:gd name="connsiteY31" fmla="*/ 2019974 h 4280675"/>
                <a:gd name="connsiteX32" fmla="*/ 52191 w 1893404"/>
                <a:gd name="connsiteY32" fmla="*/ 1667549 h 4280675"/>
                <a:gd name="connsiteX33" fmla="*/ 80766 w 1893404"/>
                <a:gd name="connsiteY33" fmla="*/ 1438949 h 4280675"/>
                <a:gd name="connsiteX34" fmla="*/ 118866 w 1893404"/>
                <a:gd name="connsiteY34" fmla="*/ 1115099 h 4280675"/>
                <a:gd name="connsiteX35" fmla="*/ 185541 w 1893404"/>
                <a:gd name="connsiteY35" fmla="*/ 829349 h 4280675"/>
                <a:gd name="connsiteX36" fmla="*/ 347466 w 1893404"/>
                <a:gd name="connsiteY36" fmla="*/ 705524 h 4280675"/>
                <a:gd name="connsiteX37" fmla="*/ 595116 w 1893404"/>
                <a:gd name="connsiteY37" fmla="*/ 553124 h 4280675"/>
                <a:gd name="connsiteX38" fmla="*/ 642741 w 1893404"/>
                <a:gd name="connsiteY38" fmla="*/ 486449 h 4280675"/>
                <a:gd name="connsiteX39" fmla="*/ 614166 w 1893404"/>
                <a:gd name="connsiteY39" fmla="*/ 429299 h 4280675"/>
                <a:gd name="connsiteX40" fmla="*/ 566541 w 1893404"/>
                <a:gd name="connsiteY40" fmla="*/ 238799 h 4280675"/>
                <a:gd name="connsiteX41" fmla="*/ 595116 w 1893404"/>
                <a:gd name="connsiteY41" fmla="*/ 76874 h 4280675"/>
                <a:gd name="connsiteX42" fmla="*/ 671316 w 1893404"/>
                <a:gd name="connsiteY42" fmla="*/ 10199 h 4280675"/>
                <a:gd name="connsiteX43" fmla="*/ 861816 w 1893404"/>
                <a:gd name="connsiteY43" fmla="*/ 10199 h 4280675"/>
                <a:gd name="connsiteX44" fmla="*/ 947541 w 1893404"/>
                <a:gd name="connsiteY44" fmla="*/ 105449 h 4280675"/>
                <a:gd name="connsiteX45" fmla="*/ 976116 w 1893404"/>
                <a:gd name="connsiteY45" fmla="*/ 267374 h 4280675"/>
                <a:gd name="connsiteX46" fmla="*/ 938016 w 1893404"/>
                <a:gd name="connsiteY46" fmla="*/ 400724 h 4280675"/>
                <a:gd name="connsiteX47" fmla="*/ 909441 w 1893404"/>
                <a:gd name="connsiteY47" fmla="*/ 467399 h 4280675"/>
                <a:gd name="connsiteX48" fmla="*/ 928491 w 1893404"/>
                <a:gd name="connsiteY48" fmla="*/ 534074 h 4280675"/>
                <a:gd name="connsiteX49" fmla="*/ 1004691 w 1893404"/>
                <a:gd name="connsiteY49" fmla="*/ 610274 h 4280675"/>
                <a:gd name="connsiteX50" fmla="*/ 1132418 w 1893404"/>
                <a:gd name="connsiteY50" fmla="*/ 668751 h 4280675"/>
                <a:gd name="connsiteX51" fmla="*/ 1271392 w 1893404"/>
                <a:gd name="connsiteY51" fmla="*/ 644819 h 4280675"/>
                <a:gd name="connsiteX52" fmla="*/ 1416963 w 1893404"/>
                <a:gd name="connsiteY52" fmla="*/ 634394 h 4280675"/>
                <a:gd name="connsiteX53" fmla="*/ 1542512 w 1893404"/>
                <a:gd name="connsiteY53" fmla="*/ 693062 h 4280675"/>
                <a:gd name="connsiteX54" fmla="*/ 1656298 w 1893404"/>
                <a:gd name="connsiteY54" fmla="*/ 730433 h 4280675"/>
                <a:gd name="connsiteX55" fmla="*/ 1709832 w 1893404"/>
                <a:gd name="connsiteY55" fmla="*/ 704104 h 4280675"/>
                <a:gd name="connsiteX56" fmla="*/ 1694685 w 1893404"/>
                <a:gd name="connsiteY56" fmla="*/ 507350 h 4280675"/>
                <a:gd name="connsiteX57" fmla="*/ 1645336 w 1893404"/>
                <a:gd name="connsiteY57" fmla="*/ 309267 h 4280675"/>
                <a:gd name="connsiteX58" fmla="*/ 1588411 w 1893404"/>
                <a:gd name="connsiteY58" fmla="*/ 309697 h 4280675"/>
                <a:gd name="connsiteX59" fmla="*/ 1477270 w 1893404"/>
                <a:gd name="connsiteY59" fmla="*/ 244112 h 4280675"/>
                <a:gd name="connsiteX60" fmla="*/ 1512444 w 1893404"/>
                <a:gd name="connsiteY60" fmla="*/ 117822 h 4280675"/>
                <a:gd name="connsiteX61" fmla="*/ 1622098 w 1893404"/>
                <a:gd name="connsiteY61" fmla="*/ 74677 h 4280675"/>
                <a:gd name="connsiteX62" fmla="*/ 1724700 w 1893404"/>
                <a:gd name="connsiteY62" fmla="*/ 163295 h 4280675"/>
                <a:gd name="connsiteX63" fmla="*/ 1799979 w 1893404"/>
                <a:gd name="connsiteY63" fmla="*/ 379878 h 4280675"/>
                <a:gd name="connsiteX64" fmla="*/ 1844391 w 1893404"/>
                <a:gd name="connsiteY64" fmla="*/ 606372 h 4280675"/>
                <a:gd name="connsiteX65" fmla="*/ 1891099 w 1893404"/>
                <a:gd name="connsiteY65" fmla="*/ 780210 h 4280675"/>
                <a:gd name="connsiteX66" fmla="*/ 1876698 w 1893404"/>
                <a:gd name="connsiteY66" fmla="*/ 914081 h 4280675"/>
                <a:gd name="connsiteX67" fmla="*/ 1794876 w 1893404"/>
                <a:gd name="connsiteY67" fmla="*/ 970376 h 4280675"/>
                <a:gd name="connsiteX68" fmla="*/ 1646604 w 1893404"/>
                <a:gd name="connsiteY68" fmla="*/ 976823 h 4280675"/>
                <a:gd name="connsiteX69" fmla="*/ 1455584 w 1893404"/>
                <a:gd name="connsiteY69" fmla="*/ 967532 h 4280675"/>
                <a:gd name="connsiteX70" fmla="*/ 1263010 w 1893404"/>
                <a:gd name="connsiteY70" fmla="*/ 969695 h 4280675"/>
                <a:gd name="connsiteX71" fmla="*/ 1173216 w 1893404"/>
                <a:gd name="connsiteY71" fmla="*/ 1016295 h 4280675"/>
                <a:gd name="connsiteX72" fmla="*/ 1138041 w 1893404"/>
                <a:gd name="connsiteY72" fmla="*/ 1600874 h 4280675"/>
                <a:gd name="connsiteX73" fmla="*/ 1138041 w 1893404"/>
                <a:gd name="connsiteY73" fmla="*/ 1781849 h 4280675"/>
                <a:gd name="connsiteX74" fmla="*/ 1176141 w 1893404"/>
                <a:gd name="connsiteY74" fmla="*/ 2019974 h 4280675"/>
                <a:gd name="connsiteX75" fmla="*/ 1195191 w 1893404"/>
                <a:gd name="connsiteY75" fmla="*/ 2134274 h 4280675"/>
                <a:gd name="connsiteX76" fmla="*/ 1204716 w 1893404"/>
                <a:gd name="connsiteY76" fmla="*/ 2305724 h 4280675"/>
                <a:gd name="connsiteX77" fmla="*/ 1185666 w 1893404"/>
                <a:gd name="connsiteY77" fmla="*/ 2543849 h 4280675"/>
                <a:gd name="connsiteX78" fmla="*/ 1128516 w 1893404"/>
                <a:gd name="connsiteY78" fmla="*/ 2834357 h 4280675"/>
                <a:gd name="connsiteX79" fmla="*/ 1118991 w 1893404"/>
                <a:gd name="connsiteY79" fmla="*/ 3096299 h 4280675"/>
                <a:gd name="connsiteX80" fmla="*/ 1138041 w 1893404"/>
                <a:gd name="connsiteY80" fmla="*/ 3334424 h 4280675"/>
                <a:gd name="connsiteX81" fmla="*/ 1071366 w 1893404"/>
                <a:gd name="connsiteY81" fmla="*/ 3629699 h 4280675"/>
                <a:gd name="connsiteX82" fmla="*/ 995166 w 1893404"/>
                <a:gd name="connsiteY82" fmla="*/ 4029749 h 4280675"/>
                <a:gd name="connsiteX83" fmla="*/ 1061841 w 1893404"/>
                <a:gd name="connsiteY83" fmla="*/ 4182149 h 4280675"/>
                <a:gd name="connsiteX84" fmla="*/ 985641 w 1893404"/>
                <a:gd name="connsiteY84" fmla="*/ 4267874 h 4280675"/>
                <a:gd name="connsiteX85" fmla="*/ 871341 w 1893404"/>
                <a:gd name="connsiteY85" fmla="*/ 4277399 h 4280675"/>
                <a:gd name="connsiteX86" fmla="*/ 833241 w 1893404"/>
                <a:gd name="connsiteY86" fmla="*/ 4239299 h 4280675"/>
                <a:gd name="connsiteX87" fmla="*/ 833241 w 1893404"/>
                <a:gd name="connsiteY87" fmla="*/ 4191674 h 4280675"/>
                <a:gd name="connsiteX88" fmla="*/ 833241 w 1893404"/>
                <a:gd name="connsiteY88" fmla="*/ 4124999 h 4280675"/>
                <a:gd name="connsiteX89" fmla="*/ 861816 w 1893404"/>
                <a:gd name="connsiteY89" fmla="*/ 4020224 h 4280675"/>
                <a:gd name="connsiteX90" fmla="*/ 823716 w 1893404"/>
                <a:gd name="connsiteY90" fmla="*/ 3924974 h 4280675"/>
                <a:gd name="connsiteX91" fmla="*/ 861816 w 1893404"/>
                <a:gd name="connsiteY91" fmla="*/ 3772574 h 4280675"/>
                <a:gd name="connsiteX92" fmla="*/ 833241 w 1893404"/>
                <a:gd name="connsiteY92" fmla="*/ 3377282 h 4280675"/>
                <a:gd name="connsiteX93" fmla="*/ 880866 w 1893404"/>
                <a:gd name="connsiteY93" fmla="*/ 3105824 h 4280675"/>
                <a:gd name="connsiteX94" fmla="*/ 776091 w 1893404"/>
                <a:gd name="connsiteY94" fmla="*/ 2267624 h 4280675"/>
                <a:gd name="connsiteX95" fmla="*/ 690366 w 1893404"/>
                <a:gd name="connsiteY95" fmla="*/ 2858174 h 4280675"/>
                <a:gd name="connsiteX96" fmla="*/ 680841 w 1893404"/>
                <a:gd name="connsiteY96" fmla="*/ 3115349 h 4280675"/>
                <a:gd name="connsiteX97" fmla="*/ 699891 w 1893404"/>
                <a:gd name="connsiteY97" fmla="*/ 3343949 h 4280675"/>
                <a:gd name="connsiteX98" fmla="*/ 671316 w 1893404"/>
                <a:gd name="connsiteY98" fmla="*/ 3648749 h 4280675"/>
                <a:gd name="connsiteX99" fmla="*/ 680841 w 1893404"/>
                <a:gd name="connsiteY99" fmla="*/ 3820199 h 4280675"/>
                <a:gd name="connsiteX100" fmla="*/ 699891 w 1893404"/>
                <a:gd name="connsiteY100" fmla="*/ 3953549 h 4280675"/>
                <a:gd name="connsiteX101" fmla="*/ 699891 w 1893404"/>
                <a:gd name="connsiteY101" fmla="*/ 4039274 h 4280675"/>
                <a:gd name="connsiteX102" fmla="*/ 699891 w 1893404"/>
                <a:gd name="connsiteY102" fmla="*/ 4086899 h 4280675"/>
                <a:gd name="connsiteX103" fmla="*/ 699891 w 1893404"/>
                <a:gd name="connsiteY103" fmla="*/ 4163099 h 4280675"/>
                <a:gd name="connsiteX104" fmla="*/ 709416 w 1893404"/>
                <a:gd name="connsiteY104" fmla="*/ 4258349 h 4280675"/>
                <a:gd name="connsiteX105" fmla="*/ 661791 w 1893404"/>
                <a:gd name="connsiteY105" fmla="*/ 4277399 h 4280675"/>
                <a:gd name="connsiteX0" fmla="*/ 661791 w 1891577"/>
                <a:gd name="connsiteY0" fmla="*/ 4277399 h 4280675"/>
                <a:gd name="connsiteX1" fmla="*/ 490341 w 1891577"/>
                <a:gd name="connsiteY1" fmla="*/ 4239299 h 4280675"/>
                <a:gd name="connsiteX2" fmla="*/ 461766 w 1891577"/>
                <a:gd name="connsiteY2" fmla="*/ 4201199 h 4280675"/>
                <a:gd name="connsiteX3" fmla="*/ 557016 w 1891577"/>
                <a:gd name="connsiteY3" fmla="*/ 4020224 h 4280675"/>
                <a:gd name="connsiteX4" fmla="*/ 537966 w 1891577"/>
                <a:gd name="connsiteY4" fmla="*/ 3839249 h 4280675"/>
                <a:gd name="connsiteX5" fmla="*/ 433191 w 1891577"/>
                <a:gd name="connsiteY5" fmla="*/ 3458249 h 4280675"/>
                <a:gd name="connsiteX6" fmla="*/ 404616 w 1891577"/>
                <a:gd name="connsiteY6" fmla="*/ 3210599 h 4280675"/>
                <a:gd name="connsiteX7" fmla="*/ 433191 w 1891577"/>
                <a:gd name="connsiteY7" fmla="*/ 3010574 h 4280675"/>
                <a:gd name="connsiteX8" fmla="*/ 433191 w 1891577"/>
                <a:gd name="connsiteY8" fmla="*/ 2724824 h 4280675"/>
                <a:gd name="connsiteX9" fmla="*/ 385566 w 1891577"/>
                <a:gd name="connsiteY9" fmla="*/ 2467649 h 4280675"/>
                <a:gd name="connsiteX10" fmla="*/ 337941 w 1891577"/>
                <a:gd name="connsiteY10" fmla="*/ 2267624 h 4280675"/>
                <a:gd name="connsiteX11" fmla="*/ 395091 w 1891577"/>
                <a:gd name="connsiteY11" fmla="*/ 1819949 h 4280675"/>
                <a:gd name="connsiteX12" fmla="*/ 414141 w 1891577"/>
                <a:gd name="connsiteY12" fmla="*/ 1486574 h 4280675"/>
                <a:gd name="connsiteX13" fmla="*/ 404616 w 1891577"/>
                <a:gd name="connsiteY13" fmla="*/ 1191299 h 4280675"/>
                <a:gd name="connsiteX14" fmla="*/ 404616 w 1891577"/>
                <a:gd name="connsiteY14" fmla="*/ 1096049 h 4280675"/>
                <a:gd name="connsiteX15" fmla="*/ 309366 w 1891577"/>
                <a:gd name="connsiteY15" fmla="*/ 1343699 h 4280675"/>
                <a:gd name="connsiteX16" fmla="*/ 271266 w 1891577"/>
                <a:gd name="connsiteY16" fmla="*/ 1496099 h 4280675"/>
                <a:gd name="connsiteX17" fmla="*/ 261741 w 1891577"/>
                <a:gd name="connsiteY17" fmla="*/ 1648499 h 4280675"/>
                <a:gd name="connsiteX18" fmla="*/ 147441 w 1891577"/>
                <a:gd name="connsiteY18" fmla="*/ 1924724 h 4280675"/>
                <a:gd name="connsiteX19" fmla="*/ 118866 w 1891577"/>
                <a:gd name="connsiteY19" fmla="*/ 2029499 h 4280675"/>
                <a:gd name="connsiteX20" fmla="*/ 185541 w 1891577"/>
                <a:gd name="connsiteY20" fmla="*/ 2096174 h 4280675"/>
                <a:gd name="connsiteX21" fmla="*/ 233166 w 1891577"/>
                <a:gd name="connsiteY21" fmla="*/ 2229524 h 4280675"/>
                <a:gd name="connsiteX22" fmla="*/ 252216 w 1891577"/>
                <a:gd name="connsiteY22" fmla="*/ 2286674 h 4280675"/>
                <a:gd name="connsiteX23" fmla="*/ 195066 w 1891577"/>
                <a:gd name="connsiteY23" fmla="*/ 2258099 h 4280675"/>
                <a:gd name="connsiteX24" fmla="*/ 137916 w 1891577"/>
                <a:gd name="connsiteY24" fmla="*/ 2210474 h 4280675"/>
                <a:gd name="connsiteX25" fmla="*/ 137916 w 1891577"/>
                <a:gd name="connsiteY25" fmla="*/ 2286674 h 4280675"/>
                <a:gd name="connsiteX26" fmla="*/ 176016 w 1891577"/>
                <a:gd name="connsiteY26" fmla="*/ 2343824 h 4280675"/>
                <a:gd name="connsiteX27" fmla="*/ 176016 w 1891577"/>
                <a:gd name="connsiteY27" fmla="*/ 2391449 h 4280675"/>
                <a:gd name="connsiteX28" fmla="*/ 99816 w 1891577"/>
                <a:gd name="connsiteY28" fmla="*/ 2391449 h 4280675"/>
                <a:gd name="connsiteX29" fmla="*/ 4566 w 1891577"/>
                <a:gd name="connsiteY29" fmla="*/ 2267624 h 4280675"/>
                <a:gd name="connsiteX30" fmla="*/ 14091 w 1891577"/>
                <a:gd name="connsiteY30" fmla="*/ 2096174 h 4280675"/>
                <a:gd name="connsiteX31" fmla="*/ 4566 w 1891577"/>
                <a:gd name="connsiteY31" fmla="*/ 2019974 h 4280675"/>
                <a:gd name="connsiteX32" fmla="*/ 52191 w 1891577"/>
                <a:gd name="connsiteY32" fmla="*/ 1667549 h 4280675"/>
                <a:gd name="connsiteX33" fmla="*/ 80766 w 1891577"/>
                <a:gd name="connsiteY33" fmla="*/ 1438949 h 4280675"/>
                <a:gd name="connsiteX34" fmla="*/ 118866 w 1891577"/>
                <a:gd name="connsiteY34" fmla="*/ 1115099 h 4280675"/>
                <a:gd name="connsiteX35" fmla="*/ 185541 w 1891577"/>
                <a:gd name="connsiteY35" fmla="*/ 829349 h 4280675"/>
                <a:gd name="connsiteX36" fmla="*/ 347466 w 1891577"/>
                <a:gd name="connsiteY36" fmla="*/ 705524 h 4280675"/>
                <a:gd name="connsiteX37" fmla="*/ 595116 w 1891577"/>
                <a:gd name="connsiteY37" fmla="*/ 553124 h 4280675"/>
                <a:gd name="connsiteX38" fmla="*/ 642741 w 1891577"/>
                <a:gd name="connsiteY38" fmla="*/ 486449 h 4280675"/>
                <a:gd name="connsiteX39" fmla="*/ 614166 w 1891577"/>
                <a:gd name="connsiteY39" fmla="*/ 429299 h 4280675"/>
                <a:gd name="connsiteX40" fmla="*/ 566541 w 1891577"/>
                <a:gd name="connsiteY40" fmla="*/ 238799 h 4280675"/>
                <a:gd name="connsiteX41" fmla="*/ 595116 w 1891577"/>
                <a:gd name="connsiteY41" fmla="*/ 76874 h 4280675"/>
                <a:gd name="connsiteX42" fmla="*/ 671316 w 1891577"/>
                <a:gd name="connsiteY42" fmla="*/ 10199 h 4280675"/>
                <a:gd name="connsiteX43" fmla="*/ 861816 w 1891577"/>
                <a:gd name="connsiteY43" fmla="*/ 10199 h 4280675"/>
                <a:gd name="connsiteX44" fmla="*/ 947541 w 1891577"/>
                <a:gd name="connsiteY44" fmla="*/ 105449 h 4280675"/>
                <a:gd name="connsiteX45" fmla="*/ 976116 w 1891577"/>
                <a:gd name="connsiteY45" fmla="*/ 267374 h 4280675"/>
                <a:gd name="connsiteX46" fmla="*/ 938016 w 1891577"/>
                <a:gd name="connsiteY46" fmla="*/ 400724 h 4280675"/>
                <a:gd name="connsiteX47" fmla="*/ 909441 w 1891577"/>
                <a:gd name="connsiteY47" fmla="*/ 467399 h 4280675"/>
                <a:gd name="connsiteX48" fmla="*/ 928491 w 1891577"/>
                <a:gd name="connsiteY48" fmla="*/ 534074 h 4280675"/>
                <a:gd name="connsiteX49" fmla="*/ 1004691 w 1891577"/>
                <a:gd name="connsiteY49" fmla="*/ 610274 h 4280675"/>
                <a:gd name="connsiteX50" fmla="*/ 1132418 w 1891577"/>
                <a:gd name="connsiteY50" fmla="*/ 668751 h 4280675"/>
                <a:gd name="connsiteX51" fmla="*/ 1271392 w 1891577"/>
                <a:gd name="connsiteY51" fmla="*/ 644819 h 4280675"/>
                <a:gd name="connsiteX52" fmla="*/ 1416963 w 1891577"/>
                <a:gd name="connsiteY52" fmla="*/ 634394 h 4280675"/>
                <a:gd name="connsiteX53" fmla="*/ 1542512 w 1891577"/>
                <a:gd name="connsiteY53" fmla="*/ 693062 h 4280675"/>
                <a:gd name="connsiteX54" fmla="*/ 1656298 w 1891577"/>
                <a:gd name="connsiteY54" fmla="*/ 730433 h 4280675"/>
                <a:gd name="connsiteX55" fmla="*/ 1709832 w 1891577"/>
                <a:gd name="connsiteY55" fmla="*/ 704104 h 4280675"/>
                <a:gd name="connsiteX56" fmla="*/ 1694685 w 1891577"/>
                <a:gd name="connsiteY56" fmla="*/ 507350 h 4280675"/>
                <a:gd name="connsiteX57" fmla="*/ 1645336 w 1891577"/>
                <a:gd name="connsiteY57" fmla="*/ 309267 h 4280675"/>
                <a:gd name="connsiteX58" fmla="*/ 1588411 w 1891577"/>
                <a:gd name="connsiteY58" fmla="*/ 309697 h 4280675"/>
                <a:gd name="connsiteX59" fmla="*/ 1477270 w 1891577"/>
                <a:gd name="connsiteY59" fmla="*/ 244112 h 4280675"/>
                <a:gd name="connsiteX60" fmla="*/ 1512444 w 1891577"/>
                <a:gd name="connsiteY60" fmla="*/ 117822 h 4280675"/>
                <a:gd name="connsiteX61" fmla="*/ 1622098 w 1891577"/>
                <a:gd name="connsiteY61" fmla="*/ 74677 h 4280675"/>
                <a:gd name="connsiteX62" fmla="*/ 1724700 w 1891577"/>
                <a:gd name="connsiteY62" fmla="*/ 163295 h 4280675"/>
                <a:gd name="connsiteX63" fmla="*/ 1799979 w 1891577"/>
                <a:gd name="connsiteY63" fmla="*/ 379878 h 4280675"/>
                <a:gd name="connsiteX64" fmla="*/ 1870040 w 1891577"/>
                <a:gd name="connsiteY64" fmla="*/ 597510 h 4280675"/>
                <a:gd name="connsiteX65" fmla="*/ 1891099 w 1891577"/>
                <a:gd name="connsiteY65" fmla="*/ 780210 h 4280675"/>
                <a:gd name="connsiteX66" fmla="*/ 1876698 w 1891577"/>
                <a:gd name="connsiteY66" fmla="*/ 914081 h 4280675"/>
                <a:gd name="connsiteX67" fmla="*/ 1794876 w 1891577"/>
                <a:gd name="connsiteY67" fmla="*/ 970376 h 4280675"/>
                <a:gd name="connsiteX68" fmla="*/ 1646604 w 1891577"/>
                <a:gd name="connsiteY68" fmla="*/ 976823 h 4280675"/>
                <a:gd name="connsiteX69" fmla="*/ 1455584 w 1891577"/>
                <a:gd name="connsiteY69" fmla="*/ 967532 h 4280675"/>
                <a:gd name="connsiteX70" fmla="*/ 1263010 w 1891577"/>
                <a:gd name="connsiteY70" fmla="*/ 969695 h 4280675"/>
                <a:gd name="connsiteX71" fmla="*/ 1173216 w 1891577"/>
                <a:gd name="connsiteY71" fmla="*/ 1016295 h 4280675"/>
                <a:gd name="connsiteX72" fmla="*/ 1138041 w 1891577"/>
                <a:gd name="connsiteY72" fmla="*/ 1600874 h 4280675"/>
                <a:gd name="connsiteX73" fmla="*/ 1138041 w 1891577"/>
                <a:gd name="connsiteY73" fmla="*/ 1781849 h 4280675"/>
                <a:gd name="connsiteX74" fmla="*/ 1176141 w 1891577"/>
                <a:gd name="connsiteY74" fmla="*/ 2019974 h 4280675"/>
                <a:gd name="connsiteX75" fmla="*/ 1195191 w 1891577"/>
                <a:gd name="connsiteY75" fmla="*/ 2134274 h 4280675"/>
                <a:gd name="connsiteX76" fmla="*/ 1204716 w 1891577"/>
                <a:gd name="connsiteY76" fmla="*/ 2305724 h 4280675"/>
                <a:gd name="connsiteX77" fmla="*/ 1185666 w 1891577"/>
                <a:gd name="connsiteY77" fmla="*/ 2543849 h 4280675"/>
                <a:gd name="connsiteX78" fmla="*/ 1128516 w 1891577"/>
                <a:gd name="connsiteY78" fmla="*/ 2834357 h 4280675"/>
                <a:gd name="connsiteX79" fmla="*/ 1118991 w 1891577"/>
                <a:gd name="connsiteY79" fmla="*/ 3096299 h 4280675"/>
                <a:gd name="connsiteX80" fmla="*/ 1138041 w 1891577"/>
                <a:gd name="connsiteY80" fmla="*/ 3334424 h 4280675"/>
                <a:gd name="connsiteX81" fmla="*/ 1071366 w 1891577"/>
                <a:gd name="connsiteY81" fmla="*/ 3629699 h 4280675"/>
                <a:gd name="connsiteX82" fmla="*/ 995166 w 1891577"/>
                <a:gd name="connsiteY82" fmla="*/ 4029749 h 4280675"/>
                <a:gd name="connsiteX83" fmla="*/ 1061841 w 1891577"/>
                <a:gd name="connsiteY83" fmla="*/ 4182149 h 4280675"/>
                <a:gd name="connsiteX84" fmla="*/ 985641 w 1891577"/>
                <a:gd name="connsiteY84" fmla="*/ 4267874 h 4280675"/>
                <a:gd name="connsiteX85" fmla="*/ 871341 w 1891577"/>
                <a:gd name="connsiteY85" fmla="*/ 4277399 h 4280675"/>
                <a:gd name="connsiteX86" fmla="*/ 833241 w 1891577"/>
                <a:gd name="connsiteY86" fmla="*/ 4239299 h 4280675"/>
                <a:gd name="connsiteX87" fmla="*/ 833241 w 1891577"/>
                <a:gd name="connsiteY87" fmla="*/ 4191674 h 4280675"/>
                <a:gd name="connsiteX88" fmla="*/ 833241 w 1891577"/>
                <a:gd name="connsiteY88" fmla="*/ 4124999 h 4280675"/>
                <a:gd name="connsiteX89" fmla="*/ 861816 w 1891577"/>
                <a:gd name="connsiteY89" fmla="*/ 4020224 h 4280675"/>
                <a:gd name="connsiteX90" fmla="*/ 823716 w 1891577"/>
                <a:gd name="connsiteY90" fmla="*/ 3924974 h 4280675"/>
                <a:gd name="connsiteX91" fmla="*/ 861816 w 1891577"/>
                <a:gd name="connsiteY91" fmla="*/ 3772574 h 4280675"/>
                <a:gd name="connsiteX92" fmla="*/ 833241 w 1891577"/>
                <a:gd name="connsiteY92" fmla="*/ 3377282 h 4280675"/>
                <a:gd name="connsiteX93" fmla="*/ 880866 w 1891577"/>
                <a:gd name="connsiteY93" fmla="*/ 3105824 h 4280675"/>
                <a:gd name="connsiteX94" fmla="*/ 776091 w 1891577"/>
                <a:gd name="connsiteY94" fmla="*/ 2267624 h 4280675"/>
                <a:gd name="connsiteX95" fmla="*/ 690366 w 1891577"/>
                <a:gd name="connsiteY95" fmla="*/ 2858174 h 4280675"/>
                <a:gd name="connsiteX96" fmla="*/ 680841 w 1891577"/>
                <a:gd name="connsiteY96" fmla="*/ 3115349 h 4280675"/>
                <a:gd name="connsiteX97" fmla="*/ 699891 w 1891577"/>
                <a:gd name="connsiteY97" fmla="*/ 3343949 h 4280675"/>
                <a:gd name="connsiteX98" fmla="*/ 671316 w 1891577"/>
                <a:gd name="connsiteY98" fmla="*/ 3648749 h 4280675"/>
                <a:gd name="connsiteX99" fmla="*/ 680841 w 1891577"/>
                <a:gd name="connsiteY99" fmla="*/ 3820199 h 4280675"/>
                <a:gd name="connsiteX100" fmla="*/ 699891 w 1891577"/>
                <a:gd name="connsiteY100" fmla="*/ 3953549 h 4280675"/>
                <a:gd name="connsiteX101" fmla="*/ 699891 w 1891577"/>
                <a:gd name="connsiteY101" fmla="*/ 4039274 h 4280675"/>
                <a:gd name="connsiteX102" fmla="*/ 699891 w 1891577"/>
                <a:gd name="connsiteY102" fmla="*/ 4086899 h 4280675"/>
                <a:gd name="connsiteX103" fmla="*/ 699891 w 1891577"/>
                <a:gd name="connsiteY103" fmla="*/ 4163099 h 4280675"/>
                <a:gd name="connsiteX104" fmla="*/ 709416 w 1891577"/>
                <a:gd name="connsiteY104" fmla="*/ 4258349 h 4280675"/>
                <a:gd name="connsiteX105" fmla="*/ 661791 w 1891577"/>
                <a:gd name="connsiteY105" fmla="*/ 4277399 h 4280675"/>
                <a:gd name="connsiteX0" fmla="*/ 661791 w 1891577"/>
                <a:gd name="connsiteY0" fmla="*/ 4277399 h 4280675"/>
                <a:gd name="connsiteX1" fmla="*/ 490341 w 1891577"/>
                <a:gd name="connsiteY1" fmla="*/ 4239299 h 4280675"/>
                <a:gd name="connsiteX2" fmla="*/ 461766 w 1891577"/>
                <a:gd name="connsiteY2" fmla="*/ 4201199 h 4280675"/>
                <a:gd name="connsiteX3" fmla="*/ 557016 w 1891577"/>
                <a:gd name="connsiteY3" fmla="*/ 4020224 h 4280675"/>
                <a:gd name="connsiteX4" fmla="*/ 537966 w 1891577"/>
                <a:gd name="connsiteY4" fmla="*/ 3839249 h 4280675"/>
                <a:gd name="connsiteX5" fmla="*/ 433191 w 1891577"/>
                <a:gd name="connsiteY5" fmla="*/ 3458249 h 4280675"/>
                <a:gd name="connsiteX6" fmla="*/ 404616 w 1891577"/>
                <a:gd name="connsiteY6" fmla="*/ 3210599 h 4280675"/>
                <a:gd name="connsiteX7" fmla="*/ 433191 w 1891577"/>
                <a:gd name="connsiteY7" fmla="*/ 3010574 h 4280675"/>
                <a:gd name="connsiteX8" fmla="*/ 433191 w 1891577"/>
                <a:gd name="connsiteY8" fmla="*/ 2724824 h 4280675"/>
                <a:gd name="connsiteX9" fmla="*/ 385566 w 1891577"/>
                <a:gd name="connsiteY9" fmla="*/ 2467649 h 4280675"/>
                <a:gd name="connsiteX10" fmla="*/ 337941 w 1891577"/>
                <a:gd name="connsiteY10" fmla="*/ 2267624 h 4280675"/>
                <a:gd name="connsiteX11" fmla="*/ 395091 w 1891577"/>
                <a:gd name="connsiteY11" fmla="*/ 1819949 h 4280675"/>
                <a:gd name="connsiteX12" fmla="*/ 414141 w 1891577"/>
                <a:gd name="connsiteY12" fmla="*/ 1486574 h 4280675"/>
                <a:gd name="connsiteX13" fmla="*/ 404616 w 1891577"/>
                <a:gd name="connsiteY13" fmla="*/ 1191299 h 4280675"/>
                <a:gd name="connsiteX14" fmla="*/ 404616 w 1891577"/>
                <a:gd name="connsiteY14" fmla="*/ 1096049 h 4280675"/>
                <a:gd name="connsiteX15" fmla="*/ 309366 w 1891577"/>
                <a:gd name="connsiteY15" fmla="*/ 1343699 h 4280675"/>
                <a:gd name="connsiteX16" fmla="*/ 271266 w 1891577"/>
                <a:gd name="connsiteY16" fmla="*/ 1496099 h 4280675"/>
                <a:gd name="connsiteX17" fmla="*/ 261741 w 1891577"/>
                <a:gd name="connsiteY17" fmla="*/ 1648499 h 4280675"/>
                <a:gd name="connsiteX18" fmla="*/ 147441 w 1891577"/>
                <a:gd name="connsiteY18" fmla="*/ 1924724 h 4280675"/>
                <a:gd name="connsiteX19" fmla="*/ 118866 w 1891577"/>
                <a:gd name="connsiteY19" fmla="*/ 2029499 h 4280675"/>
                <a:gd name="connsiteX20" fmla="*/ 185541 w 1891577"/>
                <a:gd name="connsiteY20" fmla="*/ 2096174 h 4280675"/>
                <a:gd name="connsiteX21" fmla="*/ 233166 w 1891577"/>
                <a:gd name="connsiteY21" fmla="*/ 2229524 h 4280675"/>
                <a:gd name="connsiteX22" fmla="*/ 252216 w 1891577"/>
                <a:gd name="connsiteY22" fmla="*/ 2286674 h 4280675"/>
                <a:gd name="connsiteX23" fmla="*/ 195066 w 1891577"/>
                <a:gd name="connsiteY23" fmla="*/ 2258099 h 4280675"/>
                <a:gd name="connsiteX24" fmla="*/ 137916 w 1891577"/>
                <a:gd name="connsiteY24" fmla="*/ 2210474 h 4280675"/>
                <a:gd name="connsiteX25" fmla="*/ 137916 w 1891577"/>
                <a:gd name="connsiteY25" fmla="*/ 2286674 h 4280675"/>
                <a:gd name="connsiteX26" fmla="*/ 176016 w 1891577"/>
                <a:gd name="connsiteY26" fmla="*/ 2343824 h 4280675"/>
                <a:gd name="connsiteX27" fmla="*/ 176016 w 1891577"/>
                <a:gd name="connsiteY27" fmla="*/ 2391449 h 4280675"/>
                <a:gd name="connsiteX28" fmla="*/ 99816 w 1891577"/>
                <a:gd name="connsiteY28" fmla="*/ 2391449 h 4280675"/>
                <a:gd name="connsiteX29" fmla="*/ 4566 w 1891577"/>
                <a:gd name="connsiteY29" fmla="*/ 2267624 h 4280675"/>
                <a:gd name="connsiteX30" fmla="*/ 14091 w 1891577"/>
                <a:gd name="connsiteY30" fmla="*/ 2096174 h 4280675"/>
                <a:gd name="connsiteX31" fmla="*/ 4566 w 1891577"/>
                <a:gd name="connsiteY31" fmla="*/ 2019974 h 4280675"/>
                <a:gd name="connsiteX32" fmla="*/ 52191 w 1891577"/>
                <a:gd name="connsiteY32" fmla="*/ 1667549 h 4280675"/>
                <a:gd name="connsiteX33" fmla="*/ 80766 w 1891577"/>
                <a:gd name="connsiteY33" fmla="*/ 1438949 h 4280675"/>
                <a:gd name="connsiteX34" fmla="*/ 118866 w 1891577"/>
                <a:gd name="connsiteY34" fmla="*/ 1115099 h 4280675"/>
                <a:gd name="connsiteX35" fmla="*/ 185541 w 1891577"/>
                <a:gd name="connsiteY35" fmla="*/ 829349 h 4280675"/>
                <a:gd name="connsiteX36" fmla="*/ 347466 w 1891577"/>
                <a:gd name="connsiteY36" fmla="*/ 705524 h 4280675"/>
                <a:gd name="connsiteX37" fmla="*/ 595116 w 1891577"/>
                <a:gd name="connsiteY37" fmla="*/ 553124 h 4280675"/>
                <a:gd name="connsiteX38" fmla="*/ 642741 w 1891577"/>
                <a:gd name="connsiteY38" fmla="*/ 486449 h 4280675"/>
                <a:gd name="connsiteX39" fmla="*/ 614166 w 1891577"/>
                <a:gd name="connsiteY39" fmla="*/ 429299 h 4280675"/>
                <a:gd name="connsiteX40" fmla="*/ 566541 w 1891577"/>
                <a:gd name="connsiteY40" fmla="*/ 238799 h 4280675"/>
                <a:gd name="connsiteX41" fmla="*/ 595116 w 1891577"/>
                <a:gd name="connsiteY41" fmla="*/ 76874 h 4280675"/>
                <a:gd name="connsiteX42" fmla="*/ 671316 w 1891577"/>
                <a:gd name="connsiteY42" fmla="*/ 10199 h 4280675"/>
                <a:gd name="connsiteX43" fmla="*/ 861816 w 1891577"/>
                <a:gd name="connsiteY43" fmla="*/ 10199 h 4280675"/>
                <a:gd name="connsiteX44" fmla="*/ 947541 w 1891577"/>
                <a:gd name="connsiteY44" fmla="*/ 105449 h 4280675"/>
                <a:gd name="connsiteX45" fmla="*/ 976116 w 1891577"/>
                <a:gd name="connsiteY45" fmla="*/ 267374 h 4280675"/>
                <a:gd name="connsiteX46" fmla="*/ 938016 w 1891577"/>
                <a:gd name="connsiteY46" fmla="*/ 400724 h 4280675"/>
                <a:gd name="connsiteX47" fmla="*/ 909441 w 1891577"/>
                <a:gd name="connsiteY47" fmla="*/ 467399 h 4280675"/>
                <a:gd name="connsiteX48" fmla="*/ 928491 w 1891577"/>
                <a:gd name="connsiteY48" fmla="*/ 534074 h 4280675"/>
                <a:gd name="connsiteX49" fmla="*/ 1004691 w 1891577"/>
                <a:gd name="connsiteY49" fmla="*/ 610274 h 4280675"/>
                <a:gd name="connsiteX50" fmla="*/ 1132418 w 1891577"/>
                <a:gd name="connsiteY50" fmla="*/ 668751 h 4280675"/>
                <a:gd name="connsiteX51" fmla="*/ 1271392 w 1891577"/>
                <a:gd name="connsiteY51" fmla="*/ 644819 h 4280675"/>
                <a:gd name="connsiteX52" fmla="*/ 1416963 w 1891577"/>
                <a:gd name="connsiteY52" fmla="*/ 634394 h 4280675"/>
                <a:gd name="connsiteX53" fmla="*/ 1566041 w 1891577"/>
                <a:gd name="connsiteY53" fmla="*/ 674772 h 4280675"/>
                <a:gd name="connsiteX54" fmla="*/ 1656298 w 1891577"/>
                <a:gd name="connsiteY54" fmla="*/ 730433 h 4280675"/>
                <a:gd name="connsiteX55" fmla="*/ 1709832 w 1891577"/>
                <a:gd name="connsiteY55" fmla="*/ 704104 h 4280675"/>
                <a:gd name="connsiteX56" fmla="*/ 1694685 w 1891577"/>
                <a:gd name="connsiteY56" fmla="*/ 507350 h 4280675"/>
                <a:gd name="connsiteX57" fmla="*/ 1645336 w 1891577"/>
                <a:gd name="connsiteY57" fmla="*/ 309267 h 4280675"/>
                <a:gd name="connsiteX58" fmla="*/ 1588411 w 1891577"/>
                <a:gd name="connsiteY58" fmla="*/ 309697 h 4280675"/>
                <a:gd name="connsiteX59" fmla="*/ 1477270 w 1891577"/>
                <a:gd name="connsiteY59" fmla="*/ 244112 h 4280675"/>
                <a:gd name="connsiteX60" fmla="*/ 1512444 w 1891577"/>
                <a:gd name="connsiteY60" fmla="*/ 117822 h 4280675"/>
                <a:gd name="connsiteX61" fmla="*/ 1622098 w 1891577"/>
                <a:gd name="connsiteY61" fmla="*/ 74677 h 4280675"/>
                <a:gd name="connsiteX62" fmla="*/ 1724700 w 1891577"/>
                <a:gd name="connsiteY62" fmla="*/ 163295 h 4280675"/>
                <a:gd name="connsiteX63" fmla="*/ 1799979 w 1891577"/>
                <a:gd name="connsiteY63" fmla="*/ 379878 h 4280675"/>
                <a:gd name="connsiteX64" fmla="*/ 1870040 w 1891577"/>
                <a:gd name="connsiteY64" fmla="*/ 597510 h 4280675"/>
                <a:gd name="connsiteX65" fmla="*/ 1891099 w 1891577"/>
                <a:gd name="connsiteY65" fmla="*/ 780210 h 4280675"/>
                <a:gd name="connsiteX66" fmla="*/ 1876698 w 1891577"/>
                <a:gd name="connsiteY66" fmla="*/ 914081 h 4280675"/>
                <a:gd name="connsiteX67" fmla="*/ 1794876 w 1891577"/>
                <a:gd name="connsiteY67" fmla="*/ 970376 h 4280675"/>
                <a:gd name="connsiteX68" fmla="*/ 1646604 w 1891577"/>
                <a:gd name="connsiteY68" fmla="*/ 976823 h 4280675"/>
                <a:gd name="connsiteX69" fmla="*/ 1455584 w 1891577"/>
                <a:gd name="connsiteY69" fmla="*/ 967532 h 4280675"/>
                <a:gd name="connsiteX70" fmla="*/ 1263010 w 1891577"/>
                <a:gd name="connsiteY70" fmla="*/ 969695 h 4280675"/>
                <a:gd name="connsiteX71" fmla="*/ 1173216 w 1891577"/>
                <a:gd name="connsiteY71" fmla="*/ 1016295 h 4280675"/>
                <a:gd name="connsiteX72" fmla="*/ 1138041 w 1891577"/>
                <a:gd name="connsiteY72" fmla="*/ 1600874 h 4280675"/>
                <a:gd name="connsiteX73" fmla="*/ 1138041 w 1891577"/>
                <a:gd name="connsiteY73" fmla="*/ 1781849 h 4280675"/>
                <a:gd name="connsiteX74" fmla="*/ 1176141 w 1891577"/>
                <a:gd name="connsiteY74" fmla="*/ 2019974 h 4280675"/>
                <a:gd name="connsiteX75" fmla="*/ 1195191 w 1891577"/>
                <a:gd name="connsiteY75" fmla="*/ 2134274 h 4280675"/>
                <a:gd name="connsiteX76" fmla="*/ 1204716 w 1891577"/>
                <a:gd name="connsiteY76" fmla="*/ 2305724 h 4280675"/>
                <a:gd name="connsiteX77" fmla="*/ 1185666 w 1891577"/>
                <a:gd name="connsiteY77" fmla="*/ 2543849 h 4280675"/>
                <a:gd name="connsiteX78" fmla="*/ 1128516 w 1891577"/>
                <a:gd name="connsiteY78" fmla="*/ 2834357 h 4280675"/>
                <a:gd name="connsiteX79" fmla="*/ 1118991 w 1891577"/>
                <a:gd name="connsiteY79" fmla="*/ 3096299 h 4280675"/>
                <a:gd name="connsiteX80" fmla="*/ 1138041 w 1891577"/>
                <a:gd name="connsiteY80" fmla="*/ 3334424 h 4280675"/>
                <a:gd name="connsiteX81" fmla="*/ 1071366 w 1891577"/>
                <a:gd name="connsiteY81" fmla="*/ 3629699 h 4280675"/>
                <a:gd name="connsiteX82" fmla="*/ 995166 w 1891577"/>
                <a:gd name="connsiteY82" fmla="*/ 4029749 h 4280675"/>
                <a:gd name="connsiteX83" fmla="*/ 1061841 w 1891577"/>
                <a:gd name="connsiteY83" fmla="*/ 4182149 h 4280675"/>
                <a:gd name="connsiteX84" fmla="*/ 985641 w 1891577"/>
                <a:gd name="connsiteY84" fmla="*/ 4267874 h 4280675"/>
                <a:gd name="connsiteX85" fmla="*/ 871341 w 1891577"/>
                <a:gd name="connsiteY85" fmla="*/ 4277399 h 4280675"/>
                <a:gd name="connsiteX86" fmla="*/ 833241 w 1891577"/>
                <a:gd name="connsiteY86" fmla="*/ 4239299 h 4280675"/>
                <a:gd name="connsiteX87" fmla="*/ 833241 w 1891577"/>
                <a:gd name="connsiteY87" fmla="*/ 4191674 h 4280675"/>
                <a:gd name="connsiteX88" fmla="*/ 833241 w 1891577"/>
                <a:gd name="connsiteY88" fmla="*/ 4124999 h 4280675"/>
                <a:gd name="connsiteX89" fmla="*/ 861816 w 1891577"/>
                <a:gd name="connsiteY89" fmla="*/ 4020224 h 4280675"/>
                <a:gd name="connsiteX90" fmla="*/ 823716 w 1891577"/>
                <a:gd name="connsiteY90" fmla="*/ 3924974 h 4280675"/>
                <a:gd name="connsiteX91" fmla="*/ 861816 w 1891577"/>
                <a:gd name="connsiteY91" fmla="*/ 3772574 h 4280675"/>
                <a:gd name="connsiteX92" fmla="*/ 833241 w 1891577"/>
                <a:gd name="connsiteY92" fmla="*/ 3377282 h 4280675"/>
                <a:gd name="connsiteX93" fmla="*/ 880866 w 1891577"/>
                <a:gd name="connsiteY93" fmla="*/ 3105824 h 4280675"/>
                <a:gd name="connsiteX94" fmla="*/ 776091 w 1891577"/>
                <a:gd name="connsiteY94" fmla="*/ 2267624 h 4280675"/>
                <a:gd name="connsiteX95" fmla="*/ 690366 w 1891577"/>
                <a:gd name="connsiteY95" fmla="*/ 2858174 h 4280675"/>
                <a:gd name="connsiteX96" fmla="*/ 680841 w 1891577"/>
                <a:gd name="connsiteY96" fmla="*/ 3115349 h 4280675"/>
                <a:gd name="connsiteX97" fmla="*/ 699891 w 1891577"/>
                <a:gd name="connsiteY97" fmla="*/ 3343949 h 4280675"/>
                <a:gd name="connsiteX98" fmla="*/ 671316 w 1891577"/>
                <a:gd name="connsiteY98" fmla="*/ 3648749 h 4280675"/>
                <a:gd name="connsiteX99" fmla="*/ 680841 w 1891577"/>
                <a:gd name="connsiteY99" fmla="*/ 3820199 h 4280675"/>
                <a:gd name="connsiteX100" fmla="*/ 699891 w 1891577"/>
                <a:gd name="connsiteY100" fmla="*/ 3953549 h 4280675"/>
                <a:gd name="connsiteX101" fmla="*/ 699891 w 1891577"/>
                <a:gd name="connsiteY101" fmla="*/ 4039274 h 4280675"/>
                <a:gd name="connsiteX102" fmla="*/ 699891 w 1891577"/>
                <a:gd name="connsiteY102" fmla="*/ 4086899 h 4280675"/>
                <a:gd name="connsiteX103" fmla="*/ 699891 w 1891577"/>
                <a:gd name="connsiteY103" fmla="*/ 4163099 h 4280675"/>
                <a:gd name="connsiteX104" fmla="*/ 709416 w 1891577"/>
                <a:gd name="connsiteY104" fmla="*/ 4258349 h 4280675"/>
                <a:gd name="connsiteX105" fmla="*/ 661791 w 1891577"/>
                <a:gd name="connsiteY105" fmla="*/ 4277399 h 4280675"/>
                <a:gd name="connsiteX0" fmla="*/ 661791 w 1891577"/>
                <a:gd name="connsiteY0" fmla="*/ 4277399 h 4280675"/>
                <a:gd name="connsiteX1" fmla="*/ 490341 w 1891577"/>
                <a:gd name="connsiteY1" fmla="*/ 4239299 h 4280675"/>
                <a:gd name="connsiteX2" fmla="*/ 461766 w 1891577"/>
                <a:gd name="connsiteY2" fmla="*/ 4201199 h 4280675"/>
                <a:gd name="connsiteX3" fmla="*/ 557016 w 1891577"/>
                <a:gd name="connsiteY3" fmla="*/ 4020224 h 4280675"/>
                <a:gd name="connsiteX4" fmla="*/ 537966 w 1891577"/>
                <a:gd name="connsiteY4" fmla="*/ 3839249 h 4280675"/>
                <a:gd name="connsiteX5" fmla="*/ 433191 w 1891577"/>
                <a:gd name="connsiteY5" fmla="*/ 3458249 h 4280675"/>
                <a:gd name="connsiteX6" fmla="*/ 404616 w 1891577"/>
                <a:gd name="connsiteY6" fmla="*/ 3210599 h 4280675"/>
                <a:gd name="connsiteX7" fmla="*/ 433191 w 1891577"/>
                <a:gd name="connsiteY7" fmla="*/ 3010574 h 4280675"/>
                <a:gd name="connsiteX8" fmla="*/ 433191 w 1891577"/>
                <a:gd name="connsiteY8" fmla="*/ 2724824 h 4280675"/>
                <a:gd name="connsiteX9" fmla="*/ 385566 w 1891577"/>
                <a:gd name="connsiteY9" fmla="*/ 2467649 h 4280675"/>
                <a:gd name="connsiteX10" fmla="*/ 337941 w 1891577"/>
                <a:gd name="connsiteY10" fmla="*/ 2267624 h 4280675"/>
                <a:gd name="connsiteX11" fmla="*/ 395091 w 1891577"/>
                <a:gd name="connsiteY11" fmla="*/ 1819949 h 4280675"/>
                <a:gd name="connsiteX12" fmla="*/ 414141 w 1891577"/>
                <a:gd name="connsiteY12" fmla="*/ 1486574 h 4280675"/>
                <a:gd name="connsiteX13" fmla="*/ 404616 w 1891577"/>
                <a:gd name="connsiteY13" fmla="*/ 1191299 h 4280675"/>
                <a:gd name="connsiteX14" fmla="*/ 404616 w 1891577"/>
                <a:gd name="connsiteY14" fmla="*/ 1096049 h 4280675"/>
                <a:gd name="connsiteX15" fmla="*/ 309366 w 1891577"/>
                <a:gd name="connsiteY15" fmla="*/ 1343699 h 4280675"/>
                <a:gd name="connsiteX16" fmla="*/ 271266 w 1891577"/>
                <a:gd name="connsiteY16" fmla="*/ 1496099 h 4280675"/>
                <a:gd name="connsiteX17" fmla="*/ 261741 w 1891577"/>
                <a:gd name="connsiteY17" fmla="*/ 1648499 h 4280675"/>
                <a:gd name="connsiteX18" fmla="*/ 147441 w 1891577"/>
                <a:gd name="connsiteY18" fmla="*/ 1924724 h 4280675"/>
                <a:gd name="connsiteX19" fmla="*/ 118866 w 1891577"/>
                <a:gd name="connsiteY19" fmla="*/ 2029499 h 4280675"/>
                <a:gd name="connsiteX20" fmla="*/ 185541 w 1891577"/>
                <a:gd name="connsiteY20" fmla="*/ 2096174 h 4280675"/>
                <a:gd name="connsiteX21" fmla="*/ 233166 w 1891577"/>
                <a:gd name="connsiteY21" fmla="*/ 2229524 h 4280675"/>
                <a:gd name="connsiteX22" fmla="*/ 252216 w 1891577"/>
                <a:gd name="connsiteY22" fmla="*/ 2286674 h 4280675"/>
                <a:gd name="connsiteX23" fmla="*/ 195066 w 1891577"/>
                <a:gd name="connsiteY23" fmla="*/ 2258099 h 4280675"/>
                <a:gd name="connsiteX24" fmla="*/ 137916 w 1891577"/>
                <a:gd name="connsiteY24" fmla="*/ 2210474 h 4280675"/>
                <a:gd name="connsiteX25" fmla="*/ 137916 w 1891577"/>
                <a:gd name="connsiteY25" fmla="*/ 2286674 h 4280675"/>
                <a:gd name="connsiteX26" fmla="*/ 176016 w 1891577"/>
                <a:gd name="connsiteY26" fmla="*/ 2343824 h 4280675"/>
                <a:gd name="connsiteX27" fmla="*/ 176016 w 1891577"/>
                <a:gd name="connsiteY27" fmla="*/ 2391449 h 4280675"/>
                <a:gd name="connsiteX28" fmla="*/ 99816 w 1891577"/>
                <a:gd name="connsiteY28" fmla="*/ 2391449 h 4280675"/>
                <a:gd name="connsiteX29" fmla="*/ 4566 w 1891577"/>
                <a:gd name="connsiteY29" fmla="*/ 2267624 h 4280675"/>
                <a:gd name="connsiteX30" fmla="*/ 14091 w 1891577"/>
                <a:gd name="connsiteY30" fmla="*/ 2096174 h 4280675"/>
                <a:gd name="connsiteX31" fmla="*/ 4566 w 1891577"/>
                <a:gd name="connsiteY31" fmla="*/ 2019974 h 4280675"/>
                <a:gd name="connsiteX32" fmla="*/ 52191 w 1891577"/>
                <a:gd name="connsiteY32" fmla="*/ 1667549 h 4280675"/>
                <a:gd name="connsiteX33" fmla="*/ 80766 w 1891577"/>
                <a:gd name="connsiteY33" fmla="*/ 1438949 h 4280675"/>
                <a:gd name="connsiteX34" fmla="*/ 118866 w 1891577"/>
                <a:gd name="connsiteY34" fmla="*/ 1115099 h 4280675"/>
                <a:gd name="connsiteX35" fmla="*/ 185541 w 1891577"/>
                <a:gd name="connsiteY35" fmla="*/ 829349 h 4280675"/>
                <a:gd name="connsiteX36" fmla="*/ 347466 w 1891577"/>
                <a:gd name="connsiteY36" fmla="*/ 705524 h 4280675"/>
                <a:gd name="connsiteX37" fmla="*/ 595116 w 1891577"/>
                <a:gd name="connsiteY37" fmla="*/ 553124 h 4280675"/>
                <a:gd name="connsiteX38" fmla="*/ 642741 w 1891577"/>
                <a:gd name="connsiteY38" fmla="*/ 486449 h 4280675"/>
                <a:gd name="connsiteX39" fmla="*/ 614166 w 1891577"/>
                <a:gd name="connsiteY39" fmla="*/ 429299 h 4280675"/>
                <a:gd name="connsiteX40" fmla="*/ 566541 w 1891577"/>
                <a:gd name="connsiteY40" fmla="*/ 238799 h 4280675"/>
                <a:gd name="connsiteX41" fmla="*/ 595116 w 1891577"/>
                <a:gd name="connsiteY41" fmla="*/ 76874 h 4280675"/>
                <a:gd name="connsiteX42" fmla="*/ 671316 w 1891577"/>
                <a:gd name="connsiteY42" fmla="*/ 10199 h 4280675"/>
                <a:gd name="connsiteX43" fmla="*/ 861816 w 1891577"/>
                <a:gd name="connsiteY43" fmla="*/ 10199 h 4280675"/>
                <a:gd name="connsiteX44" fmla="*/ 947541 w 1891577"/>
                <a:gd name="connsiteY44" fmla="*/ 105449 h 4280675"/>
                <a:gd name="connsiteX45" fmla="*/ 976116 w 1891577"/>
                <a:gd name="connsiteY45" fmla="*/ 267374 h 4280675"/>
                <a:gd name="connsiteX46" fmla="*/ 938016 w 1891577"/>
                <a:gd name="connsiteY46" fmla="*/ 400724 h 4280675"/>
                <a:gd name="connsiteX47" fmla="*/ 909441 w 1891577"/>
                <a:gd name="connsiteY47" fmla="*/ 467399 h 4280675"/>
                <a:gd name="connsiteX48" fmla="*/ 928491 w 1891577"/>
                <a:gd name="connsiteY48" fmla="*/ 534074 h 4280675"/>
                <a:gd name="connsiteX49" fmla="*/ 1004691 w 1891577"/>
                <a:gd name="connsiteY49" fmla="*/ 610274 h 4280675"/>
                <a:gd name="connsiteX50" fmla="*/ 1132418 w 1891577"/>
                <a:gd name="connsiteY50" fmla="*/ 668751 h 4280675"/>
                <a:gd name="connsiteX51" fmla="*/ 1283157 w 1891577"/>
                <a:gd name="connsiteY51" fmla="*/ 675303 h 4280675"/>
                <a:gd name="connsiteX52" fmla="*/ 1416963 w 1891577"/>
                <a:gd name="connsiteY52" fmla="*/ 634394 h 4280675"/>
                <a:gd name="connsiteX53" fmla="*/ 1566041 w 1891577"/>
                <a:gd name="connsiteY53" fmla="*/ 674772 h 4280675"/>
                <a:gd name="connsiteX54" fmla="*/ 1656298 w 1891577"/>
                <a:gd name="connsiteY54" fmla="*/ 730433 h 4280675"/>
                <a:gd name="connsiteX55" fmla="*/ 1709832 w 1891577"/>
                <a:gd name="connsiteY55" fmla="*/ 704104 h 4280675"/>
                <a:gd name="connsiteX56" fmla="*/ 1694685 w 1891577"/>
                <a:gd name="connsiteY56" fmla="*/ 507350 h 4280675"/>
                <a:gd name="connsiteX57" fmla="*/ 1645336 w 1891577"/>
                <a:gd name="connsiteY57" fmla="*/ 309267 h 4280675"/>
                <a:gd name="connsiteX58" fmla="*/ 1588411 w 1891577"/>
                <a:gd name="connsiteY58" fmla="*/ 309697 h 4280675"/>
                <a:gd name="connsiteX59" fmla="*/ 1477270 w 1891577"/>
                <a:gd name="connsiteY59" fmla="*/ 244112 h 4280675"/>
                <a:gd name="connsiteX60" fmla="*/ 1512444 w 1891577"/>
                <a:gd name="connsiteY60" fmla="*/ 117822 h 4280675"/>
                <a:gd name="connsiteX61" fmla="*/ 1622098 w 1891577"/>
                <a:gd name="connsiteY61" fmla="*/ 74677 h 4280675"/>
                <a:gd name="connsiteX62" fmla="*/ 1724700 w 1891577"/>
                <a:gd name="connsiteY62" fmla="*/ 163295 h 4280675"/>
                <a:gd name="connsiteX63" fmla="*/ 1799979 w 1891577"/>
                <a:gd name="connsiteY63" fmla="*/ 379878 h 4280675"/>
                <a:gd name="connsiteX64" fmla="*/ 1870040 w 1891577"/>
                <a:gd name="connsiteY64" fmla="*/ 597510 h 4280675"/>
                <a:gd name="connsiteX65" fmla="*/ 1891099 w 1891577"/>
                <a:gd name="connsiteY65" fmla="*/ 780210 h 4280675"/>
                <a:gd name="connsiteX66" fmla="*/ 1876698 w 1891577"/>
                <a:gd name="connsiteY66" fmla="*/ 914081 h 4280675"/>
                <a:gd name="connsiteX67" fmla="*/ 1794876 w 1891577"/>
                <a:gd name="connsiteY67" fmla="*/ 970376 h 4280675"/>
                <a:gd name="connsiteX68" fmla="*/ 1646604 w 1891577"/>
                <a:gd name="connsiteY68" fmla="*/ 976823 h 4280675"/>
                <a:gd name="connsiteX69" fmla="*/ 1455584 w 1891577"/>
                <a:gd name="connsiteY69" fmla="*/ 967532 h 4280675"/>
                <a:gd name="connsiteX70" fmla="*/ 1263010 w 1891577"/>
                <a:gd name="connsiteY70" fmla="*/ 969695 h 4280675"/>
                <a:gd name="connsiteX71" fmla="*/ 1173216 w 1891577"/>
                <a:gd name="connsiteY71" fmla="*/ 1016295 h 4280675"/>
                <a:gd name="connsiteX72" fmla="*/ 1138041 w 1891577"/>
                <a:gd name="connsiteY72" fmla="*/ 1600874 h 4280675"/>
                <a:gd name="connsiteX73" fmla="*/ 1138041 w 1891577"/>
                <a:gd name="connsiteY73" fmla="*/ 1781849 h 4280675"/>
                <a:gd name="connsiteX74" fmla="*/ 1176141 w 1891577"/>
                <a:gd name="connsiteY74" fmla="*/ 2019974 h 4280675"/>
                <a:gd name="connsiteX75" fmla="*/ 1195191 w 1891577"/>
                <a:gd name="connsiteY75" fmla="*/ 2134274 h 4280675"/>
                <a:gd name="connsiteX76" fmla="*/ 1204716 w 1891577"/>
                <a:gd name="connsiteY76" fmla="*/ 2305724 h 4280675"/>
                <a:gd name="connsiteX77" fmla="*/ 1185666 w 1891577"/>
                <a:gd name="connsiteY77" fmla="*/ 2543849 h 4280675"/>
                <a:gd name="connsiteX78" fmla="*/ 1128516 w 1891577"/>
                <a:gd name="connsiteY78" fmla="*/ 2834357 h 4280675"/>
                <a:gd name="connsiteX79" fmla="*/ 1118991 w 1891577"/>
                <a:gd name="connsiteY79" fmla="*/ 3096299 h 4280675"/>
                <a:gd name="connsiteX80" fmla="*/ 1138041 w 1891577"/>
                <a:gd name="connsiteY80" fmla="*/ 3334424 h 4280675"/>
                <a:gd name="connsiteX81" fmla="*/ 1071366 w 1891577"/>
                <a:gd name="connsiteY81" fmla="*/ 3629699 h 4280675"/>
                <a:gd name="connsiteX82" fmla="*/ 995166 w 1891577"/>
                <a:gd name="connsiteY82" fmla="*/ 4029749 h 4280675"/>
                <a:gd name="connsiteX83" fmla="*/ 1061841 w 1891577"/>
                <a:gd name="connsiteY83" fmla="*/ 4182149 h 4280675"/>
                <a:gd name="connsiteX84" fmla="*/ 985641 w 1891577"/>
                <a:gd name="connsiteY84" fmla="*/ 4267874 h 4280675"/>
                <a:gd name="connsiteX85" fmla="*/ 871341 w 1891577"/>
                <a:gd name="connsiteY85" fmla="*/ 4277399 h 4280675"/>
                <a:gd name="connsiteX86" fmla="*/ 833241 w 1891577"/>
                <a:gd name="connsiteY86" fmla="*/ 4239299 h 4280675"/>
                <a:gd name="connsiteX87" fmla="*/ 833241 w 1891577"/>
                <a:gd name="connsiteY87" fmla="*/ 4191674 h 4280675"/>
                <a:gd name="connsiteX88" fmla="*/ 833241 w 1891577"/>
                <a:gd name="connsiteY88" fmla="*/ 4124999 h 4280675"/>
                <a:gd name="connsiteX89" fmla="*/ 861816 w 1891577"/>
                <a:gd name="connsiteY89" fmla="*/ 4020224 h 4280675"/>
                <a:gd name="connsiteX90" fmla="*/ 823716 w 1891577"/>
                <a:gd name="connsiteY90" fmla="*/ 3924974 h 4280675"/>
                <a:gd name="connsiteX91" fmla="*/ 861816 w 1891577"/>
                <a:gd name="connsiteY91" fmla="*/ 3772574 h 4280675"/>
                <a:gd name="connsiteX92" fmla="*/ 833241 w 1891577"/>
                <a:gd name="connsiteY92" fmla="*/ 3377282 h 4280675"/>
                <a:gd name="connsiteX93" fmla="*/ 880866 w 1891577"/>
                <a:gd name="connsiteY93" fmla="*/ 3105824 h 4280675"/>
                <a:gd name="connsiteX94" fmla="*/ 776091 w 1891577"/>
                <a:gd name="connsiteY94" fmla="*/ 2267624 h 4280675"/>
                <a:gd name="connsiteX95" fmla="*/ 690366 w 1891577"/>
                <a:gd name="connsiteY95" fmla="*/ 2858174 h 4280675"/>
                <a:gd name="connsiteX96" fmla="*/ 680841 w 1891577"/>
                <a:gd name="connsiteY96" fmla="*/ 3115349 h 4280675"/>
                <a:gd name="connsiteX97" fmla="*/ 699891 w 1891577"/>
                <a:gd name="connsiteY97" fmla="*/ 3343949 h 4280675"/>
                <a:gd name="connsiteX98" fmla="*/ 671316 w 1891577"/>
                <a:gd name="connsiteY98" fmla="*/ 3648749 h 4280675"/>
                <a:gd name="connsiteX99" fmla="*/ 680841 w 1891577"/>
                <a:gd name="connsiteY99" fmla="*/ 3820199 h 4280675"/>
                <a:gd name="connsiteX100" fmla="*/ 699891 w 1891577"/>
                <a:gd name="connsiteY100" fmla="*/ 3953549 h 4280675"/>
                <a:gd name="connsiteX101" fmla="*/ 699891 w 1891577"/>
                <a:gd name="connsiteY101" fmla="*/ 4039274 h 4280675"/>
                <a:gd name="connsiteX102" fmla="*/ 699891 w 1891577"/>
                <a:gd name="connsiteY102" fmla="*/ 4086899 h 4280675"/>
                <a:gd name="connsiteX103" fmla="*/ 699891 w 1891577"/>
                <a:gd name="connsiteY103" fmla="*/ 4163099 h 4280675"/>
                <a:gd name="connsiteX104" fmla="*/ 709416 w 1891577"/>
                <a:gd name="connsiteY104" fmla="*/ 4258349 h 4280675"/>
                <a:gd name="connsiteX105" fmla="*/ 661791 w 1891577"/>
                <a:gd name="connsiteY105" fmla="*/ 4277399 h 4280675"/>
                <a:gd name="connsiteX0" fmla="*/ 661791 w 1891577"/>
                <a:gd name="connsiteY0" fmla="*/ 4277399 h 4280675"/>
                <a:gd name="connsiteX1" fmla="*/ 490341 w 1891577"/>
                <a:gd name="connsiteY1" fmla="*/ 4239299 h 4280675"/>
                <a:gd name="connsiteX2" fmla="*/ 461766 w 1891577"/>
                <a:gd name="connsiteY2" fmla="*/ 4201199 h 4280675"/>
                <a:gd name="connsiteX3" fmla="*/ 557016 w 1891577"/>
                <a:gd name="connsiteY3" fmla="*/ 4020224 h 4280675"/>
                <a:gd name="connsiteX4" fmla="*/ 537966 w 1891577"/>
                <a:gd name="connsiteY4" fmla="*/ 3839249 h 4280675"/>
                <a:gd name="connsiteX5" fmla="*/ 433191 w 1891577"/>
                <a:gd name="connsiteY5" fmla="*/ 3458249 h 4280675"/>
                <a:gd name="connsiteX6" fmla="*/ 404616 w 1891577"/>
                <a:gd name="connsiteY6" fmla="*/ 3210599 h 4280675"/>
                <a:gd name="connsiteX7" fmla="*/ 433191 w 1891577"/>
                <a:gd name="connsiteY7" fmla="*/ 3010574 h 4280675"/>
                <a:gd name="connsiteX8" fmla="*/ 433191 w 1891577"/>
                <a:gd name="connsiteY8" fmla="*/ 2724824 h 4280675"/>
                <a:gd name="connsiteX9" fmla="*/ 385566 w 1891577"/>
                <a:gd name="connsiteY9" fmla="*/ 2467649 h 4280675"/>
                <a:gd name="connsiteX10" fmla="*/ 337941 w 1891577"/>
                <a:gd name="connsiteY10" fmla="*/ 2267624 h 4280675"/>
                <a:gd name="connsiteX11" fmla="*/ 395091 w 1891577"/>
                <a:gd name="connsiteY11" fmla="*/ 1819949 h 4280675"/>
                <a:gd name="connsiteX12" fmla="*/ 414141 w 1891577"/>
                <a:gd name="connsiteY12" fmla="*/ 1486574 h 4280675"/>
                <a:gd name="connsiteX13" fmla="*/ 404616 w 1891577"/>
                <a:gd name="connsiteY13" fmla="*/ 1191299 h 4280675"/>
                <a:gd name="connsiteX14" fmla="*/ 404616 w 1891577"/>
                <a:gd name="connsiteY14" fmla="*/ 1096049 h 4280675"/>
                <a:gd name="connsiteX15" fmla="*/ 309366 w 1891577"/>
                <a:gd name="connsiteY15" fmla="*/ 1343699 h 4280675"/>
                <a:gd name="connsiteX16" fmla="*/ 271266 w 1891577"/>
                <a:gd name="connsiteY16" fmla="*/ 1496099 h 4280675"/>
                <a:gd name="connsiteX17" fmla="*/ 261741 w 1891577"/>
                <a:gd name="connsiteY17" fmla="*/ 1648499 h 4280675"/>
                <a:gd name="connsiteX18" fmla="*/ 147441 w 1891577"/>
                <a:gd name="connsiteY18" fmla="*/ 1924724 h 4280675"/>
                <a:gd name="connsiteX19" fmla="*/ 118866 w 1891577"/>
                <a:gd name="connsiteY19" fmla="*/ 2029499 h 4280675"/>
                <a:gd name="connsiteX20" fmla="*/ 185541 w 1891577"/>
                <a:gd name="connsiteY20" fmla="*/ 2096174 h 4280675"/>
                <a:gd name="connsiteX21" fmla="*/ 233166 w 1891577"/>
                <a:gd name="connsiteY21" fmla="*/ 2229524 h 4280675"/>
                <a:gd name="connsiteX22" fmla="*/ 252216 w 1891577"/>
                <a:gd name="connsiteY22" fmla="*/ 2286674 h 4280675"/>
                <a:gd name="connsiteX23" fmla="*/ 195066 w 1891577"/>
                <a:gd name="connsiteY23" fmla="*/ 2258099 h 4280675"/>
                <a:gd name="connsiteX24" fmla="*/ 137916 w 1891577"/>
                <a:gd name="connsiteY24" fmla="*/ 2210474 h 4280675"/>
                <a:gd name="connsiteX25" fmla="*/ 137916 w 1891577"/>
                <a:gd name="connsiteY25" fmla="*/ 2286674 h 4280675"/>
                <a:gd name="connsiteX26" fmla="*/ 176016 w 1891577"/>
                <a:gd name="connsiteY26" fmla="*/ 2343824 h 4280675"/>
                <a:gd name="connsiteX27" fmla="*/ 176016 w 1891577"/>
                <a:gd name="connsiteY27" fmla="*/ 2391449 h 4280675"/>
                <a:gd name="connsiteX28" fmla="*/ 99816 w 1891577"/>
                <a:gd name="connsiteY28" fmla="*/ 2391449 h 4280675"/>
                <a:gd name="connsiteX29" fmla="*/ 4566 w 1891577"/>
                <a:gd name="connsiteY29" fmla="*/ 2267624 h 4280675"/>
                <a:gd name="connsiteX30" fmla="*/ 14091 w 1891577"/>
                <a:gd name="connsiteY30" fmla="*/ 2096174 h 4280675"/>
                <a:gd name="connsiteX31" fmla="*/ 4566 w 1891577"/>
                <a:gd name="connsiteY31" fmla="*/ 2019974 h 4280675"/>
                <a:gd name="connsiteX32" fmla="*/ 52191 w 1891577"/>
                <a:gd name="connsiteY32" fmla="*/ 1667549 h 4280675"/>
                <a:gd name="connsiteX33" fmla="*/ 80766 w 1891577"/>
                <a:gd name="connsiteY33" fmla="*/ 1438949 h 4280675"/>
                <a:gd name="connsiteX34" fmla="*/ 118866 w 1891577"/>
                <a:gd name="connsiteY34" fmla="*/ 1115099 h 4280675"/>
                <a:gd name="connsiteX35" fmla="*/ 185541 w 1891577"/>
                <a:gd name="connsiteY35" fmla="*/ 829349 h 4280675"/>
                <a:gd name="connsiteX36" fmla="*/ 347466 w 1891577"/>
                <a:gd name="connsiteY36" fmla="*/ 705524 h 4280675"/>
                <a:gd name="connsiteX37" fmla="*/ 595116 w 1891577"/>
                <a:gd name="connsiteY37" fmla="*/ 553124 h 4280675"/>
                <a:gd name="connsiteX38" fmla="*/ 642741 w 1891577"/>
                <a:gd name="connsiteY38" fmla="*/ 486449 h 4280675"/>
                <a:gd name="connsiteX39" fmla="*/ 614166 w 1891577"/>
                <a:gd name="connsiteY39" fmla="*/ 429299 h 4280675"/>
                <a:gd name="connsiteX40" fmla="*/ 566541 w 1891577"/>
                <a:gd name="connsiteY40" fmla="*/ 238799 h 4280675"/>
                <a:gd name="connsiteX41" fmla="*/ 595116 w 1891577"/>
                <a:gd name="connsiteY41" fmla="*/ 76874 h 4280675"/>
                <a:gd name="connsiteX42" fmla="*/ 671316 w 1891577"/>
                <a:gd name="connsiteY42" fmla="*/ 10199 h 4280675"/>
                <a:gd name="connsiteX43" fmla="*/ 861816 w 1891577"/>
                <a:gd name="connsiteY43" fmla="*/ 10199 h 4280675"/>
                <a:gd name="connsiteX44" fmla="*/ 947541 w 1891577"/>
                <a:gd name="connsiteY44" fmla="*/ 105449 h 4280675"/>
                <a:gd name="connsiteX45" fmla="*/ 976116 w 1891577"/>
                <a:gd name="connsiteY45" fmla="*/ 267374 h 4280675"/>
                <a:gd name="connsiteX46" fmla="*/ 938016 w 1891577"/>
                <a:gd name="connsiteY46" fmla="*/ 400724 h 4280675"/>
                <a:gd name="connsiteX47" fmla="*/ 909441 w 1891577"/>
                <a:gd name="connsiteY47" fmla="*/ 467399 h 4280675"/>
                <a:gd name="connsiteX48" fmla="*/ 928491 w 1891577"/>
                <a:gd name="connsiteY48" fmla="*/ 534074 h 4280675"/>
                <a:gd name="connsiteX49" fmla="*/ 1004691 w 1891577"/>
                <a:gd name="connsiteY49" fmla="*/ 610274 h 4280675"/>
                <a:gd name="connsiteX50" fmla="*/ 1132418 w 1891577"/>
                <a:gd name="connsiteY50" fmla="*/ 668751 h 4280675"/>
                <a:gd name="connsiteX51" fmla="*/ 1283157 w 1891577"/>
                <a:gd name="connsiteY51" fmla="*/ 675303 h 4280675"/>
                <a:gd name="connsiteX52" fmla="*/ 1416963 w 1891577"/>
                <a:gd name="connsiteY52" fmla="*/ 634394 h 4280675"/>
                <a:gd name="connsiteX53" fmla="*/ 1566041 w 1891577"/>
                <a:gd name="connsiteY53" fmla="*/ 674772 h 4280675"/>
                <a:gd name="connsiteX54" fmla="*/ 1656298 w 1891577"/>
                <a:gd name="connsiteY54" fmla="*/ 730433 h 4280675"/>
                <a:gd name="connsiteX55" fmla="*/ 1709832 w 1891577"/>
                <a:gd name="connsiteY55" fmla="*/ 704104 h 4280675"/>
                <a:gd name="connsiteX56" fmla="*/ 1694685 w 1891577"/>
                <a:gd name="connsiteY56" fmla="*/ 507350 h 4280675"/>
                <a:gd name="connsiteX57" fmla="*/ 1645336 w 1891577"/>
                <a:gd name="connsiteY57" fmla="*/ 309267 h 4280675"/>
                <a:gd name="connsiteX58" fmla="*/ 1588411 w 1891577"/>
                <a:gd name="connsiteY58" fmla="*/ 309697 h 4280675"/>
                <a:gd name="connsiteX59" fmla="*/ 1477270 w 1891577"/>
                <a:gd name="connsiteY59" fmla="*/ 244112 h 4280675"/>
                <a:gd name="connsiteX60" fmla="*/ 1512444 w 1891577"/>
                <a:gd name="connsiteY60" fmla="*/ 117822 h 4280675"/>
                <a:gd name="connsiteX61" fmla="*/ 1622098 w 1891577"/>
                <a:gd name="connsiteY61" fmla="*/ 74677 h 4280675"/>
                <a:gd name="connsiteX62" fmla="*/ 1724700 w 1891577"/>
                <a:gd name="connsiteY62" fmla="*/ 163295 h 4280675"/>
                <a:gd name="connsiteX63" fmla="*/ 1799979 w 1891577"/>
                <a:gd name="connsiteY63" fmla="*/ 379878 h 4280675"/>
                <a:gd name="connsiteX64" fmla="*/ 1870040 w 1891577"/>
                <a:gd name="connsiteY64" fmla="*/ 597510 h 4280675"/>
                <a:gd name="connsiteX65" fmla="*/ 1891099 w 1891577"/>
                <a:gd name="connsiteY65" fmla="*/ 780210 h 4280675"/>
                <a:gd name="connsiteX66" fmla="*/ 1876698 w 1891577"/>
                <a:gd name="connsiteY66" fmla="*/ 914081 h 4280675"/>
                <a:gd name="connsiteX67" fmla="*/ 1794876 w 1891577"/>
                <a:gd name="connsiteY67" fmla="*/ 970376 h 4280675"/>
                <a:gd name="connsiteX68" fmla="*/ 1646604 w 1891577"/>
                <a:gd name="connsiteY68" fmla="*/ 976823 h 4280675"/>
                <a:gd name="connsiteX69" fmla="*/ 1455584 w 1891577"/>
                <a:gd name="connsiteY69" fmla="*/ 967532 h 4280675"/>
                <a:gd name="connsiteX70" fmla="*/ 1263010 w 1891577"/>
                <a:gd name="connsiteY70" fmla="*/ 969695 h 4280675"/>
                <a:gd name="connsiteX71" fmla="*/ 1173216 w 1891577"/>
                <a:gd name="connsiteY71" fmla="*/ 1016295 h 4280675"/>
                <a:gd name="connsiteX72" fmla="*/ 1138041 w 1891577"/>
                <a:gd name="connsiteY72" fmla="*/ 1600874 h 4280675"/>
                <a:gd name="connsiteX73" fmla="*/ 1138041 w 1891577"/>
                <a:gd name="connsiteY73" fmla="*/ 1781849 h 4280675"/>
                <a:gd name="connsiteX74" fmla="*/ 1176141 w 1891577"/>
                <a:gd name="connsiteY74" fmla="*/ 2019974 h 4280675"/>
                <a:gd name="connsiteX75" fmla="*/ 1195191 w 1891577"/>
                <a:gd name="connsiteY75" fmla="*/ 2134274 h 4280675"/>
                <a:gd name="connsiteX76" fmla="*/ 1204716 w 1891577"/>
                <a:gd name="connsiteY76" fmla="*/ 2305724 h 4280675"/>
                <a:gd name="connsiteX77" fmla="*/ 1185666 w 1891577"/>
                <a:gd name="connsiteY77" fmla="*/ 2543849 h 4280675"/>
                <a:gd name="connsiteX78" fmla="*/ 1128516 w 1891577"/>
                <a:gd name="connsiteY78" fmla="*/ 2834357 h 4280675"/>
                <a:gd name="connsiteX79" fmla="*/ 1118991 w 1891577"/>
                <a:gd name="connsiteY79" fmla="*/ 3096299 h 4280675"/>
                <a:gd name="connsiteX80" fmla="*/ 1138041 w 1891577"/>
                <a:gd name="connsiteY80" fmla="*/ 3334424 h 4280675"/>
                <a:gd name="connsiteX81" fmla="*/ 1071366 w 1891577"/>
                <a:gd name="connsiteY81" fmla="*/ 3629699 h 4280675"/>
                <a:gd name="connsiteX82" fmla="*/ 995166 w 1891577"/>
                <a:gd name="connsiteY82" fmla="*/ 4029749 h 4280675"/>
                <a:gd name="connsiteX83" fmla="*/ 1061841 w 1891577"/>
                <a:gd name="connsiteY83" fmla="*/ 4182149 h 4280675"/>
                <a:gd name="connsiteX84" fmla="*/ 985641 w 1891577"/>
                <a:gd name="connsiteY84" fmla="*/ 4267874 h 4280675"/>
                <a:gd name="connsiteX85" fmla="*/ 871341 w 1891577"/>
                <a:gd name="connsiteY85" fmla="*/ 4277399 h 4280675"/>
                <a:gd name="connsiteX86" fmla="*/ 833241 w 1891577"/>
                <a:gd name="connsiteY86" fmla="*/ 4239299 h 4280675"/>
                <a:gd name="connsiteX87" fmla="*/ 833241 w 1891577"/>
                <a:gd name="connsiteY87" fmla="*/ 4191674 h 4280675"/>
                <a:gd name="connsiteX88" fmla="*/ 833241 w 1891577"/>
                <a:gd name="connsiteY88" fmla="*/ 4124999 h 4280675"/>
                <a:gd name="connsiteX89" fmla="*/ 861816 w 1891577"/>
                <a:gd name="connsiteY89" fmla="*/ 4020224 h 4280675"/>
                <a:gd name="connsiteX90" fmla="*/ 823716 w 1891577"/>
                <a:gd name="connsiteY90" fmla="*/ 3924974 h 4280675"/>
                <a:gd name="connsiteX91" fmla="*/ 861816 w 1891577"/>
                <a:gd name="connsiteY91" fmla="*/ 3772574 h 4280675"/>
                <a:gd name="connsiteX92" fmla="*/ 833241 w 1891577"/>
                <a:gd name="connsiteY92" fmla="*/ 3377282 h 4280675"/>
                <a:gd name="connsiteX93" fmla="*/ 880866 w 1891577"/>
                <a:gd name="connsiteY93" fmla="*/ 3105824 h 4280675"/>
                <a:gd name="connsiteX94" fmla="*/ 776091 w 1891577"/>
                <a:gd name="connsiteY94" fmla="*/ 2267624 h 4280675"/>
                <a:gd name="connsiteX95" fmla="*/ 690366 w 1891577"/>
                <a:gd name="connsiteY95" fmla="*/ 2858174 h 4280675"/>
                <a:gd name="connsiteX96" fmla="*/ 680841 w 1891577"/>
                <a:gd name="connsiteY96" fmla="*/ 3115349 h 4280675"/>
                <a:gd name="connsiteX97" fmla="*/ 699891 w 1891577"/>
                <a:gd name="connsiteY97" fmla="*/ 3343949 h 4280675"/>
                <a:gd name="connsiteX98" fmla="*/ 671316 w 1891577"/>
                <a:gd name="connsiteY98" fmla="*/ 3648749 h 4280675"/>
                <a:gd name="connsiteX99" fmla="*/ 680841 w 1891577"/>
                <a:gd name="connsiteY99" fmla="*/ 3820199 h 4280675"/>
                <a:gd name="connsiteX100" fmla="*/ 699891 w 1891577"/>
                <a:gd name="connsiteY100" fmla="*/ 3953549 h 4280675"/>
                <a:gd name="connsiteX101" fmla="*/ 699891 w 1891577"/>
                <a:gd name="connsiteY101" fmla="*/ 4039274 h 4280675"/>
                <a:gd name="connsiteX102" fmla="*/ 699891 w 1891577"/>
                <a:gd name="connsiteY102" fmla="*/ 4086899 h 4280675"/>
                <a:gd name="connsiteX103" fmla="*/ 699891 w 1891577"/>
                <a:gd name="connsiteY103" fmla="*/ 4163099 h 4280675"/>
                <a:gd name="connsiteX104" fmla="*/ 709416 w 1891577"/>
                <a:gd name="connsiteY104" fmla="*/ 4258349 h 4280675"/>
                <a:gd name="connsiteX105" fmla="*/ 661791 w 1891577"/>
                <a:gd name="connsiteY105" fmla="*/ 4277399 h 4280675"/>
                <a:gd name="connsiteX0" fmla="*/ 661791 w 1891577"/>
                <a:gd name="connsiteY0" fmla="*/ 4277399 h 4280675"/>
                <a:gd name="connsiteX1" fmla="*/ 490341 w 1891577"/>
                <a:gd name="connsiteY1" fmla="*/ 4239299 h 4280675"/>
                <a:gd name="connsiteX2" fmla="*/ 461766 w 1891577"/>
                <a:gd name="connsiteY2" fmla="*/ 4201199 h 4280675"/>
                <a:gd name="connsiteX3" fmla="*/ 557016 w 1891577"/>
                <a:gd name="connsiteY3" fmla="*/ 4020224 h 4280675"/>
                <a:gd name="connsiteX4" fmla="*/ 537966 w 1891577"/>
                <a:gd name="connsiteY4" fmla="*/ 3839249 h 4280675"/>
                <a:gd name="connsiteX5" fmla="*/ 433191 w 1891577"/>
                <a:gd name="connsiteY5" fmla="*/ 3458249 h 4280675"/>
                <a:gd name="connsiteX6" fmla="*/ 404616 w 1891577"/>
                <a:gd name="connsiteY6" fmla="*/ 3210599 h 4280675"/>
                <a:gd name="connsiteX7" fmla="*/ 433191 w 1891577"/>
                <a:gd name="connsiteY7" fmla="*/ 3010574 h 4280675"/>
                <a:gd name="connsiteX8" fmla="*/ 433191 w 1891577"/>
                <a:gd name="connsiteY8" fmla="*/ 2724824 h 4280675"/>
                <a:gd name="connsiteX9" fmla="*/ 385566 w 1891577"/>
                <a:gd name="connsiteY9" fmla="*/ 2467649 h 4280675"/>
                <a:gd name="connsiteX10" fmla="*/ 337941 w 1891577"/>
                <a:gd name="connsiteY10" fmla="*/ 2267624 h 4280675"/>
                <a:gd name="connsiteX11" fmla="*/ 395091 w 1891577"/>
                <a:gd name="connsiteY11" fmla="*/ 1819949 h 4280675"/>
                <a:gd name="connsiteX12" fmla="*/ 414141 w 1891577"/>
                <a:gd name="connsiteY12" fmla="*/ 1486574 h 4280675"/>
                <a:gd name="connsiteX13" fmla="*/ 404616 w 1891577"/>
                <a:gd name="connsiteY13" fmla="*/ 1191299 h 4280675"/>
                <a:gd name="connsiteX14" fmla="*/ 404616 w 1891577"/>
                <a:gd name="connsiteY14" fmla="*/ 1096049 h 4280675"/>
                <a:gd name="connsiteX15" fmla="*/ 309366 w 1891577"/>
                <a:gd name="connsiteY15" fmla="*/ 1343699 h 4280675"/>
                <a:gd name="connsiteX16" fmla="*/ 271266 w 1891577"/>
                <a:gd name="connsiteY16" fmla="*/ 1496099 h 4280675"/>
                <a:gd name="connsiteX17" fmla="*/ 261741 w 1891577"/>
                <a:gd name="connsiteY17" fmla="*/ 1648499 h 4280675"/>
                <a:gd name="connsiteX18" fmla="*/ 147441 w 1891577"/>
                <a:gd name="connsiteY18" fmla="*/ 1924724 h 4280675"/>
                <a:gd name="connsiteX19" fmla="*/ 118866 w 1891577"/>
                <a:gd name="connsiteY19" fmla="*/ 2029499 h 4280675"/>
                <a:gd name="connsiteX20" fmla="*/ 185541 w 1891577"/>
                <a:gd name="connsiteY20" fmla="*/ 2096174 h 4280675"/>
                <a:gd name="connsiteX21" fmla="*/ 233166 w 1891577"/>
                <a:gd name="connsiteY21" fmla="*/ 2229524 h 4280675"/>
                <a:gd name="connsiteX22" fmla="*/ 252216 w 1891577"/>
                <a:gd name="connsiteY22" fmla="*/ 2286674 h 4280675"/>
                <a:gd name="connsiteX23" fmla="*/ 195066 w 1891577"/>
                <a:gd name="connsiteY23" fmla="*/ 2258099 h 4280675"/>
                <a:gd name="connsiteX24" fmla="*/ 137916 w 1891577"/>
                <a:gd name="connsiteY24" fmla="*/ 2210474 h 4280675"/>
                <a:gd name="connsiteX25" fmla="*/ 137916 w 1891577"/>
                <a:gd name="connsiteY25" fmla="*/ 2286674 h 4280675"/>
                <a:gd name="connsiteX26" fmla="*/ 176016 w 1891577"/>
                <a:gd name="connsiteY26" fmla="*/ 2343824 h 4280675"/>
                <a:gd name="connsiteX27" fmla="*/ 176016 w 1891577"/>
                <a:gd name="connsiteY27" fmla="*/ 2391449 h 4280675"/>
                <a:gd name="connsiteX28" fmla="*/ 99816 w 1891577"/>
                <a:gd name="connsiteY28" fmla="*/ 2391449 h 4280675"/>
                <a:gd name="connsiteX29" fmla="*/ 4566 w 1891577"/>
                <a:gd name="connsiteY29" fmla="*/ 2267624 h 4280675"/>
                <a:gd name="connsiteX30" fmla="*/ 14091 w 1891577"/>
                <a:gd name="connsiteY30" fmla="*/ 2096174 h 4280675"/>
                <a:gd name="connsiteX31" fmla="*/ 4566 w 1891577"/>
                <a:gd name="connsiteY31" fmla="*/ 2019974 h 4280675"/>
                <a:gd name="connsiteX32" fmla="*/ 52191 w 1891577"/>
                <a:gd name="connsiteY32" fmla="*/ 1667549 h 4280675"/>
                <a:gd name="connsiteX33" fmla="*/ 80766 w 1891577"/>
                <a:gd name="connsiteY33" fmla="*/ 1438949 h 4280675"/>
                <a:gd name="connsiteX34" fmla="*/ 118866 w 1891577"/>
                <a:gd name="connsiteY34" fmla="*/ 1115099 h 4280675"/>
                <a:gd name="connsiteX35" fmla="*/ 185541 w 1891577"/>
                <a:gd name="connsiteY35" fmla="*/ 829349 h 4280675"/>
                <a:gd name="connsiteX36" fmla="*/ 347466 w 1891577"/>
                <a:gd name="connsiteY36" fmla="*/ 705524 h 4280675"/>
                <a:gd name="connsiteX37" fmla="*/ 595116 w 1891577"/>
                <a:gd name="connsiteY37" fmla="*/ 553124 h 4280675"/>
                <a:gd name="connsiteX38" fmla="*/ 642741 w 1891577"/>
                <a:gd name="connsiteY38" fmla="*/ 486449 h 4280675"/>
                <a:gd name="connsiteX39" fmla="*/ 614166 w 1891577"/>
                <a:gd name="connsiteY39" fmla="*/ 429299 h 4280675"/>
                <a:gd name="connsiteX40" fmla="*/ 566541 w 1891577"/>
                <a:gd name="connsiteY40" fmla="*/ 238799 h 4280675"/>
                <a:gd name="connsiteX41" fmla="*/ 595116 w 1891577"/>
                <a:gd name="connsiteY41" fmla="*/ 76874 h 4280675"/>
                <a:gd name="connsiteX42" fmla="*/ 671316 w 1891577"/>
                <a:gd name="connsiteY42" fmla="*/ 10199 h 4280675"/>
                <a:gd name="connsiteX43" fmla="*/ 861816 w 1891577"/>
                <a:gd name="connsiteY43" fmla="*/ 10199 h 4280675"/>
                <a:gd name="connsiteX44" fmla="*/ 947541 w 1891577"/>
                <a:gd name="connsiteY44" fmla="*/ 105449 h 4280675"/>
                <a:gd name="connsiteX45" fmla="*/ 976116 w 1891577"/>
                <a:gd name="connsiteY45" fmla="*/ 267374 h 4280675"/>
                <a:gd name="connsiteX46" fmla="*/ 938016 w 1891577"/>
                <a:gd name="connsiteY46" fmla="*/ 400724 h 4280675"/>
                <a:gd name="connsiteX47" fmla="*/ 909441 w 1891577"/>
                <a:gd name="connsiteY47" fmla="*/ 467399 h 4280675"/>
                <a:gd name="connsiteX48" fmla="*/ 928491 w 1891577"/>
                <a:gd name="connsiteY48" fmla="*/ 534074 h 4280675"/>
                <a:gd name="connsiteX49" fmla="*/ 1004691 w 1891577"/>
                <a:gd name="connsiteY49" fmla="*/ 610274 h 4280675"/>
                <a:gd name="connsiteX50" fmla="*/ 1132418 w 1891577"/>
                <a:gd name="connsiteY50" fmla="*/ 668751 h 4280675"/>
                <a:gd name="connsiteX51" fmla="*/ 1300804 w 1891577"/>
                <a:gd name="connsiteY51" fmla="*/ 675303 h 4280675"/>
                <a:gd name="connsiteX52" fmla="*/ 1416963 w 1891577"/>
                <a:gd name="connsiteY52" fmla="*/ 634394 h 4280675"/>
                <a:gd name="connsiteX53" fmla="*/ 1566041 w 1891577"/>
                <a:gd name="connsiteY53" fmla="*/ 674772 h 4280675"/>
                <a:gd name="connsiteX54" fmla="*/ 1656298 w 1891577"/>
                <a:gd name="connsiteY54" fmla="*/ 730433 h 4280675"/>
                <a:gd name="connsiteX55" fmla="*/ 1709832 w 1891577"/>
                <a:gd name="connsiteY55" fmla="*/ 704104 h 4280675"/>
                <a:gd name="connsiteX56" fmla="*/ 1694685 w 1891577"/>
                <a:gd name="connsiteY56" fmla="*/ 507350 h 4280675"/>
                <a:gd name="connsiteX57" fmla="*/ 1645336 w 1891577"/>
                <a:gd name="connsiteY57" fmla="*/ 309267 h 4280675"/>
                <a:gd name="connsiteX58" fmla="*/ 1588411 w 1891577"/>
                <a:gd name="connsiteY58" fmla="*/ 309697 h 4280675"/>
                <a:gd name="connsiteX59" fmla="*/ 1477270 w 1891577"/>
                <a:gd name="connsiteY59" fmla="*/ 244112 h 4280675"/>
                <a:gd name="connsiteX60" fmla="*/ 1512444 w 1891577"/>
                <a:gd name="connsiteY60" fmla="*/ 117822 h 4280675"/>
                <a:gd name="connsiteX61" fmla="*/ 1622098 w 1891577"/>
                <a:gd name="connsiteY61" fmla="*/ 74677 h 4280675"/>
                <a:gd name="connsiteX62" fmla="*/ 1724700 w 1891577"/>
                <a:gd name="connsiteY62" fmla="*/ 163295 h 4280675"/>
                <a:gd name="connsiteX63" fmla="*/ 1799979 w 1891577"/>
                <a:gd name="connsiteY63" fmla="*/ 379878 h 4280675"/>
                <a:gd name="connsiteX64" fmla="*/ 1870040 w 1891577"/>
                <a:gd name="connsiteY64" fmla="*/ 597510 h 4280675"/>
                <a:gd name="connsiteX65" fmla="*/ 1891099 w 1891577"/>
                <a:gd name="connsiteY65" fmla="*/ 780210 h 4280675"/>
                <a:gd name="connsiteX66" fmla="*/ 1876698 w 1891577"/>
                <a:gd name="connsiteY66" fmla="*/ 914081 h 4280675"/>
                <a:gd name="connsiteX67" fmla="*/ 1794876 w 1891577"/>
                <a:gd name="connsiteY67" fmla="*/ 970376 h 4280675"/>
                <a:gd name="connsiteX68" fmla="*/ 1646604 w 1891577"/>
                <a:gd name="connsiteY68" fmla="*/ 976823 h 4280675"/>
                <a:gd name="connsiteX69" fmla="*/ 1455584 w 1891577"/>
                <a:gd name="connsiteY69" fmla="*/ 967532 h 4280675"/>
                <a:gd name="connsiteX70" fmla="*/ 1263010 w 1891577"/>
                <a:gd name="connsiteY70" fmla="*/ 969695 h 4280675"/>
                <a:gd name="connsiteX71" fmla="*/ 1173216 w 1891577"/>
                <a:gd name="connsiteY71" fmla="*/ 1016295 h 4280675"/>
                <a:gd name="connsiteX72" fmla="*/ 1138041 w 1891577"/>
                <a:gd name="connsiteY72" fmla="*/ 1600874 h 4280675"/>
                <a:gd name="connsiteX73" fmla="*/ 1138041 w 1891577"/>
                <a:gd name="connsiteY73" fmla="*/ 1781849 h 4280675"/>
                <a:gd name="connsiteX74" fmla="*/ 1176141 w 1891577"/>
                <a:gd name="connsiteY74" fmla="*/ 2019974 h 4280675"/>
                <a:gd name="connsiteX75" fmla="*/ 1195191 w 1891577"/>
                <a:gd name="connsiteY75" fmla="*/ 2134274 h 4280675"/>
                <a:gd name="connsiteX76" fmla="*/ 1204716 w 1891577"/>
                <a:gd name="connsiteY76" fmla="*/ 2305724 h 4280675"/>
                <a:gd name="connsiteX77" fmla="*/ 1185666 w 1891577"/>
                <a:gd name="connsiteY77" fmla="*/ 2543849 h 4280675"/>
                <a:gd name="connsiteX78" fmla="*/ 1128516 w 1891577"/>
                <a:gd name="connsiteY78" fmla="*/ 2834357 h 4280675"/>
                <a:gd name="connsiteX79" fmla="*/ 1118991 w 1891577"/>
                <a:gd name="connsiteY79" fmla="*/ 3096299 h 4280675"/>
                <a:gd name="connsiteX80" fmla="*/ 1138041 w 1891577"/>
                <a:gd name="connsiteY80" fmla="*/ 3334424 h 4280675"/>
                <a:gd name="connsiteX81" fmla="*/ 1071366 w 1891577"/>
                <a:gd name="connsiteY81" fmla="*/ 3629699 h 4280675"/>
                <a:gd name="connsiteX82" fmla="*/ 995166 w 1891577"/>
                <a:gd name="connsiteY82" fmla="*/ 4029749 h 4280675"/>
                <a:gd name="connsiteX83" fmla="*/ 1061841 w 1891577"/>
                <a:gd name="connsiteY83" fmla="*/ 4182149 h 4280675"/>
                <a:gd name="connsiteX84" fmla="*/ 985641 w 1891577"/>
                <a:gd name="connsiteY84" fmla="*/ 4267874 h 4280675"/>
                <a:gd name="connsiteX85" fmla="*/ 871341 w 1891577"/>
                <a:gd name="connsiteY85" fmla="*/ 4277399 h 4280675"/>
                <a:gd name="connsiteX86" fmla="*/ 833241 w 1891577"/>
                <a:gd name="connsiteY86" fmla="*/ 4239299 h 4280675"/>
                <a:gd name="connsiteX87" fmla="*/ 833241 w 1891577"/>
                <a:gd name="connsiteY87" fmla="*/ 4191674 h 4280675"/>
                <a:gd name="connsiteX88" fmla="*/ 833241 w 1891577"/>
                <a:gd name="connsiteY88" fmla="*/ 4124999 h 4280675"/>
                <a:gd name="connsiteX89" fmla="*/ 861816 w 1891577"/>
                <a:gd name="connsiteY89" fmla="*/ 4020224 h 4280675"/>
                <a:gd name="connsiteX90" fmla="*/ 823716 w 1891577"/>
                <a:gd name="connsiteY90" fmla="*/ 3924974 h 4280675"/>
                <a:gd name="connsiteX91" fmla="*/ 861816 w 1891577"/>
                <a:gd name="connsiteY91" fmla="*/ 3772574 h 4280675"/>
                <a:gd name="connsiteX92" fmla="*/ 833241 w 1891577"/>
                <a:gd name="connsiteY92" fmla="*/ 3377282 h 4280675"/>
                <a:gd name="connsiteX93" fmla="*/ 880866 w 1891577"/>
                <a:gd name="connsiteY93" fmla="*/ 3105824 h 4280675"/>
                <a:gd name="connsiteX94" fmla="*/ 776091 w 1891577"/>
                <a:gd name="connsiteY94" fmla="*/ 2267624 h 4280675"/>
                <a:gd name="connsiteX95" fmla="*/ 690366 w 1891577"/>
                <a:gd name="connsiteY95" fmla="*/ 2858174 h 4280675"/>
                <a:gd name="connsiteX96" fmla="*/ 680841 w 1891577"/>
                <a:gd name="connsiteY96" fmla="*/ 3115349 h 4280675"/>
                <a:gd name="connsiteX97" fmla="*/ 699891 w 1891577"/>
                <a:gd name="connsiteY97" fmla="*/ 3343949 h 4280675"/>
                <a:gd name="connsiteX98" fmla="*/ 671316 w 1891577"/>
                <a:gd name="connsiteY98" fmla="*/ 3648749 h 4280675"/>
                <a:gd name="connsiteX99" fmla="*/ 680841 w 1891577"/>
                <a:gd name="connsiteY99" fmla="*/ 3820199 h 4280675"/>
                <a:gd name="connsiteX100" fmla="*/ 699891 w 1891577"/>
                <a:gd name="connsiteY100" fmla="*/ 3953549 h 4280675"/>
                <a:gd name="connsiteX101" fmla="*/ 699891 w 1891577"/>
                <a:gd name="connsiteY101" fmla="*/ 4039274 h 4280675"/>
                <a:gd name="connsiteX102" fmla="*/ 699891 w 1891577"/>
                <a:gd name="connsiteY102" fmla="*/ 4086899 h 4280675"/>
                <a:gd name="connsiteX103" fmla="*/ 699891 w 1891577"/>
                <a:gd name="connsiteY103" fmla="*/ 4163099 h 4280675"/>
                <a:gd name="connsiteX104" fmla="*/ 709416 w 1891577"/>
                <a:gd name="connsiteY104" fmla="*/ 4258349 h 4280675"/>
                <a:gd name="connsiteX105" fmla="*/ 661791 w 1891577"/>
                <a:gd name="connsiteY105" fmla="*/ 4277399 h 4280675"/>
                <a:gd name="connsiteX0" fmla="*/ 661791 w 1891577"/>
                <a:gd name="connsiteY0" fmla="*/ 4277399 h 4280675"/>
                <a:gd name="connsiteX1" fmla="*/ 490341 w 1891577"/>
                <a:gd name="connsiteY1" fmla="*/ 4239299 h 4280675"/>
                <a:gd name="connsiteX2" fmla="*/ 461766 w 1891577"/>
                <a:gd name="connsiteY2" fmla="*/ 4201199 h 4280675"/>
                <a:gd name="connsiteX3" fmla="*/ 557016 w 1891577"/>
                <a:gd name="connsiteY3" fmla="*/ 4020224 h 4280675"/>
                <a:gd name="connsiteX4" fmla="*/ 537966 w 1891577"/>
                <a:gd name="connsiteY4" fmla="*/ 3839249 h 4280675"/>
                <a:gd name="connsiteX5" fmla="*/ 433191 w 1891577"/>
                <a:gd name="connsiteY5" fmla="*/ 3458249 h 4280675"/>
                <a:gd name="connsiteX6" fmla="*/ 404616 w 1891577"/>
                <a:gd name="connsiteY6" fmla="*/ 3210599 h 4280675"/>
                <a:gd name="connsiteX7" fmla="*/ 433191 w 1891577"/>
                <a:gd name="connsiteY7" fmla="*/ 3010574 h 4280675"/>
                <a:gd name="connsiteX8" fmla="*/ 433191 w 1891577"/>
                <a:gd name="connsiteY8" fmla="*/ 2724824 h 4280675"/>
                <a:gd name="connsiteX9" fmla="*/ 385566 w 1891577"/>
                <a:gd name="connsiteY9" fmla="*/ 2467649 h 4280675"/>
                <a:gd name="connsiteX10" fmla="*/ 337941 w 1891577"/>
                <a:gd name="connsiteY10" fmla="*/ 2267624 h 4280675"/>
                <a:gd name="connsiteX11" fmla="*/ 395091 w 1891577"/>
                <a:gd name="connsiteY11" fmla="*/ 1819949 h 4280675"/>
                <a:gd name="connsiteX12" fmla="*/ 414141 w 1891577"/>
                <a:gd name="connsiteY12" fmla="*/ 1486574 h 4280675"/>
                <a:gd name="connsiteX13" fmla="*/ 404616 w 1891577"/>
                <a:gd name="connsiteY13" fmla="*/ 1191299 h 4280675"/>
                <a:gd name="connsiteX14" fmla="*/ 404616 w 1891577"/>
                <a:gd name="connsiteY14" fmla="*/ 1096049 h 4280675"/>
                <a:gd name="connsiteX15" fmla="*/ 309366 w 1891577"/>
                <a:gd name="connsiteY15" fmla="*/ 1343699 h 4280675"/>
                <a:gd name="connsiteX16" fmla="*/ 271266 w 1891577"/>
                <a:gd name="connsiteY16" fmla="*/ 1496099 h 4280675"/>
                <a:gd name="connsiteX17" fmla="*/ 261741 w 1891577"/>
                <a:gd name="connsiteY17" fmla="*/ 1648499 h 4280675"/>
                <a:gd name="connsiteX18" fmla="*/ 147441 w 1891577"/>
                <a:gd name="connsiteY18" fmla="*/ 1924724 h 4280675"/>
                <a:gd name="connsiteX19" fmla="*/ 118866 w 1891577"/>
                <a:gd name="connsiteY19" fmla="*/ 2029499 h 4280675"/>
                <a:gd name="connsiteX20" fmla="*/ 185541 w 1891577"/>
                <a:gd name="connsiteY20" fmla="*/ 2096174 h 4280675"/>
                <a:gd name="connsiteX21" fmla="*/ 233166 w 1891577"/>
                <a:gd name="connsiteY21" fmla="*/ 2229524 h 4280675"/>
                <a:gd name="connsiteX22" fmla="*/ 252216 w 1891577"/>
                <a:gd name="connsiteY22" fmla="*/ 2286674 h 4280675"/>
                <a:gd name="connsiteX23" fmla="*/ 195066 w 1891577"/>
                <a:gd name="connsiteY23" fmla="*/ 2258099 h 4280675"/>
                <a:gd name="connsiteX24" fmla="*/ 137916 w 1891577"/>
                <a:gd name="connsiteY24" fmla="*/ 2210474 h 4280675"/>
                <a:gd name="connsiteX25" fmla="*/ 137916 w 1891577"/>
                <a:gd name="connsiteY25" fmla="*/ 2286674 h 4280675"/>
                <a:gd name="connsiteX26" fmla="*/ 176016 w 1891577"/>
                <a:gd name="connsiteY26" fmla="*/ 2343824 h 4280675"/>
                <a:gd name="connsiteX27" fmla="*/ 176016 w 1891577"/>
                <a:gd name="connsiteY27" fmla="*/ 2391449 h 4280675"/>
                <a:gd name="connsiteX28" fmla="*/ 99816 w 1891577"/>
                <a:gd name="connsiteY28" fmla="*/ 2391449 h 4280675"/>
                <a:gd name="connsiteX29" fmla="*/ 4566 w 1891577"/>
                <a:gd name="connsiteY29" fmla="*/ 2267624 h 4280675"/>
                <a:gd name="connsiteX30" fmla="*/ 14091 w 1891577"/>
                <a:gd name="connsiteY30" fmla="*/ 2096174 h 4280675"/>
                <a:gd name="connsiteX31" fmla="*/ 4566 w 1891577"/>
                <a:gd name="connsiteY31" fmla="*/ 2019974 h 4280675"/>
                <a:gd name="connsiteX32" fmla="*/ 52191 w 1891577"/>
                <a:gd name="connsiteY32" fmla="*/ 1667549 h 4280675"/>
                <a:gd name="connsiteX33" fmla="*/ 80766 w 1891577"/>
                <a:gd name="connsiteY33" fmla="*/ 1438949 h 4280675"/>
                <a:gd name="connsiteX34" fmla="*/ 118866 w 1891577"/>
                <a:gd name="connsiteY34" fmla="*/ 1115099 h 4280675"/>
                <a:gd name="connsiteX35" fmla="*/ 185541 w 1891577"/>
                <a:gd name="connsiteY35" fmla="*/ 829349 h 4280675"/>
                <a:gd name="connsiteX36" fmla="*/ 347466 w 1891577"/>
                <a:gd name="connsiteY36" fmla="*/ 705524 h 4280675"/>
                <a:gd name="connsiteX37" fmla="*/ 595116 w 1891577"/>
                <a:gd name="connsiteY37" fmla="*/ 553124 h 4280675"/>
                <a:gd name="connsiteX38" fmla="*/ 642741 w 1891577"/>
                <a:gd name="connsiteY38" fmla="*/ 486449 h 4280675"/>
                <a:gd name="connsiteX39" fmla="*/ 614166 w 1891577"/>
                <a:gd name="connsiteY39" fmla="*/ 429299 h 4280675"/>
                <a:gd name="connsiteX40" fmla="*/ 566541 w 1891577"/>
                <a:gd name="connsiteY40" fmla="*/ 238799 h 4280675"/>
                <a:gd name="connsiteX41" fmla="*/ 595116 w 1891577"/>
                <a:gd name="connsiteY41" fmla="*/ 76874 h 4280675"/>
                <a:gd name="connsiteX42" fmla="*/ 671316 w 1891577"/>
                <a:gd name="connsiteY42" fmla="*/ 10199 h 4280675"/>
                <a:gd name="connsiteX43" fmla="*/ 861816 w 1891577"/>
                <a:gd name="connsiteY43" fmla="*/ 10199 h 4280675"/>
                <a:gd name="connsiteX44" fmla="*/ 947541 w 1891577"/>
                <a:gd name="connsiteY44" fmla="*/ 105449 h 4280675"/>
                <a:gd name="connsiteX45" fmla="*/ 976116 w 1891577"/>
                <a:gd name="connsiteY45" fmla="*/ 267374 h 4280675"/>
                <a:gd name="connsiteX46" fmla="*/ 938016 w 1891577"/>
                <a:gd name="connsiteY46" fmla="*/ 400724 h 4280675"/>
                <a:gd name="connsiteX47" fmla="*/ 909441 w 1891577"/>
                <a:gd name="connsiteY47" fmla="*/ 467399 h 4280675"/>
                <a:gd name="connsiteX48" fmla="*/ 928491 w 1891577"/>
                <a:gd name="connsiteY48" fmla="*/ 534074 h 4280675"/>
                <a:gd name="connsiteX49" fmla="*/ 1004691 w 1891577"/>
                <a:gd name="connsiteY49" fmla="*/ 610274 h 4280675"/>
                <a:gd name="connsiteX50" fmla="*/ 1132418 w 1891577"/>
                <a:gd name="connsiteY50" fmla="*/ 668751 h 4280675"/>
                <a:gd name="connsiteX51" fmla="*/ 1300804 w 1891577"/>
                <a:gd name="connsiteY51" fmla="*/ 675303 h 4280675"/>
                <a:gd name="connsiteX52" fmla="*/ 1446374 w 1891577"/>
                <a:gd name="connsiteY52" fmla="*/ 640491 h 4280675"/>
                <a:gd name="connsiteX53" fmla="*/ 1566041 w 1891577"/>
                <a:gd name="connsiteY53" fmla="*/ 674772 h 4280675"/>
                <a:gd name="connsiteX54" fmla="*/ 1656298 w 1891577"/>
                <a:gd name="connsiteY54" fmla="*/ 730433 h 4280675"/>
                <a:gd name="connsiteX55" fmla="*/ 1709832 w 1891577"/>
                <a:gd name="connsiteY55" fmla="*/ 704104 h 4280675"/>
                <a:gd name="connsiteX56" fmla="*/ 1694685 w 1891577"/>
                <a:gd name="connsiteY56" fmla="*/ 507350 h 4280675"/>
                <a:gd name="connsiteX57" fmla="*/ 1645336 w 1891577"/>
                <a:gd name="connsiteY57" fmla="*/ 309267 h 4280675"/>
                <a:gd name="connsiteX58" fmla="*/ 1588411 w 1891577"/>
                <a:gd name="connsiteY58" fmla="*/ 309697 h 4280675"/>
                <a:gd name="connsiteX59" fmla="*/ 1477270 w 1891577"/>
                <a:gd name="connsiteY59" fmla="*/ 244112 h 4280675"/>
                <a:gd name="connsiteX60" fmla="*/ 1512444 w 1891577"/>
                <a:gd name="connsiteY60" fmla="*/ 117822 h 4280675"/>
                <a:gd name="connsiteX61" fmla="*/ 1622098 w 1891577"/>
                <a:gd name="connsiteY61" fmla="*/ 74677 h 4280675"/>
                <a:gd name="connsiteX62" fmla="*/ 1724700 w 1891577"/>
                <a:gd name="connsiteY62" fmla="*/ 163295 h 4280675"/>
                <a:gd name="connsiteX63" fmla="*/ 1799979 w 1891577"/>
                <a:gd name="connsiteY63" fmla="*/ 379878 h 4280675"/>
                <a:gd name="connsiteX64" fmla="*/ 1870040 w 1891577"/>
                <a:gd name="connsiteY64" fmla="*/ 597510 h 4280675"/>
                <a:gd name="connsiteX65" fmla="*/ 1891099 w 1891577"/>
                <a:gd name="connsiteY65" fmla="*/ 780210 h 4280675"/>
                <a:gd name="connsiteX66" fmla="*/ 1876698 w 1891577"/>
                <a:gd name="connsiteY66" fmla="*/ 914081 h 4280675"/>
                <a:gd name="connsiteX67" fmla="*/ 1794876 w 1891577"/>
                <a:gd name="connsiteY67" fmla="*/ 970376 h 4280675"/>
                <a:gd name="connsiteX68" fmla="*/ 1646604 w 1891577"/>
                <a:gd name="connsiteY68" fmla="*/ 976823 h 4280675"/>
                <a:gd name="connsiteX69" fmla="*/ 1455584 w 1891577"/>
                <a:gd name="connsiteY69" fmla="*/ 967532 h 4280675"/>
                <a:gd name="connsiteX70" fmla="*/ 1263010 w 1891577"/>
                <a:gd name="connsiteY70" fmla="*/ 969695 h 4280675"/>
                <a:gd name="connsiteX71" fmla="*/ 1173216 w 1891577"/>
                <a:gd name="connsiteY71" fmla="*/ 1016295 h 4280675"/>
                <a:gd name="connsiteX72" fmla="*/ 1138041 w 1891577"/>
                <a:gd name="connsiteY72" fmla="*/ 1600874 h 4280675"/>
                <a:gd name="connsiteX73" fmla="*/ 1138041 w 1891577"/>
                <a:gd name="connsiteY73" fmla="*/ 1781849 h 4280675"/>
                <a:gd name="connsiteX74" fmla="*/ 1176141 w 1891577"/>
                <a:gd name="connsiteY74" fmla="*/ 2019974 h 4280675"/>
                <a:gd name="connsiteX75" fmla="*/ 1195191 w 1891577"/>
                <a:gd name="connsiteY75" fmla="*/ 2134274 h 4280675"/>
                <a:gd name="connsiteX76" fmla="*/ 1204716 w 1891577"/>
                <a:gd name="connsiteY76" fmla="*/ 2305724 h 4280675"/>
                <a:gd name="connsiteX77" fmla="*/ 1185666 w 1891577"/>
                <a:gd name="connsiteY77" fmla="*/ 2543849 h 4280675"/>
                <a:gd name="connsiteX78" fmla="*/ 1128516 w 1891577"/>
                <a:gd name="connsiteY78" fmla="*/ 2834357 h 4280675"/>
                <a:gd name="connsiteX79" fmla="*/ 1118991 w 1891577"/>
                <a:gd name="connsiteY79" fmla="*/ 3096299 h 4280675"/>
                <a:gd name="connsiteX80" fmla="*/ 1138041 w 1891577"/>
                <a:gd name="connsiteY80" fmla="*/ 3334424 h 4280675"/>
                <a:gd name="connsiteX81" fmla="*/ 1071366 w 1891577"/>
                <a:gd name="connsiteY81" fmla="*/ 3629699 h 4280675"/>
                <a:gd name="connsiteX82" fmla="*/ 995166 w 1891577"/>
                <a:gd name="connsiteY82" fmla="*/ 4029749 h 4280675"/>
                <a:gd name="connsiteX83" fmla="*/ 1061841 w 1891577"/>
                <a:gd name="connsiteY83" fmla="*/ 4182149 h 4280675"/>
                <a:gd name="connsiteX84" fmla="*/ 985641 w 1891577"/>
                <a:gd name="connsiteY84" fmla="*/ 4267874 h 4280675"/>
                <a:gd name="connsiteX85" fmla="*/ 871341 w 1891577"/>
                <a:gd name="connsiteY85" fmla="*/ 4277399 h 4280675"/>
                <a:gd name="connsiteX86" fmla="*/ 833241 w 1891577"/>
                <a:gd name="connsiteY86" fmla="*/ 4239299 h 4280675"/>
                <a:gd name="connsiteX87" fmla="*/ 833241 w 1891577"/>
                <a:gd name="connsiteY87" fmla="*/ 4191674 h 4280675"/>
                <a:gd name="connsiteX88" fmla="*/ 833241 w 1891577"/>
                <a:gd name="connsiteY88" fmla="*/ 4124999 h 4280675"/>
                <a:gd name="connsiteX89" fmla="*/ 861816 w 1891577"/>
                <a:gd name="connsiteY89" fmla="*/ 4020224 h 4280675"/>
                <a:gd name="connsiteX90" fmla="*/ 823716 w 1891577"/>
                <a:gd name="connsiteY90" fmla="*/ 3924974 h 4280675"/>
                <a:gd name="connsiteX91" fmla="*/ 861816 w 1891577"/>
                <a:gd name="connsiteY91" fmla="*/ 3772574 h 4280675"/>
                <a:gd name="connsiteX92" fmla="*/ 833241 w 1891577"/>
                <a:gd name="connsiteY92" fmla="*/ 3377282 h 4280675"/>
                <a:gd name="connsiteX93" fmla="*/ 880866 w 1891577"/>
                <a:gd name="connsiteY93" fmla="*/ 3105824 h 4280675"/>
                <a:gd name="connsiteX94" fmla="*/ 776091 w 1891577"/>
                <a:gd name="connsiteY94" fmla="*/ 2267624 h 4280675"/>
                <a:gd name="connsiteX95" fmla="*/ 690366 w 1891577"/>
                <a:gd name="connsiteY95" fmla="*/ 2858174 h 4280675"/>
                <a:gd name="connsiteX96" fmla="*/ 680841 w 1891577"/>
                <a:gd name="connsiteY96" fmla="*/ 3115349 h 4280675"/>
                <a:gd name="connsiteX97" fmla="*/ 699891 w 1891577"/>
                <a:gd name="connsiteY97" fmla="*/ 3343949 h 4280675"/>
                <a:gd name="connsiteX98" fmla="*/ 671316 w 1891577"/>
                <a:gd name="connsiteY98" fmla="*/ 3648749 h 4280675"/>
                <a:gd name="connsiteX99" fmla="*/ 680841 w 1891577"/>
                <a:gd name="connsiteY99" fmla="*/ 3820199 h 4280675"/>
                <a:gd name="connsiteX100" fmla="*/ 699891 w 1891577"/>
                <a:gd name="connsiteY100" fmla="*/ 3953549 h 4280675"/>
                <a:gd name="connsiteX101" fmla="*/ 699891 w 1891577"/>
                <a:gd name="connsiteY101" fmla="*/ 4039274 h 4280675"/>
                <a:gd name="connsiteX102" fmla="*/ 699891 w 1891577"/>
                <a:gd name="connsiteY102" fmla="*/ 4086899 h 4280675"/>
                <a:gd name="connsiteX103" fmla="*/ 699891 w 1891577"/>
                <a:gd name="connsiteY103" fmla="*/ 4163099 h 4280675"/>
                <a:gd name="connsiteX104" fmla="*/ 709416 w 1891577"/>
                <a:gd name="connsiteY104" fmla="*/ 4258349 h 4280675"/>
                <a:gd name="connsiteX105" fmla="*/ 661791 w 1891577"/>
                <a:gd name="connsiteY105" fmla="*/ 4277399 h 4280675"/>
                <a:gd name="connsiteX0" fmla="*/ 661791 w 1891577"/>
                <a:gd name="connsiteY0" fmla="*/ 4277399 h 4280675"/>
                <a:gd name="connsiteX1" fmla="*/ 490341 w 1891577"/>
                <a:gd name="connsiteY1" fmla="*/ 4239299 h 4280675"/>
                <a:gd name="connsiteX2" fmla="*/ 461766 w 1891577"/>
                <a:gd name="connsiteY2" fmla="*/ 4201199 h 4280675"/>
                <a:gd name="connsiteX3" fmla="*/ 557016 w 1891577"/>
                <a:gd name="connsiteY3" fmla="*/ 4020224 h 4280675"/>
                <a:gd name="connsiteX4" fmla="*/ 537966 w 1891577"/>
                <a:gd name="connsiteY4" fmla="*/ 3839249 h 4280675"/>
                <a:gd name="connsiteX5" fmla="*/ 433191 w 1891577"/>
                <a:gd name="connsiteY5" fmla="*/ 3458249 h 4280675"/>
                <a:gd name="connsiteX6" fmla="*/ 404616 w 1891577"/>
                <a:gd name="connsiteY6" fmla="*/ 3210599 h 4280675"/>
                <a:gd name="connsiteX7" fmla="*/ 433191 w 1891577"/>
                <a:gd name="connsiteY7" fmla="*/ 3010574 h 4280675"/>
                <a:gd name="connsiteX8" fmla="*/ 433191 w 1891577"/>
                <a:gd name="connsiteY8" fmla="*/ 2724824 h 4280675"/>
                <a:gd name="connsiteX9" fmla="*/ 385566 w 1891577"/>
                <a:gd name="connsiteY9" fmla="*/ 2467649 h 4280675"/>
                <a:gd name="connsiteX10" fmla="*/ 337941 w 1891577"/>
                <a:gd name="connsiteY10" fmla="*/ 2267624 h 4280675"/>
                <a:gd name="connsiteX11" fmla="*/ 395091 w 1891577"/>
                <a:gd name="connsiteY11" fmla="*/ 1819949 h 4280675"/>
                <a:gd name="connsiteX12" fmla="*/ 414141 w 1891577"/>
                <a:gd name="connsiteY12" fmla="*/ 1486574 h 4280675"/>
                <a:gd name="connsiteX13" fmla="*/ 404616 w 1891577"/>
                <a:gd name="connsiteY13" fmla="*/ 1191299 h 4280675"/>
                <a:gd name="connsiteX14" fmla="*/ 404616 w 1891577"/>
                <a:gd name="connsiteY14" fmla="*/ 1096049 h 4280675"/>
                <a:gd name="connsiteX15" fmla="*/ 309366 w 1891577"/>
                <a:gd name="connsiteY15" fmla="*/ 1343699 h 4280675"/>
                <a:gd name="connsiteX16" fmla="*/ 271266 w 1891577"/>
                <a:gd name="connsiteY16" fmla="*/ 1496099 h 4280675"/>
                <a:gd name="connsiteX17" fmla="*/ 261741 w 1891577"/>
                <a:gd name="connsiteY17" fmla="*/ 1648499 h 4280675"/>
                <a:gd name="connsiteX18" fmla="*/ 147441 w 1891577"/>
                <a:gd name="connsiteY18" fmla="*/ 1924724 h 4280675"/>
                <a:gd name="connsiteX19" fmla="*/ 118866 w 1891577"/>
                <a:gd name="connsiteY19" fmla="*/ 2029499 h 4280675"/>
                <a:gd name="connsiteX20" fmla="*/ 185541 w 1891577"/>
                <a:gd name="connsiteY20" fmla="*/ 2096174 h 4280675"/>
                <a:gd name="connsiteX21" fmla="*/ 233166 w 1891577"/>
                <a:gd name="connsiteY21" fmla="*/ 2229524 h 4280675"/>
                <a:gd name="connsiteX22" fmla="*/ 252216 w 1891577"/>
                <a:gd name="connsiteY22" fmla="*/ 2286674 h 4280675"/>
                <a:gd name="connsiteX23" fmla="*/ 195066 w 1891577"/>
                <a:gd name="connsiteY23" fmla="*/ 2258099 h 4280675"/>
                <a:gd name="connsiteX24" fmla="*/ 137916 w 1891577"/>
                <a:gd name="connsiteY24" fmla="*/ 2210474 h 4280675"/>
                <a:gd name="connsiteX25" fmla="*/ 137916 w 1891577"/>
                <a:gd name="connsiteY25" fmla="*/ 2286674 h 4280675"/>
                <a:gd name="connsiteX26" fmla="*/ 176016 w 1891577"/>
                <a:gd name="connsiteY26" fmla="*/ 2343824 h 4280675"/>
                <a:gd name="connsiteX27" fmla="*/ 176016 w 1891577"/>
                <a:gd name="connsiteY27" fmla="*/ 2391449 h 4280675"/>
                <a:gd name="connsiteX28" fmla="*/ 99816 w 1891577"/>
                <a:gd name="connsiteY28" fmla="*/ 2391449 h 4280675"/>
                <a:gd name="connsiteX29" fmla="*/ 4566 w 1891577"/>
                <a:gd name="connsiteY29" fmla="*/ 2267624 h 4280675"/>
                <a:gd name="connsiteX30" fmla="*/ 14091 w 1891577"/>
                <a:gd name="connsiteY30" fmla="*/ 2096174 h 4280675"/>
                <a:gd name="connsiteX31" fmla="*/ 4566 w 1891577"/>
                <a:gd name="connsiteY31" fmla="*/ 2019974 h 4280675"/>
                <a:gd name="connsiteX32" fmla="*/ 52191 w 1891577"/>
                <a:gd name="connsiteY32" fmla="*/ 1667549 h 4280675"/>
                <a:gd name="connsiteX33" fmla="*/ 80766 w 1891577"/>
                <a:gd name="connsiteY33" fmla="*/ 1438949 h 4280675"/>
                <a:gd name="connsiteX34" fmla="*/ 118866 w 1891577"/>
                <a:gd name="connsiteY34" fmla="*/ 1115099 h 4280675"/>
                <a:gd name="connsiteX35" fmla="*/ 185541 w 1891577"/>
                <a:gd name="connsiteY35" fmla="*/ 829349 h 4280675"/>
                <a:gd name="connsiteX36" fmla="*/ 347466 w 1891577"/>
                <a:gd name="connsiteY36" fmla="*/ 705524 h 4280675"/>
                <a:gd name="connsiteX37" fmla="*/ 595116 w 1891577"/>
                <a:gd name="connsiteY37" fmla="*/ 553124 h 4280675"/>
                <a:gd name="connsiteX38" fmla="*/ 642741 w 1891577"/>
                <a:gd name="connsiteY38" fmla="*/ 486449 h 4280675"/>
                <a:gd name="connsiteX39" fmla="*/ 614166 w 1891577"/>
                <a:gd name="connsiteY39" fmla="*/ 429299 h 4280675"/>
                <a:gd name="connsiteX40" fmla="*/ 566541 w 1891577"/>
                <a:gd name="connsiteY40" fmla="*/ 238799 h 4280675"/>
                <a:gd name="connsiteX41" fmla="*/ 595116 w 1891577"/>
                <a:gd name="connsiteY41" fmla="*/ 76874 h 4280675"/>
                <a:gd name="connsiteX42" fmla="*/ 671316 w 1891577"/>
                <a:gd name="connsiteY42" fmla="*/ 10199 h 4280675"/>
                <a:gd name="connsiteX43" fmla="*/ 861816 w 1891577"/>
                <a:gd name="connsiteY43" fmla="*/ 10199 h 4280675"/>
                <a:gd name="connsiteX44" fmla="*/ 947541 w 1891577"/>
                <a:gd name="connsiteY44" fmla="*/ 105449 h 4280675"/>
                <a:gd name="connsiteX45" fmla="*/ 976116 w 1891577"/>
                <a:gd name="connsiteY45" fmla="*/ 267374 h 4280675"/>
                <a:gd name="connsiteX46" fmla="*/ 938016 w 1891577"/>
                <a:gd name="connsiteY46" fmla="*/ 400724 h 4280675"/>
                <a:gd name="connsiteX47" fmla="*/ 909441 w 1891577"/>
                <a:gd name="connsiteY47" fmla="*/ 467399 h 4280675"/>
                <a:gd name="connsiteX48" fmla="*/ 928491 w 1891577"/>
                <a:gd name="connsiteY48" fmla="*/ 534074 h 4280675"/>
                <a:gd name="connsiteX49" fmla="*/ 1004691 w 1891577"/>
                <a:gd name="connsiteY49" fmla="*/ 610274 h 4280675"/>
                <a:gd name="connsiteX50" fmla="*/ 1132418 w 1891577"/>
                <a:gd name="connsiteY50" fmla="*/ 668751 h 4280675"/>
                <a:gd name="connsiteX51" fmla="*/ 1223864 w 1891577"/>
                <a:gd name="connsiteY51" fmla="*/ 697493 h 4280675"/>
                <a:gd name="connsiteX52" fmla="*/ 1300804 w 1891577"/>
                <a:gd name="connsiteY52" fmla="*/ 675303 h 4280675"/>
                <a:gd name="connsiteX53" fmla="*/ 1446374 w 1891577"/>
                <a:gd name="connsiteY53" fmla="*/ 640491 h 4280675"/>
                <a:gd name="connsiteX54" fmla="*/ 1566041 w 1891577"/>
                <a:gd name="connsiteY54" fmla="*/ 674772 h 4280675"/>
                <a:gd name="connsiteX55" fmla="*/ 1656298 w 1891577"/>
                <a:gd name="connsiteY55" fmla="*/ 730433 h 4280675"/>
                <a:gd name="connsiteX56" fmla="*/ 1709832 w 1891577"/>
                <a:gd name="connsiteY56" fmla="*/ 704104 h 4280675"/>
                <a:gd name="connsiteX57" fmla="*/ 1694685 w 1891577"/>
                <a:gd name="connsiteY57" fmla="*/ 507350 h 4280675"/>
                <a:gd name="connsiteX58" fmla="*/ 1645336 w 1891577"/>
                <a:gd name="connsiteY58" fmla="*/ 309267 h 4280675"/>
                <a:gd name="connsiteX59" fmla="*/ 1588411 w 1891577"/>
                <a:gd name="connsiteY59" fmla="*/ 309697 h 4280675"/>
                <a:gd name="connsiteX60" fmla="*/ 1477270 w 1891577"/>
                <a:gd name="connsiteY60" fmla="*/ 244112 h 4280675"/>
                <a:gd name="connsiteX61" fmla="*/ 1512444 w 1891577"/>
                <a:gd name="connsiteY61" fmla="*/ 117822 h 4280675"/>
                <a:gd name="connsiteX62" fmla="*/ 1622098 w 1891577"/>
                <a:gd name="connsiteY62" fmla="*/ 74677 h 4280675"/>
                <a:gd name="connsiteX63" fmla="*/ 1724700 w 1891577"/>
                <a:gd name="connsiteY63" fmla="*/ 163295 h 4280675"/>
                <a:gd name="connsiteX64" fmla="*/ 1799979 w 1891577"/>
                <a:gd name="connsiteY64" fmla="*/ 379878 h 4280675"/>
                <a:gd name="connsiteX65" fmla="*/ 1870040 w 1891577"/>
                <a:gd name="connsiteY65" fmla="*/ 597510 h 4280675"/>
                <a:gd name="connsiteX66" fmla="*/ 1891099 w 1891577"/>
                <a:gd name="connsiteY66" fmla="*/ 780210 h 4280675"/>
                <a:gd name="connsiteX67" fmla="*/ 1876698 w 1891577"/>
                <a:gd name="connsiteY67" fmla="*/ 914081 h 4280675"/>
                <a:gd name="connsiteX68" fmla="*/ 1794876 w 1891577"/>
                <a:gd name="connsiteY68" fmla="*/ 970376 h 4280675"/>
                <a:gd name="connsiteX69" fmla="*/ 1646604 w 1891577"/>
                <a:gd name="connsiteY69" fmla="*/ 976823 h 4280675"/>
                <a:gd name="connsiteX70" fmla="*/ 1455584 w 1891577"/>
                <a:gd name="connsiteY70" fmla="*/ 967532 h 4280675"/>
                <a:gd name="connsiteX71" fmla="*/ 1263010 w 1891577"/>
                <a:gd name="connsiteY71" fmla="*/ 969695 h 4280675"/>
                <a:gd name="connsiteX72" fmla="*/ 1173216 w 1891577"/>
                <a:gd name="connsiteY72" fmla="*/ 1016295 h 4280675"/>
                <a:gd name="connsiteX73" fmla="*/ 1138041 w 1891577"/>
                <a:gd name="connsiteY73" fmla="*/ 1600874 h 4280675"/>
                <a:gd name="connsiteX74" fmla="*/ 1138041 w 1891577"/>
                <a:gd name="connsiteY74" fmla="*/ 1781849 h 4280675"/>
                <a:gd name="connsiteX75" fmla="*/ 1176141 w 1891577"/>
                <a:gd name="connsiteY75" fmla="*/ 2019974 h 4280675"/>
                <a:gd name="connsiteX76" fmla="*/ 1195191 w 1891577"/>
                <a:gd name="connsiteY76" fmla="*/ 2134274 h 4280675"/>
                <a:gd name="connsiteX77" fmla="*/ 1204716 w 1891577"/>
                <a:gd name="connsiteY77" fmla="*/ 2305724 h 4280675"/>
                <a:gd name="connsiteX78" fmla="*/ 1185666 w 1891577"/>
                <a:gd name="connsiteY78" fmla="*/ 2543849 h 4280675"/>
                <a:gd name="connsiteX79" fmla="*/ 1128516 w 1891577"/>
                <a:gd name="connsiteY79" fmla="*/ 2834357 h 4280675"/>
                <a:gd name="connsiteX80" fmla="*/ 1118991 w 1891577"/>
                <a:gd name="connsiteY80" fmla="*/ 3096299 h 4280675"/>
                <a:gd name="connsiteX81" fmla="*/ 1138041 w 1891577"/>
                <a:gd name="connsiteY81" fmla="*/ 3334424 h 4280675"/>
                <a:gd name="connsiteX82" fmla="*/ 1071366 w 1891577"/>
                <a:gd name="connsiteY82" fmla="*/ 3629699 h 4280675"/>
                <a:gd name="connsiteX83" fmla="*/ 995166 w 1891577"/>
                <a:gd name="connsiteY83" fmla="*/ 4029749 h 4280675"/>
                <a:gd name="connsiteX84" fmla="*/ 1061841 w 1891577"/>
                <a:gd name="connsiteY84" fmla="*/ 4182149 h 4280675"/>
                <a:gd name="connsiteX85" fmla="*/ 985641 w 1891577"/>
                <a:gd name="connsiteY85" fmla="*/ 4267874 h 4280675"/>
                <a:gd name="connsiteX86" fmla="*/ 871341 w 1891577"/>
                <a:gd name="connsiteY86" fmla="*/ 4277399 h 4280675"/>
                <a:gd name="connsiteX87" fmla="*/ 833241 w 1891577"/>
                <a:gd name="connsiteY87" fmla="*/ 4239299 h 4280675"/>
                <a:gd name="connsiteX88" fmla="*/ 833241 w 1891577"/>
                <a:gd name="connsiteY88" fmla="*/ 4191674 h 4280675"/>
                <a:gd name="connsiteX89" fmla="*/ 833241 w 1891577"/>
                <a:gd name="connsiteY89" fmla="*/ 4124999 h 4280675"/>
                <a:gd name="connsiteX90" fmla="*/ 861816 w 1891577"/>
                <a:gd name="connsiteY90" fmla="*/ 4020224 h 4280675"/>
                <a:gd name="connsiteX91" fmla="*/ 823716 w 1891577"/>
                <a:gd name="connsiteY91" fmla="*/ 3924974 h 4280675"/>
                <a:gd name="connsiteX92" fmla="*/ 861816 w 1891577"/>
                <a:gd name="connsiteY92" fmla="*/ 3772574 h 4280675"/>
                <a:gd name="connsiteX93" fmla="*/ 833241 w 1891577"/>
                <a:gd name="connsiteY93" fmla="*/ 3377282 h 4280675"/>
                <a:gd name="connsiteX94" fmla="*/ 880866 w 1891577"/>
                <a:gd name="connsiteY94" fmla="*/ 3105824 h 4280675"/>
                <a:gd name="connsiteX95" fmla="*/ 776091 w 1891577"/>
                <a:gd name="connsiteY95" fmla="*/ 2267624 h 4280675"/>
                <a:gd name="connsiteX96" fmla="*/ 690366 w 1891577"/>
                <a:gd name="connsiteY96" fmla="*/ 2858174 h 4280675"/>
                <a:gd name="connsiteX97" fmla="*/ 680841 w 1891577"/>
                <a:gd name="connsiteY97" fmla="*/ 3115349 h 4280675"/>
                <a:gd name="connsiteX98" fmla="*/ 699891 w 1891577"/>
                <a:gd name="connsiteY98" fmla="*/ 3343949 h 4280675"/>
                <a:gd name="connsiteX99" fmla="*/ 671316 w 1891577"/>
                <a:gd name="connsiteY99" fmla="*/ 3648749 h 4280675"/>
                <a:gd name="connsiteX100" fmla="*/ 680841 w 1891577"/>
                <a:gd name="connsiteY100" fmla="*/ 3820199 h 4280675"/>
                <a:gd name="connsiteX101" fmla="*/ 699891 w 1891577"/>
                <a:gd name="connsiteY101" fmla="*/ 3953549 h 4280675"/>
                <a:gd name="connsiteX102" fmla="*/ 699891 w 1891577"/>
                <a:gd name="connsiteY102" fmla="*/ 4039274 h 4280675"/>
                <a:gd name="connsiteX103" fmla="*/ 699891 w 1891577"/>
                <a:gd name="connsiteY103" fmla="*/ 4086899 h 4280675"/>
                <a:gd name="connsiteX104" fmla="*/ 699891 w 1891577"/>
                <a:gd name="connsiteY104" fmla="*/ 4163099 h 4280675"/>
                <a:gd name="connsiteX105" fmla="*/ 709416 w 1891577"/>
                <a:gd name="connsiteY105" fmla="*/ 4258349 h 4280675"/>
                <a:gd name="connsiteX106" fmla="*/ 661791 w 1891577"/>
                <a:gd name="connsiteY106" fmla="*/ 4277399 h 428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91577" h="4280675">
                  <a:moveTo>
                    <a:pt x="661791" y="4277399"/>
                  </a:moveTo>
                  <a:cubicBezTo>
                    <a:pt x="625279" y="4274224"/>
                    <a:pt x="523679" y="4251999"/>
                    <a:pt x="490341" y="4239299"/>
                  </a:cubicBezTo>
                  <a:cubicBezTo>
                    <a:pt x="457004" y="4226599"/>
                    <a:pt x="450654" y="4237711"/>
                    <a:pt x="461766" y="4201199"/>
                  </a:cubicBezTo>
                  <a:cubicBezTo>
                    <a:pt x="472878" y="4164687"/>
                    <a:pt x="544316" y="4080549"/>
                    <a:pt x="557016" y="4020224"/>
                  </a:cubicBezTo>
                  <a:cubicBezTo>
                    <a:pt x="569716" y="3959899"/>
                    <a:pt x="558603" y="3932911"/>
                    <a:pt x="537966" y="3839249"/>
                  </a:cubicBezTo>
                  <a:cubicBezTo>
                    <a:pt x="517329" y="3745587"/>
                    <a:pt x="455416" y="3563024"/>
                    <a:pt x="433191" y="3458249"/>
                  </a:cubicBezTo>
                  <a:cubicBezTo>
                    <a:pt x="410966" y="3353474"/>
                    <a:pt x="404616" y="3285211"/>
                    <a:pt x="404616" y="3210599"/>
                  </a:cubicBezTo>
                  <a:cubicBezTo>
                    <a:pt x="404616" y="3135987"/>
                    <a:pt x="428429" y="3091536"/>
                    <a:pt x="433191" y="3010574"/>
                  </a:cubicBezTo>
                  <a:cubicBezTo>
                    <a:pt x="437953" y="2929612"/>
                    <a:pt x="441129" y="2815312"/>
                    <a:pt x="433191" y="2724824"/>
                  </a:cubicBezTo>
                  <a:cubicBezTo>
                    <a:pt x="425254" y="2634337"/>
                    <a:pt x="401441" y="2543849"/>
                    <a:pt x="385566" y="2467649"/>
                  </a:cubicBezTo>
                  <a:cubicBezTo>
                    <a:pt x="369691" y="2391449"/>
                    <a:pt x="336354" y="2375574"/>
                    <a:pt x="337941" y="2267624"/>
                  </a:cubicBezTo>
                  <a:cubicBezTo>
                    <a:pt x="339529" y="2159674"/>
                    <a:pt x="382391" y="1950124"/>
                    <a:pt x="395091" y="1819949"/>
                  </a:cubicBezTo>
                  <a:cubicBezTo>
                    <a:pt x="407791" y="1689774"/>
                    <a:pt x="412554" y="1591349"/>
                    <a:pt x="414141" y="1486574"/>
                  </a:cubicBezTo>
                  <a:cubicBezTo>
                    <a:pt x="415729" y="1381799"/>
                    <a:pt x="406203" y="1256386"/>
                    <a:pt x="404616" y="1191299"/>
                  </a:cubicBezTo>
                  <a:cubicBezTo>
                    <a:pt x="403029" y="1126212"/>
                    <a:pt x="420491" y="1070649"/>
                    <a:pt x="404616" y="1096049"/>
                  </a:cubicBezTo>
                  <a:cubicBezTo>
                    <a:pt x="388741" y="1121449"/>
                    <a:pt x="331591" y="1277024"/>
                    <a:pt x="309366" y="1343699"/>
                  </a:cubicBezTo>
                  <a:cubicBezTo>
                    <a:pt x="287141" y="1410374"/>
                    <a:pt x="279204" y="1445299"/>
                    <a:pt x="271266" y="1496099"/>
                  </a:cubicBezTo>
                  <a:cubicBezTo>
                    <a:pt x="263328" y="1546899"/>
                    <a:pt x="282378" y="1577062"/>
                    <a:pt x="261741" y="1648499"/>
                  </a:cubicBezTo>
                  <a:cubicBezTo>
                    <a:pt x="241104" y="1719936"/>
                    <a:pt x="171253" y="1861224"/>
                    <a:pt x="147441" y="1924724"/>
                  </a:cubicBezTo>
                  <a:cubicBezTo>
                    <a:pt x="123629" y="1988224"/>
                    <a:pt x="112516" y="2000924"/>
                    <a:pt x="118866" y="2029499"/>
                  </a:cubicBezTo>
                  <a:cubicBezTo>
                    <a:pt x="125216" y="2058074"/>
                    <a:pt x="166491" y="2062837"/>
                    <a:pt x="185541" y="2096174"/>
                  </a:cubicBezTo>
                  <a:cubicBezTo>
                    <a:pt x="204591" y="2129512"/>
                    <a:pt x="222054" y="2197774"/>
                    <a:pt x="233166" y="2229524"/>
                  </a:cubicBezTo>
                  <a:cubicBezTo>
                    <a:pt x="244278" y="2261274"/>
                    <a:pt x="258566" y="2281912"/>
                    <a:pt x="252216" y="2286674"/>
                  </a:cubicBezTo>
                  <a:cubicBezTo>
                    <a:pt x="245866" y="2291436"/>
                    <a:pt x="214116" y="2270799"/>
                    <a:pt x="195066" y="2258099"/>
                  </a:cubicBezTo>
                  <a:cubicBezTo>
                    <a:pt x="176016" y="2245399"/>
                    <a:pt x="147441" y="2205711"/>
                    <a:pt x="137916" y="2210474"/>
                  </a:cubicBezTo>
                  <a:cubicBezTo>
                    <a:pt x="128391" y="2215237"/>
                    <a:pt x="131566" y="2264449"/>
                    <a:pt x="137916" y="2286674"/>
                  </a:cubicBezTo>
                  <a:cubicBezTo>
                    <a:pt x="144266" y="2308899"/>
                    <a:pt x="169666" y="2326362"/>
                    <a:pt x="176016" y="2343824"/>
                  </a:cubicBezTo>
                  <a:cubicBezTo>
                    <a:pt x="182366" y="2361286"/>
                    <a:pt x="188716" y="2383512"/>
                    <a:pt x="176016" y="2391449"/>
                  </a:cubicBezTo>
                  <a:cubicBezTo>
                    <a:pt x="163316" y="2399386"/>
                    <a:pt x="128391" y="2412086"/>
                    <a:pt x="99816" y="2391449"/>
                  </a:cubicBezTo>
                  <a:cubicBezTo>
                    <a:pt x="71241" y="2370812"/>
                    <a:pt x="18854" y="2316837"/>
                    <a:pt x="4566" y="2267624"/>
                  </a:cubicBezTo>
                  <a:cubicBezTo>
                    <a:pt x="-9721" y="2218412"/>
                    <a:pt x="14091" y="2137449"/>
                    <a:pt x="14091" y="2096174"/>
                  </a:cubicBezTo>
                  <a:cubicBezTo>
                    <a:pt x="14091" y="2054899"/>
                    <a:pt x="-1784" y="2091411"/>
                    <a:pt x="4566" y="2019974"/>
                  </a:cubicBezTo>
                  <a:cubicBezTo>
                    <a:pt x="10916" y="1948537"/>
                    <a:pt x="39491" y="1764387"/>
                    <a:pt x="52191" y="1667549"/>
                  </a:cubicBezTo>
                  <a:cubicBezTo>
                    <a:pt x="64891" y="1570712"/>
                    <a:pt x="69654" y="1531024"/>
                    <a:pt x="80766" y="1438949"/>
                  </a:cubicBezTo>
                  <a:cubicBezTo>
                    <a:pt x="91878" y="1346874"/>
                    <a:pt x="101404" y="1216699"/>
                    <a:pt x="118866" y="1115099"/>
                  </a:cubicBezTo>
                  <a:cubicBezTo>
                    <a:pt x="136328" y="1013499"/>
                    <a:pt x="147441" y="897612"/>
                    <a:pt x="185541" y="829349"/>
                  </a:cubicBezTo>
                  <a:cubicBezTo>
                    <a:pt x="223641" y="761087"/>
                    <a:pt x="279204" y="751561"/>
                    <a:pt x="347466" y="705524"/>
                  </a:cubicBezTo>
                  <a:cubicBezTo>
                    <a:pt x="415728" y="659487"/>
                    <a:pt x="545904" y="589637"/>
                    <a:pt x="595116" y="553124"/>
                  </a:cubicBezTo>
                  <a:cubicBezTo>
                    <a:pt x="644329" y="516612"/>
                    <a:pt x="639566" y="507087"/>
                    <a:pt x="642741" y="486449"/>
                  </a:cubicBezTo>
                  <a:cubicBezTo>
                    <a:pt x="645916" y="465812"/>
                    <a:pt x="626866" y="470574"/>
                    <a:pt x="614166" y="429299"/>
                  </a:cubicBezTo>
                  <a:cubicBezTo>
                    <a:pt x="601466" y="388024"/>
                    <a:pt x="569716" y="297537"/>
                    <a:pt x="566541" y="238799"/>
                  </a:cubicBezTo>
                  <a:cubicBezTo>
                    <a:pt x="563366" y="180062"/>
                    <a:pt x="577654" y="114974"/>
                    <a:pt x="595116" y="76874"/>
                  </a:cubicBezTo>
                  <a:cubicBezTo>
                    <a:pt x="612578" y="38774"/>
                    <a:pt x="626866" y="21312"/>
                    <a:pt x="671316" y="10199"/>
                  </a:cubicBezTo>
                  <a:cubicBezTo>
                    <a:pt x="715766" y="-914"/>
                    <a:pt x="815779" y="-5676"/>
                    <a:pt x="861816" y="10199"/>
                  </a:cubicBezTo>
                  <a:cubicBezTo>
                    <a:pt x="907854" y="26074"/>
                    <a:pt x="928491" y="62587"/>
                    <a:pt x="947541" y="105449"/>
                  </a:cubicBezTo>
                  <a:cubicBezTo>
                    <a:pt x="966591" y="148312"/>
                    <a:pt x="977703" y="218162"/>
                    <a:pt x="976116" y="267374"/>
                  </a:cubicBezTo>
                  <a:cubicBezTo>
                    <a:pt x="974529" y="316586"/>
                    <a:pt x="949128" y="367387"/>
                    <a:pt x="938016" y="400724"/>
                  </a:cubicBezTo>
                  <a:cubicBezTo>
                    <a:pt x="926904" y="434061"/>
                    <a:pt x="911028" y="445174"/>
                    <a:pt x="909441" y="467399"/>
                  </a:cubicBezTo>
                  <a:cubicBezTo>
                    <a:pt x="907854" y="489624"/>
                    <a:pt x="912616" y="510262"/>
                    <a:pt x="928491" y="534074"/>
                  </a:cubicBezTo>
                  <a:cubicBezTo>
                    <a:pt x="944366" y="557887"/>
                    <a:pt x="970703" y="587828"/>
                    <a:pt x="1004691" y="610274"/>
                  </a:cubicBezTo>
                  <a:cubicBezTo>
                    <a:pt x="1038679" y="632720"/>
                    <a:pt x="1095889" y="654215"/>
                    <a:pt x="1132418" y="668751"/>
                  </a:cubicBezTo>
                  <a:cubicBezTo>
                    <a:pt x="1168947" y="683287"/>
                    <a:pt x="1195800" y="696401"/>
                    <a:pt x="1223864" y="697493"/>
                  </a:cubicBezTo>
                  <a:cubicBezTo>
                    <a:pt x="1251928" y="698585"/>
                    <a:pt x="1263719" y="684803"/>
                    <a:pt x="1300804" y="675303"/>
                  </a:cubicBezTo>
                  <a:cubicBezTo>
                    <a:pt x="1337889" y="665803"/>
                    <a:pt x="1402168" y="640579"/>
                    <a:pt x="1446374" y="640491"/>
                  </a:cubicBezTo>
                  <a:cubicBezTo>
                    <a:pt x="1490580" y="640403"/>
                    <a:pt x="1531054" y="659782"/>
                    <a:pt x="1566041" y="674772"/>
                  </a:cubicBezTo>
                  <a:cubicBezTo>
                    <a:pt x="1601028" y="689762"/>
                    <a:pt x="1619862" y="722685"/>
                    <a:pt x="1656298" y="730433"/>
                  </a:cubicBezTo>
                  <a:cubicBezTo>
                    <a:pt x="1692734" y="738181"/>
                    <a:pt x="1703434" y="741285"/>
                    <a:pt x="1709832" y="704104"/>
                  </a:cubicBezTo>
                  <a:cubicBezTo>
                    <a:pt x="1716230" y="666924"/>
                    <a:pt x="1705434" y="573156"/>
                    <a:pt x="1694685" y="507350"/>
                  </a:cubicBezTo>
                  <a:cubicBezTo>
                    <a:pt x="1683936" y="441544"/>
                    <a:pt x="1663048" y="342209"/>
                    <a:pt x="1645336" y="309267"/>
                  </a:cubicBezTo>
                  <a:cubicBezTo>
                    <a:pt x="1627624" y="276325"/>
                    <a:pt x="1616422" y="320556"/>
                    <a:pt x="1588411" y="309697"/>
                  </a:cubicBezTo>
                  <a:cubicBezTo>
                    <a:pt x="1560400" y="298838"/>
                    <a:pt x="1489931" y="276091"/>
                    <a:pt x="1477270" y="244112"/>
                  </a:cubicBezTo>
                  <a:cubicBezTo>
                    <a:pt x="1464609" y="212133"/>
                    <a:pt x="1488306" y="146061"/>
                    <a:pt x="1512444" y="117822"/>
                  </a:cubicBezTo>
                  <a:cubicBezTo>
                    <a:pt x="1536582" y="89583"/>
                    <a:pt x="1569623" y="68575"/>
                    <a:pt x="1622098" y="74677"/>
                  </a:cubicBezTo>
                  <a:cubicBezTo>
                    <a:pt x="1674573" y="80779"/>
                    <a:pt x="1689076" y="133757"/>
                    <a:pt x="1724700" y="163295"/>
                  </a:cubicBezTo>
                  <a:cubicBezTo>
                    <a:pt x="1757197" y="228931"/>
                    <a:pt x="1775756" y="307509"/>
                    <a:pt x="1799979" y="379878"/>
                  </a:cubicBezTo>
                  <a:cubicBezTo>
                    <a:pt x="1824202" y="452247"/>
                    <a:pt x="1859128" y="545557"/>
                    <a:pt x="1870040" y="597510"/>
                  </a:cubicBezTo>
                  <a:cubicBezTo>
                    <a:pt x="1880952" y="649463"/>
                    <a:pt x="1889989" y="727448"/>
                    <a:pt x="1891099" y="780210"/>
                  </a:cubicBezTo>
                  <a:cubicBezTo>
                    <a:pt x="1892209" y="832972"/>
                    <a:pt x="1892735" y="882387"/>
                    <a:pt x="1876698" y="914081"/>
                  </a:cubicBezTo>
                  <a:cubicBezTo>
                    <a:pt x="1860661" y="945775"/>
                    <a:pt x="1833225" y="959919"/>
                    <a:pt x="1794876" y="970376"/>
                  </a:cubicBezTo>
                  <a:cubicBezTo>
                    <a:pt x="1756527" y="980833"/>
                    <a:pt x="1703153" y="977297"/>
                    <a:pt x="1646604" y="976823"/>
                  </a:cubicBezTo>
                  <a:cubicBezTo>
                    <a:pt x="1590055" y="976349"/>
                    <a:pt x="1519516" y="968720"/>
                    <a:pt x="1455584" y="967532"/>
                  </a:cubicBezTo>
                  <a:lnTo>
                    <a:pt x="1263010" y="969695"/>
                  </a:lnTo>
                  <a:cubicBezTo>
                    <a:pt x="1220224" y="973391"/>
                    <a:pt x="1194044" y="911099"/>
                    <a:pt x="1173216" y="1016295"/>
                  </a:cubicBezTo>
                  <a:cubicBezTo>
                    <a:pt x="1152388" y="1121491"/>
                    <a:pt x="1139629" y="1486574"/>
                    <a:pt x="1138041" y="1600874"/>
                  </a:cubicBezTo>
                  <a:cubicBezTo>
                    <a:pt x="1136454" y="1715174"/>
                    <a:pt x="1131691" y="1711999"/>
                    <a:pt x="1138041" y="1781849"/>
                  </a:cubicBezTo>
                  <a:cubicBezTo>
                    <a:pt x="1144391" y="1851699"/>
                    <a:pt x="1166616" y="1961237"/>
                    <a:pt x="1176141" y="2019974"/>
                  </a:cubicBezTo>
                  <a:cubicBezTo>
                    <a:pt x="1185666" y="2078712"/>
                    <a:pt x="1190429" y="2086649"/>
                    <a:pt x="1195191" y="2134274"/>
                  </a:cubicBezTo>
                  <a:cubicBezTo>
                    <a:pt x="1199953" y="2181899"/>
                    <a:pt x="1206303" y="2237462"/>
                    <a:pt x="1204716" y="2305724"/>
                  </a:cubicBezTo>
                  <a:cubicBezTo>
                    <a:pt x="1203129" y="2373986"/>
                    <a:pt x="1198366" y="2455744"/>
                    <a:pt x="1185666" y="2543849"/>
                  </a:cubicBezTo>
                  <a:cubicBezTo>
                    <a:pt x="1172966" y="2631954"/>
                    <a:pt x="1139628" y="2742282"/>
                    <a:pt x="1128516" y="2834357"/>
                  </a:cubicBezTo>
                  <a:cubicBezTo>
                    <a:pt x="1117404" y="2926432"/>
                    <a:pt x="1117404" y="3012955"/>
                    <a:pt x="1118991" y="3096299"/>
                  </a:cubicBezTo>
                  <a:cubicBezTo>
                    <a:pt x="1120578" y="3179643"/>
                    <a:pt x="1145978" y="3245524"/>
                    <a:pt x="1138041" y="3334424"/>
                  </a:cubicBezTo>
                  <a:cubicBezTo>
                    <a:pt x="1130104" y="3423324"/>
                    <a:pt x="1095178" y="3513812"/>
                    <a:pt x="1071366" y="3629699"/>
                  </a:cubicBezTo>
                  <a:cubicBezTo>
                    <a:pt x="1047554" y="3745586"/>
                    <a:pt x="996754" y="3937674"/>
                    <a:pt x="995166" y="4029749"/>
                  </a:cubicBezTo>
                  <a:cubicBezTo>
                    <a:pt x="993579" y="4121824"/>
                    <a:pt x="1063428" y="4142462"/>
                    <a:pt x="1061841" y="4182149"/>
                  </a:cubicBezTo>
                  <a:cubicBezTo>
                    <a:pt x="1060254" y="4221836"/>
                    <a:pt x="1017391" y="4251999"/>
                    <a:pt x="985641" y="4267874"/>
                  </a:cubicBezTo>
                  <a:cubicBezTo>
                    <a:pt x="953891" y="4283749"/>
                    <a:pt x="896741" y="4282161"/>
                    <a:pt x="871341" y="4277399"/>
                  </a:cubicBezTo>
                  <a:cubicBezTo>
                    <a:pt x="845941" y="4272637"/>
                    <a:pt x="839591" y="4253587"/>
                    <a:pt x="833241" y="4239299"/>
                  </a:cubicBezTo>
                  <a:cubicBezTo>
                    <a:pt x="826891" y="4225011"/>
                    <a:pt x="833241" y="4191674"/>
                    <a:pt x="833241" y="4191674"/>
                  </a:cubicBezTo>
                  <a:cubicBezTo>
                    <a:pt x="833241" y="4172624"/>
                    <a:pt x="828479" y="4153574"/>
                    <a:pt x="833241" y="4124999"/>
                  </a:cubicBezTo>
                  <a:cubicBezTo>
                    <a:pt x="838003" y="4096424"/>
                    <a:pt x="863403" y="4053561"/>
                    <a:pt x="861816" y="4020224"/>
                  </a:cubicBezTo>
                  <a:cubicBezTo>
                    <a:pt x="860229" y="3986887"/>
                    <a:pt x="823716" y="3966249"/>
                    <a:pt x="823716" y="3924974"/>
                  </a:cubicBezTo>
                  <a:cubicBezTo>
                    <a:pt x="823716" y="3883699"/>
                    <a:pt x="860229" y="3883699"/>
                    <a:pt x="861816" y="3772574"/>
                  </a:cubicBezTo>
                  <a:cubicBezTo>
                    <a:pt x="863404" y="3661449"/>
                    <a:pt x="830066" y="3488407"/>
                    <a:pt x="833241" y="3377282"/>
                  </a:cubicBezTo>
                  <a:cubicBezTo>
                    <a:pt x="859424" y="3246276"/>
                    <a:pt x="890391" y="3290767"/>
                    <a:pt x="880866" y="3105824"/>
                  </a:cubicBezTo>
                  <a:cubicBezTo>
                    <a:pt x="871341" y="2920881"/>
                    <a:pt x="807841" y="2308899"/>
                    <a:pt x="776091" y="2267624"/>
                  </a:cubicBezTo>
                  <a:cubicBezTo>
                    <a:pt x="744341" y="2226349"/>
                    <a:pt x="706241" y="2716887"/>
                    <a:pt x="690366" y="2858174"/>
                  </a:cubicBezTo>
                  <a:cubicBezTo>
                    <a:pt x="674491" y="2999461"/>
                    <a:pt x="679254" y="3034387"/>
                    <a:pt x="680841" y="3115349"/>
                  </a:cubicBezTo>
                  <a:cubicBezTo>
                    <a:pt x="682428" y="3196311"/>
                    <a:pt x="701478" y="3255049"/>
                    <a:pt x="699891" y="3343949"/>
                  </a:cubicBezTo>
                  <a:cubicBezTo>
                    <a:pt x="698304" y="3432849"/>
                    <a:pt x="674491" y="3569374"/>
                    <a:pt x="671316" y="3648749"/>
                  </a:cubicBezTo>
                  <a:cubicBezTo>
                    <a:pt x="668141" y="3728124"/>
                    <a:pt x="676079" y="3769399"/>
                    <a:pt x="680841" y="3820199"/>
                  </a:cubicBezTo>
                  <a:cubicBezTo>
                    <a:pt x="685603" y="3870999"/>
                    <a:pt x="696716" y="3917037"/>
                    <a:pt x="699891" y="3953549"/>
                  </a:cubicBezTo>
                  <a:cubicBezTo>
                    <a:pt x="703066" y="3990061"/>
                    <a:pt x="699891" y="4039274"/>
                    <a:pt x="699891" y="4039274"/>
                  </a:cubicBezTo>
                  <a:lnTo>
                    <a:pt x="699891" y="4086899"/>
                  </a:lnTo>
                  <a:cubicBezTo>
                    <a:pt x="699891" y="4107536"/>
                    <a:pt x="698304" y="4134524"/>
                    <a:pt x="699891" y="4163099"/>
                  </a:cubicBezTo>
                  <a:cubicBezTo>
                    <a:pt x="701479" y="4191674"/>
                    <a:pt x="714178" y="4237712"/>
                    <a:pt x="709416" y="4258349"/>
                  </a:cubicBezTo>
                  <a:cubicBezTo>
                    <a:pt x="704654" y="4278986"/>
                    <a:pt x="698303" y="4280574"/>
                    <a:pt x="661791" y="4277399"/>
                  </a:cubicBezTo>
                  <a:close/>
                </a:path>
              </a:pathLst>
            </a:custGeom>
            <a:solidFill>
              <a:srgbClr val="FFCC99">
                <a:alpha val="66000"/>
              </a:srgbClr>
            </a:solidFill>
            <a:ln w="25400">
              <a:noFill/>
            </a:ln>
            <a:effectLst>
              <a:outerShdw blurRad="44450" dist="114300" dir="9600000" sx="99000" sy="99000" algn="ctr">
                <a:srgbClr val="000000">
                  <a:alpha val="11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/>
            </a:scene3d>
            <a:sp3d prstMaterial="flat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2555776" y="1476454"/>
            <a:ext cx="3212565" cy="4544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Is attached to the bone and produces 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movement of the body relative to the external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environment</a:t>
            </a:r>
          </a:p>
          <a:p>
            <a:pPr>
              <a:spcAft>
                <a:spcPts val="1000"/>
              </a:spcAft>
            </a:pPr>
            <a:r>
              <a:rPr lang="en-GB" i="0" dirty="0">
                <a:solidFill>
                  <a:srgbClr val="006699"/>
                </a:solidFill>
                <a:latin typeface="+mn-lt"/>
              </a:rPr>
              <a:t>Antagonist muscle pairs consist of a flexor (e.g. bicep) and an extensor (e.g. </a:t>
            </a:r>
            <a:r>
              <a:rPr lang="en-GB" i="0" dirty="0" err="1">
                <a:solidFill>
                  <a:srgbClr val="006699"/>
                </a:solidFill>
                <a:latin typeface="+mn-lt"/>
              </a:rPr>
              <a:t>quadricep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Isometric </a:t>
            </a:r>
            <a:r>
              <a:rPr lang="en-GB" b="1" i="0" dirty="0">
                <a:solidFill>
                  <a:srgbClr val="006699"/>
                </a:solidFill>
                <a:latin typeface="+mn-lt"/>
              </a:rPr>
              <a:t>contraction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: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tension develops but the muscle does not change length </a:t>
            </a:r>
            <a:endParaRPr lang="en-GB" i="0" dirty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Isotonic contraction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: the muscle changes length while the tension remains the same </a:t>
            </a:r>
          </a:p>
          <a:p>
            <a:pPr lvl="0">
              <a:spcAft>
                <a:spcPts val="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Concentric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: shortening</a:t>
            </a:r>
          </a:p>
          <a:p>
            <a:pPr lvl="0">
              <a:spcAft>
                <a:spcPts val="100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Eccentric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: lengthening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93249" y="2682636"/>
            <a:ext cx="3231529" cy="931078"/>
            <a:chOff x="4821874" y="3405254"/>
            <a:chExt cx="3728601" cy="1164560"/>
          </a:xfrm>
        </p:grpSpPr>
        <p:grpSp>
          <p:nvGrpSpPr>
            <p:cNvPr id="51" name="Group 50"/>
            <p:cNvGrpSpPr/>
            <p:nvPr/>
          </p:nvGrpSpPr>
          <p:grpSpPr>
            <a:xfrm>
              <a:off x="4821874" y="3418636"/>
              <a:ext cx="3516606" cy="953394"/>
              <a:chOff x="256559" y="1268760"/>
              <a:chExt cx="4525337" cy="1230357"/>
            </a:xfrm>
          </p:grpSpPr>
          <p:grpSp>
            <p:nvGrpSpPr>
              <p:cNvPr id="64" name="Group 63"/>
              <p:cNvGrpSpPr/>
              <p:nvPr/>
            </p:nvGrpSpPr>
            <p:grpSpPr>
              <a:xfrm rot="190864">
                <a:off x="1169083" y="2006045"/>
                <a:ext cx="2990253" cy="493072"/>
                <a:chOff x="5622582" y="4888995"/>
                <a:chExt cx="2317643" cy="592949"/>
              </a:xfrm>
            </p:grpSpPr>
            <p:sp>
              <p:nvSpPr>
                <p:cNvPr id="78" name="Freeform 77"/>
                <p:cNvSpPr/>
                <p:nvPr/>
              </p:nvSpPr>
              <p:spPr bwMode="auto">
                <a:xfrm>
                  <a:off x="5622582" y="4888995"/>
                  <a:ext cx="2309286" cy="592949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14 w 2124654"/>
                    <a:gd name="connsiteY0" fmla="*/ 772797 h 1606769"/>
                    <a:gd name="connsiteX1" fmla="*/ 717191 w 2124654"/>
                    <a:gd name="connsiteY1" fmla="*/ 91480 h 1606769"/>
                    <a:gd name="connsiteX2" fmla="*/ 1443332 w 2124654"/>
                    <a:gd name="connsiteY2" fmla="*/ 82515 h 1606769"/>
                    <a:gd name="connsiteX3" fmla="*/ 2124650 w 2124654"/>
                    <a:gd name="connsiteY3" fmla="*/ 790727 h 1606769"/>
                    <a:gd name="connsiteX4" fmla="*/ 1452297 w 2124654"/>
                    <a:gd name="connsiteY4" fmla="*/ 1498939 h 1606769"/>
                    <a:gd name="connsiteX5" fmla="*/ 699896 w 2124654"/>
                    <a:gd name="connsiteY5" fmla="*/ 1534260 h 1606769"/>
                    <a:gd name="connsiteX6" fmla="*/ 14 w 2124654"/>
                    <a:gd name="connsiteY6" fmla="*/ 772797 h 1606769"/>
                    <a:gd name="connsiteX0" fmla="*/ 283 w 2124922"/>
                    <a:gd name="connsiteY0" fmla="*/ 695962 h 1529934"/>
                    <a:gd name="connsiteX1" fmla="*/ 625820 w 2124922"/>
                    <a:gd name="connsiteY1" fmla="*/ 397295 h 1529934"/>
                    <a:gd name="connsiteX2" fmla="*/ 1443601 w 2124922"/>
                    <a:gd name="connsiteY2" fmla="*/ 5680 h 1529934"/>
                    <a:gd name="connsiteX3" fmla="*/ 2124919 w 2124922"/>
                    <a:gd name="connsiteY3" fmla="*/ 713892 h 1529934"/>
                    <a:gd name="connsiteX4" fmla="*/ 1452566 w 2124922"/>
                    <a:gd name="connsiteY4" fmla="*/ 1422104 h 1529934"/>
                    <a:gd name="connsiteX5" fmla="*/ 700165 w 2124922"/>
                    <a:gd name="connsiteY5" fmla="*/ 1457425 h 1529934"/>
                    <a:gd name="connsiteX6" fmla="*/ 283 w 2124922"/>
                    <a:gd name="connsiteY6" fmla="*/ 695962 h 1529934"/>
                    <a:gd name="connsiteX0" fmla="*/ 283 w 2124933"/>
                    <a:gd name="connsiteY0" fmla="*/ 324433 h 1158405"/>
                    <a:gd name="connsiteX1" fmla="*/ 625820 w 2124933"/>
                    <a:gd name="connsiteY1" fmla="*/ 25766 h 1158405"/>
                    <a:gd name="connsiteX2" fmla="*/ 1435270 w 2124933"/>
                    <a:gd name="connsiteY2" fmla="*/ 51589 h 1158405"/>
                    <a:gd name="connsiteX3" fmla="*/ 2124919 w 2124933"/>
                    <a:gd name="connsiteY3" fmla="*/ 342363 h 1158405"/>
                    <a:gd name="connsiteX4" fmla="*/ 1452566 w 2124933"/>
                    <a:gd name="connsiteY4" fmla="*/ 1050575 h 1158405"/>
                    <a:gd name="connsiteX5" fmla="*/ 700165 w 2124933"/>
                    <a:gd name="connsiteY5" fmla="*/ 1085896 h 1158405"/>
                    <a:gd name="connsiteX6" fmla="*/ 283 w 2124933"/>
                    <a:gd name="connsiteY6" fmla="*/ 324433 h 1158405"/>
                    <a:gd name="connsiteX0" fmla="*/ 283 w 2124933"/>
                    <a:gd name="connsiteY0" fmla="*/ 308970 h 1142942"/>
                    <a:gd name="connsiteX1" fmla="*/ 625820 w 2124933"/>
                    <a:gd name="connsiteY1" fmla="*/ 10303 h 1142942"/>
                    <a:gd name="connsiteX2" fmla="*/ 1435270 w 2124933"/>
                    <a:gd name="connsiteY2" fmla="*/ 36126 h 1142942"/>
                    <a:gd name="connsiteX3" fmla="*/ 2124919 w 2124933"/>
                    <a:gd name="connsiteY3" fmla="*/ 326900 h 1142942"/>
                    <a:gd name="connsiteX4" fmla="*/ 1452566 w 2124933"/>
                    <a:gd name="connsiteY4" fmla="*/ 1035112 h 1142942"/>
                    <a:gd name="connsiteX5" fmla="*/ 700165 w 2124933"/>
                    <a:gd name="connsiteY5" fmla="*/ 1070433 h 1142942"/>
                    <a:gd name="connsiteX6" fmla="*/ 283 w 2124933"/>
                    <a:gd name="connsiteY6" fmla="*/ 308970 h 1142942"/>
                    <a:gd name="connsiteX0" fmla="*/ 320 w 2124970"/>
                    <a:gd name="connsiteY0" fmla="*/ 305181 h 1139153"/>
                    <a:gd name="connsiteX1" fmla="*/ 625857 w 2124970"/>
                    <a:gd name="connsiteY1" fmla="*/ 6514 h 1139153"/>
                    <a:gd name="connsiteX2" fmla="*/ 1435307 w 2124970"/>
                    <a:gd name="connsiteY2" fmla="*/ 32337 h 1139153"/>
                    <a:gd name="connsiteX3" fmla="*/ 2124956 w 2124970"/>
                    <a:gd name="connsiteY3" fmla="*/ 323111 h 1139153"/>
                    <a:gd name="connsiteX4" fmla="*/ 1452603 w 2124970"/>
                    <a:gd name="connsiteY4" fmla="*/ 1031323 h 1139153"/>
                    <a:gd name="connsiteX5" fmla="*/ 700202 w 2124970"/>
                    <a:gd name="connsiteY5" fmla="*/ 1066644 h 1139153"/>
                    <a:gd name="connsiteX6" fmla="*/ 320 w 2124970"/>
                    <a:gd name="connsiteY6" fmla="*/ 305181 h 1139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970" h="1139153">
                      <a:moveTo>
                        <a:pt x="320" y="305181"/>
                      </a:moveTo>
                      <a:cubicBezTo>
                        <a:pt x="-12071" y="128493"/>
                        <a:pt x="336707" y="-34980"/>
                        <a:pt x="625857" y="6514"/>
                      </a:cubicBezTo>
                      <a:cubicBezTo>
                        <a:pt x="915007" y="48008"/>
                        <a:pt x="1152133" y="83930"/>
                        <a:pt x="1435307" y="32337"/>
                      </a:cubicBezTo>
                      <a:cubicBezTo>
                        <a:pt x="1718481" y="-19256"/>
                        <a:pt x="2122073" y="156613"/>
                        <a:pt x="2124956" y="323111"/>
                      </a:cubicBezTo>
                      <a:cubicBezTo>
                        <a:pt x="2127839" y="489609"/>
                        <a:pt x="1688673" y="910300"/>
                        <a:pt x="1452603" y="1031323"/>
                      </a:cubicBezTo>
                      <a:cubicBezTo>
                        <a:pt x="1216533" y="1152346"/>
                        <a:pt x="945237" y="1181691"/>
                        <a:pt x="700202" y="1066644"/>
                      </a:cubicBezTo>
                      <a:cubicBezTo>
                        <a:pt x="455167" y="951597"/>
                        <a:pt x="12711" y="481869"/>
                        <a:pt x="320" y="30518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000">
                      <a:srgbClr val="FFCC99"/>
                    </a:gs>
                    <a:gs pos="16000">
                      <a:srgbClr val="CC6600"/>
                    </a:gs>
                    <a:gs pos="89000">
                      <a:srgbClr val="CC6600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morning" dir="t"/>
                </a:scene3d>
                <a:sp3d prstMaterial="flat">
                  <a:bevelT w="355600" h="292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9" name="Freeform 78"/>
                <p:cNvSpPr/>
                <p:nvPr/>
              </p:nvSpPr>
              <p:spPr bwMode="auto">
                <a:xfrm>
                  <a:off x="5629673" y="4901037"/>
                  <a:ext cx="2308937" cy="497945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8"/>
                    <a:gd name="connsiteY0" fmla="*/ 683809 h 1507795"/>
                    <a:gd name="connsiteX1" fmla="*/ 717181 w 2124648"/>
                    <a:gd name="connsiteY1" fmla="*/ 2492 h 1507795"/>
                    <a:gd name="connsiteX2" fmla="*/ 1465272 w 2124648"/>
                    <a:gd name="connsiteY2" fmla="*/ 463159 h 1507795"/>
                    <a:gd name="connsiteX3" fmla="*/ 2124640 w 2124648"/>
                    <a:gd name="connsiteY3" fmla="*/ 701739 h 1507795"/>
                    <a:gd name="connsiteX4" fmla="*/ 1452287 w 2124648"/>
                    <a:gd name="connsiteY4" fmla="*/ 1409951 h 1507795"/>
                    <a:gd name="connsiteX5" fmla="*/ 708216 w 2124648"/>
                    <a:gd name="connsiteY5" fmla="*/ 1427880 h 1507795"/>
                    <a:gd name="connsiteX6" fmla="*/ 4 w 2124648"/>
                    <a:gd name="connsiteY6" fmla="*/ 683809 h 1507795"/>
                    <a:gd name="connsiteX0" fmla="*/ 4 w 2124648"/>
                    <a:gd name="connsiteY0" fmla="*/ 279624 h 1103610"/>
                    <a:gd name="connsiteX1" fmla="*/ 717181 w 2124648"/>
                    <a:gd name="connsiteY1" fmla="*/ 15759 h 1103610"/>
                    <a:gd name="connsiteX2" fmla="*/ 1465272 w 2124648"/>
                    <a:gd name="connsiteY2" fmla="*/ 58974 h 1103610"/>
                    <a:gd name="connsiteX3" fmla="*/ 2124640 w 2124648"/>
                    <a:gd name="connsiteY3" fmla="*/ 297554 h 1103610"/>
                    <a:gd name="connsiteX4" fmla="*/ 1452287 w 2124648"/>
                    <a:gd name="connsiteY4" fmla="*/ 1005766 h 1103610"/>
                    <a:gd name="connsiteX5" fmla="*/ 708216 w 2124648"/>
                    <a:gd name="connsiteY5" fmla="*/ 1023695 h 1103610"/>
                    <a:gd name="connsiteX6" fmla="*/ 4 w 2124648"/>
                    <a:gd name="connsiteY6" fmla="*/ 279624 h 1103610"/>
                    <a:gd name="connsiteX0" fmla="*/ 4 w 2124648"/>
                    <a:gd name="connsiteY0" fmla="*/ 265287 h 1089273"/>
                    <a:gd name="connsiteX1" fmla="*/ 717181 w 2124648"/>
                    <a:gd name="connsiteY1" fmla="*/ 1422 h 1089273"/>
                    <a:gd name="connsiteX2" fmla="*/ 1465272 w 2124648"/>
                    <a:gd name="connsiteY2" fmla="*/ 44637 h 1089273"/>
                    <a:gd name="connsiteX3" fmla="*/ 2124640 w 2124648"/>
                    <a:gd name="connsiteY3" fmla="*/ 283217 h 1089273"/>
                    <a:gd name="connsiteX4" fmla="*/ 1452287 w 2124648"/>
                    <a:gd name="connsiteY4" fmla="*/ 991429 h 1089273"/>
                    <a:gd name="connsiteX5" fmla="*/ 708216 w 2124648"/>
                    <a:gd name="connsiteY5" fmla="*/ 1009358 h 1089273"/>
                    <a:gd name="connsiteX6" fmla="*/ 4 w 2124648"/>
                    <a:gd name="connsiteY6" fmla="*/ 265287 h 1089273"/>
                    <a:gd name="connsiteX0" fmla="*/ 4 w 2124648"/>
                    <a:gd name="connsiteY0" fmla="*/ 265287 h 1089273"/>
                    <a:gd name="connsiteX1" fmla="*/ 717181 w 2124648"/>
                    <a:gd name="connsiteY1" fmla="*/ 1422 h 1089273"/>
                    <a:gd name="connsiteX2" fmla="*/ 1465272 w 2124648"/>
                    <a:gd name="connsiteY2" fmla="*/ 44637 h 1089273"/>
                    <a:gd name="connsiteX3" fmla="*/ 2124640 w 2124648"/>
                    <a:gd name="connsiteY3" fmla="*/ 283217 h 1089273"/>
                    <a:gd name="connsiteX4" fmla="*/ 1452287 w 2124648"/>
                    <a:gd name="connsiteY4" fmla="*/ 991429 h 1089273"/>
                    <a:gd name="connsiteX5" fmla="*/ 708216 w 2124648"/>
                    <a:gd name="connsiteY5" fmla="*/ 1009358 h 1089273"/>
                    <a:gd name="connsiteX6" fmla="*/ 4 w 2124648"/>
                    <a:gd name="connsiteY6" fmla="*/ 265287 h 108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48" h="1089273">
                      <a:moveTo>
                        <a:pt x="4" y="265287"/>
                      </a:moveTo>
                      <a:cubicBezTo>
                        <a:pt x="1498" y="97298"/>
                        <a:pt x="465653" y="-13983"/>
                        <a:pt x="717181" y="1422"/>
                      </a:cubicBezTo>
                      <a:cubicBezTo>
                        <a:pt x="968709" y="16827"/>
                        <a:pt x="1230696" y="49852"/>
                        <a:pt x="1465272" y="44637"/>
                      </a:cubicBezTo>
                      <a:cubicBezTo>
                        <a:pt x="1699848" y="39422"/>
                        <a:pt x="2126804" y="125418"/>
                        <a:pt x="2124640" y="283217"/>
                      </a:cubicBezTo>
                      <a:cubicBezTo>
                        <a:pt x="2122476" y="441016"/>
                        <a:pt x="1688357" y="870406"/>
                        <a:pt x="1452287" y="991429"/>
                      </a:cubicBezTo>
                      <a:cubicBezTo>
                        <a:pt x="1216217" y="1112452"/>
                        <a:pt x="953251" y="1124405"/>
                        <a:pt x="708216" y="1009358"/>
                      </a:cubicBezTo>
                      <a:cubicBezTo>
                        <a:pt x="463181" y="894311"/>
                        <a:pt x="-1490" y="433276"/>
                        <a:pt x="4" y="265287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0" name="Freeform 79"/>
                <p:cNvSpPr/>
                <p:nvPr/>
              </p:nvSpPr>
              <p:spPr bwMode="auto">
                <a:xfrm>
                  <a:off x="5629631" y="4948039"/>
                  <a:ext cx="2308997" cy="416580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67"/>
                    <a:gd name="connsiteY0" fmla="*/ 684860 h 1508847"/>
                    <a:gd name="connsiteX1" fmla="*/ 717181 w 2124667"/>
                    <a:gd name="connsiteY1" fmla="*/ 3543 h 1508847"/>
                    <a:gd name="connsiteX2" fmla="*/ 1428688 w 2124667"/>
                    <a:gd name="connsiteY2" fmla="*/ 429656 h 1508847"/>
                    <a:gd name="connsiteX3" fmla="*/ 2124640 w 2124667"/>
                    <a:gd name="connsiteY3" fmla="*/ 702790 h 1508847"/>
                    <a:gd name="connsiteX4" fmla="*/ 1452287 w 2124667"/>
                    <a:gd name="connsiteY4" fmla="*/ 1411002 h 1508847"/>
                    <a:gd name="connsiteX5" fmla="*/ 708216 w 2124667"/>
                    <a:gd name="connsiteY5" fmla="*/ 1428931 h 1508847"/>
                    <a:gd name="connsiteX6" fmla="*/ 4 w 2124667"/>
                    <a:gd name="connsiteY6" fmla="*/ 684860 h 1508847"/>
                    <a:gd name="connsiteX0" fmla="*/ 42 w 2124704"/>
                    <a:gd name="connsiteY0" fmla="*/ 283589 h 1107576"/>
                    <a:gd name="connsiteX1" fmla="*/ 739169 w 2124704"/>
                    <a:gd name="connsiteY1" fmla="*/ 37348 h 1107576"/>
                    <a:gd name="connsiteX2" fmla="*/ 1428726 w 2124704"/>
                    <a:gd name="connsiteY2" fmla="*/ 28385 h 1107576"/>
                    <a:gd name="connsiteX3" fmla="*/ 2124678 w 2124704"/>
                    <a:gd name="connsiteY3" fmla="*/ 301519 h 1107576"/>
                    <a:gd name="connsiteX4" fmla="*/ 1452325 w 2124704"/>
                    <a:gd name="connsiteY4" fmla="*/ 1009731 h 1107576"/>
                    <a:gd name="connsiteX5" fmla="*/ 708254 w 2124704"/>
                    <a:gd name="connsiteY5" fmla="*/ 1027660 h 1107576"/>
                    <a:gd name="connsiteX6" fmla="*/ 42 w 2124704"/>
                    <a:gd name="connsiteY6" fmla="*/ 283589 h 1107576"/>
                    <a:gd name="connsiteX0" fmla="*/ 42 w 2124704"/>
                    <a:gd name="connsiteY0" fmla="*/ 261454 h 1085441"/>
                    <a:gd name="connsiteX1" fmla="*/ 739169 w 2124704"/>
                    <a:gd name="connsiteY1" fmla="*/ 15213 h 1085441"/>
                    <a:gd name="connsiteX2" fmla="*/ 1428726 w 2124704"/>
                    <a:gd name="connsiteY2" fmla="*/ 6250 h 1085441"/>
                    <a:gd name="connsiteX3" fmla="*/ 2124678 w 2124704"/>
                    <a:gd name="connsiteY3" fmla="*/ 279384 h 1085441"/>
                    <a:gd name="connsiteX4" fmla="*/ 1452325 w 2124704"/>
                    <a:gd name="connsiteY4" fmla="*/ 987596 h 1085441"/>
                    <a:gd name="connsiteX5" fmla="*/ 708254 w 2124704"/>
                    <a:gd name="connsiteY5" fmla="*/ 1005525 h 1085441"/>
                    <a:gd name="connsiteX6" fmla="*/ 42 w 2124704"/>
                    <a:gd name="connsiteY6" fmla="*/ 261454 h 108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704" h="1085441">
                      <a:moveTo>
                        <a:pt x="42" y="261454"/>
                      </a:moveTo>
                      <a:cubicBezTo>
                        <a:pt x="5195" y="96402"/>
                        <a:pt x="501055" y="57747"/>
                        <a:pt x="739169" y="15213"/>
                      </a:cubicBezTo>
                      <a:cubicBezTo>
                        <a:pt x="977283" y="-27321"/>
                        <a:pt x="1197808" y="45092"/>
                        <a:pt x="1428726" y="6250"/>
                      </a:cubicBezTo>
                      <a:cubicBezTo>
                        <a:pt x="1659644" y="-32592"/>
                        <a:pt x="2120745" y="115826"/>
                        <a:pt x="2124678" y="279384"/>
                      </a:cubicBezTo>
                      <a:cubicBezTo>
                        <a:pt x="2128611" y="442942"/>
                        <a:pt x="1688395" y="866573"/>
                        <a:pt x="1452325" y="987596"/>
                      </a:cubicBezTo>
                      <a:cubicBezTo>
                        <a:pt x="1216255" y="1108619"/>
                        <a:pt x="953289" y="1120572"/>
                        <a:pt x="708254" y="1005525"/>
                      </a:cubicBezTo>
                      <a:cubicBezTo>
                        <a:pt x="463219" y="890478"/>
                        <a:pt x="-5111" y="426506"/>
                        <a:pt x="42" y="261454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1" name="Freeform 80"/>
                <p:cNvSpPr/>
                <p:nvPr/>
              </p:nvSpPr>
              <p:spPr bwMode="auto">
                <a:xfrm>
                  <a:off x="5629673" y="4970699"/>
                  <a:ext cx="2308931" cy="311365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4"/>
                    <a:gd name="connsiteY0" fmla="*/ 681949 h 1505934"/>
                    <a:gd name="connsiteX1" fmla="*/ 717181 w 2124644"/>
                    <a:gd name="connsiteY1" fmla="*/ 632 h 1505934"/>
                    <a:gd name="connsiteX2" fmla="*/ 1443322 w 2124644"/>
                    <a:gd name="connsiteY2" fmla="*/ 561409 h 1505934"/>
                    <a:gd name="connsiteX3" fmla="*/ 2124640 w 2124644"/>
                    <a:gd name="connsiteY3" fmla="*/ 699879 h 1505934"/>
                    <a:gd name="connsiteX4" fmla="*/ 1452287 w 2124644"/>
                    <a:gd name="connsiteY4" fmla="*/ 1408091 h 1505934"/>
                    <a:gd name="connsiteX5" fmla="*/ 708216 w 2124644"/>
                    <a:gd name="connsiteY5" fmla="*/ 1426020 h 1505934"/>
                    <a:gd name="connsiteX6" fmla="*/ 4 w 2124644"/>
                    <a:gd name="connsiteY6" fmla="*/ 681949 h 1505934"/>
                    <a:gd name="connsiteX0" fmla="*/ 4 w 2124643"/>
                    <a:gd name="connsiteY0" fmla="*/ 132502 h 956487"/>
                    <a:gd name="connsiteX1" fmla="*/ 717181 w 2124643"/>
                    <a:gd name="connsiteY1" fmla="*/ 20929 h 956487"/>
                    <a:gd name="connsiteX2" fmla="*/ 1443322 w 2124643"/>
                    <a:gd name="connsiteY2" fmla="*/ 11962 h 956487"/>
                    <a:gd name="connsiteX3" fmla="*/ 2124640 w 2124643"/>
                    <a:gd name="connsiteY3" fmla="*/ 150432 h 956487"/>
                    <a:gd name="connsiteX4" fmla="*/ 1452287 w 2124643"/>
                    <a:gd name="connsiteY4" fmla="*/ 858644 h 956487"/>
                    <a:gd name="connsiteX5" fmla="*/ 708216 w 2124643"/>
                    <a:gd name="connsiteY5" fmla="*/ 876573 h 956487"/>
                    <a:gd name="connsiteX6" fmla="*/ 4 w 2124643"/>
                    <a:gd name="connsiteY6" fmla="*/ 132502 h 956487"/>
                    <a:gd name="connsiteX0" fmla="*/ 4 w 2124643"/>
                    <a:gd name="connsiteY0" fmla="*/ 163189 h 987174"/>
                    <a:gd name="connsiteX1" fmla="*/ 717181 w 2124643"/>
                    <a:gd name="connsiteY1" fmla="*/ 51616 h 987174"/>
                    <a:gd name="connsiteX2" fmla="*/ 1443322 w 2124643"/>
                    <a:gd name="connsiteY2" fmla="*/ 42649 h 987174"/>
                    <a:gd name="connsiteX3" fmla="*/ 2124640 w 2124643"/>
                    <a:gd name="connsiteY3" fmla="*/ 181119 h 987174"/>
                    <a:gd name="connsiteX4" fmla="*/ 1452287 w 2124643"/>
                    <a:gd name="connsiteY4" fmla="*/ 889331 h 987174"/>
                    <a:gd name="connsiteX5" fmla="*/ 708216 w 2124643"/>
                    <a:gd name="connsiteY5" fmla="*/ 907260 h 987174"/>
                    <a:gd name="connsiteX6" fmla="*/ 4 w 2124643"/>
                    <a:gd name="connsiteY6" fmla="*/ 163189 h 987174"/>
                    <a:gd name="connsiteX0" fmla="*/ 4 w 2124643"/>
                    <a:gd name="connsiteY0" fmla="*/ 190131 h 1014116"/>
                    <a:gd name="connsiteX1" fmla="*/ 717181 w 2124643"/>
                    <a:gd name="connsiteY1" fmla="*/ 78558 h 1014116"/>
                    <a:gd name="connsiteX2" fmla="*/ 1443322 w 2124643"/>
                    <a:gd name="connsiteY2" fmla="*/ 69591 h 1014116"/>
                    <a:gd name="connsiteX3" fmla="*/ 2124640 w 2124643"/>
                    <a:gd name="connsiteY3" fmla="*/ 208061 h 1014116"/>
                    <a:gd name="connsiteX4" fmla="*/ 1452287 w 2124643"/>
                    <a:gd name="connsiteY4" fmla="*/ 916273 h 1014116"/>
                    <a:gd name="connsiteX5" fmla="*/ 708216 w 2124643"/>
                    <a:gd name="connsiteY5" fmla="*/ 934202 h 1014116"/>
                    <a:gd name="connsiteX6" fmla="*/ 4 w 2124643"/>
                    <a:gd name="connsiteY6" fmla="*/ 190131 h 101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43" h="1014116">
                      <a:moveTo>
                        <a:pt x="4" y="190131"/>
                      </a:moveTo>
                      <a:cubicBezTo>
                        <a:pt x="1498" y="47524"/>
                        <a:pt x="476628" y="176339"/>
                        <a:pt x="717181" y="78558"/>
                      </a:cubicBezTo>
                      <a:cubicBezTo>
                        <a:pt x="957734" y="-19223"/>
                        <a:pt x="1201430" y="-29684"/>
                        <a:pt x="1443322" y="69591"/>
                      </a:cubicBezTo>
                      <a:cubicBezTo>
                        <a:pt x="1685214" y="168866"/>
                        <a:pt x="2123146" y="66947"/>
                        <a:pt x="2124640" y="208061"/>
                      </a:cubicBezTo>
                      <a:cubicBezTo>
                        <a:pt x="2126134" y="349175"/>
                        <a:pt x="1688357" y="795250"/>
                        <a:pt x="1452287" y="916273"/>
                      </a:cubicBezTo>
                      <a:cubicBezTo>
                        <a:pt x="1216217" y="1037296"/>
                        <a:pt x="953251" y="1049249"/>
                        <a:pt x="708216" y="934202"/>
                      </a:cubicBezTo>
                      <a:cubicBezTo>
                        <a:pt x="463181" y="819155"/>
                        <a:pt x="-1490" y="332738"/>
                        <a:pt x="4" y="190131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5629675" y="5025114"/>
                  <a:ext cx="2308939" cy="175299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4"/>
                    <a:gd name="connsiteY0" fmla="*/ 682971 h 1506957"/>
                    <a:gd name="connsiteX1" fmla="*/ 717181 w 2124644"/>
                    <a:gd name="connsiteY1" fmla="*/ 1654 h 1506957"/>
                    <a:gd name="connsiteX2" fmla="*/ 1443322 w 2124644"/>
                    <a:gd name="connsiteY2" fmla="*/ 497686 h 1506957"/>
                    <a:gd name="connsiteX3" fmla="*/ 2124640 w 2124644"/>
                    <a:gd name="connsiteY3" fmla="*/ 700901 h 1506957"/>
                    <a:gd name="connsiteX4" fmla="*/ 1452287 w 2124644"/>
                    <a:gd name="connsiteY4" fmla="*/ 1409113 h 1506957"/>
                    <a:gd name="connsiteX5" fmla="*/ 708216 w 2124644"/>
                    <a:gd name="connsiteY5" fmla="*/ 1427042 h 1506957"/>
                    <a:gd name="connsiteX6" fmla="*/ 4 w 2124644"/>
                    <a:gd name="connsiteY6" fmla="*/ 682971 h 1506957"/>
                    <a:gd name="connsiteX0" fmla="*/ 2 w 2124641"/>
                    <a:gd name="connsiteY0" fmla="*/ 188446 h 1012432"/>
                    <a:gd name="connsiteX1" fmla="*/ 702545 w 2124641"/>
                    <a:gd name="connsiteY1" fmla="*/ 89820 h 1012432"/>
                    <a:gd name="connsiteX2" fmla="*/ 1443320 w 2124641"/>
                    <a:gd name="connsiteY2" fmla="*/ 3161 h 1012432"/>
                    <a:gd name="connsiteX3" fmla="*/ 2124638 w 2124641"/>
                    <a:gd name="connsiteY3" fmla="*/ 206376 h 1012432"/>
                    <a:gd name="connsiteX4" fmla="*/ 1452285 w 2124641"/>
                    <a:gd name="connsiteY4" fmla="*/ 914588 h 1012432"/>
                    <a:gd name="connsiteX5" fmla="*/ 708214 w 2124641"/>
                    <a:gd name="connsiteY5" fmla="*/ 932517 h 1012432"/>
                    <a:gd name="connsiteX6" fmla="*/ 2 w 2124641"/>
                    <a:gd name="connsiteY6" fmla="*/ 188446 h 1012432"/>
                    <a:gd name="connsiteX0" fmla="*/ 2 w 2124650"/>
                    <a:gd name="connsiteY0" fmla="*/ 110820 h 934806"/>
                    <a:gd name="connsiteX1" fmla="*/ 702545 w 2124650"/>
                    <a:gd name="connsiteY1" fmla="*/ 12194 h 934806"/>
                    <a:gd name="connsiteX2" fmla="*/ 1436003 w 2124650"/>
                    <a:gd name="connsiteY2" fmla="*/ 197457 h 934806"/>
                    <a:gd name="connsiteX3" fmla="*/ 2124638 w 2124650"/>
                    <a:gd name="connsiteY3" fmla="*/ 128750 h 934806"/>
                    <a:gd name="connsiteX4" fmla="*/ 1452285 w 2124650"/>
                    <a:gd name="connsiteY4" fmla="*/ 836962 h 934806"/>
                    <a:gd name="connsiteX5" fmla="*/ 708214 w 2124650"/>
                    <a:gd name="connsiteY5" fmla="*/ 854891 h 934806"/>
                    <a:gd name="connsiteX6" fmla="*/ 2 w 2124650"/>
                    <a:gd name="connsiteY6" fmla="*/ 110820 h 934806"/>
                    <a:gd name="connsiteX0" fmla="*/ 2 w 2124650"/>
                    <a:gd name="connsiteY0" fmla="*/ 26560 h 850546"/>
                    <a:gd name="connsiteX1" fmla="*/ 702545 w 2124650"/>
                    <a:gd name="connsiteY1" fmla="*/ 161012 h 850546"/>
                    <a:gd name="connsiteX2" fmla="*/ 1436003 w 2124650"/>
                    <a:gd name="connsiteY2" fmla="*/ 113197 h 850546"/>
                    <a:gd name="connsiteX3" fmla="*/ 2124638 w 2124650"/>
                    <a:gd name="connsiteY3" fmla="*/ 44490 h 850546"/>
                    <a:gd name="connsiteX4" fmla="*/ 1452285 w 2124650"/>
                    <a:gd name="connsiteY4" fmla="*/ 752702 h 850546"/>
                    <a:gd name="connsiteX5" fmla="*/ 708214 w 2124650"/>
                    <a:gd name="connsiteY5" fmla="*/ 770631 h 850546"/>
                    <a:gd name="connsiteX6" fmla="*/ 2 w 2124650"/>
                    <a:gd name="connsiteY6" fmla="*/ 26560 h 850546"/>
                    <a:gd name="connsiteX0" fmla="*/ 2 w 2124650"/>
                    <a:gd name="connsiteY0" fmla="*/ 19031 h 843017"/>
                    <a:gd name="connsiteX1" fmla="*/ 702545 w 2124650"/>
                    <a:gd name="connsiteY1" fmla="*/ 153483 h 843017"/>
                    <a:gd name="connsiteX2" fmla="*/ 1436003 w 2124650"/>
                    <a:gd name="connsiteY2" fmla="*/ 105668 h 843017"/>
                    <a:gd name="connsiteX3" fmla="*/ 2124638 w 2124650"/>
                    <a:gd name="connsiteY3" fmla="*/ 36961 h 843017"/>
                    <a:gd name="connsiteX4" fmla="*/ 1452285 w 2124650"/>
                    <a:gd name="connsiteY4" fmla="*/ 745173 h 843017"/>
                    <a:gd name="connsiteX5" fmla="*/ 708214 w 2124650"/>
                    <a:gd name="connsiteY5" fmla="*/ 763102 h 843017"/>
                    <a:gd name="connsiteX6" fmla="*/ 2 w 2124650"/>
                    <a:gd name="connsiteY6" fmla="*/ 19031 h 843017"/>
                    <a:gd name="connsiteX0" fmla="*/ 2 w 2124650"/>
                    <a:gd name="connsiteY0" fmla="*/ 16515 h 840501"/>
                    <a:gd name="connsiteX1" fmla="*/ 702545 w 2124650"/>
                    <a:gd name="connsiteY1" fmla="*/ 150967 h 840501"/>
                    <a:gd name="connsiteX2" fmla="*/ 1436003 w 2124650"/>
                    <a:gd name="connsiteY2" fmla="*/ 103152 h 840501"/>
                    <a:gd name="connsiteX3" fmla="*/ 2124638 w 2124650"/>
                    <a:gd name="connsiteY3" fmla="*/ 34445 h 840501"/>
                    <a:gd name="connsiteX4" fmla="*/ 1452285 w 2124650"/>
                    <a:gd name="connsiteY4" fmla="*/ 742657 h 840501"/>
                    <a:gd name="connsiteX5" fmla="*/ 708214 w 2124650"/>
                    <a:gd name="connsiteY5" fmla="*/ 760586 h 840501"/>
                    <a:gd name="connsiteX6" fmla="*/ 2 w 2124650"/>
                    <a:gd name="connsiteY6" fmla="*/ 16515 h 840501"/>
                    <a:gd name="connsiteX0" fmla="*/ 2 w 2124650"/>
                    <a:gd name="connsiteY0" fmla="*/ 32437 h 856423"/>
                    <a:gd name="connsiteX1" fmla="*/ 702545 w 2124650"/>
                    <a:gd name="connsiteY1" fmla="*/ 166889 h 856423"/>
                    <a:gd name="connsiteX2" fmla="*/ 1436003 w 2124650"/>
                    <a:gd name="connsiteY2" fmla="*/ 119074 h 856423"/>
                    <a:gd name="connsiteX3" fmla="*/ 2124638 w 2124650"/>
                    <a:gd name="connsiteY3" fmla="*/ 50367 h 856423"/>
                    <a:gd name="connsiteX4" fmla="*/ 1452285 w 2124650"/>
                    <a:gd name="connsiteY4" fmla="*/ 758579 h 856423"/>
                    <a:gd name="connsiteX5" fmla="*/ 708214 w 2124650"/>
                    <a:gd name="connsiteY5" fmla="*/ 776508 h 856423"/>
                    <a:gd name="connsiteX6" fmla="*/ 2 w 2124650"/>
                    <a:gd name="connsiteY6" fmla="*/ 32437 h 856423"/>
                    <a:gd name="connsiteX0" fmla="*/ 2 w 2124650"/>
                    <a:gd name="connsiteY0" fmla="*/ 32437 h 856423"/>
                    <a:gd name="connsiteX1" fmla="*/ 702545 w 2124650"/>
                    <a:gd name="connsiteY1" fmla="*/ 166889 h 856423"/>
                    <a:gd name="connsiteX2" fmla="*/ 1436003 w 2124650"/>
                    <a:gd name="connsiteY2" fmla="*/ 119074 h 856423"/>
                    <a:gd name="connsiteX3" fmla="*/ 2124638 w 2124650"/>
                    <a:gd name="connsiteY3" fmla="*/ 50367 h 856423"/>
                    <a:gd name="connsiteX4" fmla="*/ 1452285 w 2124650"/>
                    <a:gd name="connsiteY4" fmla="*/ 758579 h 856423"/>
                    <a:gd name="connsiteX5" fmla="*/ 708214 w 2124650"/>
                    <a:gd name="connsiteY5" fmla="*/ 776508 h 856423"/>
                    <a:gd name="connsiteX6" fmla="*/ 2 w 2124650"/>
                    <a:gd name="connsiteY6" fmla="*/ 32437 h 856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50" h="856423">
                      <a:moveTo>
                        <a:pt x="2" y="32437"/>
                      </a:moveTo>
                      <a:cubicBezTo>
                        <a:pt x="-943" y="-69166"/>
                        <a:pt x="436109" y="105132"/>
                        <a:pt x="702545" y="166889"/>
                      </a:cubicBezTo>
                      <a:cubicBezTo>
                        <a:pt x="968981" y="228646"/>
                        <a:pt x="1191517" y="212705"/>
                        <a:pt x="1436003" y="119074"/>
                      </a:cubicBezTo>
                      <a:cubicBezTo>
                        <a:pt x="1680489" y="25443"/>
                        <a:pt x="2121924" y="-56217"/>
                        <a:pt x="2124638" y="50367"/>
                      </a:cubicBezTo>
                      <a:cubicBezTo>
                        <a:pt x="2127352" y="156951"/>
                        <a:pt x="1688355" y="637556"/>
                        <a:pt x="1452285" y="758579"/>
                      </a:cubicBezTo>
                      <a:cubicBezTo>
                        <a:pt x="1216215" y="879602"/>
                        <a:pt x="953249" y="891555"/>
                        <a:pt x="708214" y="776508"/>
                      </a:cubicBezTo>
                      <a:cubicBezTo>
                        <a:pt x="463179" y="661461"/>
                        <a:pt x="947" y="134040"/>
                        <a:pt x="2" y="32437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5628054" y="4951855"/>
                  <a:ext cx="2312171" cy="170498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65" name="Freeform 64"/>
              <p:cNvSpPr/>
              <p:nvPr/>
            </p:nvSpPr>
            <p:spPr bwMode="auto">
              <a:xfrm rot="19792451">
                <a:off x="3936543" y="2059495"/>
                <a:ext cx="379656" cy="202644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92133 w 182219"/>
                  <a:gd name="connsiteY5" fmla="*/ 73248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108631 w 182219"/>
                  <a:gd name="connsiteY5" fmla="*/ 79762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6445 w 178162"/>
                  <a:gd name="connsiteY0" fmla="*/ 96 h 118863"/>
                  <a:gd name="connsiteX1" fmla="*/ 31076 w 178162"/>
                  <a:gd name="connsiteY1" fmla="*/ 65933 h 118863"/>
                  <a:gd name="connsiteX2" fmla="*/ 1815 w 178162"/>
                  <a:gd name="connsiteY2" fmla="*/ 117139 h 118863"/>
                  <a:gd name="connsiteX3" fmla="*/ 93153 w 178162"/>
                  <a:gd name="connsiteY3" fmla="*/ 107061 h 118863"/>
                  <a:gd name="connsiteX4" fmla="*/ 177380 w 178162"/>
                  <a:gd name="connsiteY4" fmla="*/ 109824 h 118863"/>
                  <a:gd name="connsiteX5" fmla="*/ 106095 w 178162"/>
                  <a:gd name="connsiteY5" fmla="*/ 79762 h 118863"/>
                  <a:gd name="connsiteX6" fmla="*/ 61521 w 178162"/>
                  <a:gd name="connsiteY6" fmla="*/ 51757 h 118863"/>
                  <a:gd name="connsiteX7" fmla="*/ 16445 w 178162"/>
                  <a:gd name="connsiteY7" fmla="*/ 96 h 118863"/>
                  <a:gd name="connsiteX0" fmla="*/ 16445 w 142993"/>
                  <a:gd name="connsiteY0" fmla="*/ 96 h 119028"/>
                  <a:gd name="connsiteX1" fmla="*/ 31076 w 142993"/>
                  <a:gd name="connsiteY1" fmla="*/ 65933 h 119028"/>
                  <a:gd name="connsiteX2" fmla="*/ 1815 w 142993"/>
                  <a:gd name="connsiteY2" fmla="*/ 117139 h 119028"/>
                  <a:gd name="connsiteX3" fmla="*/ 93153 w 142993"/>
                  <a:gd name="connsiteY3" fmla="*/ 107061 h 119028"/>
                  <a:gd name="connsiteX4" fmla="*/ 141640 w 142993"/>
                  <a:gd name="connsiteY4" fmla="*/ 98129 h 119028"/>
                  <a:gd name="connsiteX5" fmla="*/ 106095 w 142993"/>
                  <a:gd name="connsiteY5" fmla="*/ 79762 h 119028"/>
                  <a:gd name="connsiteX6" fmla="*/ 61521 w 142993"/>
                  <a:gd name="connsiteY6" fmla="*/ 51757 h 119028"/>
                  <a:gd name="connsiteX7" fmla="*/ 16445 w 142993"/>
                  <a:gd name="connsiteY7" fmla="*/ 96 h 119028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06093 w 142991"/>
                  <a:gd name="connsiteY5" fmla="*/ 52159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16829 w 142991"/>
                  <a:gd name="connsiteY5" fmla="*/ 51000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119 h 91281"/>
                  <a:gd name="connsiteX1" fmla="*/ 31074 w 142991"/>
                  <a:gd name="connsiteY1" fmla="*/ 38186 h 91281"/>
                  <a:gd name="connsiteX2" fmla="*/ 1813 w 142991"/>
                  <a:gd name="connsiteY2" fmla="*/ 89392 h 91281"/>
                  <a:gd name="connsiteX3" fmla="*/ 93151 w 142991"/>
                  <a:gd name="connsiteY3" fmla="*/ 79314 h 91281"/>
                  <a:gd name="connsiteX4" fmla="*/ 141638 w 142991"/>
                  <a:gd name="connsiteY4" fmla="*/ 70382 h 91281"/>
                  <a:gd name="connsiteX5" fmla="*/ 116829 w 142991"/>
                  <a:gd name="connsiteY5" fmla="*/ 50856 h 91281"/>
                  <a:gd name="connsiteX6" fmla="*/ 76911 w 142991"/>
                  <a:gd name="connsiteY6" fmla="*/ 27896 h 91281"/>
                  <a:gd name="connsiteX7" fmla="*/ 16102 w 142991"/>
                  <a:gd name="connsiteY7" fmla="*/ 119 h 91281"/>
                  <a:gd name="connsiteX0" fmla="*/ 16068 w 142933"/>
                  <a:gd name="connsiteY0" fmla="*/ 119 h 90106"/>
                  <a:gd name="connsiteX1" fmla="*/ 31040 w 142933"/>
                  <a:gd name="connsiteY1" fmla="*/ 38186 h 90106"/>
                  <a:gd name="connsiteX2" fmla="*/ 1779 w 142933"/>
                  <a:gd name="connsiteY2" fmla="*/ 89392 h 90106"/>
                  <a:gd name="connsiteX3" fmla="*/ 92394 w 142933"/>
                  <a:gd name="connsiteY3" fmla="*/ 68299 h 90106"/>
                  <a:gd name="connsiteX4" fmla="*/ 141604 w 142933"/>
                  <a:gd name="connsiteY4" fmla="*/ 70382 h 90106"/>
                  <a:gd name="connsiteX5" fmla="*/ 116795 w 142933"/>
                  <a:gd name="connsiteY5" fmla="*/ 50856 h 90106"/>
                  <a:gd name="connsiteX6" fmla="*/ 76877 w 142933"/>
                  <a:gd name="connsiteY6" fmla="*/ 27896 h 90106"/>
                  <a:gd name="connsiteX7" fmla="*/ 16068 w 142933"/>
                  <a:gd name="connsiteY7" fmla="*/ 119 h 90106"/>
                  <a:gd name="connsiteX0" fmla="*/ 47253 w 143153"/>
                  <a:gd name="connsiteY0" fmla="*/ 264 h 79726"/>
                  <a:gd name="connsiteX1" fmla="*/ 31260 w 143153"/>
                  <a:gd name="connsiteY1" fmla="*/ 27806 h 79726"/>
                  <a:gd name="connsiteX2" fmla="*/ 1999 w 143153"/>
                  <a:gd name="connsiteY2" fmla="*/ 79012 h 79726"/>
                  <a:gd name="connsiteX3" fmla="*/ 92614 w 143153"/>
                  <a:gd name="connsiteY3" fmla="*/ 57919 h 79726"/>
                  <a:gd name="connsiteX4" fmla="*/ 141824 w 143153"/>
                  <a:gd name="connsiteY4" fmla="*/ 60002 h 79726"/>
                  <a:gd name="connsiteX5" fmla="*/ 117015 w 143153"/>
                  <a:gd name="connsiteY5" fmla="*/ 40476 h 79726"/>
                  <a:gd name="connsiteX6" fmla="*/ 77097 w 143153"/>
                  <a:gd name="connsiteY6" fmla="*/ 17516 h 79726"/>
                  <a:gd name="connsiteX7" fmla="*/ 47253 w 143153"/>
                  <a:gd name="connsiteY7" fmla="*/ 264 h 79726"/>
                  <a:gd name="connsiteX0" fmla="*/ 17110 w 112848"/>
                  <a:gd name="connsiteY0" fmla="*/ 264 h 73225"/>
                  <a:gd name="connsiteX1" fmla="*/ 1117 w 112848"/>
                  <a:gd name="connsiteY1" fmla="*/ 27806 h 73225"/>
                  <a:gd name="connsiteX2" fmla="*/ 8179 w 112848"/>
                  <a:gd name="connsiteY2" fmla="*/ 72319 h 73225"/>
                  <a:gd name="connsiteX3" fmla="*/ 62471 w 112848"/>
                  <a:gd name="connsiteY3" fmla="*/ 57919 h 73225"/>
                  <a:gd name="connsiteX4" fmla="*/ 111681 w 112848"/>
                  <a:gd name="connsiteY4" fmla="*/ 60002 h 73225"/>
                  <a:gd name="connsiteX5" fmla="*/ 86872 w 112848"/>
                  <a:gd name="connsiteY5" fmla="*/ 40476 h 73225"/>
                  <a:gd name="connsiteX6" fmla="*/ 46954 w 112848"/>
                  <a:gd name="connsiteY6" fmla="*/ 17516 h 73225"/>
                  <a:gd name="connsiteX7" fmla="*/ 17110 w 112848"/>
                  <a:gd name="connsiteY7" fmla="*/ 264 h 73225"/>
                  <a:gd name="connsiteX0" fmla="*/ 11527 w 107265"/>
                  <a:gd name="connsiteY0" fmla="*/ 585 h 73235"/>
                  <a:gd name="connsiteX1" fmla="*/ 8959 w 107265"/>
                  <a:gd name="connsiteY1" fmla="*/ 34998 h 73235"/>
                  <a:gd name="connsiteX2" fmla="*/ 2596 w 107265"/>
                  <a:gd name="connsiteY2" fmla="*/ 72640 h 73235"/>
                  <a:gd name="connsiteX3" fmla="*/ 56888 w 107265"/>
                  <a:gd name="connsiteY3" fmla="*/ 58240 h 73235"/>
                  <a:gd name="connsiteX4" fmla="*/ 106098 w 107265"/>
                  <a:gd name="connsiteY4" fmla="*/ 60323 h 73235"/>
                  <a:gd name="connsiteX5" fmla="*/ 81289 w 107265"/>
                  <a:gd name="connsiteY5" fmla="*/ 40797 h 73235"/>
                  <a:gd name="connsiteX6" fmla="*/ 41371 w 107265"/>
                  <a:gd name="connsiteY6" fmla="*/ 17837 h 73235"/>
                  <a:gd name="connsiteX7" fmla="*/ 11527 w 107265"/>
                  <a:gd name="connsiteY7" fmla="*/ 585 h 73235"/>
                  <a:gd name="connsiteX0" fmla="*/ 16041 w 111799"/>
                  <a:gd name="connsiteY0" fmla="*/ 585 h 62697"/>
                  <a:gd name="connsiteX1" fmla="*/ 13473 w 111799"/>
                  <a:gd name="connsiteY1" fmla="*/ 34998 h 62697"/>
                  <a:gd name="connsiteX2" fmla="*/ 2117 w 111799"/>
                  <a:gd name="connsiteY2" fmla="*/ 56144 h 62697"/>
                  <a:gd name="connsiteX3" fmla="*/ 61402 w 111799"/>
                  <a:gd name="connsiteY3" fmla="*/ 58240 h 62697"/>
                  <a:gd name="connsiteX4" fmla="*/ 110612 w 111799"/>
                  <a:gd name="connsiteY4" fmla="*/ 60323 h 62697"/>
                  <a:gd name="connsiteX5" fmla="*/ 85803 w 111799"/>
                  <a:gd name="connsiteY5" fmla="*/ 40797 h 62697"/>
                  <a:gd name="connsiteX6" fmla="*/ 45885 w 111799"/>
                  <a:gd name="connsiteY6" fmla="*/ 17837 h 62697"/>
                  <a:gd name="connsiteX7" fmla="*/ 16041 w 111799"/>
                  <a:gd name="connsiteY7" fmla="*/ 585 h 62697"/>
                  <a:gd name="connsiteX0" fmla="*/ 14701 w 110459"/>
                  <a:gd name="connsiteY0" fmla="*/ 773 h 62885"/>
                  <a:gd name="connsiteX1" fmla="*/ 25479 w 110459"/>
                  <a:gd name="connsiteY1" fmla="*/ 38728 h 62885"/>
                  <a:gd name="connsiteX2" fmla="*/ 777 w 110459"/>
                  <a:gd name="connsiteY2" fmla="*/ 56332 h 62885"/>
                  <a:gd name="connsiteX3" fmla="*/ 60062 w 110459"/>
                  <a:gd name="connsiteY3" fmla="*/ 58428 h 62885"/>
                  <a:gd name="connsiteX4" fmla="*/ 109272 w 110459"/>
                  <a:gd name="connsiteY4" fmla="*/ 60511 h 62885"/>
                  <a:gd name="connsiteX5" fmla="*/ 84463 w 110459"/>
                  <a:gd name="connsiteY5" fmla="*/ 40985 h 62885"/>
                  <a:gd name="connsiteX6" fmla="*/ 44545 w 110459"/>
                  <a:gd name="connsiteY6" fmla="*/ 18025 h 62885"/>
                  <a:gd name="connsiteX7" fmla="*/ 14701 w 110459"/>
                  <a:gd name="connsiteY7" fmla="*/ 773 h 62885"/>
                  <a:gd name="connsiteX0" fmla="*/ 14701 w 110459"/>
                  <a:gd name="connsiteY0" fmla="*/ 17 h 62129"/>
                  <a:gd name="connsiteX1" fmla="*/ 25479 w 110459"/>
                  <a:gd name="connsiteY1" fmla="*/ 37972 h 62129"/>
                  <a:gd name="connsiteX2" fmla="*/ 777 w 110459"/>
                  <a:gd name="connsiteY2" fmla="*/ 55576 h 62129"/>
                  <a:gd name="connsiteX3" fmla="*/ 60062 w 110459"/>
                  <a:gd name="connsiteY3" fmla="*/ 57672 h 62129"/>
                  <a:gd name="connsiteX4" fmla="*/ 109272 w 110459"/>
                  <a:gd name="connsiteY4" fmla="*/ 59755 h 62129"/>
                  <a:gd name="connsiteX5" fmla="*/ 84463 w 110459"/>
                  <a:gd name="connsiteY5" fmla="*/ 40229 h 62129"/>
                  <a:gd name="connsiteX6" fmla="*/ 49538 w 110459"/>
                  <a:gd name="connsiteY6" fmla="*/ 33765 h 62129"/>
                  <a:gd name="connsiteX7" fmla="*/ 14701 w 110459"/>
                  <a:gd name="connsiteY7" fmla="*/ 17 h 62129"/>
                  <a:gd name="connsiteX0" fmla="*/ 14701 w 84631"/>
                  <a:gd name="connsiteY0" fmla="*/ 17 h 59001"/>
                  <a:gd name="connsiteX1" fmla="*/ 25479 w 84631"/>
                  <a:gd name="connsiteY1" fmla="*/ 37972 h 59001"/>
                  <a:gd name="connsiteX2" fmla="*/ 777 w 84631"/>
                  <a:gd name="connsiteY2" fmla="*/ 55576 h 59001"/>
                  <a:gd name="connsiteX3" fmla="*/ 60062 w 84631"/>
                  <a:gd name="connsiteY3" fmla="*/ 57672 h 59001"/>
                  <a:gd name="connsiteX4" fmla="*/ 84463 w 84631"/>
                  <a:gd name="connsiteY4" fmla="*/ 40229 h 59001"/>
                  <a:gd name="connsiteX5" fmla="*/ 49538 w 84631"/>
                  <a:gd name="connsiteY5" fmla="*/ 33765 h 59001"/>
                  <a:gd name="connsiteX6" fmla="*/ 14701 w 84631"/>
                  <a:gd name="connsiteY6" fmla="*/ 17 h 59001"/>
                  <a:gd name="connsiteX0" fmla="*/ 14701 w 90363"/>
                  <a:gd name="connsiteY0" fmla="*/ 17 h 61856"/>
                  <a:gd name="connsiteX1" fmla="*/ 25479 w 90363"/>
                  <a:gd name="connsiteY1" fmla="*/ 37972 h 61856"/>
                  <a:gd name="connsiteX2" fmla="*/ 777 w 90363"/>
                  <a:gd name="connsiteY2" fmla="*/ 55576 h 61856"/>
                  <a:gd name="connsiteX3" fmla="*/ 60062 w 90363"/>
                  <a:gd name="connsiteY3" fmla="*/ 57672 h 61856"/>
                  <a:gd name="connsiteX4" fmla="*/ 90238 w 90363"/>
                  <a:gd name="connsiteY4" fmla="*/ 60502 h 61856"/>
                  <a:gd name="connsiteX5" fmla="*/ 49538 w 90363"/>
                  <a:gd name="connsiteY5" fmla="*/ 33765 h 61856"/>
                  <a:gd name="connsiteX6" fmla="*/ 14701 w 90363"/>
                  <a:gd name="connsiteY6" fmla="*/ 17 h 6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63" h="61856">
                    <a:moveTo>
                      <a:pt x="14701" y="17"/>
                    </a:moveTo>
                    <a:cubicBezTo>
                      <a:pt x="10691" y="718"/>
                      <a:pt x="27800" y="28712"/>
                      <a:pt x="25479" y="37972"/>
                    </a:cubicBezTo>
                    <a:cubicBezTo>
                      <a:pt x="23158" y="47232"/>
                      <a:pt x="-4987" y="52293"/>
                      <a:pt x="777" y="55576"/>
                    </a:cubicBezTo>
                    <a:cubicBezTo>
                      <a:pt x="6541" y="58859"/>
                      <a:pt x="45152" y="56851"/>
                      <a:pt x="60062" y="57672"/>
                    </a:cubicBezTo>
                    <a:cubicBezTo>
                      <a:pt x="74972" y="58493"/>
                      <a:pt x="91992" y="64487"/>
                      <a:pt x="90238" y="60502"/>
                    </a:cubicBezTo>
                    <a:cubicBezTo>
                      <a:pt x="88484" y="56517"/>
                      <a:pt x="61730" y="45957"/>
                      <a:pt x="49538" y="33765"/>
                    </a:cubicBezTo>
                    <a:cubicBezTo>
                      <a:pt x="37346" y="21573"/>
                      <a:pt x="18711" y="-684"/>
                      <a:pt x="14701" y="17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 rot="11088597">
                <a:off x="1028486" y="1961051"/>
                <a:ext cx="450669" cy="239493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92133 w 182219"/>
                  <a:gd name="connsiteY5" fmla="*/ 73248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108631 w 182219"/>
                  <a:gd name="connsiteY5" fmla="*/ 79762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6445 w 178162"/>
                  <a:gd name="connsiteY0" fmla="*/ 96 h 118863"/>
                  <a:gd name="connsiteX1" fmla="*/ 31076 w 178162"/>
                  <a:gd name="connsiteY1" fmla="*/ 65933 h 118863"/>
                  <a:gd name="connsiteX2" fmla="*/ 1815 w 178162"/>
                  <a:gd name="connsiteY2" fmla="*/ 117139 h 118863"/>
                  <a:gd name="connsiteX3" fmla="*/ 93153 w 178162"/>
                  <a:gd name="connsiteY3" fmla="*/ 107061 h 118863"/>
                  <a:gd name="connsiteX4" fmla="*/ 177380 w 178162"/>
                  <a:gd name="connsiteY4" fmla="*/ 109824 h 118863"/>
                  <a:gd name="connsiteX5" fmla="*/ 106095 w 178162"/>
                  <a:gd name="connsiteY5" fmla="*/ 79762 h 118863"/>
                  <a:gd name="connsiteX6" fmla="*/ 61521 w 178162"/>
                  <a:gd name="connsiteY6" fmla="*/ 51757 h 118863"/>
                  <a:gd name="connsiteX7" fmla="*/ 16445 w 178162"/>
                  <a:gd name="connsiteY7" fmla="*/ 96 h 118863"/>
                  <a:gd name="connsiteX0" fmla="*/ 16445 w 142993"/>
                  <a:gd name="connsiteY0" fmla="*/ 96 h 119028"/>
                  <a:gd name="connsiteX1" fmla="*/ 31076 w 142993"/>
                  <a:gd name="connsiteY1" fmla="*/ 65933 h 119028"/>
                  <a:gd name="connsiteX2" fmla="*/ 1815 w 142993"/>
                  <a:gd name="connsiteY2" fmla="*/ 117139 h 119028"/>
                  <a:gd name="connsiteX3" fmla="*/ 93153 w 142993"/>
                  <a:gd name="connsiteY3" fmla="*/ 107061 h 119028"/>
                  <a:gd name="connsiteX4" fmla="*/ 141640 w 142993"/>
                  <a:gd name="connsiteY4" fmla="*/ 98129 h 119028"/>
                  <a:gd name="connsiteX5" fmla="*/ 106095 w 142993"/>
                  <a:gd name="connsiteY5" fmla="*/ 79762 h 119028"/>
                  <a:gd name="connsiteX6" fmla="*/ 61521 w 142993"/>
                  <a:gd name="connsiteY6" fmla="*/ 51757 h 119028"/>
                  <a:gd name="connsiteX7" fmla="*/ 16445 w 142993"/>
                  <a:gd name="connsiteY7" fmla="*/ 96 h 119028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06093 w 142991"/>
                  <a:gd name="connsiteY5" fmla="*/ 52159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16829 w 142991"/>
                  <a:gd name="connsiteY5" fmla="*/ 51000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119 h 91281"/>
                  <a:gd name="connsiteX1" fmla="*/ 31074 w 142991"/>
                  <a:gd name="connsiteY1" fmla="*/ 38186 h 91281"/>
                  <a:gd name="connsiteX2" fmla="*/ 1813 w 142991"/>
                  <a:gd name="connsiteY2" fmla="*/ 89392 h 91281"/>
                  <a:gd name="connsiteX3" fmla="*/ 93151 w 142991"/>
                  <a:gd name="connsiteY3" fmla="*/ 79314 h 91281"/>
                  <a:gd name="connsiteX4" fmla="*/ 141638 w 142991"/>
                  <a:gd name="connsiteY4" fmla="*/ 70382 h 91281"/>
                  <a:gd name="connsiteX5" fmla="*/ 116829 w 142991"/>
                  <a:gd name="connsiteY5" fmla="*/ 50856 h 91281"/>
                  <a:gd name="connsiteX6" fmla="*/ 76911 w 142991"/>
                  <a:gd name="connsiteY6" fmla="*/ 27896 h 91281"/>
                  <a:gd name="connsiteX7" fmla="*/ 16102 w 142991"/>
                  <a:gd name="connsiteY7" fmla="*/ 119 h 91281"/>
                  <a:gd name="connsiteX0" fmla="*/ 16068 w 142933"/>
                  <a:gd name="connsiteY0" fmla="*/ 119 h 90106"/>
                  <a:gd name="connsiteX1" fmla="*/ 31040 w 142933"/>
                  <a:gd name="connsiteY1" fmla="*/ 38186 h 90106"/>
                  <a:gd name="connsiteX2" fmla="*/ 1779 w 142933"/>
                  <a:gd name="connsiteY2" fmla="*/ 89392 h 90106"/>
                  <a:gd name="connsiteX3" fmla="*/ 92394 w 142933"/>
                  <a:gd name="connsiteY3" fmla="*/ 68299 h 90106"/>
                  <a:gd name="connsiteX4" fmla="*/ 141604 w 142933"/>
                  <a:gd name="connsiteY4" fmla="*/ 70382 h 90106"/>
                  <a:gd name="connsiteX5" fmla="*/ 116795 w 142933"/>
                  <a:gd name="connsiteY5" fmla="*/ 50856 h 90106"/>
                  <a:gd name="connsiteX6" fmla="*/ 76877 w 142933"/>
                  <a:gd name="connsiteY6" fmla="*/ 27896 h 90106"/>
                  <a:gd name="connsiteX7" fmla="*/ 16068 w 142933"/>
                  <a:gd name="connsiteY7" fmla="*/ 119 h 90106"/>
                  <a:gd name="connsiteX0" fmla="*/ 47253 w 143153"/>
                  <a:gd name="connsiteY0" fmla="*/ 264 h 79726"/>
                  <a:gd name="connsiteX1" fmla="*/ 31260 w 143153"/>
                  <a:gd name="connsiteY1" fmla="*/ 27806 h 79726"/>
                  <a:gd name="connsiteX2" fmla="*/ 1999 w 143153"/>
                  <a:gd name="connsiteY2" fmla="*/ 79012 h 79726"/>
                  <a:gd name="connsiteX3" fmla="*/ 92614 w 143153"/>
                  <a:gd name="connsiteY3" fmla="*/ 57919 h 79726"/>
                  <a:gd name="connsiteX4" fmla="*/ 141824 w 143153"/>
                  <a:gd name="connsiteY4" fmla="*/ 60002 h 79726"/>
                  <a:gd name="connsiteX5" fmla="*/ 117015 w 143153"/>
                  <a:gd name="connsiteY5" fmla="*/ 40476 h 79726"/>
                  <a:gd name="connsiteX6" fmla="*/ 77097 w 143153"/>
                  <a:gd name="connsiteY6" fmla="*/ 17516 h 79726"/>
                  <a:gd name="connsiteX7" fmla="*/ 47253 w 143153"/>
                  <a:gd name="connsiteY7" fmla="*/ 264 h 79726"/>
                  <a:gd name="connsiteX0" fmla="*/ 17110 w 112848"/>
                  <a:gd name="connsiteY0" fmla="*/ 264 h 73225"/>
                  <a:gd name="connsiteX1" fmla="*/ 1117 w 112848"/>
                  <a:gd name="connsiteY1" fmla="*/ 27806 h 73225"/>
                  <a:gd name="connsiteX2" fmla="*/ 8179 w 112848"/>
                  <a:gd name="connsiteY2" fmla="*/ 72319 h 73225"/>
                  <a:gd name="connsiteX3" fmla="*/ 62471 w 112848"/>
                  <a:gd name="connsiteY3" fmla="*/ 57919 h 73225"/>
                  <a:gd name="connsiteX4" fmla="*/ 111681 w 112848"/>
                  <a:gd name="connsiteY4" fmla="*/ 60002 h 73225"/>
                  <a:gd name="connsiteX5" fmla="*/ 86872 w 112848"/>
                  <a:gd name="connsiteY5" fmla="*/ 40476 h 73225"/>
                  <a:gd name="connsiteX6" fmla="*/ 46954 w 112848"/>
                  <a:gd name="connsiteY6" fmla="*/ 17516 h 73225"/>
                  <a:gd name="connsiteX7" fmla="*/ 17110 w 112848"/>
                  <a:gd name="connsiteY7" fmla="*/ 264 h 73225"/>
                  <a:gd name="connsiteX0" fmla="*/ 11527 w 107265"/>
                  <a:gd name="connsiteY0" fmla="*/ 585 h 73235"/>
                  <a:gd name="connsiteX1" fmla="*/ 8959 w 107265"/>
                  <a:gd name="connsiteY1" fmla="*/ 34998 h 73235"/>
                  <a:gd name="connsiteX2" fmla="*/ 2596 w 107265"/>
                  <a:gd name="connsiteY2" fmla="*/ 72640 h 73235"/>
                  <a:gd name="connsiteX3" fmla="*/ 56888 w 107265"/>
                  <a:gd name="connsiteY3" fmla="*/ 58240 h 73235"/>
                  <a:gd name="connsiteX4" fmla="*/ 106098 w 107265"/>
                  <a:gd name="connsiteY4" fmla="*/ 60323 h 73235"/>
                  <a:gd name="connsiteX5" fmla="*/ 81289 w 107265"/>
                  <a:gd name="connsiteY5" fmla="*/ 40797 h 73235"/>
                  <a:gd name="connsiteX6" fmla="*/ 41371 w 107265"/>
                  <a:gd name="connsiteY6" fmla="*/ 17837 h 73235"/>
                  <a:gd name="connsiteX7" fmla="*/ 11527 w 107265"/>
                  <a:gd name="connsiteY7" fmla="*/ 585 h 73235"/>
                  <a:gd name="connsiteX0" fmla="*/ 11527 w 107265"/>
                  <a:gd name="connsiteY0" fmla="*/ 454 h 73104"/>
                  <a:gd name="connsiteX1" fmla="*/ 8959 w 107265"/>
                  <a:gd name="connsiteY1" fmla="*/ 34867 h 73104"/>
                  <a:gd name="connsiteX2" fmla="*/ 2596 w 107265"/>
                  <a:gd name="connsiteY2" fmla="*/ 72509 h 73104"/>
                  <a:gd name="connsiteX3" fmla="*/ 56888 w 107265"/>
                  <a:gd name="connsiteY3" fmla="*/ 58109 h 73104"/>
                  <a:gd name="connsiteX4" fmla="*/ 106098 w 107265"/>
                  <a:gd name="connsiteY4" fmla="*/ 60192 h 73104"/>
                  <a:gd name="connsiteX5" fmla="*/ 81289 w 107265"/>
                  <a:gd name="connsiteY5" fmla="*/ 40666 h 73104"/>
                  <a:gd name="connsiteX6" fmla="*/ 41371 w 107265"/>
                  <a:gd name="connsiteY6" fmla="*/ 17706 h 73104"/>
                  <a:gd name="connsiteX7" fmla="*/ 11527 w 107265"/>
                  <a:gd name="connsiteY7" fmla="*/ 454 h 7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265" h="73104">
                    <a:moveTo>
                      <a:pt x="11527" y="454"/>
                    </a:moveTo>
                    <a:cubicBezTo>
                      <a:pt x="-5153" y="-3789"/>
                      <a:pt x="10447" y="22858"/>
                      <a:pt x="8959" y="34867"/>
                    </a:cubicBezTo>
                    <a:cubicBezTo>
                      <a:pt x="7471" y="46876"/>
                      <a:pt x="-5392" y="68635"/>
                      <a:pt x="2596" y="72509"/>
                    </a:cubicBezTo>
                    <a:cubicBezTo>
                      <a:pt x="10584" y="76383"/>
                      <a:pt x="39638" y="60162"/>
                      <a:pt x="56888" y="58109"/>
                    </a:cubicBezTo>
                    <a:cubicBezTo>
                      <a:pt x="74138" y="56056"/>
                      <a:pt x="114633" y="66288"/>
                      <a:pt x="106098" y="60192"/>
                    </a:cubicBezTo>
                    <a:cubicBezTo>
                      <a:pt x="97563" y="54096"/>
                      <a:pt x="92077" y="47747"/>
                      <a:pt x="81289" y="40666"/>
                    </a:cubicBezTo>
                    <a:cubicBezTo>
                      <a:pt x="70501" y="33585"/>
                      <a:pt x="53563" y="29898"/>
                      <a:pt x="41371" y="17706"/>
                    </a:cubicBezTo>
                    <a:cubicBezTo>
                      <a:pt x="29179" y="5514"/>
                      <a:pt x="28207" y="4697"/>
                      <a:pt x="11527" y="454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 rot="16559230">
                <a:off x="2104019" y="-270189"/>
                <a:ext cx="830417" cy="4525337"/>
              </a:xfrm>
              <a:custGeom>
                <a:avLst/>
                <a:gdLst>
                  <a:gd name="connsiteX0" fmla="*/ 411414 w 716683"/>
                  <a:gd name="connsiteY0" fmla="*/ 44590 h 2710672"/>
                  <a:gd name="connsiteX1" fmla="*/ 477515 w 716683"/>
                  <a:gd name="connsiteY1" fmla="*/ 99675 h 2710672"/>
                  <a:gd name="connsiteX2" fmla="*/ 488532 w 716683"/>
                  <a:gd name="connsiteY2" fmla="*/ 286962 h 2710672"/>
                  <a:gd name="connsiteX3" fmla="*/ 411414 w 716683"/>
                  <a:gd name="connsiteY3" fmla="*/ 639501 h 2710672"/>
                  <a:gd name="connsiteX4" fmla="*/ 444464 w 716683"/>
                  <a:gd name="connsiteY4" fmla="*/ 1146277 h 2710672"/>
                  <a:gd name="connsiteX5" fmla="*/ 477515 w 716683"/>
                  <a:gd name="connsiteY5" fmla="*/ 1708137 h 2710672"/>
                  <a:gd name="connsiteX6" fmla="*/ 609717 w 716683"/>
                  <a:gd name="connsiteY6" fmla="*/ 2314065 h 2710672"/>
                  <a:gd name="connsiteX7" fmla="*/ 708869 w 716683"/>
                  <a:gd name="connsiteY7" fmla="*/ 2512369 h 2710672"/>
                  <a:gd name="connsiteX8" fmla="*/ 697852 w 716683"/>
                  <a:gd name="connsiteY8" fmla="*/ 2666605 h 2710672"/>
                  <a:gd name="connsiteX9" fmla="*/ 598700 w 716683"/>
                  <a:gd name="connsiteY9" fmla="*/ 2710672 h 2710672"/>
                  <a:gd name="connsiteX10" fmla="*/ 466498 w 716683"/>
                  <a:gd name="connsiteY10" fmla="*/ 2666605 h 2710672"/>
                  <a:gd name="connsiteX11" fmla="*/ 345312 w 716683"/>
                  <a:gd name="connsiteY11" fmla="*/ 2666605 h 2710672"/>
                  <a:gd name="connsiteX12" fmla="*/ 257178 w 716683"/>
                  <a:gd name="connsiteY12" fmla="*/ 2666605 h 2710672"/>
                  <a:gd name="connsiteX13" fmla="*/ 235144 w 716683"/>
                  <a:gd name="connsiteY13" fmla="*/ 2556436 h 2710672"/>
                  <a:gd name="connsiteX14" fmla="*/ 334296 w 716683"/>
                  <a:gd name="connsiteY14" fmla="*/ 2391183 h 2710672"/>
                  <a:gd name="connsiteX15" fmla="*/ 345312 w 716683"/>
                  <a:gd name="connsiteY15" fmla="*/ 2016610 h 2710672"/>
                  <a:gd name="connsiteX16" fmla="*/ 301245 w 716683"/>
                  <a:gd name="connsiteY16" fmla="*/ 1553901 h 2710672"/>
                  <a:gd name="connsiteX17" fmla="*/ 257178 w 716683"/>
                  <a:gd name="connsiteY17" fmla="*/ 992041 h 2710672"/>
                  <a:gd name="connsiteX18" fmla="*/ 213110 w 716683"/>
                  <a:gd name="connsiteY18" fmla="*/ 595434 h 2710672"/>
                  <a:gd name="connsiteX19" fmla="*/ 158026 w 716683"/>
                  <a:gd name="connsiteY19" fmla="*/ 430181 h 2710672"/>
                  <a:gd name="connsiteX20" fmla="*/ 47857 w 716683"/>
                  <a:gd name="connsiteY20" fmla="*/ 342046 h 2710672"/>
                  <a:gd name="connsiteX21" fmla="*/ 3790 w 716683"/>
                  <a:gd name="connsiteY21" fmla="*/ 297978 h 2710672"/>
                  <a:gd name="connsiteX22" fmla="*/ 14806 w 716683"/>
                  <a:gd name="connsiteY22" fmla="*/ 165776 h 2710672"/>
                  <a:gd name="connsiteX23" fmla="*/ 113958 w 716683"/>
                  <a:gd name="connsiteY23" fmla="*/ 44590 h 2710672"/>
                  <a:gd name="connsiteX24" fmla="*/ 224127 w 716683"/>
                  <a:gd name="connsiteY24" fmla="*/ 523 h 2710672"/>
                  <a:gd name="connsiteX25" fmla="*/ 345312 w 716683"/>
                  <a:gd name="connsiteY25" fmla="*/ 22557 h 2710672"/>
                  <a:gd name="connsiteX26" fmla="*/ 411414 w 716683"/>
                  <a:gd name="connsiteY26" fmla="*/ 44590 h 271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16683" h="2710672">
                    <a:moveTo>
                      <a:pt x="411414" y="44590"/>
                    </a:moveTo>
                    <a:cubicBezTo>
                      <a:pt x="433448" y="57443"/>
                      <a:pt x="464662" y="59280"/>
                      <a:pt x="477515" y="99675"/>
                    </a:cubicBezTo>
                    <a:cubicBezTo>
                      <a:pt x="490368" y="140070"/>
                      <a:pt x="499549" y="196991"/>
                      <a:pt x="488532" y="286962"/>
                    </a:cubicBezTo>
                    <a:cubicBezTo>
                      <a:pt x="477515" y="376933"/>
                      <a:pt x="418759" y="496282"/>
                      <a:pt x="411414" y="639501"/>
                    </a:cubicBezTo>
                    <a:cubicBezTo>
                      <a:pt x="404069" y="782720"/>
                      <a:pt x="433447" y="968171"/>
                      <a:pt x="444464" y="1146277"/>
                    </a:cubicBezTo>
                    <a:cubicBezTo>
                      <a:pt x="455481" y="1324383"/>
                      <a:pt x="449973" y="1513506"/>
                      <a:pt x="477515" y="1708137"/>
                    </a:cubicBezTo>
                    <a:cubicBezTo>
                      <a:pt x="505057" y="1902768"/>
                      <a:pt x="571158" y="2180027"/>
                      <a:pt x="609717" y="2314065"/>
                    </a:cubicBezTo>
                    <a:cubicBezTo>
                      <a:pt x="648276" y="2448103"/>
                      <a:pt x="694180" y="2453612"/>
                      <a:pt x="708869" y="2512369"/>
                    </a:cubicBezTo>
                    <a:cubicBezTo>
                      <a:pt x="723558" y="2571126"/>
                      <a:pt x="716213" y="2633555"/>
                      <a:pt x="697852" y="2666605"/>
                    </a:cubicBezTo>
                    <a:cubicBezTo>
                      <a:pt x="679491" y="2699655"/>
                      <a:pt x="637259" y="2710672"/>
                      <a:pt x="598700" y="2710672"/>
                    </a:cubicBezTo>
                    <a:cubicBezTo>
                      <a:pt x="560141" y="2710672"/>
                      <a:pt x="508729" y="2673950"/>
                      <a:pt x="466498" y="2666605"/>
                    </a:cubicBezTo>
                    <a:cubicBezTo>
                      <a:pt x="424267" y="2659260"/>
                      <a:pt x="345312" y="2666605"/>
                      <a:pt x="345312" y="2666605"/>
                    </a:cubicBezTo>
                    <a:cubicBezTo>
                      <a:pt x="310425" y="2666605"/>
                      <a:pt x="275539" y="2684966"/>
                      <a:pt x="257178" y="2666605"/>
                    </a:cubicBezTo>
                    <a:cubicBezTo>
                      <a:pt x="238817" y="2648244"/>
                      <a:pt x="222291" y="2602340"/>
                      <a:pt x="235144" y="2556436"/>
                    </a:cubicBezTo>
                    <a:cubicBezTo>
                      <a:pt x="247997" y="2510532"/>
                      <a:pt x="315935" y="2481154"/>
                      <a:pt x="334296" y="2391183"/>
                    </a:cubicBezTo>
                    <a:cubicBezTo>
                      <a:pt x="352657" y="2301212"/>
                      <a:pt x="350821" y="2156157"/>
                      <a:pt x="345312" y="2016610"/>
                    </a:cubicBezTo>
                    <a:cubicBezTo>
                      <a:pt x="339803" y="1877063"/>
                      <a:pt x="315934" y="1724663"/>
                      <a:pt x="301245" y="1553901"/>
                    </a:cubicBezTo>
                    <a:cubicBezTo>
                      <a:pt x="286556" y="1383140"/>
                      <a:pt x="271867" y="1151785"/>
                      <a:pt x="257178" y="992041"/>
                    </a:cubicBezTo>
                    <a:cubicBezTo>
                      <a:pt x="242489" y="832297"/>
                      <a:pt x="229635" y="689077"/>
                      <a:pt x="213110" y="595434"/>
                    </a:cubicBezTo>
                    <a:cubicBezTo>
                      <a:pt x="196585" y="501791"/>
                      <a:pt x="185568" y="472412"/>
                      <a:pt x="158026" y="430181"/>
                    </a:cubicBezTo>
                    <a:cubicBezTo>
                      <a:pt x="130484" y="387950"/>
                      <a:pt x="73563" y="364080"/>
                      <a:pt x="47857" y="342046"/>
                    </a:cubicBezTo>
                    <a:cubicBezTo>
                      <a:pt x="22151" y="320012"/>
                      <a:pt x="9299" y="327356"/>
                      <a:pt x="3790" y="297978"/>
                    </a:cubicBezTo>
                    <a:cubicBezTo>
                      <a:pt x="-1719" y="268600"/>
                      <a:pt x="-3555" y="208007"/>
                      <a:pt x="14806" y="165776"/>
                    </a:cubicBezTo>
                    <a:cubicBezTo>
                      <a:pt x="33167" y="123545"/>
                      <a:pt x="79071" y="72132"/>
                      <a:pt x="113958" y="44590"/>
                    </a:cubicBezTo>
                    <a:cubicBezTo>
                      <a:pt x="148845" y="17048"/>
                      <a:pt x="185568" y="4195"/>
                      <a:pt x="224127" y="523"/>
                    </a:cubicBezTo>
                    <a:cubicBezTo>
                      <a:pt x="262686" y="-3149"/>
                      <a:pt x="310425" y="13376"/>
                      <a:pt x="345312" y="22557"/>
                    </a:cubicBezTo>
                    <a:cubicBezTo>
                      <a:pt x="380199" y="31738"/>
                      <a:pt x="389380" y="31737"/>
                      <a:pt x="411414" y="44590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  <a:alpha val="70000"/>
                    </a:schemeClr>
                  </a:gs>
                  <a:gs pos="9000">
                    <a:schemeClr val="bg1">
                      <a:lumMod val="75000"/>
                      <a:alpha val="70000"/>
                    </a:schemeClr>
                  </a:gs>
                  <a:gs pos="83000">
                    <a:schemeClr val="bg1">
                      <a:lumMod val="50000"/>
                      <a:alpha val="7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317500" h="215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1312524" y="1268760"/>
                <a:ext cx="2312171" cy="867151"/>
                <a:chOff x="3443196" y="4187282"/>
                <a:chExt cx="2640972" cy="1124616"/>
              </a:xfrm>
            </p:grpSpPr>
            <p:sp>
              <p:nvSpPr>
                <p:cNvPr id="71" name="Freeform 70"/>
                <p:cNvSpPr/>
                <p:nvPr/>
              </p:nvSpPr>
              <p:spPr bwMode="auto">
                <a:xfrm>
                  <a:off x="3443196" y="4187282"/>
                  <a:ext cx="2640972" cy="1124616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000">
                      <a:srgbClr val="FFCC99"/>
                    </a:gs>
                    <a:gs pos="16000">
                      <a:srgbClr val="CC6600"/>
                    </a:gs>
                    <a:gs pos="89000">
                      <a:srgbClr val="CC6600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morning" dir="t"/>
                </a:scene3d>
                <a:sp3d prstMaterial="flat">
                  <a:bevelT w="355600" h="292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3443196" y="4241526"/>
                  <a:ext cx="2640972" cy="987674"/>
                  <a:chOff x="3443196" y="3106033"/>
                  <a:chExt cx="2640972" cy="987674"/>
                </a:xfrm>
              </p:grpSpPr>
              <p:sp>
                <p:nvSpPr>
                  <p:cNvPr id="73" name="Freeform 72"/>
                  <p:cNvSpPr/>
                  <p:nvPr/>
                </p:nvSpPr>
                <p:spPr bwMode="auto">
                  <a:xfrm>
                    <a:off x="3443196" y="3106033"/>
                    <a:ext cx="2640972" cy="987674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4" name="Freeform 73"/>
                  <p:cNvSpPr/>
                  <p:nvPr/>
                </p:nvSpPr>
                <p:spPr bwMode="auto">
                  <a:xfrm>
                    <a:off x="3443196" y="3216594"/>
                    <a:ext cx="2640972" cy="829203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5" name="Freeform 74"/>
                  <p:cNvSpPr/>
                  <p:nvPr/>
                </p:nvSpPr>
                <p:spPr bwMode="auto">
                  <a:xfrm>
                    <a:off x="3443196" y="3271874"/>
                    <a:ext cx="2640972" cy="663362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CC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6" name="Freeform 75"/>
                  <p:cNvSpPr/>
                  <p:nvPr/>
                </p:nvSpPr>
                <p:spPr bwMode="auto">
                  <a:xfrm>
                    <a:off x="3443196" y="3382434"/>
                    <a:ext cx="2640972" cy="442242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 bwMode="auto">
                  <a:xfrm>
                    <a:off x="3443196" y="3492995"/>
                    <a:ext cx="2640972" cy="221121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CC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69" name="Freeform 68"/>
              <p:cNvSpPr/>
              <p:nvPr/>
            </p:nvSpPr>
            <p:spPr bwMode="auto">
              <a:xfrm rot="9538606">
                <a:off x="1023330" y="1616343"/>
                <a:ext cx="600780" cy="389943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92133 w 182219"/>
                  <a:gd name="connsiteY5" fmla="*/ 73248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108631 w 182219"/>
                  <a:gd name="connsiteY5" fmla="*/ 79762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6445 w 178162"/>
                  <a:gd name="connsiteY0" fmla="*/ 96 h 118863"/>
                  <a:gd name="connsiteX1" fmla="*/ 31076 w 178162"/>
                  <a:gd name="connsiteY1" fmla="*/ 65933 h 118863"/>
                  <a:gd name="connsiteX2" fmla="*/ 1815 w 178162"/>
                  <a:gd name="connsiteY2" fmla="*/ 117139 h 118863"/>
                  <a:gd name="connsiteX3" fmla="*/ 93153 w 178162"/>
                  <a:gd name="connsiteY3" fmla="*/ 107061 h 118863"/>
                  <a:gd name="connsiteX4" fmla="*/ 177380 w 178162"/>
                  <a:gd name="connsiteY4" fmla="*/ 109824 h 118863"/>
                  <a:gd name="connsiteX5" fmla="*/ 106095 w 178162"/>
                  <a:gd name="connsiteY5" fmla="*/ 79762 h 118863"/>
                  <a:gd name="connsiteX6" fmla="*/ 61521 w 178162"/>
                  <a:gd name="connsiteY6" fmla="*/ 51757 h 118863"/>
                  <a:gd name="connsiteX7" fmla="*/ 16445 w 178162"/>
                  <a:gd name="connsiteY7" fmla="*/ 96 h 118863"/>
                  <a:gd name="connsiteX0" fmla="*/ 16445 w 142993"/>
                  <a:gd name="connsiteY0" fmla="*/ 96 h 119028"/>
                  <a:gd name="connsiteX1" fmla="*/ 31076 w 142993"/>
                  <a:gd name="connsiteY1" fmla="*/ 65933 h 119028"/>
                  <a:gd name="connsiteX2" fmla="*/ 1815 w 142993"/>
                  <a:gd name="connsiteY2" fmla="*/ 117139 h 119028"/>
                  <a:gd name="connsiteX3" fmla="*/ 93153 w 142993"/>
                  <a:gd name="connsiteY3" fmla="*/ 107061 h 119028"/>
                  <a:gd name="connsiteX4" fmla="*/ 141640 w 142993"/>
                  <a:gd name="connsiteY4" fmla="*/ 98129 h 119028"/>
                  <a:gd name="connsiteX5" fmla="*/ 106095 w 142993"/>
                  <a:gd name="connsiteY5" fmla="*/ 79762 h 119028"/>
                  <a:gd name="connsiteX6" fmla="*/ 61521 w 142993"/>
                  <a:gd name="connsiteY6" fmla="*/ 51757 h 119028"/>
                  <a:gd name="connsiteX7" fmla="*/ 16445 w 142993"/>
                  <a:gd name="connsiteY7" fmla="*/ 96 h 11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993" h="119028">
                    <a:moveTo>
                      <a:pt x="16445" y="96"/>
                    </a:moveTo>
                    <a:cubicBezTo>
                      <a:pt x="11371" y="2459"/>
                      <a:pt x="33514" y="46426"/>
                      <a:pt x="31076" y="65933"/>
                    </a:cubicBezTo>
                    <a:cubicBezTo>
                      <a:pt x="28638" y="85440"/>
                      <a:pt x="-8531" y="110284"/>
                      <a:pt x="1815" y="117139"/>
                    </a:cubicBezTo>
                    <a:cubicBezTo>
                      <a:pt x="12161" y="123994"/>
                      <a:pt x="69849" y="110229"/>
                      <a:pt x="93153" y="107061"/>
                    </a:cubicBezTo>
                    <a:cubicBezTo>
                      <a:pt x="116457" y="103893"/>
                      <a:pt x="150175" y="104225"/>
                      <a:pt x="141640" y="98129"/>
                    </a:cubicBezTo>
                    <a:cubicBezTo>
                      <a:pt x="133105" y="92033"/>
                      <a:pt x="119448" y="87491"/>
                      <a:pt x="106095" y="79762"/>
                    </a:cubicBezTo>
                    <a:cubicBezTo>
                      <a:pt x="92742" y="72033"/>
                      <a:pt x="73713" y="63949"/>
                      <a:pt x="61521" y="51757"/>
                    </a:cubicBezTo>
                    <a:cubicBezTo>
                      <a:pt x="49329" y="39565"/>
                      <a:pt x="21519" y="-2267"/>
                      <a:pt x="16445" y="96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 rot="6538048">
                <a:off x="3547693" y="1453761"/>
                <a:ext cx="347299" cy="751790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53321 w 182652"/>
                  <a:gd name="connsiteY0" fmla="*/ 36 h 98353"/>
                  <a:gd name="connsiteX1" fmla="*/ 34045 w 182652"/>
                  <a:gd name="connsiteY1" fmla="*/ 44976 h 98353"/>
                  <a:gd name="connsiteX2" fmla="*/ 4784 w 182652"/>
                  <a:gd name="connsiteY2" fmla="*/ 96182 h 98353"/>
                  <a:gd name="connsiteX3" fmla="*/ 143773 w 182652"/>
                  <a:gd name="connsiteY3" fmla="*/ 88867 h 98353"/>
                  <a:gd name="connsiteX4" fmla="*/ 180349 w 182652"/>
                  <a:gd name="connsiteY4" fmla="*/ 88867 h 98353"/>
                  <a:gd name="connsiteX5" fmla="*/ 92566 w 182652"/>
                  <a:gd name="connsiteY5" fmla="*/ 52291 h 98353"/>
                  <a:gd name="connsiteX6" fmla="*/ 53321 w 182652"/>
                  <a:gd name="connsiteY6" fmla="*/ 36 h 9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652" h="98353">
                    <a:moveTo>
                      <a:pt x="53321" y="36"/>
                    </a:moveTo>
                    <a:cubicBezTo>
                      <a:pt x="43568" y="-1183"/>
                      <a:pt x="42134" y="28952"/>
                      <a:pt x="34045" y="44976"/>
                    </a:cubicBezTo>
                    <a:cubicBezTo>
                      <a:pt x="25956" y="61000"/>
                      <a:pt x="-13504" y="88867"/>
                      <a:pt x="4784" y="96182"/>
                    </a:cubicBezTo>
                    <a:cubicBezTo>
                      <a:pt x="23072" y="103497"/>
                      <a:pt x="114512" y="90086"/>
                      <a:pt x="143773" y="88867"/>
                    </a:cubicBezTo>
                    <a:cubicBezTo>
                      <a:pt x="173034" y="87648"/>
                      <a:pt x="188884" y="94963"/>
                      <a:pt x="180349" y="88867"/>
                    </a:cubicBezTo>
                    <a:cubicBezTo>
                      <a:pt x="171814" y="82771"/>
                      <a:pt x="113737" y="67096"/>
                      <a:pt x="92566" y="52291"/>
                    </a:cubicBezTo>
                    <a:cubicBezTo>
                      <a:pt x="71395" y="37486"/>
                      <a:pt x="63074" y="1255"/>
                      <a:pt x="53321" y="36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862596" y="3405254"/>
              <a:ext cx="1218126" cy="276999"/>
              <a:chOff x="2426309" y="3205615"/>
              <a:chExt cx="1218126" cy="27699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041385" y="3205615"/>
                <a:ext cx="603050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Bicep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63" name="Straight Arrow Connector 62"/>
              <p:cNvCxnSpPr>
                <a:endCxn id="76" idx="2"/>
              </p:cNvCxnSpPr>
              <p:nvPr/>
            </p:nvCxnSpPr>
            <p:spPr bwMode="auto">
              <a:xfrm flipH="1">
                <a:off x="2426309" y="3350496"/>
                <a:ext cx="607010" cy="8454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53" name="Group 52"/>
            <p:cNvGrpSpPr/>
            <p:nvPr/>
          </p:nvGrpSpPr>
          <p:grpSpPr>
            <a:xfrm>
              <a:off x="7105325" y="4292815"/>
              <a:ext cx="1445150" cy="276999"/>
              <a:chOff x="2426309" y="3396865"/>
              <a:chExt cx="1445150" cy="27699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925367" y="3396865"/>
                <a:ext cx="946092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Quadricep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61" name="Straight Arrow Connector 60"/>
              <p:cNvCxnSpPr>
                <a:stCxn id="60" idx="1"/>
              </p:cNvCxnSpPr>
              <p:nvPr/>
            </p:nvCxnSpPr>
            <p:spPr bwMode="auto">
              <a:xfrm flipH="1" flipV="1">
                <a:off x="2426309" y="3435039"/>
                <a:ext cx="499058" cy="10032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sp>
        <p:nvSpPr>
          <p:cNvPr id="84" name="TextBox 83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Skeletal muscle: function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494" y="2046339"/>
            <a:ext cx="2105627" cy="3248526"/>
            <a:chOff x="377106" y="2046338"/>
            <a:chExt cx="2506246" cy="3866205"/>
          </a:xfrm>
        </p:grpSpPr>
        <p:grpSp>
          <p:nvGrpSpPr>
            <p:cNvPr id="120" name="Group 119"/>
            <p:cNvGrpSpPr/>
            <p:nvPr/>
          </p:nvGrpSpPr>
          <p:grpSpPr>
            <a:xfrm rot="15309185">
              <a:off x="871401" y="3731741"/>
              <a:ext cx="2667018" cy="495391"/>
              <a:chOff x="5622582" y="4888995"/>
              <a:chExt cx="2317643" cy="592949"/>
            </a:xfrm>
          </p:grpSpPr>
          <p:sp>
            <p:nvSpPr>
              <p:cNvPr id="132" name="Freeform 131"/>
              <p:cNvSpPr/>
              <p:nvPr/>
            </p:nvSpPr>
            <p:spPr bwMode="auto">
              <a:xfrm>
                <a:off x="5622582" y="4888995"/>
                <a:ext cx="2309286" cy="59294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14 w 2124654"/>
                  <a:gd name="connsiteY0" fmla="*/ 772797 h 1606769"/>
                  <a:gd name="connsiteX1" fmla="*/ 717191 w 2124654"/>
                  <a:gd name="connsiteY1" fmla="*/ 91480 h 1606769"/>
                  <a:gd name="connsiteX2" fmla="*/ 1443332 w 2124654"/>
                  <a:gd name="connsiteY2" fmla="*/ 82515 h 1606769"/>
                  <a:gd name="connsiteX3" fmla="*/ 2124650 w 2124654"/>
                  <a:gd name="connsiteY3" fmla="*/ 790727 h 1606769"/>
                  <a:gd name="connsiteX4" fmla="*/ 1452297 w 2124654"/>
                  <a:gd name="connsiteY4" fmla="*/ 1498939 h 1606769"/>
                  <a:gd name="connsiteX5" fmla="*/ 699896 w 2124654"/>
                  <a:gd name="connsiteY5" fmla="*/ 1534260 h 1606769"/>
                  <a:gd name="connsiteX6" fmla="*/ 14 w 2124654"/>
                  <a:gd name="connsiteY6" fmla="*/ 772797 h 1606769"/>
                  <a:gd name="connsiteX0" fmla="*/ 283 w 2124922"/>
                  <a:gd name="connsiteY0" fmla="*/ 695962 h 1529934"/>
                  <a:gd name="connsiteX1" fmla="*/ 625820 w 2124922"/>
                  <a:gd name="connsiteY1" fmla="*/ 397295 h 1529934"/>
                  <a:gd name="connsiteX2" fmla="*/ 1443601 w 2124922"/>
                  <a:gd name="connsiteY2" fmla="*/ 5680 h 1529934"/>
                  <a:gd name="connsiteX3" fmla="*/ 2124919 w 2124922"/>
                  <a:gd name="connsiteY3" fmla="*/ 713892 h 1529934"/>
                  <a:gd name="connsiteX4" fmla="*/ 1452566 w 2124922"/>
                  <a:gd name="connsiteY4" fmla="*/ 1422104 h 1529934"/>
                  <a:gd name="connsiteX5" fmla="*/ 700165 w 2124922"/>
                  <a:gd name="connsiteY5" fmla="*/ 1457425 h 1529934"/>
                  <a:gd name="connsiteX6" fmla="*/ 283 w 2124922"/>
                  <a:gd name="connsiteY6" fmla="*/ 695962 h 1529934"/>
                  <a:gd name="connsiteX0" fmla="*/ 283 w 2124933"/>
                  <a:gd name="connsiteY0" fmla="*/ 324433 h 1158405"/>
                  <a:gd name="connsiteX1" fmla="*/ 625820 w 2124933"/>
                  <a:gd name="connsiteY1" fmla="*/ 25766 h 1158405"/>
                  <a:gd name="connsiteX2" fmla="*/ 1435270 w 2124933"/>
                  <a:gd name="connsiteY2" fmla="*/ 51589 h 1158405"/>
                  <a:gd name="connsiteX3" fmla="*/ 2124919 w 2124933"/>
                  <a:gd name="connsiteY3" fmla="*/ 342363 h 1158405"/>
                  <a:gd name="connsiteX4" fmla="*/ 1452566 w 2124933"/>
                  <a:gd name="connsiteY4" fmla="*/ 1050575 h 1158405"/>
                  <a:gd name="connsiteX5" fmla="*/ 700165 w 2124933"/>
                  <a:gd name="connsiteY5" fmla="*/ 1085896 h 1158405"/>
                  <a:gd name="connsiteX6" fmla="*/ 283 w 2124933"/>
                  <a:gd name="connsiteY6" fmla="*/ 324433 h 1158405"/>
                  <a:gd name="connsiteX0" fmla="*/ 283 w 2124933"/>
                  <a:gd name="connsiteY0" fmla="*/ 308970 h 1142942"/>
                  <a:gd name="connsiteX1" fmla="*/ 625820 w 2124933"/>
                  <a:gd name="connsiteY1" fmla="*/ 10303 h 1142942"/>
                  <a:gd name="connsiteX2" fmla="*/ 1435270 w 2124933"/>
                  <a:gd name="connsiteY2" fmla="*/ 36126 h 1142942"/>
                  <a:gd name="connsiteX3" fmla="*/ 2124919 w 2124933"/>
                  <a:gd name="connsiteY3" fmla="*/ 326900 h 1142942"/>
                  <a:gd name="connsiteX4" fmla="*/ 1452566 w 2124933"/>
                  <a:gd name="connsiteY4" fmla="*/ 1035112 h 1142942"/>
                  <a:gd name="connsiteX5" fmla="*/ 700165 w 2124933"/>
                  <a:gd name="connsiteY5" fmla="*/ 1070433 h 1142942"/>
                  <a:gd name="connsiteX6" fmla="*/ 283 w 2124933"/>
                  <a:gd name="connsiteY6" fmla="*/ 308970 h 1142942"/>
                  <a:gd name="connsiteX0" fmla="*/ 320 w 2124970"/>
                  <a:gd name="connsiteY0" fmla="*/ 305181 h 1139153"/>
                  <a:gd name="connsiteX1" fmla="*/ 625857 w 2124970"/>
                  <a:gd name="connsiteY1" fmla="*/ 6514 h 1139153"/>
                  <a:gd name="connsiteX2" fmla="*/ 1435307 w 2124970"/>
                  <a:gd name="connsiteY2" fmla="*/ 32337 h 1139153"/>
                  <a:gd name="connsiteX3" fmla="*/ 2124956 w 2124970"/>
                  <a:gd name="connsiteY3" fmla="*/ 323111 h 1139153"/>
                  <a:gd name="connsiteX4" fmla="*/ 1452603 w 2124970"/>
                  <a:gd name="connsiteY4" fmla="*/ 1031323 h 1139153"/>
                  <a:gd name="connsiteX5" fmla="*/ 700202 w 2124970"/>
                  <a:gd name="connsiteY5" fmla="*/ 1066644 h 1139153"/>
                  <a:gd name="connsiteX6" fmla="*/ 320 w 2124970"/>
                  <a:gd name="connsiteY6" fmla="*/ 305181 h 113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970" h="1139153">
                    <a:moveTo>
                      <a:pt x="320" y="305181"/>
                    </a:moveTo>
                    <a:cubicBezTo>
                      <a:pt x="-12071" y="128493"/>
                      <a:pt x="336707" y="-34980"/>
                      <a:pt x="625857" y="6514"/>
                    </a:cubicBezTo>
                    <a:cubicBezTo>
                      <a:pt x="915007" y="48008"/>
                      <a:pt x="1152133" y="83930"/>
                      <a:pt x="1435307" y="32337"/>
                    </a:cubicBezTo>
                    <a:cubicBezTo>
                      <a:pt x="1718481" y="-19256"/>
                      <a:pt x="2122073" y="156613"/>
                      <a:pt x="2124956" y="323111"/>
                    </a:cubicBezTo>
                    <a:cubicBezTo>
                      <a:pt x="2127839" y="489609"/>
                      <a:pt x="1688673" y="910300"/>
                      <a:pt x="1452603" y="1031323"/>
                    </a:cubicBezTo>
                    <a:cubicBezTo>
                      <a:pt x="1216533" y="1152346"/>
                      <a:pt x="945237" y="1181691"/>
                      <a:pt x="700202" y="1066644"/>
                    </a:cubicBezTo>
                    <a:cubicBezTo>
                      <a:pt x="455167" y="951597"/>
                      <a:pt x="12711" y="481869"/>
                      <a:pt x="320" y="305181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5629673" y="4901037"/>
                <a:ext cx="2308937" cy="49794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8"/>
                  <a:gd name="connsiteY0" fmla="*/ 683809 h 1507795"/>
                  <a:gd name="connsiteX1" fmla="*/ 717181 w 2124648"/>
                  <a:gd name="connsiteY1" fmla="*/ 2492 h 1507795"/>
                  <a:gd name="connsiteX2" fmla="*/ 1465272 w 2124648"/>
                  <a:gd name="connsiteY2" fmla="*/ 463159 h 1507795"/>
                  <a:gd name="connsiteX3" fmla="*/ 2124640 w 2124648"/>
                  <a:gd name="connsiteY3" fmla="*/ 701739 h 1507795"/>
                  <a:gd name="connsiteX4" fmla="*/ 1452287 w 2124648"/>
                  <a:gd name="connsiteY4" fmla="*/ 1409951 h 1507795"/>
                  <a:gd name="connsiteX5" fmla="*/ 708216 w 2124648"/>
                  <a:gd name="connsiteY5" fmla="*/ 1427880 h 1507795"/>
                  <a:gd name="connsiteX6" fmla="*/ 4 w 2124648"/>
                  <a:gd name="connsiteY6" fmla="*/ 683809 h 1507795"/>
                  <a:gd name="connsiteX0" fmla="*/ 4 w 2124648"/>
                  <a:gd name="connsiteY0" fmla="*/ 279624 h 1103610"/>
                  <a:gd name="connsiteX1" fmla="*/ 717181 w 2124648"/>
                  <a:gd name="connsiteY1" fmla="*/ 15759 h 1103610"/>
                  <a:gd name="connsiteX2" fmla="*/ 1465272 w 2124648"/>
                  <a:gd name="connsiteY2" fmla="*/ 58974 h 1103610"/>
                  <a:gd name="connsiteX3" fmla="*/ 2124640 w 2124648"/>
                  <a:gd name="connsiteY3" fmla="*/ 297554 h 1103610"/>
                  <a:gd name="connsiteX4" fmla="*/ 1452287 w 2124648"/>
                  <a:gd name="connsiteY4" fmla="*/ 1005766 h 1103610"/>
                  <a:gd name="connsiteX5" fmla="*/ 708216 w 2124648"/>
                  <a:gd name="connsiteY5" fmla="*/ 1023695 h 1103610"/>
                  <a:gd name="connsiteX6" fmla="*/ 4 w 2124648"/>
                  <a:gd name="connsiteY6" fmla="*/ 279624 h 1103610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8" h="1089273">
                    <a:moveTo>
                      <a:pt x="4" y="265287"/>
                    </a:moveTo>
                    <a:cubicBezTo>
                      <a:pt x="1498" y="97298"/>
                      <a:pt x="465653" y="-13983"/>
                      <a:pt x="717181" y="1422"/>
                    </a:cubicBezTo>
                    <a:cubicBezTo>
                      <a:pt x="968709" y="16827"/>
                      <a:pt x="1230696" y="49852"/>
                      <a:pt x="1465272" y="44637"/>
                    </a:cubicBezTo>
                    <a:cubicBezTo>
                      <a:pt x="1699848" y="39422"/>
                      <a:pt x="2126804" y="125418"/>
                      <a:pt x="2124640" y="283217"/>
                    </a:cubicBezTo>
                    <a:cubicBezTo>
                      <a:pt x="2122476" y="441016"/>
                      <a:pt x="1688357" y="870406"/>
                      <a:pt x="1452287" y="991429"/>
                    </a:cubicBezTo>
                    <a:cubicBezTo>
                      <a:pt x="1216217" y="1112452"/>
                      <a:pt x="953251" y="1124405"/>
                      <a:pt x="708216" y="1009358"/>
                    </a:cubicBezTo>
                    <a:cubicBezTo>
                      <a:pt x="463181" y="894311"/>
                      <a:pt x="-1490" y="433276"/>
                      <a:pt x="4" y="26528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5629631" y="4948039"/>
                <a:ext cx="2308997" cy="416580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67"/>
                  <a:gd name="connsiteY0" fmla="*/ 684860 h 1508847"/>
                  <a:gd name="connsiteX1" fmla="*/ 717181 w 2124667"/>
                  <a:gd name="connsiteY1" fmla="*/ 3543 h 1508847"/>
                  <a:gd name="connsiteX2" fmla="*/ 1428688 w 2124667"/>
                  <a:gd name="connsiteY2" fmla="*/ 429656 h 1508847"/>
                  <a:gd name="connsiteX3" fmla="*/ 2124640 w 2124667"/>
                  <a:gd name="connsiteY3" fmla="*/ 702790 h 1508847"/>
                  <a:gd name="connsiteX4" fmla="*/ 1452287 w 2124667"/>
                  <a:gd name="connsiteY4" fmla="*/ 1411002 h 1508847"/>
                  <a:gd name="connsiteX5" fmla="*/ 708216 w 2124667"/>
                  <a:gd name="connsiteY5" fmla="*/ 1428931 h 1508847"/>
                  <a:gd name="connsiteX6" fmla="*/ 4 w 2124667"/>
                  <a:gd name="connsiteY6" fmla="*/ 684860 h 1508847"/>
                  <a:gd name="connsiteX0" fmla="*/ 42 w 2124704"/>
                  <a:gd name="connsiteY0" fmla="*/ 283589 h 1107576"/>
                  <a:gd name="connsiteX1" fmla="*/ 739169 w 2124704"/>
                  <a:gd name="connsiteY1" fmla="*/ 37348 h 1107576"/>
                  <a:gd name="connsiteX2" fmla="*/ 1428726 w 2124704"/>
                  <a:gd name="connsiteY2" fmla="*/ 28385 h 1107576"/>
                  <a:gd name="connsiteX3" fmla="*/ 2124678 w 2124704"/>
                  <a:gd name="connsiteY3" fmla="*/ 301519 h 1107576"/>
                  <a:gd name="connsiteX4" fmla="*/ 1452325 w 2124704"/>
                  <a:gd name="connsiteY4" fmla="*/ 1009731 h 1107576"/>
                  <a:gd name="connsiteX5" fmla="*/ 708254 w 2124704"/>
                  <a:gd name="connsiteY5" fmla="*/ 1027660 h 1107576"/>
                  <a:gd name="connsiteX6" fmla="*/ 42 w 2124704"/>
                  <a:gd name="connsiteY6" fmla="*/ 283589 h 1107576"/>
                  <a:gd name="connsiteX0" fmla="*/ 42 w 2124704"/>
                  <a:gd name="connsiteY0" fmla="*/ 261454 h 1085441"/>
                  <a:gd name="connsiteX1" fmla="*/ 739169 w 2124704"/>
                  <a:gd name="connsiteY1" fmla="*/ 15213 h 1085441"/>
                  <a:gd name="connsiteX2" fmla="*/ 1428726 w 2124704"/>
                  <a:gd name="connsiteY2" fmla="*/ 6250 h 1085441"/>
                  <a:gd name="connsiteX3" fmla="*/ 2124678 w 2124704"/>
                  <a:gd name="connsiteY3" fmla="*/ 279384 h 1085441"/>
                  <a:gd name="connsiteX4" fmla="*/ 1452325 w 2124704"/>
                  <a:gd name="connsiteY4" fmla="*/ 987596 h 1085441"/>
                  <a:gd name="connsiteX5" fmla="*/ 708254 w 2124704"/>
                  <a:gd name="connsiteY5" fmla="*/ 1005525 h 1085441"/>
                  <a:gd name="connsiteX6" fmla="*/ 42 w 2124704"/>
                  <a:gd name="connsiteY6" fmla="*/ 261454 h 10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704" h="1085441">
                    <a:moveTo>
                      <a:pt x="42" y="261454"/>
                    </a:moveTo>
                    <a:cubicBezTo>
                      <a:pt x="5195" y="96402"/>
                      <a:pt x="501055" y="57747"/>
                      <a:pt x="739169" y="15213"/>
                    </a:cubicBezTo>
                    <a:cubicBezTo>
                      <a:pt x="977283" y="-27321"/>
                      <a:pt x="1197808" y="45092"/>
                      <a:pt x="1428726" y="6250"/>
                    </a:cubicBezTo>
                    <a:cubicBezTo>
                      <a:pt x="1659644" y="-32592"/>
                      <a:pt x="2120745" y="115826"/>
                      <a:pt x="2124678" y="279384"/>
                    </a:cubicBezTo>
                    <a:cubicBezTo>
                      <a:pt x="2128611" y="442942"/>
                      <a:pt x="1688395" y="866573"/>
                      <a:pt x="1452325" y="987596"/>
                    </a:cubicBezTo>
                    <a:cubicBezTo>
                      <a:pt x="1216255" y="1108619"/>
                      <a:pt x="953289" y="1120572"/>
                      <a:pt x="708254" y="1005525"/>
                    </a:cubicBezTo>
                    <a:cubicBezTo>
                      <a:pt x="463219" y="890478"/>
                      <a:pt x="-5111" y="426506"/>
                      <a:pt x="42" y="261454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5629673" y="4970699"/>
                <a:ext cx="2308931" cy="31136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1949 h 1505934"/>
                  <a:gd name="connsiteX1" fmla="*/ 717181 w 2124644"/>
                  <a:gd name="connsiteY1" fmla="*/ 632 h 1505934"/>
                  <a:gd name="connsiteX2" fmla="*/ 1443322 w 2124644"/>
                  <a:gd name="connsiteY2" fmla="*/ 561409 h 1505934"/>
                  <a:gd name="connsiteX3" fmla="*/ 2124640 w 2124644"/>
                  <a:gd name="connsiteY3" fmla="*/ 699879 h 1505934"/>
                  <a:gd name="connsiteX4" fmla="*/ 1452287 w 2124644"/>
                  <a:gd name="connsiteY4" fmla="*/ 1408091 h 1505934"/>
                  <a:gd name="connsiteX5" fmla="*/ 708216 w 2124644"/>
                  <a:gd name="connsiteY5" fmla="*/ 1426020 h 1505934"/>
                  <a:gd name="connsiteX6" fmla="*/ 4 w 2124644"/>
                  <a:gd name="connsiteY6" fmla="*/ 681949 h 1505934"/>
                  <a:gd name="connsiteX0" fmla="*/ 4 w 2124643"/>
                  <a:gd name="connsiteY0" fmla="*/ 132502 h 956487"/>
                  <a:gd name="connsiteX1" fmla="*/ 717181 w 2124643"/>
                  <a:gd name="connsiteY1" fmla="*/ 20929 h 956487"/>
                  <a:gd name="connsiteX2" fmla="*/ 1443322 w 2124643"/>
                  <a:gd name="connsiteY2" fmla="*/ 11962 h 956487"/>
                  <a:gd name="connsiteX3" fmla="*/ 2124640 w 2124643"/>
                  <a:gd name="connsiteY3" fmla="*/ 150432 h 956487"/>
                  <a:gd name="connsiteX4" fmla="*/ 1452287 w 2124643"/>
                  <a:gd name="connsiteY4" fmla="*/ 858644 h 956487"/>
                  <a:gd name="connsiteX5" fmla="*/ 708216 w 2124643"/>
                  <a:gd name="connsiteY5" fmla="*/ 876573 h 956487"/>
                  <a:gd name="connsiteX6" fmla="*/ 4 w 2124643"/>
                  <a:gd name="connsiteY6" fmla="*/ 132502 h 956487"/>
                  <a:gd name="connsiteX0" fmla="*/ 4 w 2124643"/>
                  <a:gd name="connsiteY0" fmla="*/ 163189 h 987174"/>
                  <a:gd name="connsiteX1" fmla="*/ 717181 w 2124643"/>
                  <a:gd name="connsiteY1" fmla="*/ 51616 h 987174"/>
                  <a:gd name="connsiteX2" fmla="*/ 1443322 w 2124643"/>
                  <a:gd name="connsiteY2" fmla="*/ 42649 h 987174"/>
                  <a:gd name="connsiteX3" fmla="*/ 2124640 w 2124643"/>
                  <a:gd name="connsiteY3" fmla="*/ 181119 h 987174"/>
                  <a:gd name="connsiteX4" fmla="*/ 1452287 w 2124643"/>
                  <a:gd name="connsiteY4" fmla="*/ 889331 h 987174"/>
                  <a:gd name="connsiteX5" fmla="*/ 708216 w 2124643"/>
                  <a:gd name="connsiteY5" fmla="*/ 907260 h 987174"/>
                  <a:gd name="connsiteX6" fmla="*/ 4 w 2124643"/>
                  <a:gd name="connsiteY6" fmla="*/ 163189 h 987174"/>
                  <a:gd name="connsiteX0" fmla="*/ 4 w 2124643"/>
                  <a:gd name="connsiteY0" fmla="*/ 190131 h 1014116"/>
                  <a:gd name="connsiteX1" fmla="*/ 717181 w 2124643"/>
                  <a:gd name="connsiteY1" fmla="*/ 78558 h 1014116"/>
                  <a:gd name="connsiteX2" fmla="*/ 1443322 w 2124643"/>
                  <a:gd name="connsiteY2" fmla="*/ 69591 h 1014116"/>
                  <a:gd name="connsiteX3" fmla="*/ 2124640 w 2124643"/>
                  <a:gd name="connsiteY3" fmla="*/ 208061 h 1014116"/>
                  <a:gd name="connsiteX4" fmla="*/ 1452287 w 2124643"/>
                  <a:gd name="connsiteY4" fmla="*/ 916273 h 1014116"/>
                  <a:gd name="connsiteX5" fmla="*/ 708216 w 2124643"/>
                  <a:gd name="connsiteY5" fmla="*/ 934202 h 1014116"/>
                  <a:gd name="connsiteX6" fmla="*/ 4 w 2124643"/>
                  <a:gd name="connsiteY6" fmla="*/ 190131 h 10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3" h="1014116">
                    <a:moveTo>
                      <a:pt x="4" y="190131"/>
                    </a:moveTo>
                    <a:cubicBezTo>
                      <a:pt x="1498" y="47524"/>
                      <a:pt x="476628" y="176339"/>
                      <a:pt x="717181" y="78558"/>
                    </a:cubicBezTo>
                    <a:cubicBezTo>
                      <a:pt x="957734" y="-19223"/>
                      <a:pt x="1201430" y="-29684"/>
                      <a:pt x="1443322" y="69591"/>
                    </a:cubicBezTo>
                    <a:cubicBezTo>
                      <a:pt x="1685214" y="168866"/>
                      <a:pt x="2123146" y="66947"/>
                      <a:pt x="2124640" y="208061"/>
                    </a:cubicBezTo>
                    <a:cubicBezTo>
                      <a:pt x="2126134" y="349175"/>
                      <a:pt x="1688357" y="795250"/>
                      <a:pt x="1452287" y="916273"/>
                    </a:cubicBezTo>
                    <a:cubicBezTo>
                      <a:pt x="1216217" y="1037296"/>
                      <a:pt x="953251" y="1049249"/>
                      <a:pt x="708216" y="934202"/>
                    </a:cubicBezTo>
                    <a:cubicBezTo>
                      <a:pt x="463181" y="819155"/>
                      <a:pt x="-1490" y="332738"/>
                      <a:pt x="4" y="19013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5629675" y="5025114"/>
                <a:ext cx="2308939" cy="17529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2971 h 1506957"/>
                  <a:gd name="connsiteX1" fmla="*/ 717181 w 2124644"/>
                  <a:gd name="connsiteY1" fmla="*/ 1654 h 1506957"/>
                  <a:gd name="connsiteX2" fmla="*/ 1443322 w 2124644"/>
                  <a:gd name="connsiteY2" fmla="*/ 497686 h 1506957"/>
                  <a:gd name="connsiteX3" fmla="*/ 2124640 w 2124644"/>
                  <a:gd name="connsiteY3" fmla="*/ 700901 h 1506957"/>
                  <a:gd name="connsiteX4" fmla="*/ 1452287 w 2124644"/>
                  <a:gd name="connsiteY4" fmla="*/ 1409113 h 1506957"/>
                  <a:gd name="connsiteX5" fmla="*/ 708216 w 2124644"/>
                  <a:gd name="connsiteY5" fmla="*/ 1427042 h 1506957"/>
                  <a:gd name="connsiteX6" fmla="*/ 4 w 2124644"/>
                  <a:gd name="connsiteY6" fmla="*/ 682971 h 1506957"/>
                  <a:gd name="connsiteX0" fmla="*/ 2 w 2124641"/>
                  <a:gd name="connsiteY0" fmla="*/ 188446 h 1012432"/>
                  <a:gd name="connsiteX1" fmla="*/ 702545 w 2124641"/>
                  <a:gd name="connsiteY1" fmla="*/ 89820 h 1012432"/>
                  <a:gd name="connsiteX2" fmla="*/ 1443320 w 2124641"/>
                  <a:gd name="connsiteY2" fmla="*/ 3161 h 1012432"/>
                  <a:gd name="connsiteX3" fmla="*/ 2124638 w 2124641"/>
                  <a:gd name="connsiteY3" fmla="*/ 206376 h 1012432"/>
                  <a:gd name="connsiteX4" fmla="*/ 1452285 w 2124641"/>
                  <a:gd name="connsiteY4" fmla="*/ 914588 h 1012432"/>
                  <a:gd name="connsiteX5" fmla="*/ 708214 w 2124641"/>
                  <a:gd name="connsiteY5" fmla="*/ 932517 h 1012432"/>
                  <a:gd name="connsiteX6" fmla="*/ 2 w 2124641"/>
                  <a:gd name="connsiteY6" fmla="*/ 188446 h 1012432"/>
                  <a:gd name="connsiteX0" fmla="*/ 2 w 2124650"/>
                  <a:gd name="connsiteY0" fmla="*/ 110820 h 934806"/>
                  <a:gd name="connsiteX1" fmla="*/ 702545 w 2124650"/>
                  <a:gd name="connsiteY1" fmla="*/ 12194 h 934806"/>
                  <a:gd name="connsiteX2" fmla="*/ 1436003 w 2124650"/>
                  <a:gd name="connsiteY2" fmla="*/ 197457 h 934806"/>
                  <a:gd name="connsiteX3" fmla="*/ 2124638 w 2124650"/>
                  <a:gd name="connsiteY3" fmla="*/ 128750 h 934806"/>
                  <a:gd name="connsiteX4" fmla="*/ 1452285 w 2124650"/>
                  <a:gd name="connsiteY4" fmla="*/ 836962 h 934806"/>
                  <a:gd name="connsiteX5" fmla="*/ 708214 w 2124650"/>
                  <a:gd name="connsiteY5" fmla="*/ 854891 h 934806"/>
                  <a:gd name="connsiteX6" fmla="*/ 2 w 2124650"/>
                  <a:gd name="connsiteY6" fmla="*/ 110820 h 934806"/>
                  <a:gd name="connsiteX0" fmla="*/ 2 w 2124650"/>
                  <a:gd name="connsiteY0" fmla="*/ 26560 h 850546"/>
                  <a:gd name="connsiteX1" fmla="*/ 702545 w 2124650"/>
                  <a:gd name="connsiteY1" fmla="*/ 161012 h 850546"/>
                  <a:gd name="connsiteX2" fmla="*/ 1436003 w 2124650"/>
                  <a:gd name="connsiteY2" fmla="*/ 113197 h 850546"/>
                  <a:gd name="connsiteX3" fmla="*/ 2124638 w 2124650"/>
                  <a:gd name="connsiteY3" fmla="*/ 44490 h 850546"/>
                  <a:gd name="connsiteX4" fmla="*/ 1452285 w 2124650"/>
                  <a:gd name="connsiteY4" fmla="*/ 752702 h 850546"/>
                  <a:gd name="connsiteX5" fmla="*/ 708214 w 2124650"/>
                  <a:gd name="connsiteY5" fmla="*/ 770631 h 850546"/>
                  <a:gd name="connsiteX6" fmla="*/ 2 w 2124650"/>
                  <a:gd name="connsiteY6" fmla="*/ 26560 h 850546"/>
                  <a:gd name="connsiteX0" fmla="*/ 2 w 2124650"/>
                  <a:gd name="connsiteY0" fmla="*/ 19031 h 843017"/>
                  <a:gd name="connsiteX1" fmla="*/ 702545 w 2124650"/>
                  <a:gd name="connsiteY1" fmla="*/ 153483 h 843017"/>
                  <a:gd name="connsiteX2" fmla="*/ 1436003 w 2124650"/>
                  <a:gd name="connsiteY2" fmla="*/ 105668 h 843017"/>
                  <a:gd name="connsiteX3" fmla="*/ 2124638 w 2124650"/>
                  <a:gd name="connsiteY3" fmla="*/ 36961 h 843017"/>
                  <a:gd name="connsiteX4" fmla="*/ 1452285 w 2124650"/>
                  <a:gd name="connsiteY4" fmla="*/ 745173 h 843017"/>
                  <a:gd name="connsiteX5" fmla="*/ 708214 w 2124650"/>
                  <a:gd name="connsiteY5" fmla="*/ 763102 h 843017"/>
                  <a:gd name="connsiteX6" fmla="*/ 2 w 2124650"/>
                  <a:gd name="connsiteY6" fmla="*/ 19031 h 843017"/>
                  <a:gd name="connsiteX0" fmla="*/ 2 w 2124650"/>
                  <a:gd name="connsiteY0" fmla="*/ 16515 h 840501"/>
                  <a:gd name="connsiteX1" fmla="*/ 702545 w 2124650"/>
                  <a:gd name="connsiteY1" fmla="*/ 150967 h 840501"/>
                  <a:gd name="connsiteX2" fmla="*/ 1436003 w 2124650"/>
                  <a:gd name="connsiteY2" fmla="*/ 103152 h 840501"/>
                  <a:gd name="connsiteX3" fmla="*/ 2124638 w 2124650"/>
                  <a:gd name="connsiteY3" fmla="*/ 34445 h 840501"/>
                  <a:gd name="connsiteX4" fmla="*/ 1452285 w 2124650"/>
                  <a:gd name="connsiteY4" fmla="*/ 742657 h 840501"/>
                  <a:gd name="connsiteX5" fmla="*/ 708214 w 2124650"/>
                  <a:gd name="connsiteY5" fmla="*/ 760586 h 840501"/>
                  <a:gd name="connsiteX6" fmla="*/ 2 w 2124650"/>
                  <a:gd name="connsiteY6" fmla="*/ 16515 h 840501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50" h="856423">
                    <a:moveTo>
                      <a:pt x="2" y="32437"/>
                    </a:moveTo>
                    <a:cubicBezTo>
                      <a:pt x="-943" y="-69166"/>
                      <a:pt x="436109" y="105132"/>
                      <a:pt x="702545" y="166889"/>
                    </a:cubicBezTo>
                    <a:cubicBezTo>
                      <a:pt x="968981" y="228646"/>
                      <a:pt x="1191517" y="212705"/>
                      <a:pt x="1436003" y="119074"/>
                    </a:cubicBezTo>
                    <a:cubicBezTo>
                      <a:pt x="1680489" y="25443"/>
                      <a:pt x="2121924" y="-56217"/>
                      <a:pt x="2124638" y="50367"/>
                    </a:cubicBezTo>
                    <a:cubicBezTo>
                      <a:pt x="2127352" y="156951"/>
                      <a:pt x="1688355" y="637556"/>
                      <a:pt x="1452285" y="758579"/>
                    </a:cubicBezTo>
                    <a:cubicBezTo>
                      <a:pt x="1216215" y="879602"/>
                      <a:pt x="953249" y="891555"/>
                      <a:pt x="708214" y="776508"/>
                    </a:cubicBezTo>
                    <a:cubicBezTo>
                      <a:pt x="463179" y="661461"/>
                      <a:pt x="947" y="134040"/>
                      <a:pt x="2" y="3243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7" name="Freeform 136"/>
              <p:cNvSpPr/>
              <p:nvPr/>
            </p:nvSpPr>
            <p:spPr bwMode="auto">
              <a:xfrm>
                <a:off x="5628054" y="4951855"/>
                <a:ext cx="2312171" cy="170498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21" name="Freeform 120"/>
            <p:cNvSpPr/>
            <p:nvPr/>
          </p:nvSpPr>
          <p:spPr bwMode="auto">
            <a:xfrm rot="20993064">
              <a:off x="1545988" y="2046338"/>
              <a:ext cx="765892" cy="3866205"/>
            </a:xfrm>
            <a:custGeom>
              <a:avLst/>
              <a:gdLst>
                <a:gd name="connsiteX0" fmla="*/ 411414 w 716683"/>
                <a:gd name="connsiteY0" fmla="*/ 44590 h 2710672"/>
                <a:gd name="connsiteX1" fmla="*/ 477515 w 716683"/>
                <a:gd name="connsiteY1" fmla="*/ 99675 h 2710672"/>
                <a:gd name="connsiteX2" fmla="*/ 488532 w 716683"/>
                <a:gd name="connsiteY2" fmla="*/ 286962 h 2710672"/>
                <a:gd name="connsiteX3" fmla="*/ 411414 w 716683"/>
                <a:gd name="connsiteY3" fmla="*/ 639501 h 2710672"/>
                <a:gd name="connsiteX4" fmla="*/ 444464 w 716683"/>
                <a:gd name="connsiteY4" fmla="*/ 1146277 h 2710672"/>
                <a:gd name="connsiteX5" fmla="*/ 477515 w 716683"/>
                <a:gd name="connsiteY5" fmla="*/ 1708137 h 2710672"/>
                <a:gd name="connsiteX6" fmla="*/ 609717 w 716683"/>
                <a:gd name="connsiteY6" fmla="*/ 2314065 h 2710672"/>
                <a:gd name="connsiteX7" fmla="*/ 708869 w 716683"/>
                <a:gd name="connsiteY7" fmla="*/ 2512369 h 2710672"/>
                <a:gd name="connsiteX8" fmla="*/ 697852 w 716683"/>
                <a:gd name="connsiteY8" fmla="*/ 2666605 h 2710672"/>
                <a:gd name="connsiteX9" fmla="*/ 598700 w 716683"/>
                <a:gd name="connsiteY9" fmla="*/ 2710672 h 2710672"/>
                <a:gd name="connsiteX10" fmla="*/ 466498 w 716683"/>
                <a:gd name="connsiteY10" fmla="*/ 2666605 h 2710672"/>
                <a:gd name="connsiteX11" fmla="*/ 345312 w 716683"/>
                <a:gd name="connsiteY11" fmla="*/ 2666605 h 2710672"/>
                <a:gd name="connsiteX12" fmla="*/ 257178 w 716683"/>
                <a:gd name="connsiteY12" fmla="*/ 2666605 h 2710672"/>
                <a:gd name="connsiteX13" fmla="*/ 235144 w 716683"/>
                <a:gd name="connsiteY13" fmla="*/ 2556436 h 2710672"/>
                <a:gd name="connsiteX14" fmla="*/ 334296 w 716683"/>
                <a:gd name="connsiteY14" fmla="*/ 2391183 h 2710672"/>
                <a:gd name="connsiteX15" fmla="*/ 345312 w 716683"/>
                <a:gd name="connsiteY15" fmla="*/ 2016610 h 2710672"/>
                <a:gd name="connsiteX16" fmla="*/ 301245 w 716683"/>
                <a:gd name="connsiteY16" fmla="*/ 1553901 h 2710672"/>
                <a:gd name="connsiteX17" fmla="*/ 257178 w 716683"/>
                <a:gd name="connsiteY17" fmla="*/ 992041 h 2710672"/>
                <a:gd name="connsiteX18" fmla="*/ 213110 w 716683"/>
                <a:gd name="connsiteY18" fmla="*/ 595434 h 2710672"/>
                <a:gd name="connsiteX19" fmla="*/ 158026 w 716683"/>
                <a:gd name="connsiteY19" fmla="*/ 430181 h 2710672"/>
                <a:gd name="connsiteX20" fmla="*/ 47857 w 716683"/>
                <a:gd name="connsiteY20" fmla="*/ 342046 h 2710672"/>
                <a:gd name="connsiteX21" fmla="*/ 3790 w 716683"/>
                <a:gd name="connsiteY21" fmla="*/ 297978 h 2710672"/>
                <a:gd name="connsiteX22" fmla="*/ 14806 w 716683"/>
                <a:gd name="connsiteY22" fmla="*/ 165776 h 2710672"/>
                <a:gd name="connsiteX23" fmla="*/ 113958 w 716683"/>
                <a:gd name="connsiteY23" fmla="*/ 44590 h 2710672"/>
                <a:gd name="connsiteX24" fmla="*/ 224127 w 716683"/>
                <a:gd name="connsiteY24" fmla="*/ 523 h 2710672"/>
                <a:gd name="connsiteX25" fmla="*/ 345312 w 716683"/>
                <a:gd name="connsiteY25" fmla="*/ 22557 h 2710672"/>
                <a:gd name="connsiteX26" fmla="*/ 411414 w 716683"/>
                <a:gd name="connsiteY26" fmla="*/ 44590 h 271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6683" h="2710672">
                  <a:moveTo>
                    <a:pt x="411414" y="44590"/>
                  </a:moveTo>
                  <a:cubicBezTo>
                    <a:pt x="433448" y="57443"/>
                    <a:pt x="464662" y="59280"/>
                    <a:pt x="477515" y="99675"/>
                  </a:cubicBezTo>
                  <a:cubicBezTo>
                    <a:pt x="490368" y="140070"/>
                    <a:pt x="499549" y="196991"/>
                    <a:pt x="488532" y="286962"/>
                  </a:cubicBezTo>
                  <a:cubicBezTo>
                    <a:pt x="477515" y="376933"/>
                    <a:pt x="418759" y="496282"/>
                    <a:pt x="411414" y="639501"/>
                  </a:cubicBezTo>
                  <a:cubicBezTo>
                    <a:pt x="404069" y="782720"/>
                    <a:pt x="433447" y="968171"/>
                    <a:pt x="444464" y="1146277"/>
                  </a:cubicBezTo>
                  <a:cubicBezTo>
                    <a:pt x="455481" y="1324383"/>
                    <a:pt x="449973" y="1513506"/>
                    <a:pt x="477515" y="1708137"/>
                  </a:cubicBezTo>
                  <a:cubicBezTo>
                    <a:pt x="505057" y="1902768"/>
                    <a:pt x="571158" y="2180027"/>
                    <a:pt x="609717" y="2314065"/>
                  </a:cubicBezTo>
                  <a:cubicBezTo>
                    <a:pt x="648276" y="2448103"/>
                    <a:pt x="694180" y="2453612"/>
                    <a:pt x="708869" y="2512369"/>
                  </a:cubicBezTo>
                  <a:cubicBezTo>
                    <a:pt x="723558" y="2571126"/>
                    <a:pt x="716213" y="2633555"/>
                    <a:pt x="697852" y="2666605"/>
                  </a:cubicBezTo>
                  <a:cubicBezTo>
                    <a:pt x="679491" y="2699655"/>
                    <a:pt x="637259" y="2710672"/>
                    <a:pt x="598700" y="2710672"/>
                  </a:cubicBezTo>
                  <a:cubicBezTo>
                    <a:pt x="560141" y="2710672"/>
                    <a:pt x="508729" y="2673950"/>
                    <a:pt x="466498" y="2666605"/>
                  </a:cubicBezTo>
                  <a:cubicBezTo>
                    <a:pt x="424267" y="2659260"/>
                    <a:pt x="345312" y="2666605"/>
                    <a:pt x="345312" y="2666605"/>
                  </a:cubicBezTo>
                  <a:cubicBezTo>
                    <a:pt x="310425" y="2666605"/>
                    <a:pt x="275539" y="2684966"/>
                    <a:pt x="257178" y="2666605"/>
                  </a:cubicBezTo>
                  <a:cubicBezTo>
                    <a:pt x="238817" y="2648244"/>
                    <a:pt x="222291" y="2602340"/>
                    <a:pt x="235144" y="2556436"/>
                  </a:cubicBezTo>
                  <a:cubicBezTo>
                    <a:pt x="247997" y="2510532"/>
                    <a:pt x="315935" y="2481154"/>
                    <a:pt x="334296" y="2391183"/>
                  </a:cubicBezTo>
                  <a:cubicBezTo>
                    <a:pt x="352657" y="2301212"/>
                    <a:pt x="350821" y="2156157"/>
                    <a:pt x="345312" y="2016610"/>
                  </a:cubicBezTo>
                  <a:cubicBezTo>
                    <a:pt x="339803" y="1877063"/>
                    <a:pt x="315934" y="1724663"/>
                    <a:pt x="301245" y="1553901"/>
                  </a:cubicBezTo>
                  <a:cubicBezTo>
                    <a:pt x="286556" y="1383140"/>
                    <a:pt x="271867" y="1151785"/>
                    <a:pt x="257178" y="992041"/>
                  </a:cubicBezTo>
                  <a:cubicBezTo>
                    <a:pt x="242489" y="832297"/>
                    <a:pt x="229635" y="689077"/>
                    <a:pt x="213110" y="595434"/>
                  </a:cubicBezTo>
                  <a:cubicBezTo>
                    <a:pt x="196585" y="501791"/>
                    <a:pt x="185568" y="472412"/>
                    <a:pt x="158026" y="430181"/>
                  </a:cubicBezTo>
                  <a:cubicBezTo>
                    <a:pt x="130484" y="387950"/>
                    <a:pt x="73563" y="364080"/>
                    <a:pt x="47857" y="342046"/>
                  </a:cubicBezTo>
                  <a:cubicBezTo>
                    <a:pt x="22151" y="320012"/>
                    <a:pt x="9299" y="327356"/>
                    <a:pt x="3790" y="297978"/>
                  </a:cubicBezTo>
                  <a:cubicBezTo>
                    <a:pt x="-1719" y="268600"/>
                    <a:pt x="-3555" y="208007"/>
                    <a:pt x="14806" y="165776"/>
                  </a:cubicBezTo>
                  <a:cubicBezTo>
                    <a:pt x="33167" y="123545"/>
                    <a:pt x="79071" y="72132"/>
                    <a:pt x="113958" y="44590"/>
                  </a:cubicBezTo>
                  <a:cubicBezTo>
                    <a:pt x="148845" y="17048"/>
                    <a:pt x="185568" y="4195"/>
                    <a:pt x="224127" y="523"/>
                  </a:cubicBezTo>
                  <a:cubicBezTo>
                    <a:pt x="262686" y="-3149"/>
                    <a:pt x="310425" y="13376"/>
                    <a:pt x="345312" y="22557"/>
                  </a:cubicBezTo>
                  <a:cubicBezTo>
                    <a:pt x="380199" y="31738"/>
                    <a:pt x="389380" y="31737"/>
                    <a:pt x="411414" y="44590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3175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 rot="4356999">
              <a:off x="925843" y="3914741"/>
              <a:ext cx="2185723" cy="778575"/>
              <a:chOff x="3443196" y="4187282"/>
              <a:chExt cx="2640972" cy="1124616"/>
            </a:xfrm>
          </p:grpSpPr>
          <p:sp>
            <p:nvSpPr>
              <p:cNvPr id="125" name="Freeform 124"/>
              <p:cNvSpPr/>
              <p:nvPr/>
            </p:nvSpPr>
            <p:spPr bwMode="auto">
              <a:xfrm>
                <a:off x="3443196" y="4187282"/>
                <a:ext cx="2640972" cy="1124616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3443196" y="4241526"/>
                <a:ext cx="2640972" cy="987674"/>
                <a:chOff x="3443196" y="3106033"/>
                <a:chExt cx="2640972" cy="987674"/>
              </a:xfrm>
            </p:grpSpPr>
            <p:sp>
              <p:nvSpPr>
                <p:cNvPr id="127" name="Freeform 126"/>
                <p:cNvSpPr/>
                <p:nvPr/>
              </p:nvSpPr>
              <p:spPr bwMode="auto">
                <a:xfrm>
                  <a:off x="3443196" y="3106033"/>
                  <a:ext cx="2640972" cy="987674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8" name="Freeform 127"/>
                <p:cNvSpPr/>
                <p:nvPr/>
              </p:nvSpPr>
              <p:spPr bwMode="auto">
                <a:xfrm>
                  <a:off x="3443196" y="3216594"/>
                  <a:ext cx="2640972" cy="829203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9" name="Freeform 128"/>
                <p:cNvSpPr/>
                <p:nvPr/>
              </p:nvSpPr>
              <p:spPr bwMode="auto">
                <a:xfrm>
                  <a:off x="3443196" y="3271874"/>
                  <a:ext cx="2640972" cy="66336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0" name="Freeform 129"/>
                <p:cNvSpPr/>
                <p:nvPr/>
              </p:nvSpPr>
              <p:spPr bwMode="auto">
                <a:xfrm>
                  <a:off x="3443196" y="3382434"/>
                  <a:ext cx="2640972" cy="44224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1" name="Freeform 130"/>
                <p:cNvSpPr/>
                <p:nvPr/>
              </p:nvSpPr>
              <p:spPr bwMode="auto">
                <a:xfrm>
                  <a:off x="3443196" y="3492995"/>
                  <a:ext cx="2640972" cy="221121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123" name="Freeform 122"/>
            <p:cNvSpPr/>
            <p:nvPr/>
          </p:nvSpPr>
          <p:spPr bwMode="auto">
            <a:xfrm rot="14394706">
              <a:off x="1169671" y="3000756"/>
              <a:ext cx="825560" cy="398436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 rot="2800934">
              <a:off x="2163604" y="4890482"/>
              <a:ext cx="568853" cy="519147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77106" y="2190740"/>
              <a:ext cx="1126859" cy="376537"/>
              <a:chOff x="1152085" y="2994287"/>
              <a:chExt cx="1126859" cy="37653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152085" y="2994287"/>
                <a:ext cx="84991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Humerus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1936848" y="3216517"/>
                <a:ext cx="342096" cy="154307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141" name="Group 140"/>
            <p:cNvGrpSpPr/>
            <p:nvPr/>
          </p:nvGrpSpPr>
          <p:grpSpPr>
            <a:xfrm>
              <a:off x="595837" y="3104106"/>
              <a:ext cx="1030279" cy="530572"/>
              <a:chOff x="1718665" y="2615243"/>
              <a:chExt cx="1030279" cy="530572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1718665" y="2868816"/>
                <a:ext cx="731098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Tendon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43" name="Straight Arrow Connector 142"/>
              <p:cNvCxnSpPr/>
              <p:nvPr/>
            </p:nvCxnSpPr>
            <p:spPr bwMode="auto">
              <a:xfrm flipV="1">
                <a:off x="2401169" y="2615243"/>
                <a:ext cx="347775" cy="34619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144" name="Group 143"/>
            <p:cNvGrpSpPr/>
            <p:nvPr/>
          </p:nvGrpSpPr>
          <p:grpSpPr>
            <a:xfrm>
              <a:off x="803930" y="4254990"/>
              <a:ext cx="778521" cy="457754"/>
              <a:chOff x="3041385" y="3024860"/>
              <a:chExt cx="778521" cy="457754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3041385" y="3205615"/>
                <a:ext cx="603050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Bicep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46" name="Straight Arrow Connector 145"/>
              <p:cNvCxnSpPr/>
              <p:nvPr/>
            </p:nvCxnSpPr>
            <p:spPr bwMode="auto">
              <a:xfrm flipV="1">
                <a:off x="3558144" y="3024860"/>
                <a:ext cx="261762" cy="22784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147" name="Group 146"/>
            <p:cNvGrpSpPr/>
            <p:nvPr/>
          </p:nvGrpSpPr>
          <p:grpSpPr>
            <a:xfrm>
              <a:off x="1937260" y="2450268"/>
              <a:ext cx="946092" cy="689292"/>
              <a:chOff x="2008218" y="2292530"/>
              <a:chExt cx="946092" cy="689292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2008218" y="2292530"/>
                <a:ext cx="946092" cy="2770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Quadricep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49" name="Straight Arrow Connector 148"/>
              <p:cNvCxnSpPr/>
              <p:nvPr/>
            </p:nvCxnSpPr>
            <p:spPr bwMode="auto">
              <a:xfrm flipH="1">
                <a:off x="2183904" y="2591464"/>
                <a:ext cx="379358" cy="3903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1896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angle 446"/>
          <p:cNvSpPr/>
          <p:nvPr/>
        </p:nvSpPr>
        <p:spPr>
          <a:xfrm>
            <a:off x="5292080" y="1124744"/>
            <a:ext cx="3600400" cy="14516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Skeletal muscle consists of a bundle of muscle cells known as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myofibres</a:t>
            </a: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is large, has a cylindrical shape, is multinucleate and is packed with myofibrils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1284452" y="1954183"/>
            <a:ext cx="2307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l"/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i="0" dirty="0" err="1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Myofibre</a:t>
            </a:r>
            <a:r>
              <a:rPr lang="en-US" sz="2000" b="1" i="0" dirty="0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bundles</a:t>
            </a:r>
            <a:endParaRPr lang="en-US" sz="2000" b="1" i="0" dirty="0">
              <a:ln w="6350"/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09011" y="2521586"/>
            <a:ext cx="2616503" cy="2280979"/>
            <a:chOff x="212569" y="2715585"/>
            <a:chExt cx="2616503" cy="2280979"/>
          </a:xfrm>
        </p:grpSpPr>
        <p:grpSp>
          <p:nvGrpSpPr>
            <p:cNvPr id="11" name="Group 10"/>
            <p:cNvGrpSpPr/>
            <p:nvPr/>
          </p:nvGrpSpPr>
          <p:grpSpPr>
            <a:xfrm>
              <a:off x="251520" y="2944694"/>
              <a:ext cx="1800200" cy="1708442"/>
              <a:chOff x="557416" y="2884176"/>
              <a:chExt cx="1800200" cy="1708442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557416" y="2884176"/>
                <a:ext cx="1800200" cy="1708442"/>
              </a:xfrm>
              <a:prstGeom prst="ellipse">
                <a:avLst/>
              </a:prstGeom>
              <a:solidFill>
                <a:srgbClr val="CC6600">
                  <a:alpha val="35000"/>
                </a:srgbClr>
              </a:solidFill>
              <a:ln w="1905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20449" y="3180592"/>
                <a:ext cx="423664" cy="423664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1150074" y="2926708"/>
                <a:ext cx="639688" cy="567680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1042629" y="3489716"/>
                <a:ext cx="440258" cy="457812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1667186" y="3311552"/>
                <a:ext cx="639688" cy="567680"/>
              </a:xfrm>
              <a:prstGeom prst="ellipse">
                <a:avLst/>
              </a:prstGeom>
              <a:solidFill>
                <a:srgbClr val="CC6600">
                  <a:alpha val="25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874357" y="3961873"/>
                <a:ext cx="552942" cy="492690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 rot="4210827">
                <a:off x="594420" y="3657421"/>
                <a:ext cx="405677" cy="357617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1446883" y="3953663"/>
                <a:ext cx="552942" cy="536800"/>
              </a:xfrm>
              <a:prstGeom prst="ellipse">
                <a:avLst/>
              </a:prstGeom>
              <a:solidFill>
                <a:srgbClr val="CC6600">
                  <a:alpha val="30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1976397" y="3903740"/>
                <a:ext cx="276471" cy="268400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 rot="18007936">
                <a:off x="1449083" y="3747434"/>
                <a:ext cx="270512" cy="189048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 rot="3717410">
                <a:off x="623637" y="3716018"/>
                <a:ext cx="325530" cy="262930"/>
                <a:chOff x="6213207" y="4373197"/>
                <a:chExt cx="325530" cy="262930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44" name="Oval 43"/>
                <p:cNvSpPr/>
                <p:nvPr/>
              </p:nvSpPr>
              <p:spPr bwMode="auto">
                <a:xfrm rot="18007936">
                  <a:off x="6333098" y="4378767"/>
                  <a:ext cx="105664" cy="94524"/>
                </a:xfrm>
                <a:prstGeom prst="ellipse">
                  <a:avLst/>
                </a:prstGeom>
                <a:grpFill/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 rot="18007936">
                  <a:off x="6207637" y="4380843"/>
                  <a:ext cx="105664" cy="94524"/>
                </a:xfrm>
                <a:prstGeom prst="ellipse">
                  <a:avLst/>
                </a:prstGeom>
                <a:grpFill/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 rot="18007936">
                  <a:off x="6252277" y="4509784"/>
                  <a:ext cx="105664" cy="94524"/>
                </a:xfrm>
                <a:prstGeom prst="ellipse">
                  <a:avLst/>
                </a:prstGeom>
                <a:grpFill/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 bwMode="auto">
                <a:xfrm rot="18007936">
                  <a:off x="6438643" y="4430298"/>
                  <a:ext cx="105664" cy="94524"/>
                </a:xfrm>
                <a:prstGeom prst="ellipse">
                  <a:avLst/>
                </a:prstGeom>
                <a:grpFill/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 bwMode="auto">
                <a:xfrm rot="18007936">
                  <a:off x="6368634" y="4536033"/>
                  <a:ext cx="105664" cy="94524"/>
                </a:xfrm>
                <a:prstGeom prst="ellipse">
                  <a:avLst/>
                </a:prstGeom>
                <a:grpFill/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216825" y="2948653"/>
                <a:ext cx="483607" cy="500899"/>
                <a:chOff x="5826044" y="3778933"/>
                <a:chExt cx="483607" cy="500899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33" name="Oval 32"/>
                <p:cNvSpPr/>
                <p:nvPr/>
              </p:nvSpPr>
              <p:spPr bwMode="auto">
                <a:xfrm rot="18007936">
                  <a:off x="5954717" y="3943185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 rot="18007936">
                  <a:off x="5820474" y="400950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 rot="18007936">
                  <a:off x="6096708" y="395750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 rot="18007936">
                  <a:off x="5898725" y="4145752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 rot="18007936">
                  <a:off x="6004718" y="406708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 rot="18007936">
                  <a:off x="6053379" y="417973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 rot="18007936">
                  <a:off x="6076885" y="382598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 rot="18007936">
                  <a:off x="5836232" y="388034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 rot="18007936">
                  <a:off x="6199510" y="388809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 rot="18007936">
                  <a:off x="6189734" y="4141029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 bwMode="auto">
                <a:xfrm rot="18007936">
                  <a:off x="5957704" y="3784503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 rot="18007936">
                  <a:off x="6209557" y="4014231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rot="1013471">
                <a:off x="1755019" y="3380315"/>
                <a:ext cx="483607" cy="427392"/>
                <a:chOff x="5826044" y="3765668"/>
                <a:chExt cx="483607" cy="427392"/>
              </a:xfrm>
              <a:solidFill>
                <a:srgbClr val="FFCC99"/>
              </a:solidFill>
            </p:grpSpPr>
            <p:sp>
              <p:nvSpPr>
                <p:cNvPr id="54" name="Oval 53"/>
                <p:cNvSpPr/>
                <p:nvPr/>
              </p:nvSpPr>
              <p:spPr bwMode="auto">
                <a:xfrm rot="18007936">
                  <a:off x="5954094" y="3933019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 rot="18007936">
                  <a:off x="5820474" y="400950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 rot="18007936">
                  <a:off x="5924724" y="40919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 rot="18007936">
                  <a:off x="6075387" y="393438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 rot="18007936">
                  <a:off x="6073309" y="409296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 rot="18007936">
                  <a:off x="6106129" y="377123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 bwMode="auto">
                <a:xfrm rot="18007936">
                  <a:off x="5824981" y="386847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 rot="18007936">
                  <a:off x="6199510" y="388809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 bwMode="auto">
                <a:xfrm rot="18007936">
                  <a:off x="5946453" y="377263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 rot="18007936">
                  <a:off x="6209557" y="4014231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 rot="1013471">
                <a:off x="1109391" y="3529985"/>
                <a:ext cx="342182" cy="379327"/>
                <a:chOff x="5801050" y="3767060"/>
                <a:chExt cx="342182" cy="379327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68" name="Oval 67"/>
                <p:cNvSpPr/>
                <p:nvPr/>
              </p:nvSpPr>
              <p:spPr bwMode="auto">
                <a:xfrm rot="18007936">
                  <a:off x="5919719" y="3920523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 rot="18007936">
                  <a:off x="5807099" y="399063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 bwMode="auto">
                <a:xfrm rot="18007936">
                  <a:off x="5949093" y="4046293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 rot="18007936">
                  <a:off x="6043138" y="392888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 rot="18007936">
                  <a:off x="5795480" y="3846852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 bwMode="auto">
                <a:xfrm rot="18007936">
                  <a:off x="5946453" y="377263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 rot="20434016">
                <a:off x="1505398" y="4011304"/>
                <a:ext cx="473560" cy="426000"/>
                <a:chOff x="5826044" y="3767060"/>
                <a:chExt cx="473560" cy="426000"/>
              </a:xfrm>
              <a:solidFill>
                <a:srgbClr val="FFCC99"/>
              </a:solidFill>
            </p:grpSpPr>
            <p:sp>
              <p:nvSpPr>
                <p:cNvPr id="79" name="Oval 78"/>
                <p:cNvSpPr/>
                <p:nvPr/>
              </p:nvSpPr>
              <p:spPr bwMode="auto">
                <a:xfrm rot="18007936">
                  <a:off x="5954094" y="3933019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 bwMode="auto">
                <a:xfrm rot="18007936">
                  <a:off x="5820474" y="400950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rot="18007936">
                  <a:off x="5924724" y="40919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 bwMode="auto">
                <a:xfrm rot="18007936">
                  <a:off x="6075387" y="393438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 bwMode="auto">
                <a:xfrm rot="18007936">
                  <a:off x="6073309" y="409296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 bwMode="auto">
                <a:xfrm rot="18007936">
                  <a:off x="6101261" y="378503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 bwMode="auto">
                <a:xfrm rot="18007936">
                  <a:off x="5824981" y="386847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 bwMode="auto">
                <a:xfrm rot="18007936">
                  <a:off x="6199510" y="388809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 bwMode="auto">
                <a:xfrm rot="18007936">
                  <a:off x="5946453" y="377263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 rot="17500728">
                <a:off x="974523" y="3973469"/>
                <a:ext cx="373431" cy="435843"/>
                <a:chOff x="5793943" y="3756167"/>
                <a:chExt cx="373431" cy="435843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90" name="Oval 89"/>
                <p:cNvSpPr/>
                <p:nvPr/>
              </p:nvSpPr>
              <p:spPr bwMode="auto">
                <a:xfrm rot="18007936">
                  <a:off x="5943286" y="390582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 bwMode="auto">
                <a:xfrm rot="18007936">
                  <a:off x="5805569" y="39918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rot="18007936">
                  <a:off x="5924724" y="40919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 bwMode="auto">
                <a:xfrm rot="18007936">
                  <a:off x="6067280" y="3913992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 bwMode="auto">
                <a:xfrm rot="18007936">
                  <a:off x="6043500" y="4057583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 bwMode="auto">
                <a:xfrm rot="18007936">
                  <a:off x="5788373" y="3835792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 bwMode="auto">
                <a:xfrm rot="18007936">
                  <a:off x="5934251" y="376173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 rot="5400000">
                <a:off x="776238" y="3232713"/>
                <a:ext cx="342182" cy="342752"/>
                <a:chOff x="5801050" y="3803635"/>
                <a:chExt cx="342182" cy="342752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101" name="Oval 100"/>
                <p:cNvSpPr/>
                <p:nvPr/>
              </p:nvSpPr>
              <p:spPr bwMode="auto">
                <a:xfrm rot="18007936">
                  <a:off x="5919719" y="392783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rot="18007936">
                  <a:off x="5807099" y="399063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 rot="18007936">
                  <a:off x="5949093" y="4046293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 rot="18007936">
                  <a:off x="6043138" y="392888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 rot="18007936">
                  <a:off x="5795480" y="3846852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Oval 105"/>
                <p:cNvSpPr/>
                <p:nvPr/>
              </p:nvSpPr>
              <p:spPr bwMode="auto">
                <a:xfrm rot="18007936">
                  <a:off x="5909881" y="3809205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 rot="2332756">
                <a:off x="1522186" y="3735135"/>
                <a:ext cx="127873" cy="217412"/>
                <a:chOff x="5966901" y="3773856"/>
                <a:chExt cx="127873" cy="217412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111" name="Oval 110"/>
                <p:cNvSpPr/>
                <p:nvPr/>
              </p:nvSpPr>
              <p:spPr bwMode="auto">
                <a:xfrm rot="18007936">
                  <a:off x="5994858" y="3891352"/>
                  <a:ext cx="105086" cy="94746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 rot="18007936">
                  <a:off x="5961331" y="377942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 rot="3717410">
                <a:off x="1999632" y="3947715"/>
                <a:ext cx="206650" cy="211798"/>
                <a:chOff x="6199873" y="4384746"/>
                <a:chExt cx="206650" cy="211798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118" name="Oval 117"/>
                <p:cNvSpPr/>
                <p:nvPr/>
              </p:nvSpPr>
              <p:spPr bwMode="auto">
                <a:xfrm rot="18007936">
                  <a:off x="6306429" y="439771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 bwMode="auto">
                <a:xfrm rot="18007936">
                  <a:off x="6194303" y="43903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rot="18007936">
                  <a:off x="6242804" y="449645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0" name="Oval 129"/>
              <p:cNvSpPr/>
              <p:nvPr/>
            </p:nvSpPr>
            <p:spPr bwMode="auto">
              <a:xfrm rot="20340692">
                <a:off x="1509882" y="3521387"/>
                <a:ext cx="105664" cy="9452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 rot="20340692">
                <a:off x="1383244" y="4457968"/>
                <a:ext cx="105664" cy="9452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rot="156235">
                <a:off x="1502325" y="3633277"/>
                <a:ext cx="103996" cy="69802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 bwMode="auto">
              <a:xfrm rot="20340692">
                <a:off x="1400158" y="4350965"/>
                <a:ext cx="78351" cy="83491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1156076" y="4550981"/>
              <a:ext cx="1538924" cy="276999"/>
              <a:chOff x="2426314" y="3396865"/>
              <a:chExt cx="1538924" cy="276999"/>
            </a:xfrm>
          </p:grpSpPr>
          <p:sp>
            <p:nvSpPr>
              <p:cNvPr id="494" name="Rectangle 493"/>
              <p:cNvSpPr/>
              <p:nvPr/>
            </p:nvSpPr>
            <p:spPr>
              <a:xfrm>
                <a:off x="2831594" y="3396865"/>
                <a:ext cx="1133644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Blood vessel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495" name="Straight Arrow Connector 494"/>
              <p:cNvCxnSpPr>
                <a:stCxn id="494" idx="1"/>
              </p:cNvCxnSpPr>
              <p:nvPr/>
            </p:nvCxnSpPr>
            <p:spPr bwMode="auto">
              <a:xfrm flipH="1" flipV="1">
                <a:off x="2426314" y="3435039"/>
                <a:ext cx="405280" cy="10032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496" name="Group 495"/>
            <p:cNvGrpSpPr/>
            <p:nvPr/>
          </p:nvGrpSpPr>
          <p:grpSpPr>
            <a:xfrm>
              <a:off x="286147" y="4467261"/>
              <a:ext cx="810714" cy="529303"/>
              <a:chOff x="1620022" y="3436878"/>
              <a:chExt cx="810714" cy="529303"/>
            </a:xfrm>
          </p:grpSpPr>
          <p:sp>
            <p:nvSpPr>
              <p:cNvPr id="497" name="Rectangle 496"/>
              <p:cNvSpPr/>
              <p:nvPr/>
            </p:nvSpPr>
            <p:spPr>
              <a:xfrm>
                <a:off x="1620022" y="3689182"/>
                <a:ext cx="609462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Nerve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498" name="Straight Arrow Connector 497"/>
              <p:cNvCxnSpPr>
                <a:stCxn id="497" idx="0"/>
                <a:endCxn id="179" idx="2"/>
              </p:cNvCxnSpPr>
              <p:nvPr/>
            </p:nvCxnSpPr>
            <p:spPr bwMode="auto">
              <a:xfrm flipV="1">
                <a:off x="1924753" y="3436878"/>
                <a:ext cx="505983" cy="25230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114" name="Group 113"/>
            <p:cNvGrpSpPr/>
            <p:nvPr/>
          </p:nvGrpSpPr>
          <p:grpSpPr>
            <a:xfrm>
              <a:off x="1483866" y="2853690"/>
              <a:ext cx="1345206" cy="601515"/>
              <a:chOff x="1483866" y="2853690"/>
              <a:chExt cx="1345206" cy="601515"/>
            </a:xfrm>
          </p:grpSpPr>
          <p:grpSp>
            <p:nvGrpSpPr>
              <p:cNvPr id="499" name="Group 498"/>
              <p:cNvGrpSpPr/>
              <p:nvPr/>
            </p:nvGrpSpPr>
            <p:grpSpPr>
              <a:xfrm>
                <a:off x="1483866" y="2853690"/>
                <a:ext cx="1345206" cy="417376"/>
                <a:chOff x="2438158" y="3176238"/>
                <a:chExt cx="1345206" cy="417376"/>
              </a:xfrm>
            </p:grpSpPr>
            <p:sp>
              <p:nvSpPr>
                <p:cNvPr id="500" name="Rectangle 499"/>
                <p:cNvSpPr/>
                <p:nvPr/>
              </p:nvSpPr>
              <p:spPr>
                <a:xfrm>
                  <a:off x="2872537" y="3176238"/>
                  <a:ext cx="910827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err="1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Myofibres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501" name="Straight Arrow Connector 500"/>
                <p:cNvCxnSpPr>
                  <a:endCxn id="24" idx="6"/>
                </p:cNvCxnSpPr>
                <p:nvPr/>
              </p:nvCxnSpPr>
              <p:spPr bwMode="auto">
                <a:xfrm flipH="1">
                  <a:off x="2438158" y="3426034"/>
                  <a:ext cx="548498" cy="16758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cxnSp>
            <p:nvCxnSpPr>
              <p:cNvPr id="502" name="Straight Arrow Connector 501"/>
              <p:cNvCxnSpPr>
                <a:endCxn id="26" idx="7"/>
              </p:cNvCxnSpPr>
              <p:nvPr/>
            </p:nvCxnSpPr>
            <p:spPr bwMode="auto">
              <a:xfrm flipH="1">
                <a:off x="1907298" y="3103486"/>
                <a:ext cx="125066" cy="3517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504" name="Group 503"/>
            <p:cNvGrpSpPr/>
            <p:nvPr/>
          </p:nvGrpSpPr>
          <p:grpSpPr>
            <a:xfrm>
              <a:off x="1524381" y="4227436"/>
              <a:ext cx="1237952" cy="251820"/>
              <a:chOff x="2118536" y="3328930"/>
              <a:chExt cx="1237952" cy="251820"/>
            </a:xfrm>
          </p:grpSpPr>
          <p:sp>
            <p:nvSpPr>
              <p:cNvPr id="506" name="Rectangle 505"/>
              <p:cNvSpPr/>
              <p:nvPr/>
            </p:nvSpPr>
            <p:spPr>
              <a:xfrm>
                <a:off x="2529018" y="3328930"/>
                <a:ext cx="827470" cy="2518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Myofibril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507" name="Straight Arrow Connector 506"/>
              <p:cNvCxnSpPr>
                <a:endCxn id="82" idx="3"/>
              </p:cNvCxnSpPr>
              <p:nvPr/>
            </p:nvCxnSpPr>
            <p:spPr bwMode="auto">
              <a:xfrm flipH="1" flipV="1">
                <a:off x="2118536" y="3408967"/>
                <a:ext cx="467720" cy="3893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513" name="Rectangle 512"/>
            <p:cNvSpPr/>
            <p:nvPr/>
          </p:nvSpPr>
          <p:spPr>
            <a:xfrm>
              <a:off x="212569" y="2715585"/>
              <a:ext cx="1936749" cy="2616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i="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TRANSVERSE SECTION</a:t>
              </a:r>
              <a:endParaRPr lang="en-US" sz="1100" b="1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907897" y="3121272"/>
            <a:ext cx="2261084" cy="1177237"/>
            <a:chOff x="2459642" y="3283574"/>
            <a:chExt cx="2261084" cy="1177237"/>
          </a:xfrm>
        </p:grpSpPr>
        <p:grpSp>
          <p:nvGrpSpPr>
            <p:cNvPr id="343" name="Group 342"/>
            <p:cNvGrpSpPr/>
            <p:nvPr/>
          </p:nvGrpSpPr>
          <p:grpSpPr>
            <a:xfrm>
              <a:off x="2459642" y="3538842"/>
              <a:ext cx="2261084" cy="504056"/>
              <a:chOff x="2562930" y="3969284"/>
              <a:chExt cx="1412726" cy="284437"/>
            </a:xfrm>
            <a:scene3d>
              <a:camera prst="orthographicFront">
                <a:rot lat="0" lon="21599960" rev="0"/>
              </a:camera>
              <a:lightRig rig="threePt" dir="t"/>
            </a:scene3d>
          </p:grpSpPr>
          <p:grpSp>
            <p:nvGrpSpPr>
              <p:cNvPr id="310" name="Group 309"/>
              <p:cNvGrpSpPr/>
              <p:nvPr/>
            </p:nvGrpSpPr>
            <p:grpSpPr>
              <a:xfrm>
                <a:off x="2636939" y="4053321"/>
                <a:ext cx="1318898" cy="84539"/>
                <a:chOff x="3831487" y="3680193"/>
                <a:chExt cx="2921185" cy="288032"/>
              </a:xfrm>
            </p:grpSpPr>
            <p:cxnSp>
              <p:nvCxnSpPr>
                <p:cNvPr id="311" name="Straight Connector 310"/>
                <p:cNvCxnSpPr/>
                <p:nvPr/>
              </p:nvCxnSpPr>
              <p:spPr bwMode="auto">
                <a:xfrm>
                  <a:off x="5856001" y="3729381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>
                  <a:off x="5838891" y="375981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 bwMode="auto">
                <a:xfrm>
                  <a:off x="5821782" y="379495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" name="Straight Connector 313"/>
                <p:cNvCxnSpPr/>
                <p:nvPr/>
              </p:nvCxnSpPr>
              <p:spPr bwMode="auto">
                <a:xfrm>
                  <a:off x="5821782" y="382617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>
                  <a:off x="5821782" y="3858284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6" name="Straight Connector 315"/>
                <p:cNvCxnSpPr/>
                <p:nvPr/>
              </p:nvCxnSpPr>
              <p:spPr bwMode="auto">
                <a:xfrm>
                  <a:off x="5838891" y="3888715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7" name="Straight Connector 316"/>
                <p:cNvCxnSpPr/>
                <p:nvPr/>
              </p:nvCxnSpPr>
              <p:spPr bwMode="auto">
                <a:xfrm>
                  <a:off x="5847446" y="391197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8" name="Straight Connector 317"/>
                <p:cNvCxnSpPr/>
                <p:nvPr/>
              </p:nvCxnSpPr>
              <p:spPr bwMode="auto">
                <a:xfrm>
                  <a:off x="5873110" y="3934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9" name="Straight Connector 318"/>
                <p:cNvCxnSpPr/>
                <p:nvPr/>
              </p:nvCxnSpPr>
              <p:spPr bwMode="auto">
                <a:xfrm>
                  <a:off x="5916967" y="3957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0" name="Straight Connector 319"/>
                <p:cNvCxnSpPr/>
                <p:nvPr/>
              </p:nvCxnSpPr>
              <p:spPr bwMode="auto">
                <a:xfrm>
                  <a:off x="5887355" y="37059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1" name="Straight Connector 320"/>
                <p:cNvCxnSpPr/>
                <p:nvPr/>
              </p:nvCxnSpPr>
              <p:spPr bwMode="auto">
                <a:xfrm>
                  <a:off x="4991905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2" name="Straight Connector 321"/>
                <p:cNvCxnSpPr/>
                <p:nvPr/>
              </p:nvCxnSpPr>
              <p:spPr bwMode="auto">
                <a:xfrm>
                  <a:off x="4974795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3" name="Straight Connector 322"/>
                <p:cNvCxnSpPr/>
                <p:nvPr/>
              </p:nvCxnSpPr>
              <p:spPr bwMode="auto">
                <a:xfrm>
                  <a:off x="4957686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>
                  <a:off x="4957686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5" name="Straight Connector 324"/>
                <p:cNvCxnSpPr/>
                <p:nvPr/>
              </p:nvCxnSpPr>
              <p:spPr bwMode="auto">
                <a:xfrm>
                  <a:off x="4957686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6" name="Straight Connector 325"/>
                <p:cNvCxnSpPr/>
                <p:nvPr/>
              </p:nvCxnSpPr>
              <p:spPr bwMode="auto">
                <a:xfrm>
                  <a:off x="4974795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7" name="Straight Connector 326"/>
                <p:cNvCxnSpPr/>
                <p:nvPr/>
              </p:nvCxnSpPr>
              <p:spPr bwMode="auto">
                <a:xfrm>
                  <a:off x="4983350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8" name="Straight Connector 327"/>
                <p:cNvCxnSpPr/>
                <p:nvPr/>
              </p:nvCxnSpPr>
              <p:spPr bwMode="auto">
                <a:xfrm>
                  <a:off x="5009014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9" name="Straight Connector 328"/>
                <p:cNvCxnSpPr/>
                <p:nvPr/>
              </p:nvCxnSpPr>
              <p:spPr bwMode="auto">
                <a:xfrm>
                  <a:off x="5052871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0" name="Straight Connector 329"/>
                <p:cNvCxnSpPr/>
                <p:nvPr/>
              </p:nvCxnSpPr>
              <p:spPr bwMode="auto">
                <a:xfrm>
                  <a:off x="5023259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1" name="Straight Connector 330"/>
                <p:cNvCxnSpPr/>
                <p:nvPr/>
              </p:nvCxnSpPr>
              <p:spPr bwMode="auto">
                <a:xfrm>
                  <a:off x="4102163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>
                  <a:off x="4085053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/>
                <p:cNvCxnSpPr/>
                <p:nvPr/>
              </p:nvCxnSpPr>
              <p:spPr bwMode="auto">
                <a:xfrm>
                  <a:off x="4067944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/>
                <p:cNvCxnSpPr/>
                <p:nvPr/>
              </p:nvCxnSpPr>
              <p:spPr bwMode="auto">
                <a:xfrm>
                  <a:off x="4067944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/>
                <p:cNvCxnSpPr/>
                <p:nvPr/>
              </p:nvCxnSpPr>
              <p:spPr bwMode="auto">
                <a:xfrm>
                  <a:off x="4067944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/>
                <p:cNvCxnSpPr/>
                <p:nvPr/>
              </p:nvCxnSpPr>
              <p:spPr bwMode="auto">
                <a:xfrm>
                  <a:off x="4085053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7" name="Straight Connector 336"/>
                <p:cNvCxnSpPr/>
                <p:nvPr/>
              </p:nvCxnSpPr>
              <p:spPr bwMode="auto">
                <a:xfrm>
                  <a:off x="4093608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8" name="Straight Connector 337"/>
                <p:cNvCxnSpPr/>
                <p:nvPr/>
              </p:nvCxnSpPr>
              <p:spPr bwMode="auto">
                <a:xfrm>
                  <a:off x="4119272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Connector 338"/>
                <p:cNvCxnSpPr/>
                <p:nvPr/>
              </p:nvCxnSpPr>
              <p:spPr bwMode="auto">
                <a:xfrm>
                  <a:off x="4163129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0" name="Straight Connector 339"/>
                <p:cNvCxnSpPr/>
                <p:nvPr/>
              </p:nvCxnSpPr>
              <p:spPr bwMode="auto">
                <a:xfrm>
                  <a:off x="4133517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41" name="Can 340"/>
                <p:cNvSpPr/>
                <p:nvPr/>
              </p:nvSpPr>
              <p:spPr bwMode="auto">
                <a:xfrm rot="5400000">
                  <a:off x="5148064" y="2363616"/>
                  <a:ext cx="288032" cy="2921185"/>
                </a:xfrm>
                <a:prstGeom prst="can">
                  <a:avLst>
                    <a:gd name="adj" fmla="val 52936"/>
                  </a:avLst>
                </a:prstGeom>
                <a:gradFill flip="none" rotWithShape="1">
                  <a:gsLst>
                    <a:gs pos="58000">
                      <a:srgbClr val="FFCC99">
                        <a:alpha val="80000"/>
                      </a:srgbClr>
                    </a:gs>
                    <a:gs pos="40000">
                      <a:srgbClr val="FFCC99">
                        <a:alpha val="80000"/>
                      </a:srgbClr>
                    </a:gs>
                    <a:gs pos="9000">
                      <a:srgbClr val="CC6600">
                        <a:alpha val="80000"/>
                      </a:srgbClr>
                    </a:gs>
                    <a:gs pos="95000">
                      <a:srgbClr val="CC6600">
                        <a:alpha val="80000"/>
                      </a:srgbClr>
                    </a:gs>
                  </a:gsLst>
                  <a:lin ang="0" scaled="1"/>
                  <a:tileRect/>
                </a:gradFill>
                <a:ln w="3175" cap="flat" cmpd="sng" algn="ctr">
                  <a:solidFill>
                    <a:srgbClr val="CC6600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2619310" y="4136549"/>
                <a:ext cx="1318898" cy="84539"/>
                <a:chOff x="3831487" y="3680193"/>
                <a:chExt cx="2921185" cy="288032"/>
              </a:xfrm>
            </p:grpSpPr>
            <p:cxnSp>
              <p:nvCxnSpPr>
                <p:cNvPr id="247" name="Straight Connector 246"/>
                <p:cNvCxnSpPr/>
                <p:nvPr/>
              </p:nvCxnSpPr>
              <p:spPr bwMode="auto">
                <a:xfrm>
                  <a:off x="5856001" y="3729381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>
                  <a:off x="5838891" y="375981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 bwMode="auto">
                <a:xfrm>
                  <a:off x="5821782" y="379495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>
                  <a:off x="5821782" y="382617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1" name="Straight Connector 250"/>
                <p:cNvCxnSpPr/>
                <p:nvPr/>
              </p:nvCxnSpPr>
              <p:spPr bwMode="auto">
                <a:xfrm>
                  <a:off x="5821782" y="3858284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2" name="Straight Connector 251"/>
                <p:cNvCxnSpPr/>
                <p:nvPr/>
              </p:nvCxnSpPr>
              <p:spPr bwMode="auto">
                <a:xfrm>
                  <a:off x="5838891" y="3888715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3" name="Straight Connector 252"/>
                <p:cNvCxnSpPr/>
                <p:nvPr/>
              </p:nvCxnSpPr>
              <p:spPr bwMode="auto">
                <a:xfrm>
                  <a:off x="5847446" y="391197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 bwMode="auto">
                <a:xfrm>
                  <a:off x="5873110" y="3934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5" name="Straight Connector 254"/>
                <p:cNvCxnSpPr/>
                <p:nvPr/>
              </p:nvCxnSpPr>
              <p:spPr bwMode="auto">
                <a:xfrm>
                  <a:off x="5916967" y="3957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6" name="Straight Connector 255"/>
                <p:cNvCxnSpPr/>
                <p:nvPr/>
              </p:nvCxnSpPr>
              <p:spPr bwMode="auto">
                <a:xfrm>
                  <a:off x="5887355" y="37059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>
                  <a:off x="4991905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 bwMode="auto">
                <a:xfrm>
                  <a:off x="4974795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9" name="Straight Connector 258"/>
                <p:cNvCxnSpPr/>
                <p:nvPr/>
              </p:nvCxnSpPr>
              <p:spPr bwMode="auto">
                <a:xfrm>
                  <a:off x="4957686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>
                  <a:off x="4957686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1" name="Straight Connector 260"/>
                <p:cNvCxnSpPr/>
                <p:nvPr/>
              </p:nvCxnSpPr>
              <p:spPr bwMode="auto">
                <a:xfrm>
                  <a:off x="4957686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2" name="Straight Connector 261"/>
                <p:cNvCxnSpPr/>
                <p:nvPr/>
              </p:nvCxnSpPr>
              <p:spPr bwMode="auto">
                <a:xfrm>
                  <a:off x="4974795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3" name="Straight Connector 262"/>
                <p:cNvCxnSpPr/>
                <p:nvPr/>
              </p:nvCxnSpPr>
              <p:spPr bwMode="auto">
                <a:xfrm>
                  <a:off x="4983350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4" name="Straight Connector 263"/>
                <p:cNvCxnSpPr/>
                <p:nvPr/>
              </p:nvCxnSpPr>
              <p:spPr bwMode="auto">
                <a:xfrm>
                  <a:off x="5009014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5" name="Straight Connector 264"/>
                <p:cNvCxnSpPr/>
                <p:nvPr/>
              </p:nvCxnSpPr>
              <p:spPr bwMode="auto">
                <a:xfrm>
                  <a:off x="5052871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6" name="Straight Connector 265"/>
                <p:cNvCxnSpPr/>
                <p:nvPr/>
              </p:nvCxnSpPr>
              <p:spPr bwMode="auto">
                <a:xfrm>
                  <a:off x="5023259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7" name="Straight Connector 266"/>
                <p:cNvCxnSpPr/>
                <p:nvPr/>
              </p:nvCxnSpPr>
              <p:spPr bwMode="auto">
                <a:xfrm>
                  <a:off x="4102163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8" name="Straight Connector 267"/>
                <p:cNvCxnSpPr/>
                <p:nvPr/>
              </p:nvCxnSpPr>
              <p:spPr bwMode="auto">
                <a:xfrm>
                  <a:off x="4085053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9" name="Straight Connector 268"/>
                <p:cNvCxnSpPr/>
                <p:nvPr/>
              </p:nvCxnSpPr>
              <p:spPr bwMode="auto">
                <a:xfrm>
                  <a:off x="4067944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>
                  <a:off x="4067944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1" name="Straight Connector 270"/>
                <p:cNvCxnSpPr/>
                <p:nvPr/>
              </p:nvCxnSpPr>
              <p:spPr bwMode="auto">
                <a:xfrm>
                  <a:off x="4067944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>
                  <a:off x="4085053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3" name="Straight Connector 272"/>
                <p:cNvCxnSpPr/>
                <p:nvPr/>
              </p:nvCxnSpPr>
              <p:spPr bwMode="auto">
                <a:xfrm>
                  <a:off x="4093608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4" name="Straight Connector 273"/>
                <p:cNvCxnSpPr/>
                <p:nvPr/>
              </p:nvCxnSpPr>
              <p:spPr bwMode="auto">
                <a:xfrm>
                  <a:off x="4119272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5" name="Straight Connector 274"/>
                <p:cNvCxnSpPr/>
                <p:nvPr/>
              </p:nvCxnSpPr>
              <p:spPr bwMode="auto">
                <a:xfrm>
                  <a:off x="4163129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6" name="Straight Connector 275"/>
                <p:cNvCxnSpPr/>
                <p:nvPr/>
              </p:nvCxnSpPr>
              <p:spPr bwMode="auto">
                <a:xfrm>
                  <a:off x="4133517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77" name="Can 276"/>
                <p:cNvSpPr/>
                <p:nvPr/>
              </p:nvSpPr>
              <p:spPr bwMode="auto">
                <a:xfrm rot="5400000">
                  <a:off x="5148064" y="2363616"/>
                  <a:ext cx="288032" cy="2921185"/>
                </a:xfrm>
                <a:prstGeom prst="can">
                  <a:avLst>
                    <a:gd name="adj" fmla="val 52936"/>
                  </a:avLst>
                </a:prstGeom>
                <a:gradFill flip="none" rotWithShape="1">
                  <a:gsLst>
                    <a:gs pos="58000">
                      <a:srgbClr val="FFCC99">
                        <a:alpha val="80000"/>
                      </a:srgbClr>
                    </a:gs>
                    <a:gs pos="40000">
                      <a:srgbClr val="FFCC99">
                        <a:alpha val="80000"/>
                      </a:srgbClr>
                    </a:gs>
                    <a:gs pos="9000">
                      <a:srgbClr val="CC6600">
                        <a:alpha val="80000"/>
                      </a:srgbClr>
                    </a:gs>
                    <a:gs pos="95000">
                      <a:srgbClr val="CC6600">
                        <a:alpha val="80000"/>
                      </a:srgbClr>
                    </a:gs>
                  </a:gsLst>
                  <a:lin ang="0" scaled="1"/>
                  <a:tileRect/>
                </a:gradFill>
                <a:ln w="3175" cap="flat" cmpd="sng" algn="ctr">
                  <a:solidFill>
                    <a:srgbClr val="CC6600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4" name="Oval 123"/>
              <p:cNvSpPr/>
              <p:nvPr/>
            </p:nvSpPr>
            <p:spPr bwMode="auto">
              <a:xfrm>
                <a:off x="2815961" y="4194530"/>
                <a:ext cx="137825" cy="55794"/>
              </a:xfrm>
              <a:prstGeom prst="ellipse">
                <a:avLst/>
              </a:prstGeom>
              <a:solidFill>
                <a:srgbClr val="080808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3067917" y="3982999"/>
                <a:ext cx="149206" cy="64912"/>
              </a:xfrm>
              <a:prstGeom prst="ellipse">
                <a:avLst/>
              </a:prstGeom>
              <a:solidFill>
                <a:srgbClr val="080808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50800" h="508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3597256" y="4174876"/>
                <a:ext cx="99981" cy="56216"/>
              </a:xfrm>
              <a:prstGeom prst="ellipse">
                <a:avLst/>
              </a:prstGeom>
              <a:solidFill>
                <a:srgbClr val="080808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50800" h="508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2601387" y="4005064"/>
                <a:ext cx="1318898" cy="84539"/>
                <a:chOff x="3831487" y="3680193"/>
                <a:chExt cx="2921185" cy="288032"/>
              </a:xfrm>
            </p:grpSpPr>
            <p:cxnSp>
              <p:nvCxnSpPr>
                <p:cNvPr id="183" name="Straight Connector 182"/>
                <p:cNvCxnSpPr/>
                <p:nvPr/>
              </p:nvCxnSpPr>
              <p:spPr bwMode="auto">
                <a:xfrm>
                  <a:off x="5856001" y="3729381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4" name="Straight Connector 183"/>
                <p:cNvCxnSpPr/>
                <p:nvPr/>
              </p:nvCxnSpPr>
              <p:spPr bwMode="auto">
                <a:xfrm>
                  <a:off x="5838891" y="375981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5" name="Straight Connector 184"/>
                <p:cNvCxnSpPr/>
                <p:nvPr/>
              </p:nvCxnSpPr>
              <p:spPr bwMode="auto">
                <a:xfrm>
                  <a:off x="5821782" y="379495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6" name="Straight Connector 185"/>
                <p:cNvCxnSpPr/>
                <p:nvPr/>
              </p:nvCxnSpPr>
              <p:spPr bwMode="auto">
                <a:xfrm>
                  <a:off x="5821782" y="382617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7" name="Straight Connector 186"/>
                <p:cNvCxnSpPr/>
                <p:nvPr/>
              </p:nvCxnSpPr>
              <p:spPr bwMode="auto">
                <a:xfrm>
                  <a:off x="5821782" y="3858284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8" name="Straight Connector 187"/>
                <p:cNvCxnSpPr/>
                <p:nvPr/>
              </p:nvCxnSpPr>
              <p:spPr bwMode="auto">
                <a:xfrm>
                  <a:off x="5838891" y="3888715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9" name="Straight Connector 188"/>
                <p:cNvCxnSpPr/>
                <p:nvPr/>
              </p:nvCxnSpPr>
              <p:spPr bwMode="auto">
                <a:xfrm>
                  <a:off x="5847446" y="391197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0" name="Straight Connector 189"/>
                <p:cNvCxnSpPr/>
                <p:nvPr/>
              </p:nvCxnSpPr>
              <p:spPr bwMode="auto">
                <a:xfrm>
                  <a:off x="5873110" y="3934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1" name="Straight Connector 190"/>
                <p:cNvCxnSpPr/>
                <p:nvPr/>
              </p:nvCxnSpPr>
              <p:spPr bwMode="auto">
                <a:xfrm>
                  <a:off x="5916967" y="3957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2" name="Straight Connector 191"/>
                <p:cNvCxnSpPr/>
                <p:nvPr/>
              </p:nvCxnSpPr>
              <p:spPr bwMode="auto">
                <a:xfrm>
                  <a:off x="5887355" y="37059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Straight Connector 192"/>
                <p:cNvCxnSpPr/>
                <p:nvPr/>
              </p:nvCxnSpPr>
              <p:spPr bwMode="auto">
                <a:xfrm>
                  <a:off x="4991905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4" name="Straight Connector 193"/>
                <p:cNvCxnSpPr/>
                <p:nvPr/>
              </p:nvCxnSpPr>
              <p:spPr bwMode="auto">
                <a:xfrm>
                  <a:off x="4974795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5" name="Straight Connector 194"/>
                <p:cNvCxnSpPr/>
                <p:nvPr/>
              </p:nvCxnSpPr>
              <p:spPr bwMode="auto">
                <a:xfrm>
                  <a:off x="4957686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4957686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4957686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4974795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4983350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5009014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5052871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>
                  <a:off x="5023259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4102163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" name="Straight Connector 203"/>
                <p:cNvCxnSpPr/>
                <p:nvPr/>
              </p:nvCxnSpPr>
              <p:spPr bwMode="auto">
                <a:xfrm>
                  <a:off x="4085053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>
                  <a:off x="4067944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" name="Straight Connector 205"/>
                <p:cNvCxnSpPr/>
                <p:nvPr/>
              </p:nvCxnSpPr>
              <p:spPr bwMode="auto">
                <a:xfrm>
                  <a:off x="4067944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7" name="Straight Connector 206"/>
                <p:cNvCxnSpPr/>
                <p:nvPr/>
              </p:nvCxnSpPr>
              <p:spPr bwMode="auto">
                <a:xfrm>
                  <a:off x="4067944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>
                  <a:off x="4085053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9" name="Straight Connector 208"/>
                <p:cNvCxnSpPr/>
                <p:nvPr/>
              </p:nvCxnSpPr>
              <p:spPr bwMode="auto">
                <a:xfrm>
                  <a:off x="4093608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 bwMode="auto">
                <a:xfrm>
                  <a:off x="4119272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1" name="Straight Connector 210"/>
                <p:cNvCxnSpPr/>
                <p:nvPr/>
              </p:nvCxnSpPr>
              <p:spPr bwMode="auto">
                <a:xfrm>
                  <a:off x="4163129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Straight Connector 211"/>
                <p:cNvCxnSpPr/>
                <p:nvPr/>
              </p:nvCxnSpPr>
              <p:spPr bwMode="auto">
                <a:xfrm>
                  <a:off x="4133517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3" name="Can 212"/>
                <p:cNvSpPr/>
                <p:nvPr/>
              </p:nvSpPr>
              <p:spPr bwMode="auto">
                <a:xfrm rot="5400000">
                  <a:off x="5148064" y="2363616"/>
                  <a:ext cx="288032" cy="2921185"/>
                </a:xfrm>
                <a:prstGeom prst="can">
                  <a:avLst>
                    <a:gd name="adj" fmla="val 52936"/>
                  </a:avLst>
                </a:prstGeom>
                <a:gradFill flip="none" rotWithShape="1">
                  <a:gsLst>
                    <a:gs pos="58000">
                      <a:srgbClr val="FFCC99">
                        <a:alpha val="80000"/>
                      </a:srgbClr>
                    </a:gs>
                    <a:gs pos="40000">
                      <a:srgbClr val="FFCC99">
                        <a:alpha val="80000"/>
                      </a:srgbClr>
                    </a:gs>
                    <a:gs pos="9000">
                      <a:srgbClr val="CC6600">
                        <a:alpha val="80000"/>
                      </a:srgbClr>
                    </a:gs>
                    <a:gs pos="95000">
                      <a:srgbClr val="CC6600">
                        <a:alpha val="80000"/>
                      </a:srgbClr>
                    </a:gs>
                  </a:gsLst>
                  <a:lin ang="0" scaled="1"/>
                  <a:tileRect/>
                </a:gradFill>
                <a:ln w="3175" cap="flat" cmpd="sng" algn="ctr">
                  <a:solidFill>
                    <a:srgbClr val="CC6600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78" name="Group 277"/>
              <p:cNvGrpSpPr/>
              <p:nvPr/>
            </p:nvGrpSpPr>
            <p:grpSpPr>
              <a:xfrm>
                <a:off x="2591603" y="4120050"/>
                <a:ext cx="1318898" cy="84539"/>
                <a:chOff x="3831487" y="3680193"/>
                <a:chExt cx="2921185" cy="288032"/>
              </a:xfrm>
            </p:grpSpPr>
            <p:cxnSp>
              <p:nvCxnSpPr>
                <p:cNvPr id="279" name="Straight Connector 278"/>
                <p:cNvCxnSpPr/>
                <p:nvPr/>
              </p:nvCxnSpPr>
              <p:spPr bwMode="auto">
                <a:xfrm>
                  <a:off x="5856001" y="3729381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0" name="Straight Connector 279"/>
                <p:cNvCxnSpPr/>
                <p:nvPr/>
              </p:nvCxnSpPr>
              <p:spPr bwMode="auto">
                <a:xfrm>
                  <a:off x="5838891" y="375981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>
                  <a:off x="5821782" y="379495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>
                  <a:off x="5821782" y="382617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3" name="Straight Connector 282"/>
                <p:cNvCxnSpPr/>
                <p:nvPr/>
              </p:nvCxnSpPr>
              <p:spPr bwMode="auto">
                <a:xfrm>
                  <a:off x="5821782" y="3858284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4" name="Straight Connector 283"/>
                <p:cNvCxnSpPr/>
                <p:nvPr/>
              </p:nvCxnSpPr>
              <p:spPr bwMode="auto">
                <a:xfrm>
                  <a:off x="5838891" y="3888715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 bwMode="auto">
                <a:xfrm>
                  <a:off x="5847446" y="391197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>
                  <a:off x="5873110" y="3934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7" name="Straight Connector 286"/>
                <p:cNvCxnSpPr/>
                <p:nvPr/>
              </p:nvCxnSpPr>
              <p:spPr bwMode="auto">
                <a:xfrm>
                  <a:off x="5916967" y="3957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>
                  <a:off x="5887355" y="37059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 bwMode="auto">
                <a:xfrm>
                  <a:off x="4991905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>
                  <a:off x="4974795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1" name="Straight Connector 290"/>
                <p:cNvCxnSpPr/>
                <p:nvPr/>
              </p:nvCxnSpPr>
              <p:spPr bwMode="auto">
                <a:xfrm>
                  <a:off x="4957686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2" name="Straight Connector 291"/>
                <p:cNvCxnSpPr/>
                <p:nvPr/>
              </p:nvCxnSpPr>
              <p:spPr bwMode="auto">
                <a:xfrm>
                  <a:off x="4957686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" name="Straight Connector 292"/>
                <p:cNvCxnSpPr/>
                <p:nvPr/>
              </p:nvCxnSpPr>
              <p:spPr bwMode="auto">
                <a:xfrm>
                  <a:off x="4957686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 bwMode="auto">
                <a:xfrm>
                  <a:off x="4974795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5" name="Straight Connector 294"/>
                <p:cNvCxnSpPr/>
                <p:nvPr/>
              </p:nvCxnSpPr>
              <p:spPr bwMode="auto">
                <a:xfrm>
                  <a:off x="4983350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 bwMode="auto">
                <a:xfrm>
                  <a:off x="5009014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>
                  <a:off x="5052871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 bwMode="auto">
                <a:xfrm>
                  <a:off x="5023259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" name="Straight Connector 298"/>
                <p:cNvCxnSpPr/>
                <p:nvPr/>
              </p:nvCxnSpPr>
              <p:spPr bwMode="auto">
                <a:xfrm>
                  <a:off x="4102163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 bwMode="auto">
                <a:xfrm>
                  <a:off x="4085053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" name="Straight Connector 300"/>
                <p:cNvCxnSpPr/>
                <p:nvPr/>
              </p:nvCxnSpPr>
              <p:spPr bwMode="auto">
                <a:xfrm>
                  <a:off x="4067944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2" name="Straight Connector 301"/>
                <p:cNvCxnSpPr/>
                <p:nvPr/>
              </p:nvCxnSpPr>
              <p:spPr bwMode="auto">
                <a:xfrm>
                  <a:off x="4067944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3" name="Straight Connector 302"/>
                <p:cNvCxnSpPr/>
                <p:nvPr/>
              </p:nvCxnSpPr>
              <p:spPr bwMode="auto">
                <a:xfrm>
                  <a:off x="4067944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4" name="Straight Connector 303"/>
                <p:cNvCxnSpPr/>
                <p:nvPr/>
              </p:nvCxnSpPr>
              <p:spPr bwMode="auto">
                <a:xfrm>
                  <a:off x="4085053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5" name="Straight Connector 304"/>
                <p:cNvCxnSpPr/>
                <p:nvPr/>
              </p:nvCxnSpPr>
              <p:spPr bwMode="auto">
                <a:xfrm>
                  <a:off x="4093608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>
                  <a:off x="4119272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7" name="Straight Connector 306"/>
                <p:cNvCxnSpPr/>
                <p:nvPr/>
              </p:nvCxnSpPr>
              <p:spPr bwMode="auto">
                <a:xfrm>
                  <a:off x="4163129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8" name="Straight Connector 307"/>
                <p:cNvCxnSpPr/>
                <p:nvPr/>
              </p:nvCxnSpPr>
              <p:spPr bwMode="auto">
                <a:xfrm>
                  <a:off x="4133517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09" name="Can 308"/>
                <p:cNvSpPr/>
                <p:nvPr/>
              </p:nvSpPr>
              <p:spPr bwMode="auto">
                <a:xfrm rot="5400000">
                  <a:off x="5148064" y="2363616"/>
                  <a:ext cx="288032" cy="2921185"/>
                </a:xfrm>
                <a:prstGeom prst="can">
                  <a:avLst>
                    <a:gd name="adj" fmla="val 52936"/>
                  </a:avLst>
                </a:prstGeom>
                <a:gradFill flip="none" rotWithShape="1">
                  <a:gsLst>
                    <a:gs pos="58000">
                      <a:srgbClr val="FFCC99">
                        <a:alpha val="80000"/>
                      </a:srgbClr>
                    </a:gs>
                    <a:gs pos="40000">
                      <a:srgbClr val="FFCC99">
                        <a:alpha val="80000"/>
                      </a:srgbClr>
                    </a:gs>
                    <a:gs pos="9000">
                      <a:srgbClr val="CC6600">
                        <a:alpha val="80000"/>
                      </a:srgbClr>
                    </a:gs>
                    <a:gs pos="95000">
                      <a:srgbClr val="CC6600">
                        <a:alpha val="80000"/>
                      </a:srgbClr>
                    </a:gs>
                  </a:gsLst>
                  <a:lin ang="0" scaled="1"/>
                  <a:tileRect/>
                </a:gradFill>
                <a:ln w="3175" cap="flat" cmpd="sng" algn="ctr">
                  <a:solidFill>
                    <a:srgbClr val="CC6600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4" name="Group 213"/>
              <p:cNvGrpSpPr/>
              <p:nvPr/>
            </p:nvGrpSpPr>
            <p:grpSpPr>
              <a:xfrm>
                <a:off x="2568689" y="4060656"/>
                <a:ext cx="1318898" cy="84539"/>
                <a:chOff x="3831487" y="3680193"/>
                <a:chExt cx="2921185" cy="288032"/>
              </a:xfrm>
            </p:grpSpPr>
            <p:cxnSp>
              <p:nvCxnSpPr>
                <p:cNvPr id="215" name="Straight Connector 214"/>
                <p:cNvCxnSpPr/>
                <p:nvPr/>
              </p:nvCxnSpPr>
              <p:spPr bwMode="auto">
                <a:xfrm>
                  <a:off x="5856001" y="3729381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 bwMode="auto">
                <a:xfrm>
                  <a:off x="5838891" y="375981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Straight Connector 216"/>
                <p:cNvCxnSpPr/>
                <p:nvPr/>
              </p:nvCxnSpPr>
              <p:spPr bwMode="auto">
                <a:xfrm>
                  <a:off x="5821782" y="379495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>
                  <a:off x="5821782" y="382617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>
                  <a:off x="5821782" y="3858284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>
                  <a:off x="5838891" y="3888715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>
                  <a:off x="5847446" y="391197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>
                  <a:off x="5873110" y="3934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 bwMode="auto">
                <a:xfrm>
                  <a:off x="5916967" y="3957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>
                  <a:off x="5887355" y="37059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/>
                <p:cNvCxnSpPr/>
                <p:nvPr/>
              </p:nvCxnSpPr>
              <p:spPr bwMode="auto">
                <a:xfrm>
                  <a:off x="4991905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Straight Connector 225"/>
                <p:cNvCxnSpPr/>
                <p:nvPr/>
              </p:nvCxnSpPr>
              <p:spPr bwMode="auto">
                <a:xfrm>
                  <a:off x="4974795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>
                  <a:off x="4957686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>
                  <a:off x="4957686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Straight Connector 228"/>
                <p:cNvCxnSpPr/>
                <p:nvPr/>
              </p:nvCxnSpPr>
              <p:spPr bwMode="auto">
                <a:xfrm>
                  <a:off x="4957686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>
                  <a:off x="4974795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>
                  <a:off x="4983350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>
                  <a:off x="5009014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Straight Connector 232"/>
                <p:cNvCxnSpPr/>
                <p:nvPr/>
              </p:nvCxnSpPr>
              <p:spPr bwMode="auto">
                <a:xfrm>
                  <a:off x="5052871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>
                  <a:off x="5023259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Straight Connector 234"/>
                <p:cNvCxnSpPr/>
                <p:nvPr/>
              </p:nvCxnSpPr>
              <p:spPr bwMode="auto">
                <a:xfrm>
                  <a:off x="4102163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>
                  <a:off x="4085053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Straight Connector 236"/>
                <p:cNvCxnSpPr/>
                <p:nvPr/>
              </p:nvCxnSpPr>
              <p:spPr bwMode="auto">
                <a:xfrm>
                  <a:off x="4067944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Straight Connector 237"/>
                <p:cNvCxnSpPr/>
                <p:nvPr/>
              </p:nvCxnSpPr>
              <p:spPr bwMode="auto">
                <a:xfrm>
                  <a:off x="4067944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9" name="Straight Connector 238"/>
                <p:cNvCxnSpPr/>
                <p:nvPr/>
              </p:nvCxnSpPr>
              <p:spPr bwMode="auto">
                <a:xfrm>
                  <a:off x="4067944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>
                  <a:off x="4085053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1" name="Straight Connector 240"/>
                <p:cNvCxnSpPr/>
                <p:nvPr/>
              </p:nvCxnSpPr>
              <p:spPr bwMode="auto">
                <a:xfrm>
                  <a:off x="4093608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4119272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>
                  <a:off x="4163129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>
                  <a:off x="4133517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5" name="Can 244"/>
                <p:cNvSpPr/>
                <p:nvPr/>
              </p:nvSpPr>
              <p:spPr bwMode="auto">
                <a:xfrm rot="5400000">
                  <a:off x="5148064" y="2363616"/>
                  <a:ext cx="288032" cy="2921185"/>
                </a:xfrm>
                <a:prstGeom prst="can">
                  <a:avLst>
                    <a:gd name="adj" fmla="val 52936"/>
                  </a:avLst>
                </a:prstGeom>
                <a:gradFill flip="none" rotWithShape="1">
                  <a:gsLst>
                    <a:gs pos="58000">
                      <a:srgbClr val="FFCC99">
                        <a:alpha val="80000"/>
                      </a:srgbClr>
                    </a:gs>
                    <a:gs pos="40000">
                      <a:srgbClr val="FFCC99">
                        <a:alpha val="80000"/>
                      </a:srgbClr>
                    </a:gs>
                    <a:gs pos="9000">
                      <a:srgbClr val="CC6600">
                        <a:alpha val="80000"/>
                      </a:srgbClr>
                    </a:gs>
                    <a:gs pos="95000">
                      <a:srgbClr val="CC6600">
                        <a:alpha val="80000"/>
                      </a:srgbClr>
                    </a:gs>
                  </a:gsLst>
                  <a:lin ang="0" scaled="1"/>
                  <a:tileRect/>
                </a:gradFill>
                <a:ln w="3175" cap="flat" cmpd="sng" algn="ctr">
                  <a:solidFill>
                    <a:srgbClr val="CC6600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9" name="Oval 128"/>
              <p:cNvSpPr/>
              <p:nvPr/>
            </p:nvSpPr>
            <p:spPr bwMode="auto">
              <a:xfrm>
                <a:off x="3179473" y="4094856"/>
                <a:ext cx="154414" cy="84318"/>
              </a:xfrm>
              <a:prstGeom prst="ellipse">
                <a:avLst/>
              </a:prstGeom>
              <a:solidFill>
                <a:srgbClr val="080808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50800" h="508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3632571" y="4032813"/>
                <a:ext cx="83313" cy="45719"/>
              </a:xfrm>
              <a:prstGeom prst="ellipse">
                <a:avLst/>
              </a:prstGeom>
              <a:solidFill>
                <a:srgbClr val="080808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50800" h="508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562930" y="3969284"/>
                <a:ext cx="1412726" cy="284437"/>
              </a:xfrm>
              <a:custGeom>
                <a:avLst/>
                <a:gdLst>
                  <a:gd name="connsiteX0" fmla="*/ 1346356 w 1393948"/>
                  <a:gd name="connsiteY0" fmla="*/ 24905 h 284437"/>
                  <a:gd name="connsiteX1" fmla="*/ 948059 w 1393948"/>
                  <a:gd name="connsiteY1" fmla="*/ 24905 h 284437"/>
                  <a:gd name="connsiteX2" fmla="*/ 718056 w 1393948"/>
                  <a:gd name="connsiteY2" fmla="*/ 24905 h 284437"/>
                  <a:gd name="connsiteX3" fmla="*/ 645129 w 1393948"/>
                  <a:gd name="connsiteY3" fmla="*/ 19295 h 284437"/>
                  <a:gd name="connsiteX4" fmla="*/ 594640 w 1393948"/>
                  <a:gd name="connsiteY4" fmla="*/ 2466 h 284437"/>
                  <a:gd name="connsiteX5" fmla="*/ 538542 w 1393948"/>
                  <a:gd name="connsiteY5" fmla="*/ 2466 h 284437"/>
                  <a:gd name="connsiteX6" fmla="*/ 499274 w 1393948"/>
                  <a:gd name="connsiteY6" fmla="*/ 24905 h 284437"/>
                  <a:gd name="connsiteX7" fmla="*/ 319759 w 1393948"/>
                  <a:gd name="connsiteY7" fmla="*/ 30515 h 284437"/>
                  <a:gd name="connsiteX8" fmla="*/ 106586 w 1393948"/>
                  <a:gd name="connsiteY8" fmla="*/ 36125 h 284437"/>
                  <a:gd name="connsiteX9" fmla="*/ 44878 w 1393948"/>
                  <a:gd name="connsiteY9" fmla="*/ 36125 h 284437"/>
                  <a:gd name="connsiteX10" fmla="*/ 22439 w 1393948"/>
                  <a:gd name="connsiteY10" fmla="*/ 69783 h 284437"/>
                  <a:gd name="connsiteX11" fmla="*/ 0 w 1393948"/>
                  <a:gd name="connsiteY11" fmla="*/ 114662 h 284437"/>
                  <a:gd name="connsiteX12" fmla="*/ 22439 w 1393948"/>
                  <a:gd name="connsiteY12" fmla="*/ 198809 h 284437"/>
                  <a:gd name="connsiteX13" fmla="*/ 61708 w 1393948"/>
                  <a:gd name="connsiteY13" fmla="*/ 260517 h 284437"/>
                  <a:gd name="connsiteX14" fmla="*/ 179514 w 1393948"/>
                  <a:gd name="connsiteY14" fmla="*/ 266127 h 284437"/>
                  <a:gd name="connsiteX15" fmla="*/ 246832 w 1393948"/>
                  <a:gd name="connsiteY15" fmla="*/ 266127 h 284437"/>
                  <a:gd name="connsiteX16" fmla="*/ 291710 w 1393948"/>
                  <a:gd name="connsiteY16" fmla="*/ 282956 h 284437"/>
                  <a:gd name="connsiteX17" fmla="*/ 347808 w 1393948"/>
                  <a:gd name="connsiteY17" fmla="*/ 282956 h 284437"/>
                  <a:gd name="connsiteX18" fmla="*/ 387077 w 1393948"/>
                  <a:gd name="connsiteY18" fmla="*/ 277347 h 284437"/>
                  <a:gd name="connsiteX19" fmla="*/ 415126 w 1393948"/>
                  <a:gd name="connsiteY19" fmla="*/ 260517 h 284437"/>
                  <a:gd name="connsiteX20" fmla="*/ 577811 w 1393948"/>
                  <a:gd name="connsiteY20" fmla="*/ 266127 h 284437"/>
                  <a:gd name="connsiteX21" fmla="*/ 762935 w 1393948"/>
                  <a:gd name="connsiteY21" fmla="*/ 266127 h 284437"/>
                  <a:gd name="connsiteX22" fmla="*/ 987327 w 1393948"/>
                  <a:gd name="connsiteY22" fmla="*/ 260517 h 284437"/>
                  <a:gd name="connsiteX23" fmla="*/ 1020986 w 1393948"/>
                  <a:gd name="connsiteY23" fmla="*/ 266127 h 284437"/>
                  <a:gd name="connsiteX24" fmla="*/ 1093914 w 1393948"/>
                  <a:gd name="connsiteY24" fmla="*/ 271737 h 284437"/>
                  <a:gd name="connsiteX25" fmla="*/ 1183671 w 1393948"/>
                  <a:gd name="connsiteY25" fmla="*/ 260517 h 284437"/>
                  <a:gd name="connsiteX26" fmla="*/ 1295867 w 1393948"/>
                  <a:gd name="connsiteY26" fmla="*/ 266127 h 284437"/>
                  <a:gd name="connsiteX27" fmla="*/ 1357575 w 1393948"/>
                  <a:gd name="connsiteY27" fmla="*/ 266127 h 284437"/>
                  <a:gd name="connsiteX28" fmla="*/ 1391234 w 1393948"/>
                  <a:gd name="connsiteY28" fmla="*/ 221249 h 284437"/>
                  <a:gd name="connsiteX29" fmla="*/ 1391234 w 1393948"/>
                  <a:gd name="connsiteY29" fmla="*/ 142711 h 284437"/>
                  <a:gd name="connsiteX30" fmla="*/ 1385624 w 1393948"/>
                  <a:gd name="connsiteY30" fmla="*/ 69783 h 284437"/>
                  <a:gd name="connsiteX31" fmla="*/ 1346356 w 1393948"/>
                  <a:gd name="connsiteY31" fmla="*/ 24905 h 284437"/>
                  <a:gd name="connsiteX0" fmla="*/ 1346356 w 1411970"/>
                  <a:gd name="connsiteY0" fmla="*/ 24905 h 284437"/>
                  <a:gd name="connsiteX1" fmla="*/ 948059 w 1411970"/>
                  <a:gd name="connsiteY1" fmla="*/ 24905 h 284437"/>
                  <a:gd name="connsiteX2" fmla="*/ 718056 w 1411970"/>
                  <a:gd name="connsiteY2" fmla="*/ 24905 h 284437"/>
                  <a:gd name="connsiteX3" fmla="*/ 645129 w 1411970"/>
                  <a:gd name="connsiteY3" fmla="*/ 19295 h 284437"/>
                  <a:gd name="connsiteX4" fmla="*/ 594640 w 1411970"/>
                  <a:gd name="connsiteY4" fmla="*/ 2466 h 284437"/>
                  <a:gd name="connsiteX5" fmla="*/ 538542 w 1411970"/>
                  <a:gd name="connsiteY5" fmla="*/ 2466 h 284437"/>
                  <a:gd name="connsiteX6" fmla="*/ 499274 w 1411970"/>
                  <a:gd name="connsiteY6" fmla="*/ 24905 h 284437"/>
                  <a:gd name="connsiteX7" fmla="*/ 319759 w 1411970"/>
                  <a:gd name="connsiteY7" fmla="*/ 30515 h 284437"/>
                  <a:gd name="connsiteX8" fmla="*/ 106586 w 1411970"/>
                  <a:gd name="connsiteY8" fmla="*/ 36125 h 284437"/>
                  <a:gd name="connsiteX9" fmla="*/ 44878 w 1411970"/>
                  <a:gd name="connsiteY9" fmla="*/ 36125 h 284437"/>
                  <a:gd name="connsiteX10" fmla="*/ 22439 w 1411970"/>
                  <a:gd name="connsiteY10" fmla="*/ 69783 h 284437"/>
                  <a:gd name="connsiteX11" fmla="*/ 0 w 1411970"/>
                  <a:gd name="connsiteY11" fmla="*/ 114662 h 284437"/>
                  <a:gd name="connsiteX12" fmla="*/ 22439 w 1411970"/>
                  <a:gd name="connsiteY12" fmla="*/ 198809 h 284437"/>
                  <a:gd name="connsiteX13" fmla="*/ 61708 w 1411970"/>
                  <a:gd name="connsiteY13" fmla="*/ 260517 h 284437"/>
                  <a:gd name="connsiteX14" fmla="*/ 179514 w 1411970"/>
                  <a:gd name="connsiteY14" fmla="*/ 266127 h 284437"/>
                  <a:gd name="connsiteX15" fmla="*/ 246832 w 1411970"/>
                  <a:gd name="connsiteY15" fmla="*/ 266127 h 284437"/>
                  <a:gd name="connsiteX16" fmla="*/ 291710 w 1411970"/>
                  <a:gd name="connsiteY16" fmla="*/ 282956 h 284437"/>
                  <a:gd name="connsiteX17" fmla="*/ 347808 w 1411970"/>
                  <a:gd name="connsiteY17" fmla="*/ 282956 h 284437"/>
                  <a:gd name="connsiteX18" fmla="*/ 387077 w 1411970"/>
                  <a:gd name="connsiteY18" fmla="*/ 277347 h 284437"/>
                  <a:gd name="connsiteX19" fmla="*/ 415126 w 1411970"/>
                  <a:gd name="connsiteY19" fmla="*/ 260517 h 284437"/>
                  <a:gd name="connsiteX20" fmla="*/ 577811 w 1411970"/>
                  <a:gd name="connsiteY20" fmla="*/ 266127 h 284437"/>
                  <a:gd name="connsiteX21" fmla="*/ 762935 w 1411970"/>
                  <a:gd name="connsiteY21" fmla="*/ 266127 h 284437"/>
                  <a:gd name="connsiteX22" fmla="*/ 987327 w 1411970"/>
                  <a:gd name="connsiteY22" fmla="*/ 260517 h 284437"/>
                  <a:gd name="connsiteX23" fmla="*/ 1020986 w 1411970"/>
                  <a:gd name="connsiteY23" fmla="*/ 266127 h 284437"/>
                  <a:gd name="connsiteX24" fmla="*/ 1093914 w 1411970"/>
                  <a:gd name="connsiteY24" fmla="*/ 271737 h 284437"/>
                  <a:gd name="connsiteX25" fmla="*/ 1183671 w 1411970"/>
                  <a:gd name="connsiteY25" fmla="*/ 260517 h 284437"/>
                  <a:gd name="connsiteX26" fmla="*/ 1295867 w 1411970"/>
                  <a:gd name="connsiteY26" fmla="*/ 266127 h 284437"/>
                  <a:gd name="connsiteX27" fmla="*/ 1357575 w 1411970"/>
                  <a:gd name="connsiteY27" fmla="*/ 266127 h 284437"/>
                  <a:gd name="connsiteX28" fmla="*/ 1391234 w 1411970"/>
                  <a:gd name="connsiteY28" fmla="*/ 221249 h 284437"/>
                  <a:gd name="connsiteX29" fmla="*/ 1411921 w 1411970"/>
                  <a:gd name="connsiteY29" fmla="*/ 142711 h 284437"/>
                  <a:gd name="connsiteX30" fmla="*/ 1385624 w 1411970"/>
                  <a:gd name="connsiteY30" fmla="*/ 69783 h 284437"/>
                  <a:gd name="connsiteX31" fmla="*/ 1346356 w 1411970"/>
                  <a:gd name="connsiteY31" fmla="*/ 24905 h 284437"/>
                  <a:gd name="connsiteX0" fmla="*/ 1347112 w 1412726"/>
                  <a:gd name="connsiteY0" fmla="*/ 24905 h 284437"/>
                  <a:gd name="connsiteX1" fmla="*/ 948815 w 1412726"/>
                  <a:gd name="connsiteY1" fmla="*/ 24905 h 284437"/>
                  <a:gd name="connsiteX2" fmla="*/ 718812 w 1412726"/>
                  <a:gd name="connsiteY2" fmla="*/ 24905 h 284437"/>
                  <a:gd name="connsiteX3" fmla="*/ 645885 w 1412726"/>
                  <a:gd name="connsiteY3" fmla="*/ 19295 h 284437"/>
                  <a:gd name="connsiteX4" fmla="*/ 595396 w 1412726"/>
                  <a:gd name="connsiteY4" fmla="*/ 2466 h 284437"/>
                  <a:gd name="connsiteX5" fmla="*/ 539298 w 1412726"/>
                  <a:gd name="connsiteY5" fmla="*/ 2466 h 284437"/>
                  <a:gd name="connsiteX6" fmla="*/ 500030 w 1412726"/>
                  <a:gd name="connsiteY6" fmla="*/ 24905 h 284437"/>
                  <a:gd name="connsiteX7" fmla="*/ 320515 w 1412726"/>
                  <a:gd name="connsiteY7" fmla="*/ 30515 h 284437"/>
                  <a:gd name="connsiteX8" fmla="*/ 107342 w 1412726"/>
                  <a:gd name="connsiteY8" fmla="*/ 36125 h 284437"/>
                  <a:gd name="connsiteX9" fmla="*/ 45634 w 1412726"/>
                  <a:gd name="connsiteY9" fmla="*/ 36125 h 284437"/>
                  <a:gd name="connsiteX10" fmla="*/ 23195 w 1412726"/>
                  <a:gd name="connsiteY10" fmla="*/ 69783 h 284437"/>
                  <a:gd name="connsiteX11" fmla="*/ 756 w 1412726"/>
                  <a:gd name="connsiteY11" fmla="*/ 114662 h 284437"/>
                  <a:gd name="connsiteX12" fmla="*/ 10782 w 1412726"/>
                  <a:gd name="connsiteY12" fmla="*/ 198809 h 284437"/>
                  <a:gd name="connsiteX13" fmla="*/ 62464 w 1412726"/>
                  <a:gd name="connsiteY13" fmla="*/ 260517 h 284437"/>
                  <a:gd name="connsiteX14" fmla="*/ 180270 w 1412726"/>
                  <a:gd name="connsiteY14" fmla="*/ 266127 h 284437"/>
                  <a:gd name="connsiteX15" fmla="*/ 247588 w 1412726"/>
                  <a:gd name="connsiteY15" fmla="*/ 266127 h 284437"/>
                  <a:gd name="connsiteX16" fmla="*/ 292466 w 1412726"/>
                  <a:gd name="connsiteY16" fmla="*/ 282956 h 284437"/>
                  <a:gd name="connsiteX17" fmla="*/ 348564 w 1412726"/>
                  <a:gd name="connsiteY17" fmla="*/ 282956 h 284437"/>
                  <a:gd name="connsiteX18" fmla="*/ 387833 w 1412726"/>
                  <a:gd name="connsiteY18" fmla="*/ 277347 h 284437"/>
                  <a:gd name="connsiteX19" fmla="*/ 415882 w 1412726"/>
                  <a:gd name="connsiteY19" fmla="*/ 260517 h 284437"/>
                  <a:gd name="connsiteX20" fmla="*/ 578567 w 1412726"/>
                  <a:gd name="connsiteY20" fmla="*/ 266127 h 284437"/>
                  <a:gd name="connsiteX21" fmla="*/ 763691 w 1412726"/>
                  <a:gd name="connsiteY21" fmla="*/ 266127 h 284437"/>
                  <a:gd name="connsiteX22" fmla="*/ 988083 w 1412726"/>
                  <a:gd name="connsiteY22" fmla="*/ 260517 h 284437"/>
                  <a:gd name="connsiteX23" fmla="*/ 1021742 w 1412726"/>
                  <a:gd name="connsiteY23" fmla="*/ 266127 h 284437"/>
                  <a:gd name="connsiteX24" fmla="*/ 1094670 w 1412726"/>
                  <a:gd name="connsiteY24" fmla="*/ 271737 h 284437"/>
                  <a:gd name="connsiteX25" fmla="*/ 1184427 w 1412726"/>
                  <a:gd name="connsiteY25" fmla="*/ 260517 h 284437"/>
                  <a:gd name="connsiteX26" fmla="*/ 1296623 w 1412726"/>
                  <a:gd name="connsiteY26" fmla="*/ 266127 h 284437"/>
                  <a:gd name="connsiteX27" fmla="*/ 1358331 w 1412726"/>
                  <a:gd name="connsiteY27" fmla="*/ 266127 h 284437"/>
                  <a:gd name="connsiteX28" fmla="*/ 1391990 w 1412726"/>
                  <a:gd name="connsiteY28" fmla="*/ 221249 h 284437"/>
                  <a:gd name="connsiteX29" fmla="*/ 1412677 w 1412726"/>
                  <a:gd name="connsiteY29" fmla="*/ 142711 h 284437"/>
                  <a:gd name="connsiteX30" fmla="*/ 1386380 w 1412726"/>
                  <a:gd name="connsiteY30" fmla="*/ 69783 h 284437"/>
                  <a:gd name="connsiteX31" fmla="*/ 1347112 w 1412726"/>
                  <a:gd name="connsiteY31" fmla="*/ 24905 h 28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12726" h="284437">
                    <a:moveTo>
                      <a:pt x="1347112" y="24905"/>
                    </a:moveTo>
                    <a:lnTo>
                      <a:pt x="948815" y="24905"/>
                    </a:lnTo>
                    <a:lnTo>
                      <a:pt x="718812" y="24905"/>
                    </a:lnTo>
                    <a:cubicBezTo>
                      <a:pt x="668324" y="23970"/>
                      <a:pt x="666454" y="23035"/>
                      <a:pt x="645885" y="19295"/>
                    </a:cubicBezTo>
                    <a:cubicBezTo>
                      <a:pt x="625316" y="15555"/>
                      <a:pt x="613160" y="5271"/>
                      <a:pt x="595396" y="2466"/>
                    </a:cubicBezTo>
                    <a:cubicBezTo>
                      <a:pt x="577631" y="-339"/>
                      <a:pt x="555192" y="-1274"/>
                      <a:pt x="539298" y="2466"/>
                    </a:cubicBezTo>
                    <a:cubicBezTo>
                      <a:pt x="523404" y="6206"/>
                      <a:pt x="536494" y="20230"/>
                      <a:pt x="500030" y="24905"/>
                    </a:cubicBezTo>
                    <a:cubicBezTo>
                      <a:pt x="463566" y="29580"/>
                      <a:pt x="320515" y="30515"/>
                      <a:pt x="320515" y="30515"/>
                    </a:cubicBezTo>
                    <a:lnTo>
                      <a:pt x="107342" y="36125"/>
                    </a:lnTo>
                    <a:cubicBezTo>
                      <a:pt x="61529" y="37060"/>
                      <a:pt x="59658" y="30515"/>
                      <a:pt x="45634" y="36125"/>
                    </a:cubicBezTo>
                    <a:cubicBezTo>
                      <a:pt x="31610" y="41735"/>
                      <a:pt x="30675" y="56694"/>
                      <a:pt x="23195" y="69783"/>
                    </a:cubicBezTo>
                    <a:cubicBezTo>
                      <a:pt x="15715" y="82873"/>
                      <a:pt x="2825" y="93158"/>
                      <a:pt x="756" y="114662"/>
                    </a:cubicBezTo>
                    <a:cubicBezTo>
                      <a:pt x="-1313" y="136166"/>
                      <a:pt x="497" y="174500"/>
                      <a:pt x="10782" y="198809"/>
                    </a:cubicBezTo>
                    <a:cubicBezTo>
                      <a:pt x="21067" y="223118"/>
                      <a:pt x="34216" y="249297"/>
                      <a:pt x="62464" y="260517"/>
                    </a:cubicBezTo>
                    <a:cubicBezTo>
                      <a:pt x="90712" y="271737"/>
                      <a:pt x="149416" y="265192"/>
                      <a:pt x="180270" y="266127"/>
                    </a:cubicBezTo>
                    <a:cubicBezTo>
                      <a:pt x="211124" y="267062"/>
                      <a:pt x="228889" y="263322"/>
                      <a:pt x="247588" y="266127"/>
                    </a:cubicBezTo>
                    <a:cubicBezTo>
                      <a:pt x="266287" y="268932"/>
                      <a:pt x="275637" y="280151"/>
                      <a:pt x="292466" y="282956"/>
                    </a:cubicBezTo>
                    <a:cubicBezTo>
                      <a:pt x="309295" y="285761"/>
                      <a:pt x="332670" y="283891"/>
                      <a:pt x="348564" y="282956"/>
                    </a:cubicBezTo>
                    <a:cubicBezTo>
                      <a:pt x="364458" y="282021"/>
                      <a:pt x="376613" y="281087"/>
                      <a:pt x="387833" y="277347"/>
                    </a:cubicBezTo>
                    <a:cubicBezTo>
                      <a:pt x="399053" y="273607"/>
                      <a:pt x="384093" y="262387"/>
                      <a:pt x="415882" y="260517"/>
                    </a:cubicBezTo>
                    <a:cubicBezTo>
                      <a:pt x="447671" y="258647"/>
                      <a:pt x="520599" y="265192"/>
                      <a:pt x="578567" y="266127"/>
                    </a:cubicBezTo>
                    <a:cubicBezTo>
                      <a:pt x="636535" y="267062"/>
                      <a:pt x="695438" y="267062"/>
                      <a:pt x="763691" y="266127"/>
                    </a:cubicBezTo>
                    <a:cubicBezTo>
                      <a:pt x="831944" y="265192"/>
                      <a:pt x="945075" y="260517"/>
                      <a:pt x="988083" y="260517"/>
                    </a:cubicBezTo>
                    <a:cubicBezTo>
                      <a:pt x="1031091" y="260517"/>
                      <a:pt x="1003978" y="264257"/>
                      <a:pt x="1021742" y="266127"/>
                    </a:cubicBezTo>
                    <a:cubicBezTo>
                      <a:pt x="1039506" y="267997"/>
                      <a:pt x="1067556" y="272672"/>
                      <a:pt x="1094670" y="271737"/>
                    </a:cubicBezTo>
                    <a:cubicBezTo>
                      <a:pt x="1121784" y="270802"/>
                      <a:pt x="1150768" y="261452"/>
                      <a:pt x="1184427" y="260517"/>
                    </a:cubicBezTo>
                    <a:cubicBezTo>
                      <a:pt x="1218086" y="259582"/>
                      <a:pt x="1267639" y="265192"/>
                      <a:pt x="1296623" y="266127"/>
                    </a:cubicBezTo>
                    <a:cubicBezTo>
                      <a:pt x="1325607" y="267062"/>
                      <a:pt x="1342437" y="273607"/>
                      <a:pt x="1358331" y="266127"/>
                    </a:cubicBezTo>
                    <a:cubicBezTo>
                      <a:pt x="1374225" y="258647"/>
                      <a:pt x="1382932" y="241818"/>
                      <a:pt x="1391990" y="221249"/>
                    </a:cubicBezTo>
                    <a:cubicBezTo>
                      <a:pt x="1401048" y="200680"/>
                      <a:pt x="1413612" y="167955"/>
                      <a:pt x="1412677" y="142711"/>
                    </a:cubicBezTo>
                    <a:cubicBezTo>
                      <a:pt x="1411742" y="117467"/>
                      <a:pt x="1397308" y="89417"/>
                      <a:pt x="1386380" y="69783"/>
                    </a:cubicBezTo>
                    <a:cubicBezTo>
                      <a:pt x="1375453" y="50149"/>
                      <a:pt x="1359733" y="44072"/>
                      <a:pt x="1347112" y="24905"/>
                    </a:cubicBezTo>
                    <a:close/>
                  </a:path>
                </a:pathLst>
              </a:custGeom>
              <a:gradFill>
                <a:gsLst>
                  <a:gs pos="58000">
                    <a:srgbClr val="FFCC99">
                      <a:alpha val="50000"/>
                    </a:srgbClr>
                  </a:gs>
                  <a:gs pos="40000">
                    <a:srgbClr val="FFCC99">
                      <a:alpha val="50000"/>
                    </a:srgbClr>
                  </a:gs>
                  <a:gs pos="9000">
                    <a:srgbClr val="CC6600">
                      <a:alpha val="50000"/>
                    </a:srgbClr>
                  </a:gs>
                  <a:gs pos="95000">
                    <a:srgbClr val="CC6600">
                      <a:alpha val="50000"/>
                    </a:srgbClr>
                  </a:gs>
                </a:gsLst>
                <a:lin ang="0" scaled="1"/>
              </a:gradFill>
              <a:ln w="317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08" name="Group 507"/>
            <p:cNvGrpSpPr/>
            <p:nvPr/>
          </p:nvGrpSpPr>
          <p:grpSpPr>
            <a:xfrm>
              <a:off x="3568968" y="3847429"/>
              <a:ext cx="802981" cy="613382"/>
              <a:chOff x="1714914" y="2499934"/>
              <a:chExt cx="802981" cy="613382"/>
            </a:xfrm>
          </p:grpSpPr>
          <p:grpSp>
            <p:nvGrpSpPr>
              <p:cNvPr id="509" name="Group 508"/>
              <p:cNvGrpSpPr/>
              <p:nvPr/>
            </p:nvGrpSpPr>
            <p:grpSpPr>
              <a:xfrm>
                <a:off x="1714914" y="2499934"/>
                <a:ext cx="802981" cy="613382"/>
                <a:chOff x="2669206" y="2822482"/>
                <a:chExt cx="802981" cy="613382"/>
              </a:xfrm>
            </p:grpSpPr>
            <p:sp>
              <p:nvSpPr>
                <p:cNvPr id="511" name="Rectangle 510"/>
                <p:cNvSpPr/>
                <p:nvPr/>
              </p:nvSpPr>
              <p:spPr>
                <a:xfrm>
                  <a:off x="2825856" y="3158865"/>
                  <a:ext cx="646331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Nuclei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512" name="Straight Arrow Connector 511"/>
                <p:cNvCxnSpPr/>
                <p:nvPr/>
              </p:nvCxnSpPr>
              <p:spPr bwMode="auto">
                <a:xfrm flipH="1" flipV="1">
                  <a:off x="2669206" y="2822482"/>
                  <a:ext cx="362848" cy="368177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cxnSp>
            <p:nvCxnSpPr>
              <p:cNvPr id="510" name="Straight Arrow Connector 509"/>
              <p:cNvCxnSpPr>
                <a:endCxn id="342" idx="24"/>
              </p:cNvCxnSpPr>
              <p:nvPr/>
            </p:nvCxnSpPr>
            <p:spPr bwMode="auto">
              <a:xfrm flipV="1">
                <a:off x="2282453" y="2672897"/>
                <a:ext cx="75167" cy="18624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515" name="Rectangle 514"/>
            <p:cNvSpPr/>
            <p:nvPr/>
          </p:nvSpPr>
          <p:spPr>
            <a:xfrm>
              <a:off x="2563732" y="3283574"/>
              <a:ext cx="2047355" cy="2616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i="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LONGITUDINAL SECTION</a:t>
              </a:r>
              <a:endParaRPr lang="en-US" sz="1100" b="1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230867" y="867013"/>
            <a:ext cx="2641192" cy="826672"/>
            <a:chOff x="630156" y="1143746"/>
            <a:chExt cx="3516606" cy="1347653"/>
          </a:xfrm>
        </p:grpSpPr>
        <p:grpSp>
          <p:nvGrpSpPr>
            <p:cNvPr id="345" name="Group 344"/>
            <p:cNvGrpSpPr/>
            <p:nvPr/>
          </p:nvGrpSpPr>
          <p:grpSpPr>
            <a:xfrm>
              <a:off x="630156" y="1250293"/>
              <a:ext cx="3516606" cy="953394"/>
              <a:chOff x="256559" y="1268760"/>
              <a:chExt cx="4525337" cy="1230357"/>
            </a:xfrm>
          </p:grpSpPr>
          <p:grpSp>
            <p:nvGrpSpPr>
              <p:cNvPr id="358" name="Group 357"/>
              <p:cNvGrpSpPr/>
              <p:nvPr/>
            </p:nvGrpSpPr>
            <p:grpSpPr>
              <a:xfrm rot="190864">
                <a:off x="1169083" y="2006045"/>
                <a:ext cx="2990253" cy="493072"/>
                <a:chOff x="5622582" y="4888995"/>
                <a:chExt cx="2317643" cy="592949"/>
              </a:xfrm>
            </p:grpSpPr>
            <p:sp>
              <p:nvSpPr>
                <p:cNvPr id="372" name="Freeform 371"/>
                <p:cNvSpPr/>
                <p:nvPr/>
              </p:nvSpPr>
              <p:spPr bwMode="auto">
                <a:xfrm>
                  <a:off x="5622582" y="4888995"/>
                  <a:ext cx="2309286" cy="592949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14 w 2124654"/>
                    <a:gd name="connsiteY0" fmla="*/ 772797 h 1606769"/>
                    <a:gd name="connsiteX1" fmla="*/ 717191 w 2124654"/>
                    <a:gd name="connsiteY1" fmla="*/ 91480 h 1606769"/>
                    <a:gd name="connsiteX2" fmla="*/ 1443332 w 2124654"/>
                    <a:gd name="connsiteY2" fmla="*/ 82515 h 1606769"/>
                    <a:gd name="connsiteX3" fmla="*/ 2124650 w 2124654"/>
                    <a:gd name="connsiteY3" fmla="*/ 790727 h 1606769"/>
                    <a:gd name="connsiteX4" fmla="*/ 1452297 w 2124654"/>
                    <a:gd name="connsiteY4" fmla="*/ 1498939 h 1606769"/>
                    <a:gd name="connsiteX5" fmla="*/ 699896 w 2124654"/>
                    <a:gd name="connsiteY5" fmla="*/ 1534260 h 1606769"/>
                    <a:gd name="connsiteX6" fmla="*/ 14 w 2124654"/>
                    <a:gd name="connsiteY6" fmla="*/ 772797 h 1606769"/>
                    <a:gd name="connsiteX0" fmla="*/ 283 w 2124922"/>
                    <a:gd name="connsiteY0" fmla="*/ 695962 h 1529934"/>
                    <a:gd name="connsiteX1" fmla="*/ 625820 w 2124922"/>
                    <a:gd name="connsiteY1" fmla="*/ 397295 h 1529934"/>
                    <a:gd name="connsiteX2" fmla="*/ 1443601 w 2124922"/>
                    <a:gd name="connsiteY2" fmla="*/ 5680 h 1529934"/>
                    <a:gd name="connsiteX3" fmla="*/ 2124919 w 2124922"/>
                    <a:gd name="connsiteY3" fmla="*/ 713892 h 1529934"/>
                    <a:gd name="connsiteX4" fmla="*/ 1452566 w 2124922"/>
                    <a:gd name="connsiteY4" fmla="*/ 1422104 h 1529934"/>
                    <a:gd name="connsiteX5" fmla="*/ 700165 w 2124922"/>
                    <a:gd name="connsiteY5" fmla="*/ 1457425 h 1529934"/>
                    <a:gd name="connsiteX6" fmla="*/ 283 w 2124922"/>
                    <a:gd name="connsiteY6" fmla="*/ 695962 h 1529934"/>
                    <a:gd name="connsiteX0" fmla="*/ 283 w 2124933"/>
                    <a:gd name="connsiteY0" fmla="*/ 324433 h 1158405"/>
                    <a:gd name="connsiteX1" fmla="*/ 625820 w 2124933"/>
                    <a:gd name="connsiteY1" fmla="*/ 25766 h 1158405"/>
                    <a:gd name="connsiteX2" fmla="*/ 1435270 w 2124933"/>
                    <a:gd name="connsiteY2" fmla="*/ 51589 h 1158405"/>
                    <a:gd name="connsiteX3" fmla="*/ 2124919 w 2124933"/>
                    <a:gd name="connsiteY3" fmla="*/ 342363 h 1158405"/>
                    <a:gd name="connsiteX4" fmla="*/ 1452566 w 2124933"/>
                    <a:gd name="connsiteY4" fmla="*/ 1050575 h 1158405"/>
                    <a:gd name="connsiteX5" fmla="*/ 700165 w 2124933"/>
                    <a:gd name="connsiteY5" fmla="*/ 1085896 h 1158405"/>
                    <a:gd name="connsiteX6" fmla="*/ 283 w 2124933"/>
                    <a:gd name="connsiteY6" fmla="*/ 324433 h 1158405"/>
                    <a:gd name="connsiteX0" fmla="*/ 283 w 2124933"/>
                    <a:gd name="connsiteY0" fmla="*/ 308970 h 1142942"/>
                    <a:gd name="connsiteX1" fmla="*/ 625820 w 2124933"/>
                    <a:gd name="connsiteY1" fmla="*/ 10303 h 1142942"/>
                    <a:gd name="connsiteX2" fmla="*/ 1435270 w 2124933"/>
                    <a:gd name="connsiteY2" fmla="*/ 36126 h 1142942"/>
                    <a:gd name="connsiteX3" fmla="*/ 2124919 w 2124933"/>
                    <a:gd name="connsiteY3" fmla="*/ 326900 h 1142942"/>
                    <a:gd name="connsiteX4" fmla="*/ 1452566 w 2124933"/>
                    <a:gd name="connsiteY4" fmla="*/ 1035112 h 1142942"/>
                    <a:gd name="connsiteX5" fmla="*/ 700165 w 2124933"/>
                    <a:gd name="connsiteY5" fmla="*/ 1070433 h 1142942"/>
                    <a:gd name="connsiteX6" fmla="*/ 283 w 2124933"/>
                    <a:gd name="connsiteY6" fmla="*/ 308970 h 1142942"/>
                    <a:gd name="connsiteX0" fmla="*/ 320 w 2124970"/>
                    <a:gd name="connsiteY0" fmla="*/ 305181 h 1139153"/>
                    <a:gd name="connsiteX1" fmla="*/ 625857 w 2124970"/>
                    <a:gd name="connsiteY1" fmla="*/ 6514 h 1139153"/>
                    <a:gd name="connsiteX2" fmla="*/ 1435307 w 2124970"/>
                    <a:gd name="connsiteY2" fmla="*/ 32337 h 1139153"/>
                    <a:gd name="connsiteX3" fmla="*/ 2124956 w 2124970"/>
                    <a:gd name="connsiteY3" fmla="*/ 323111 h 1139153"/>
                    <a:gd name="connsiteX4" fmla="*/ 1452603 w 2124970"/>
                    <a:gd name="connsiteY4" fmla="*/ 1031323 h 1139153"/>
                    <a:gd name="connsiteX5" fmla="*/ 700202 w 2124970"/>
                    <a:gd name="connsiteY5" fmla="*/ 1066644 h 1139153"/>
                    <a:gd name="connsiteX6" fmla="*/ 320 w 2124970"/>
                    <a:gd name="connsiteY6" fmla="*/ 305181 h 1139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970" h="1139153">
                      <a:moveTo>
                        <a:pt x="320" y="305181"/>
                      </a:moveTo>
                      <a:cubicBezTo>
                        <a:pt x="-12071" y="128493"/>
                        <a:pt x="336707" y="-34980"/>
                        <a:pt x="625857" y="6514"/>
                      </a:cubicBezTo>
                      <a:cubicBezTo>
                        <a:pt x="915007" y="48008"/>
                        <a:pt x="1152133" y="83930"/>
                        <a:pt x="1435307" y="32337"/>
                      </a:cubicBezTo>
                      <a:cubicBezTo>
                        <a:pt x="1718481" y="-19256"/>
                        <a:pt x="2122073" y="156613"/>
                        <a:pt x="2124956" y="323111"/>
                      </a:cubicBezTo>
                      <a:cubicBezTo>
                        <a:pt x="2127839" y="489609"/>
                        <a:pt x="1688673" y="910300"/>
                        <a:pt x="1452603" y="1031323"/>
                      </a:cubicBezTo>
                      <a:cubicBezTo>
                        <a:pt x="1216533" y="1152346"/>
                        <a:pt x="945237" y="1181691"/>
                        <a:pt x="700202" y="1066644"/>
                      </a:cubicBezTo>
                      <a:cubicBezTo>
                        <a:pt x="455167" y="951597"/>
                        <a:pt x="12711" y="481869"/>
                        <a:pt x="320" y="30518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000">
                      <a:srgbClr val="FFCC99"/>
                    </a:gs>
                    <a:gs pos="16000">
                      <a:srgbClr val="CC6600"/>
                    </a:gs>
                    <a:gs pos="89000">
                      <a:srgbClr val="CC6600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morning" dir="t"/>
                </a:scene3d>
                <a:sp3d prstMaterial="flat">
                  <a:bevelT w="355600" h="292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5629673" y="4901037"/>
                  <a:ext cx="2308937" cy="497945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8"/>
                    <a:gd name="connsiteY0" fmla="*/ 683809 h 1507795"/>
                    <a:gd name="connsiteX1" fmla="*/ 717181 w 2124648"/>
                    <a:gd name="connsiteY1" fmla="*/ 2492 h 1507795"/>
                    <a:gd name="connsiteX2" fmla="*/ 1465272 w 2124648"/>
                    <a:gd name="connsiteY2" fmla="*/ 463159 h 1507795"/>
                    <a:gd name="connsiteX3" fmla="*/ 2124640 w 2124648"/>
                    <a:gd name="connsiteY3" fmla="*/ 701739 h 1507795"/>
                    <a:gd name="connsiteX4" fmla="*/ 1452287 w 2124648"/>
                    <a:gd name="connsiteY4" fmla="*/ 1409951 h 1507795"/>
                    <a:gd name="connsiteX5" fmla="*/ 708216 w 2124648"/>
                    <a:gd name="connsiteY5" fmla="*/ 1427880 h 1507795"/>
                    <a:gd name="connsiteX6" fmla="*/ 4 w 2124648"/>
                    <a:gd name="connsiteY6" fmla="*/ 683809 h 1507795"/>
                    <a:gd name="connsiteX0" fmla="*/ 4 w 2124648"/>
                    <a:gd name="connsiteY0" fmla="*/ 279624 h 1103610"/>
                    <a:gd name="connsiteX1" fmla="*/ 717181 w 2124648"/>
                    <a:gd name="connsiteY1" fmla="*/ 15759 h 1103610"/>
                    <a:gd name="connsiteX2" fmla="*/ 1465272 w 2124648"/>
                    <a:gd name="connsiteY2" fmla="*/ 58974 h 1103610"/>
                    <a:gd name="connsiteX3" fmla="*/ 2124640 w 2124648"/>
                    <a:gd name="connsiteY3" fmla="*/ 297554 h 1103610"/>
                    <a:gd name="connsiteX4" fmla="*/ 1452287 w 2124648"/>
                    <a:gd name="connsiteY4" fmla="*/ 1005766 h 1103610"/>
                    <a:gd name="connsiteX5" fmla="*/ 708216 w 2124648"/>
                    <a:gd name="connsiteY5" fmla="*/ 1023695 h 1103610"/>
                    <a:gd name="connsiteX6" fmla="*/ 4 w 2124648"/>
                    <a:gd name="connsiteY6" fmla="*/ 279624 h 1103610"/>
                    <a:gd name="connsiteX0" fmla="*/ 4 w 2124648"/>
                    <a:gd name="connsiteY0" fmla="*/ 265287 h 1089273"/>
                    <a:gd name="connsiteX1" fmla="*/ 717181 w 2124648"/>
                    <a:gd name="connsiteY1" fmla="*/ 1422 h 1089273"/>
                    <a:gd name="connsiteX2" fmla="*/ 1465272 w 2124648"/>
                    <a:gd name="connsiteY2" fmla="*/ 44637 h 1089273"/>
                    <a:gd name="connsiteX3" fmla="*/ 2124640 w 2124648"/>
                    <a:gd name="connsiteY3" fmla="*/ 283217 h 1089273"/>
                    <a:gd name="connsiteX4" fmla="*/ 1452287 w 2124648"/>
                    <a:gd name="connsiteY4" fmla="*/ 991429 h 1089273"/>
                    <a:gd name="connsiteX5" fmla="*/ 708216 w 2124648"/>
                    <a:gd name="connsiteY5" fmla="*/ 1009358 h 1089273"/>
                    <a:gd name="connsiteX6" fmla="*/ 4 w 2124648"/>
                    <a:gd name="connsiteY6" fmla="*/ 265287 h 1089273"/>
                    <a:gd name="connsiteX0" fmla="*/ 4 w 2124648"/>
                    <a:gd name="connsiteY0" fmla="*/ 265287 h 1089273"/>
                    <a:gd name="connsiteX1" fmla="*/ 717181 w 2124648"/>
                    <a:gd name="connsiteY1" fmla="*/ 1422 h 1089273"/>
                    <a:gd name="connsiteX2" fmla="*/ 1465272 w 2124648"/>
                    <a:gd name="connsiteY2" fmla="*/ 44637 h 1089273"/>
                    <a:gd name="connsiteX3" fmla="*/ 2124640 w 2124648"/>
                    <a:gd name="connsiteY3" fmla="*/ 283217 h 1089273"/>
                    <a:gd name="connsiteX4" fmla="*/ 1452287 w 2124648"/>
                    <a:gd name="connsiteY4" fmla="*/ 991429 h 1089273"/>
                    <a:gd name="connsiteX5" fmla="*/ 708216 w 2124648"/>
                    <a:gd name="connsiteY5" fmla="*/ 1009358 h 1089273"/>
                    <a:gd name="connsiteX6" fmla="*/ 4 w 2124648"/>
                    <a:gd name="connsiteY6" fmla="*/ 265287 h 108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48" h="1089273">
                      <a:moveTo>
                        <a:pt x="4" y="265287"/>
                      </a:moveTo>
                      <a:cubicBezTo>
                        <a:pt x="1498" y="97298"/>
                        <a:pt x="465653" y="-13983"/>
                        <a:pt x="717181" y="1422"/>
                      </a:cubicBezTo>
                      <a:cubicBezTo>
                        <a:pt x="968709" y="16827"/>
                        <a:pt x="1230696" y="49852"/>
                        <a:pt x="1465272" y="44637"/>
                      </a:cubicBezTo>
                      <a:cubicBezTo>
                        <a:pt x="1699848" y="39422"/>
                        <a:pt x="2126804" y="125418"/>
                        <a:pt x="2124640" y="283217"/>
                      </a:cubicBezTo>
                      <a:cubicBezTo>
                        <a:pt x="2122476" y="441016"/>
                        <a:pt x="1688357" y="870406"/>
                        <a:pt x="1452287" y="991429"/>
                      </a:cubicBezTo>
                      <a:cubicBezTo>
                        <a:pt x="1216217" y="1112452"/>
                        <a:pt x="953251" y="1124405"/>
                        <a:pt x="708216" y="1009358"/>
                      </a:cubicBezTo>
                      <a:cubicBezTo>
                        <a:pt x="463181" y="894311"/>
                        <a:pt x="-1490" y="433276"/>
                        <a:pt x="4" y="265287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5629631" y="4948039"/>
                  <a:ext cx="2308997" cy="416580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67"/>
                    <a:gd name="connsiteY0" fmla="*/ 684860 h 1508847"/>
                    <a:gd name="connsiteX1" fmla="*/ 717181 w 2124667"/>
                    <a:gd name="connsiteY1" fmla="*/ 3543 h 1508847"/>
                    <a:gd name="connsiteX2" fmla="*/ 1428688 w 2124667"/>
                    <a:gd name="connsiteY2" fmla="*/ 429656 h 1508847"/>
                    <a:gd name="connsiteX3" fmla="*/ 2124640 w 2124667"/>
                    <a:gd name="connsiteY3" fmla="*/ 702790 h 1508847"/>
                    <a:gd name="connsiteX4" fmla="*/ 1452287 w 2124667"/>
                    <a:gd name="connsiteY4" fmla="*/ 1411002 h 1508847"/>
                    <a:gd name="connsiteX5" fmla="*/ 708216 w 2124667"/>
                    <a:gd name="connsiteY5" fmla="*/ 1428931 h 1508847"/>
                    <a:gd name="connsiteX6" fmla="*/ 4 w 2124667"/>
                    <a:gd name="connsiteY6" fmla="*/ 684860 h 1508847"/>
                    <a:gd name="connsiteX0" fmla="*/ 42 w 2124704"/>
                    <a:gd name="connsiteY0" fmla="*/ 283589 h 1107576"/>
                    <a:gd name="connsiteX1" fmla="*/ 739169 w 2124704"/>
                    <a:gd name="connsiteY1" fmla="*/ 37348 h 1107576"/>
                    <a:gd name="connsiteX2" fmla="*/ 1428726 w 2124704"/>
                    <a:gd name="connsiteY2" fmla="*/ 28385 h 1107576"/>
                    <a:gd name="connsiteX3" fmla="*/ 2124678 w 2124704"/>
                    <a:gd name="connsiteY3" fmla="*/ 301519 h 1107576"/>
                    <a:gd name="connsiteX4" fmla="*/ 1452325 w 2124704"/>
                    <a:gd name="connsiteY4" fmla="*/ 1009731 h 1107576"/>
                    <a:gd name="connsiteX5" fmla="*/ 708254 w 2124704"/>
                    <a:gd name="connsiteY5" fmla="*/ 1027660 h 1107576"/>
                    <a:gd name="connsiteX6" fmla="*/ 42 w 2124704"/>
                    <a:gd name="connsiteY6" fmla="*/ 283589 h 1107576"/>
                    <a:gd name="connsiteX0" fmla="*/ 42 w 2124704"/>
                    <a:gd name="connsiteY0" fmla="*/ 261454 h 1085441"/>
                    <a:gd name="connsiteX1" fmla="*/ 739169 w 2124704"/>
                    <a:gd name="connsiteY1" fmla="*/ 15213 h 1085441"/>
                    <a:gd name="connsiteX2" fmla="*/ 1428726 w 2124704"/>
                    <a:gd name="connsiteY2" fmla="*/ 6250 h 1085441"/>
                    <a:gd name="connsiteX3" fmla="*/ 2124678 w 2124704"/>
                    <a:gd name="connsiteY3" fmla="*/ 279384 h 1085441"/>
                    <a:gd name="connsiteX4" fmla="*/ 1452325 w 2124704"/>
                    <a:gd name="connsiteY4" fmla="*/ 987596 h 1085441"/>
                    <a:gd name="connsiteX5" fmla="*/ 708254 w 2124704"/>
                    <a:gd name="connsiteY5" fmla="*/ 1005525 h 1085441"/>
                    <a:gd name="connsiteX6" fmla="*/ 42 w 2124704"/>
                    <a:gd name="connsiteY6" fmla="*/ 261454 h 108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704" h="1085441">
                      <a:moveTo>
                        <a:pt x="42" y="261454"/>
                      </a:moveTo>
                      <a:cubicBezTo>
                        <a:pt x="5195" y="96402"/>
                        <a:pt x="501055" y="57747"/>
                        <a:pt x="739169" y="15213"/>
                      </a:cubicBezTo>
                      <a:cubicBezTo>
                        <a:pt x="977283" y="-27321"/>
                        <a:pt x="1197808" y="45092"/>
                        <a:pt x="1428726" y="6250"/>
                      </a:cubicBezTo>
                      <a:cubicBezTo>
                        <a:pt x="1659644" y="-32592"/>
                        <a:pt x="2120745" y="115826"/>
                        <a:pt x="2124678" y="279384"/>
                      </a:cubicBezTo>
                      <a:cubicBezTo>
                        <a:pt x="2128611" y="442942"/>
                        <a:pt x="1688395" y="866573"/>
                        <a:pt x="1452325" y="987596"/>
                      </a:cubicBezTo>
                      <a:cubicBezTo>
                        <a:pt x="1216255" y="1108619"/>
                        <a:pt x="953289" y="1120572"/>
                        <a:pt x="708254" y="1005525"/>
                      </a:cubicBezTo>
                      <a:cubicBezTo>
                        <a:pt x="463219" y="890478"/>
                        <a:pt x="-5111" y="426506"/>
                        <a:pt x="42" y="261454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5629673" y="4970699"/>
                  <a:ext cx="2308931" cy="311365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4"/>
                    <a:gd name="connsiteY0" fmla="*/ 681949 h 1505934"/>
                    <a:gd name="connsiteX1" fmla="*/ 717181 w 2124644"/>
                    <a:gd name="connsiteY1" fmla="*/ 632 h 1505934"/>
                    <a:gd name="connsiteX2" fmla="*/ 1443322 w 2124644"/>
                    <a:gd name="connsiteY2" fmla="*/ 561409 h 1505934"/>
                    <a:gd name="connsiteX3" fmla="*/ 2124640 w 2124644"/>
                    <a:gd name="connsiteY3" fmla="*/ 699879 h 1505934"/>
                    <a:gd name="connsiteX4" fmla="*/ 1452287 w 2124644"/>
                    <a:gd name="connsiteY4" fmla="*/ 1408091 h 1505934"/>
                    <a:gd name="connsiteX5" fmla="*/ 708216 w 2124644"/>
                    <a:gd name="connsiteY5" fmla="*/ 1426020 h 1505934"/>
                    <a:gd name="connsiteX6" fmla="*/ 4 w 2124644"/>
                    <a:gd name="connsiteY6" fmla="*/ 681949 h 1505934"/>
                    <a:gd name="connsiteX0" fmla="*/ 4 w 2124643"/>
                    <a:gd name="connsiteY0" fmla="*/ 132502 h 956487"/>
                    <a:gd name="connsiteX1" fmla="*/ 717181 w 2124643"/>
                    <a:gd name="connsiteY1" fmla="*/ 20929 h 956487"/>
                    <a:gd name="connsiteX2" fmla="*/ 1443322 w 2124643"/>
                    <a:gd name="connsiteY2" fmla="*/ 11962 h 956487"/>
                    <a:gd name="connsiteX3" fmla="*/ 2124640 w 2124643"/>
                    <a:gd name="connsiteY3" fmla="*/ 150432 h 956487"/>
                    <a:gd name="connsiteX4" fmla="*/ 1452287 w 2124643"/>
                    <a:gd name="connsiteY4" fmla="*/ 858644 h 956487"/>
                    <a:gd name="connsiteX5" fmla="*/ 708216 w 2124643"/>
                    <a:gd name="connsiteY5" fmla="*/ 876573 h 956487"/>
                    <a:gd name="connsiteX6" fmla="*/ 4 w 2124643"/>
                    <a:gd name="connsiteY6" fmla="*/ 132502 h 956487"/>
                    <a:gd name="connsiteX0" fmla="*/ 4 w 2124643"/>
                    <a:gd name="connsiteY0" fmla="*/ 163189 h 987174"/>
                    <a:gd name="connsiteX1" fmla="*/ 717181 w 2124643"/>
                    <a:gd name="connsiteY1" fmla="*/ 51616 h 987174"/>
                    <a:gd name="connsiteX2" fmla="*/ 1443322 w 2124643"/>
                    <a:gd name="connsiteY2" fmla="*/ 42649 h 987174"/>
                    <a:gd name="connsiteX3" fmla="*/ 2124640 w 2124643"/>
                    <a:gd name="connsiteY3" fmla="*/ 181119 h 987174"/>
                    <a:gd name="connsiteX4" fmla="*/ 1452287 w 2124643"/>
                    <a:gd name="connsiteY4" fmla="*/ 889331 h 987174"/>
                    <a:gd name="connsiteX5" fmla="*/ 708216 w 2124643"/>
                    <a:gd name="connsiteY5" fmla="*/ 907260 h 987174"/>
                    <a:gd name="connsiteX6" fmla="*/ 4 w 2124643"/>
                    <a:gd name="connsiteY6" fmla="*/ 163189 h 987174"/>
                    <a:gd name="connsiteX0" fmla="*/ 4 w 2124643"/>
                    <a:gd name="connsiteY0" fmla="*/ 190131 h 1014116"/>
                    <a:gd name="connsiteX1" fmla="*/ 717181 w 2124643"/>
                    <a:gd name="connsiteY1" fmla="*/ 78558 h 1014116"/>
                    <a:gd name="connsiteX2" fmla="*/ 1443322 w 2124643"/>
                    <a:gd name="connsiteY2" fmla="*/ 69591 h 1014116"/>
                    <a:gd name="connsiteX3" fmla="*/ 2124640 w 2124643"/>
                    <a:gd name="connsiteY3" fmla="*/ 208061 h 1014116"/>
                    <a:gd name="connsiteX4" fmla="*/ 1452287 w 2124643"/>
                    <a:gd name="connsiteY4" fmla="*/ 916273 h 1014116"/>
                    <a:gd name="connsiteX5" fmla="*/ 708216 w 2124643"/>
                    <a:gd name="connsiteY5" fmla="*/ 934202 h 1014116"/>
                    <a:gd name="connsiteX6" fmla="*/ 4 w 2124643"/>
                    <a:gd name="connsiteY6" fmla="*/ 190131 h 101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43" h="1014116">
                      <a:moveTo>
                        <a:pt x="4" y="190131"/>
                      </a:moveTo>
                      <a:cubicBezTo>
                        <a:pt x="1498" y="47524"/>
                        <a:pt x="476628" y="176339"/>
                        <a:pt x="717181" y="78558"/>
                      </a:cubicBezTo>
                      <a:cubicBezTo>
                        <a:pt x="957734" y="-19223"/>
                        <a:pt x="1201430" y="-29684"/>
                        <a:pt x="1443322" y="69591"/>
                      </a:cubicBezTo>
                      <a:cubicBezTo>
                        <a:pt x="1685214" y="168866"/>
                        <a:pt x="2123146" y="66947"/>
                        <a:pt x="2124640" y="208061"/>
                      </a:cubicBezTo>
                      <a:cubicBezTo>
                        <a:pt x="2126134" y="349175"/>
                        <a:pt x="1688357" y="795250"/>
                        <a:pt x="1452287" y="916273"/>
                      </a:cubicBezTo>
                      <a:cubicBezTo>
                        <a:pt x="1216217" y="1037296"/>
                        <a:pt x="953251" y="1049249"/>
                        <a:pt x="708216" y="934202"/>
                      </a:cubicBezTo>
                      <a:cubicBezTo>
                        <a:pt x="463181" y="819155"/>
                        <a:pt x="-1490" y="332738"/>
                        <a:pt x="4" y="190131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76" name="Freeform 375"/>
                <p:cNvSpPr/>
                <p:nvPr/>
              </p:nvSpPr>
              <p:spPr bwMode="auto">
                <a:xfrm>
                  <a:off x="5629675" y="5025114"/>
                  <a:ext cx="2308939" cy="175299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4"/>
                    <a:gd name="connsiteY0" fmla="*/ 682971 h 1506957"/>
                    <a:gd name="connsiteX1" fmla="*/ 717181 w 2124644"/>
                    <a:gd name="connsiteY1" fmla="*/ 1654 h 1506957"/>
                    <a:gd name="connsiteX2" fmla="*/ 1443322 w 2124644"/>
                    <a:gd name="connsiteY2" fmla="*/ 497686 h 1506957"/>
                    <a:gd name="connsiteX3" fmla="*/ 2124640 w 2124644"/>
                    <a:gd name="connsiteY3" fmla="*/ 700901 h 1506957"/>
                    <a:gd name="connsiteX4" fmla="*/ 1452287 w 2124644"/>
                    <a:gd name="connsiteY4" fmla="*/ 1409113 h 1506957"/>
                    <a:gd name="connsiteX5" fmla="*/ 708216 w 2124644"/>
                    <a:gd name="connsiteY5" fmla="*/ 1427042 h 1506957"/>
                    <a:gd name="connsiteX6" fmla="*/ 4 w 2124644"/>
                    <a:gd name="connsiteY6" fmla="*/ 682971 h 1506957"/>
                    <a:gd name="connsiteX0" fmla="*/ 2 w 2124641"/>
                    <a:gd name="connsiteY0" fmla="*/ 188446 h 1012432"/>
                    <a:gd name="connsiteX1" fmla="*/ 702545 w 2124641"/>
                    <a:gd name="connsiteY1" fmla="*/ 89820 h 1012432"/>
                    <a:gd name="connsiteX2" fmla="*/ 1443320 w 2124641"/>
                    <a:gd name="connsiteY2" fmla="*/ 3161 h 1012432"/>
                    <a:gd name="connsiteX3" fmla="*/ 2124638 w 2124641"/>
                    <a:gd name="connsiteY3" fmla="*/ 206376 h 1012432"/>
                    <a:gd name="connsiteX4" fmla="*/ 1452285 w 2124641"/>
                    <a:gd name="connsiteY4" fmla="*/ 914588 h 1012432"/>
                    <a:gd name="connsiteX5" fmla="*/ 708214 w 2124641"/>
                    <a:gd name="connsiteY5" fmla="*/ 932517 h 1012432"/>
                    <a:gd name="connsiteX6" fmla="*/ 2 w 2124641"/>
                    <a:gd name="connsiteY6" fmla="*/ 188446 h 1012432"/>
                    <a:gd name="connsiteX0" fmla="*/ 2 w 2124650"/>
                    <a:gd name="connsiteY0" fmla="*/ 110820 h 934806"/>
                    <a:gd name="connsiteX1" fmla="*/ 702545 w 2124650"/>
                    <a:gd name="connsiteY1" fmla="*/ 12194 h 934806"/>
                    <a:gd name="connsiteX2" fmla="*/ 1436003 w 2124650"/>
                    <a:gd name="connsiteY2" fmla="*/ 197457 h 934806"/>
                    <a:gd name="connsiteX3" fmla="*/ 2124638 w 2124650"/>
                    <a:gd name="connsiteY3" fmla="*/ 128750 h 934806"/>
                    <a:gd name="connsiteX4" fmla="*/ 1452285 w 2124650"/>
                    <a:gd name="connsiteY4" fmla="*/ 836962 h 934806"/>
                    <a:gd name="connsiteX5" fmla="*/ 708214 w 2124650"/>
                    <a:gd name="connsiteY5" fmla="*/ 854891 h 934806"/>
                    <a:gd name="connsiteX6" fmla="*/ 2 w 2124650"/>
                    <a:gd name="connsiteY6" fmla="*/ 110820 h 934806"/>
                    <a:gd name="connsiteX0" fmla="*/ 2 w 2124650"/>
                    <a:gd name="connsiteY0" fmla="*/ 26560 h 850546"/>
                    <a:gd name="connsiteX1" fmla="*/ 702545 w 2124650"/>
                    <a:gd name="connsiteY1" fmla="*/ 161012 h 850546"/>
                    <a:gd name="connsiteX2" fmla="*/ 1436003 w 2124650"/>
                    <a:gd name="connsiteY2" fmla="*/ 113197 h 850546"/>
                    <a:gd name="connsiteX3" fmla="*/ 2124638 w 2124650"/>
                    <a:gd name="connsiteY3" fmla="*/ 44490 h 850546"/>
                    <a:gd name="connsiteX4" fmla="*/ 1452285 w 2124650"/>
                    <a:gd name="connsiteY4" fmla="*/ 752702 h 850546"/>
                    <a:gd name="connsiteX5" fmla="*/ 708214 w 2124650"/>
                    <a:gd name="connsiteY5" fmla="*/ 770631 h 850546"/>
                    <a:gd name="connsiteX6" fmla="*/ 2 w 2124650"/>
                    <a:gd name="connsiteY6" fmla="*/ 26560 h 850546"/>
                    <a:gd name="connsiteX0" fmla="*/ 2 w 2124650"/>
                    <a:gd name="connsiteY0" fmla="*/ 19031 h 843017"/>
                    <a:gd name="connsiteX1" fmla="*/ 702545 w 2124650"/>
                    <a:gd name="connsiteY1" fmla="*/ 153483 h 843017"/>
                    <a:gd name="connsiteX2" fmla="*/ 1436003 w 2124650"/>
                    <a:gd name="connsiteY2" fmla="*/ 105668 h 843017"/>
                    <a:gd name="connsiteX3" fmla="*/ 2124638 w 2124650"/>
                    <a:gd name="connsiteY3" fmla="*/ 36961 h 843017"/>
                    <a:gd name="connsiteX4" fmla="*/ 1452285 w 2124650"/>
                    <a:gd name="connsiteY4" fmla="*/ 745173 h 843017"/>
                    <a:gd name="connsiteX5" fmla="*/ 708214 w 2124650"/>
                    <a:gd name="connsiteY5" fmla="*/ 763102 h 843017"/>
                    <a:gd name="connsiteX6" fmla="*/ 2 w 2124650"/>
                    <a:gd name="connsiteY6" fmla="*/ 19031 h 843017"/>
                    <a:gd name="connsiteX0" fmla="*/ 2 w 2124650"/>
                    <a:gd name="connsiteY0" fmla="*/ 16515 h 840501"/>
                    <a:gd name="connsiteX1" fmla="*/ 702545 w 2124650"/>
                    <a:gd name="connsiteY1" fmla="*/ 150967 h 840501"/>
                    <a:gd name="connsiteX2" fmla="*/ 1436003 w 2124650"/>
                    <a:gd name="connsiteY2" fmla="*/ 103152 h 840501"/>
                    <a:gd name="connsiteX3" fmla="*/ 2124638 w 2124650"/>
                    <a:gd name="connsiteY3" fmla="*/ 34445 h 840501"/>
                    <a:gd name="connsiteX4" fmla="*/ 1452285 w 2124650"/>
                    <a:gd name="connsiteY4" fmla="*/ 742657 h 840501"/>
                    <a:gd name="connsiteX5" fmla="*/ 708214 w 2124650"/>
                    <a:gd name="connsiteY5" fmla="*/ 760586 h 840501"/>
                    <a:gd name="connsiteX6" fmla="*/ 2 w 2124650"/>
                    <a:gd name="connsiteY6" fmla="*/ 16515 h 840501"/>
                    <a:gd name="connsiteX0" fmla="*/ 2 w 2124650"/>
                    <a:gd name="connsiteY0" fmla="*/ 32437 h 856423"/>
                    <a:gd name="connsiteX1" fmla="*/ 702545 w 2124650"/>
                    <a:gd name="connsiteY1" fmla="*/ 166889 h 856423"/>
                    <a:gd name="connsiteX2" fmla="*/ 1436003 w 2124650"/>
                    <a:gd name="connsiteY2" fmla="*/ 119074 h 856423"/>
                    <a:gd name="connsiteX3" fmla="*/ 2124638 w 2124650"/>
                    <a:gd name="connsiteY3" fmla="*/ 50367 h 856423"/>
                    <a:gd name="connsiteX4" fmla="*/ 1452285 w 2124650"/>
                    <a:gd name="connsiteY4" fmla="*/ 758579 h 856423"/>
                    <a:gd name="connsiteX5" fmla="*/ 708214 w 2124650"/>
                    <a:gd name="connsiteY5" fmla="*/ 776508 h 856423"/>
                    <a:gd name="connsiteX6" fmla="*/ 2 w 2124650"/>
                    <a:gd name="connsiteY6" fmla="*/ 32437 h 856423"/>
                    <a:gd name="connsiteX0" fmla="*/ 2 w 2124650"/>
                    <a:gd name="connsiteY0" fmla="*/ 32437 h 856423"/>
                    <a:gd name="connsiteX1" fmla="*/ 702545 w 2124650"/>
                    <a:gd name="connsiteY1" fmla="*/ 166889 h 856423"/>
                    <a:gd name="connsiteX2" fmla="*/ 1436003 w 2124650"/>
                    <a:gd name="connsiteY2" fmla="*/ 119074 h 856423"/>
                    <a:gd name="connsiteX3" fmla="*/ 2124638 w 2124650"/>
                    <a:gd name="connsiteY3" fmla="*/ 50367 h 856423"/>
                    <a:gd name="connsiteX4" fmla="*/ 1452285 w 2124650"/>
                    <a:gd name="connsiteY4" fmla="*/ 758579 h 856423"/>
                    <a:gd name="connsiteX5" fmla="*/ 708214 w 2124650"/>
                    <a:gd name="connsiteY5" fmla="*/ 776508 h 856423"/>
                    <a:gd name="connsiteX6" fmla="*/ 2 w 2124650"/>
                    <a:gd name="connsiteY6" fmla="*/ 32437 h 856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50" h="856423">
                      <a:moveTo>
                        <a:pt x="2" y="32437"/>
                      </a:moveTo>
                      <a:cubicBezTo>
                        <a:pt x="-943" y="-69166"/>
                        <a:pt x="436109" y="105132"/>
                        <a:pt x="702545" y="166889"/>
                      </a:cubicBezTo>
                      <a:cubicBezTo>
                        <a:pt x="968981" y="228646"/>
                        <a:pt x="1191517" y="212705"/>
                        <a:pt x="1436003" y="119074"/>
                      </a:cubicBezTo>
                      <a:cubicBezTo>
                        <a:pt x="1680489" y="25443"/>
                        <a:pt x="2121924" y="-56217"/>
                        <a:pt x="2124638" y="50367"/>
                      </a:cubicBezTo>
                      <a:cubicBezTo>
                        <a:pt x="2127352" y="156951"/>
                        <a:pt x="1688355" y="637556"/>
                        <a:pt x="1452285" y="758579"/>
                      </a:cubicBezTo>
                      <a:cubicBezTo>
                        <a:pt x="1216215" y="879602"/>
                        <a:pt x="953249" y="891555"/>
                        <a:pt x="708214" y="776508"/>
                      </a:cubicBezTo>
                      <a:cubicBezTo>
                        <a:pt x="463179" y="661461"/>
                        <a:pt x="947" y="134040"/>
                        <a:pt x="2" y="32437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5628054" y="4951855"/>
                  <a:ext cx="2312171" cy="170498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359" name="Freeform 358"/>
              <p:cNvSpPr/>
              <p:nvPr/>
            </p:nvSpPr>
            <p:spPr bwMode="auto">
              <a:xfrm rot="19792451">
                <a:off x="3936543" y="2059495"/>
                <a:ext cx="379656" cy="202644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92133 w 182219"/>
                  <a:gd name="connsiteY5" fmla="*/ 73248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108631 w 182219"/>
                  <a:gd name="connsiteY5" fmla="*/ 79762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6445 w 178162"/>
                  <a:gd name="connsiteY0" fmla="*/ 96 h 118863"/>
                  <a:gd name="connsiteX1" fmla="*/ 31076 w 178162"/>
                  <a:gd name="connsiteY1" fmla="*/ 65933 h 118863"/>
                  <a:gd name="connsiteX2" fmla="*/ 1815 w 178162"/>
                  <a:gd name="connsiteY2" fmla="*/ 117139 h 118863"/>
                  <a:gd name="connsiteX3" fmla="*/ 93153 w 178162"/>
                  <a:gd name="connsiteY3" fmla="*/ 107061 h 118863"/>
                  <a:gd name="connsiteX4" fmla="*/ 177380 w 178162"/>
                  <a:gd name="connsiteY4" fmla="*/ 109824 h 118863"/>
                  <a:gd name="connsiteX5" fmla="*/ 106095 w 178162"/>
                  <a:gd name="connsiteY5" fmla="*/ 79762 h 118863"/>
                  <a:gd name="connsiteX6" fmla="*/ 61521 w 178162"/>
                  <a:gd name="connsiteY6" fmla="*/ 51757 h 118863"/>
                  <a:gd name="connsiteX7" fmla="*/ 16445 w 178162"/>
                  <a:gd name="connsiteY7" fmla="*/ 96 h 118863"/>
                  <a:gd name="connsiteX0" fmla="*/ 16445 w 142993"/>
                  <a:gd name="connsiteY0" fmla="*/ 96 h 119028"/>
                  <a:gd name="connsiteX1" fmla="*/ 31076 w 142993"/>
                  <a:gd name="connsiteY1" fmla="*/ 65933 h 119028"/>
                  <a:gd name="connsiteX2" fmla="*/ 1815 w 142993"/>
                  <a:gd name="connsiteY2" fmla="*/ 117139 h 119028"/>
                  <a:gd name="connsiteX3" fmla="*/ 93153 w 142993"/>
                  <a:gd name="connsiteY3" fmla="*/ 107061 h 119028"/>
                  <a:gd name="connsiteX4" fmla="*/ 141640 w 142993"/>
                  <a:gd name="connsiteY4" fmla="*/ 98129 h 119028"/>
                  <a:gd name="connsiteX5" fmla="*/ 106095 w 142993"/>
                  <a:gd name="connsiteY5" fmla="*/ 79762 h 119028"/>
                  <a:gd name="connsiteX6" fmla="*/ 61521 w 142993"/>
                  <a:gd name="connsiteY6" fmla="*/ 51757 h 119028"/>
                  <a:gd name="connsiteX7" fmla="*/ 16445 w 142993"/>
                  <a:gd name="connsiteY7" fmla="*/ 96 h 119028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06093 w 142991"/>
                  <a:gd name="connsiteY5" fmla="*/ 52159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16829 w 142991"/>
                  <a:gd name="connsiteY5" fmla="*/ 51000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119 h 91281"/>
                  <a:gd name="connsiteX1" fmla="*/ 31074 w 142991"/>
                  <a:gd name="connsiteY1" fmla="*/ 38186 h 91281"/>
                  <a:gd name="connsiteX2" fmla="*/ 1813 w 142991"/>
                  <a:gd name="connsiteY2" fmla="*/ 89392 h 91281"/>
                  <a:gd name="connsiteX3" fmla="*/ 93151 w 142991"/>
                  <a:gd name="connsiteY3" fmla="*/ 79314 h 91281"/>
                  <a:gd name="connsiteX4" fmla="*/ 141638 w 142991"/>
                  <a:gd name="connsiteY4" fmla="*/ 70382 h 91281"/>
                  <a:gd name="connsiteX5" fmla="*/ 116829 w 142991"/>
                  <a:gd name="connsiteY5" fmla="*/ 50856 h 91281"/>
                  <a:gd name="connsiteX6" fmla="*/ 76911 w 142991"/>
                  <a:gd name="connsiteY6" fmla="*/ 27896 h 91281"/>
                  <a:gd name="connsiteX7" fmla="*/ 16102 w 142991"/>
                  <a:gd name="connsiteY7" fmla="*/ 119 h 91281"/>
                  <a:gd name="connsiteX0" fmla="*/ 16068 w 142933"/>
                  <a:gd name="connsiteY0" fmla="*/ 119 h 90106"/>
                  <a:gd name="connsiteX1" fmla="*/ 31040 w 142933"/>
                  <a:gd name="connsiteY1" fmla="*/ 38186 h 90106"/>
                  <a:gd name="connsiteX2" fmla="*/ 1779 w 142933"/>
                  <a:gd name="connsiteY2" fmla="*/ 89392 h 90106"/>
                  <a:gd name="connsiteX3" fmla="*/ 92394 w 142933"/>
                  <a:gd name="connsiteY3" fmla="*/ 68299 h 90106"/>
                  <a:gd name="connsiteX4" fmla="*/ 141604 w 142933"/>
                  <a:gd name="connsiteY4" fmla="*/ 70382 h 90106"/>
                  <a:gd name="connsiteX5" fmla="*/ 116795 w 142933"/>
                  <a:gd name="connsiteY5" fmla="*/ 50856 h 90106"/>
                  <a:gd name="connsiteX6" fmla="*/ 76877 w 142933"/>
                  <a:gd name="connsiteY6" fmla="*/ 27896 h 90106"/>
                  <a:gd name="connsiteX7" fmla="*/ 16068 w 142933"/>
                  <a:gd name="connsiteY7" fmla="*/ 119 h 90106"/>
                  <a:gd name="connsiteX0" fmla="*/ 47253 w 143153"/>
                  <a:gd name="connsiteY0" fmla="*/ 264 h 79726"/>
                  <a:gd name="connsiteX1" fmla="*/ 31260 w 143153"/>
                  <a:gd name="connsiteY1" fmla="*/ 27806 h 79726"/>
                  <a:gd name="connsiteX2" fmla="*/ 1999 w 143153"/>
                  <a:gd name="connsiteY2" fmla="*/ 79012 h 79726"/>
                  <a:gd name="connsiteX3" fmla="*/ 92614 w 143153"/>
                  <a:gd name="connsiteY3" fmla="*/ 57919 h 79726"/>
                  <a:gd name="connsiteX4" fmla="*/ 141824 w 143153"/>
                  <a:gd name="connsiteY4" fmla="*/ 60002 h 79726"/>
                  <a:gd name="connsiteX5" fmla="*/ 117015 w 143153"/>
                  <a:gd name="connsiteY5" fmla="*/ 40476 h 79726"/>
                  <a:gd name="connsiteX6" fmla="*/ 77097 w 143153"/>
                  <a:gd name="connsiteY6" fmla="*/ 17516 h 79726"/>
                  <a:gd name="connsiteX7" fmla="*/ 47253 w 143153"/>
                  <a:gd name="connsiteY7" fmla="*/ 264 h 79726"/>
                  <a:gd name="connsiteX0" fmla="*/ 17110 w 112848"/>
                  <a:gd name="connsiteY0" fmla="*/ 264 h 73225"/>
                  <a:gd name="connsiteX1" fmla="*/ 1117 w 112848"/>
                  <a:gd name="connsiteY1" fmla="*/ 27806 h 73225"/>
                  <a:gd name="connsiteX2" fmla="*/ 8179 w 112848"/>
                  <a:gd name="connsiteY2" fmla="*/ 72319 h 73225"/>
                  <a:gd name="connsiteX3" fmla="*/ 62471 w 112848"/>
                  <a:gd name="connsiteY3" fmla="*/ 57919 h 73225"/>
                  <a:gd name="connsiteX4" fmla="*/ 111681 w 112848"/>
                  <a:gd name="connsiteY4" fmla="*/ 60002 h 73225"/>
                  <a:gd name="connsiteX5" fmla="*/ 86872 w 112848"/>
                  <a:gd name="connsiteY5" fmla="*/ 40476 h 73225"/>
                  <a:gd name="connsiteX6" fmla="*/ 46954 w 112848"/>
                  <a:gd name="connsiteY6" fmla="*/ 17516 h 73225"/>
                  <a:gd name="connsiteX7" fmla="*/ 17110 w 112848"/>
                  <a:gd name="connsiteY7" fmla="*/ 264 h 73225"/>
                  <a:gd name="connsiteX0" fmla="*/ 11527 w 107265"/>
                  <a:gd name="connsiteY0" fmla="*/ 585 h 73235"/>
                  <a:gd name="connsiteX1" fmla="*/ 8959 w 107265"/>
                  <a:gd name="connsiteY1" fmla="*/ 34998 h 73235"/>
                  <a:gd name="connsiteX2" fmla="*/ 2596 w 107265"/>
                  <a:gd name="connsiteY2" fmla="*/ 72640 h 73235"/>
                  <a:gd name="connsiteX3" fmla="*/ 56888 w 107265"/>
                  <a:gd name="connsiteY3" fmla="*/ 58240 h 73235"/>
                  <a:gd name="connsiteX4" fmla="*/ 106098 w 107265"/>
                  <a:gd name="connsiteY4" fmla="*/ 60323 h 73235"/>
                  <a:gd name="connsiteX5" fmla="*/ 81289 w 107265"/>
                  <a:gd name="connsiteY5" fmla="*/ 40797 h 73235"/>
                  <a:gd name="connsiteX6" fmla="*/ 41371 w 107265"/>
                  <a:gd name="connsiteY6" fmla="*/ 17837 h 73235"/>
                  <a:gd name="connsiteX7" fmla="*/ 11527 w 107265"/>
                  <a:gd name="connsiteY7" fmla="*/ 585 h 73235"/>
                  <a:gd name="connsiteX0" fmla="*/ 16041 w 111799"/>
                  <a:gd name="connsiteY0" fmla="*/ 585 h 62697"/>
                  <a:gd name="connsiteX1" fmla="*/ 13473 w 111799"/>
                  <a:gd name="connsiteY1" fmla="*/ 34998 h 62697"/>
                  <a:gd name="connsiteX2" fmla="*/ 2117 w 111799"/>
                  <a:gd name="connsiteY2" fmla="*/ 56144 h 62697"/>
                  <a:gd name="connsiteX3" fmla="*/ 61402 w 111799"/>
                  <a:gd name="connsiteY3" fmla="*/ 58240 h 62697"/>
                  <a:gd name="connsiteX4" fmla="*/ 110612 w 111799"/>
                  <a:gd name="connsiteY4" fmla="*/ 60323 h 62697"/>
                  <a:gd name="connsiteX5" fmla="*/ 85803 w 111799"/>
                  <a:gd name="connsiteY5" fmla="*/ 40797 h 62697"/>
                  <a:gd name="connsiteX6" fmla="*/ 45885 w 111799"/>
                  <a:gd name="connsiteY6" fmla="*/ 17837 h 62697"/>
                  <a:gd name="connsiteX7" fmla="*/ 16041 w 111799"/>
                  <a:gd name="connsiteY7" fmla="*/ 585 h 62697"/>
                  <a:gd name="connsiteX0" fmla="*/ 14701 w 110459"/>
                  <a:gd name="connsiteY0" fmla="*/ 773 h 62885"/>
                  <a:gd name="connsiteX1" fmla="*/ 25479 w 110459"/>
                  <a:gd name="connsiteY1" fmla="*/ 38728 h 62885"/>
                  <a:gd name="connsiteX2" fmla="*/ 777 w 110459"/>
                  <a:gd name="connsiteY2" fmla="*/ 56332 h 62885"/>
                  <a:gd name="connsiteX3" fmla="*/ 60062 w 110459"/>
                  <a:gd name="connsiteY3" fmla="*/ 58428 h 62885"/>
                  <a:gd name="connsiteX4" fmla="*/ 109272 w 110459"/>
                  <a:gd name="connsiteY4" fmla="*/ 60511 h 62885"/>
                  <a:gd name="connsiteX5" fmla="*/ 84463 w 110459"/>
                  <a:gd name="connsiteY5" fmla="*/ 40985 h 62885"/>
                  <a:gd name="connsiteX6" fmla="*/ 44545 w 110459"/>
                  <a:gd name="connsiteY6" fmla="*/ 18025 h 62885"/>
                  <a:gd name="connsiteX7" fmla="*/ 14701 w 110459"/>
                  <a:gd name="connsiteY7" fmla="*/ 773 h 62885"/>
                  <a:gd name="connsiteX0" fmla="*/ 14701 w 110459"/>
                  <a:gd name="connsiteY0" fmla="*/ 17 h 62129"/>
                  <a:gd name="connsiteX1" fmla="*/ 25479 w 110459"/>
                  <a:gd name="connsiteY1" fmla="*/ 37972 h 62129"/>
                  <a:gd name="connsiteX2" fmla="*/ 777 w 110459"/>
                  <a:gd name="connsiteY2" fmla="*/ 55576 h 62129"/>
                  <a:gd name="connsiteX3" fmla="*/ 60062 w 110459"/>
                  <a:gd name="connsiteY3" fmla="*/ 57672 h 62129"/>
                  <a:gd name="connsiteX4" fmla="*/ 109272 w 110459"/>
                  <a:gd name="connsiteY4" fmla="*/ 59755 h 62129"/>
                  <a:gd name="connsiteX5" fmla="*/ 84463 w 110459"/>
                  <a:gd name="connsiteY5" fmla="*/ 40229 h 62129"/>
                  <a:gd name="connsiteX6" fmla="*/ 49538 w 110459"/>
                  <a:gd name="connsiteY6" fmla="*/ 33765 h 62129"/>
                  <a:gd name="connsiteX7" fmla="*/ 14701 w 110459"/>
                  <a:gd name="connsiteY7" fmla="*/ 17 h 62129"/>
                  <a:gd name="connsiteX0" fmla="*/ 14701 w 84631"/>
                  <a:gd name="connsiteY0" fmla="*/ 17 h 59001"/>
                  <a:gd name="connsiteX1" fmla="*/ 25479 w 84631"/>
                  <a:gd name="connsiteY1" fmla="*/ 37972 h 59001"/>
                  <a:gd name="connsiteX2" fmla="*/ 777 w 84631"/>
                  <a:gd name="connsiteY2" fmla="*/ 55576 h 59001"/>
                  <a:gd name="connsiteX3" fmla="*/ 60062 w 84631"/>
                  <a:gd name="connsiteY3" fmla="*/ 57672 h 59001"/>
                  <a:gd name="connsiteX4" fmla="*/ 84463 w 84631"/>
                  <a:gd name="connsiteY4" fmla="*/ 40229 h 59001"/>
                  <a:gd name="connsiteX5" fmla="*/ 49538 w 84631"/>
                  <a:gd name="connsiteY5" fmla="*/ 33765 h 59001"/>
                  <a:gd name="connsiteX6" fmla="*/ 14701 w 84631"/>
                  <a:gd name="connsiteY6" fmla="*/ 17 h 59001"/>
                  <a:gd name="connsiteX0" fmla="*/ 14701 w 90363"/>
                  <a:gd name="connsiteY0" fmla="*/ 17 h 61856"/>
                  <a:gd name="connsiteX1" fmla="*/ 25479 w 90363"/>
                  <a:gd name="connsiteY1" fmla="*/ 37972 h 61856"/>
                  <a:gd name="connsiteX2" fmla="*/ 777 w 90363"/>
                  <a:gd name="connsiteY2" fmla="*/ 55576 h 61856"/>
                  <a:gd name="connsiteX3" fmla="*/ 60062 w 90363"/>
                  <a:gd name="connsiteY3" fmla="*/ 57672 h 61856"/>
                  <a:gd name="connsiteX4" fmla="*/ 90238 w 90363"/>
                  <a:gd name="connsiteY4" fmla="*/ 60502 h 61856"/>
                  <a:gd name="connsiteX5" fmla="*/ 49538 w 90363"/>
                  <a:gd name="connsiteY5" fmla="*/ 33765 h 61856"/>
                  <a:gd name="connsiteX6" fmla="*/ 14701 w 90363"/>
                  <a:gd name="connsiteY6" fmla="*/ 17 h 6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63" h="61856">
                    <a:moveTo>
                      <a:pt x="14701" y="17"/>
                    </a:moveTo>
                    <a:cubicBezTo>
                      <a:pt x="10691" y="718"/>
                      <a:pt x="27800" y="28712"/>
                      <a:pt x="25479" y="37972"/>
                    </a:cubicBezTo>
                    <a:cubicBezTo>
                      <a:pt x="23158" y="47232"/>
                      <a:pt x="-4987" y="52293"/>
                      <a:pt x="777" y="55576"/>
                    </a:cubicBezTo>
                    <a:cubicBezTo>
                      <a:pt x="6541" y="58859"/>
                      <a:pt x="45152" y="56851"/>
                      <a:pt x="60062" y="57672"/>
                    </a:cubicBezTo>
                    <a:cubicBezTo>
                      <a:pt x="74972" y="58493"/>
                      <a:pt x="91992" y="64487"/>
                      <a:pt x="90238" y="60502"/>
                    </a:cubicBezTo>
                    <a:cubicBezTo>
                      <a:pt x="88484" y="56517"/>
                      <a:pt x="61730" y="45957"/>
                      <a:pt x="49538" y="33765"/>
                    </a:cubicBezTo>
                    <a:cubicBezTo>
                      <a:pt x="37346" y="21573"/>
                      <a:pt x="18711" y="-684"/>
                      <a:pt x="14701" y="17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60" name="Freeform 359"/>
              <p:cNvSpPr/>
              <p:nvPr/>
            </p:nvSpPr>
            <p:spPr bwMode="auto">
              <a:xfrm rot="11088597">
                <a:off x="1028486" y="1961051"/>
                <a:ext cx="450669" cy="239493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92133 w 182219"/>
                  <a:gd name="connsiteY5" fmla="*/ 73248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108631 w 182219"/>
                  <a:gd name="connsiteY5" fmla="*/ 79762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6445 w 178162"/>
                  <a:gd name="connsiteY0" fmla="*/ 96 h 118863"/>
                  <a:gd name="connsiteX1" fmla="*/ 31076 w 178162"/>
                  <a:gd name="connsiteY1" fmla="*/ 65933 h 118863"/>
                  <a:gd name="connsiteX2" fmla="*/ 1815 w 178162"/>
                  <a:gd name="connsiteY2" fmla="*/ 117139 h 118863"/>
                  <a:gd name="connsiteX3" fmla="*/ 93153 w 178162"/>
                  <a:gd name="connsiteY3" fmla="*/ 107061 h 118863"/>
                  <a:gd name="connsiteX4" fmla="*/ 177380 w 178162"/>
                  <a:gd name="connsiteY4" fmla="*/ 109824 h 118863"/>
                  <a:gd name="connsiteX5" fmla="*/ 106095 w 178162"/>
                  <a:gd name="connsiteY5" fmla="*/ 79762 h 118863"/>
                  <a:gd name="connsiteX6" fmla="*/ 61521 w 178162"/>
                  <a:gd name="connsiteY6" fmla="*/ 51757 h 118863"/>
                  <a:gd name="connsiteX7" fmla="*/ 16445 w 178162"/>
                  <a:gd name="connsiteY7" fmla="*/ 96 h 118863"/>
                  <a:gd name="connsiteX0" fmla="*/ 16445 w 142993"/>
                  <a:gd name="connsiteY0" fmla="*/ 96 h 119028"/>
                  <a:gd name="connsiteX1" fmla="*/ 31076 w 142993"/>
                  <a:gd name="connsiteY1" fmla="*/ 65933 h 119028"/>
                  <a:gd name="connsiteX2" fmla="*/ 1815 w 142993"/>
                  <a:gd name="connsiteY2" fmla="*/ 117139 h 119028"/>
                  <a:gd name="connsiteX3" fmla="*/ 93153 w 142993"/>
                  <a:gd name="connsiteY3" fmla="*/ 107061 h 119028"/>
                  <a:gd name="connsiteX4" fmla="*/ 141640 w 142993"/>
                  <a:gd name="connsiteY4" fmla="*/ 98129 h 119028"/>
                  <a:gd name="connsiteX5" fmla="*/ 106095 w 142993"/>
                  <a:gd name="connsiteY5" fmla="*/ 79762 h 119028"/>
                  <a:gd name="connsiteX6" fmla="*/ 61521 w 142993"/>
                  <a:gd name="connsiteY6" fmla="*/ 51757 h 119028"/>
                  <a:gd name="connsiteX7" fmla="*/ 16445 w 142993"/>
                  <a:gd name="connsiteY7" fmla="*/ 96 h 119028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06093 w 142991"/>
                  <a:gd name="connsiteY5" fmla="*/ 52159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16829 w 142991"/>
                  <a:gd name="connsiteY5" fmla="*/ 51000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119 h 91281"/>
                  <a:gd name="connsiteX1" fmla="*/ 31074 w 142991"/>
                  <a:gd name="connsiteY1" fmla="*/ 38186 h 91281"/>
                  <a:gd name="connsiteX2" fmla="*/ 1813 w 142991"/>
                  <a:gd name="connsiteY2" fmla="*/ 89392 h 91281"/>
                  <a:gd name="connsiteX3" fmla="*/ 93151 w 142991"/>
                  <a:gd name="connsiteY3" fmla="*/ 79314 h 91281"/>
                  <a:gd name="connsiteX4" fmla="*/ 141638 w 142991"/>
                  <a:gd name="connsiteY4" fmla="*/ 70382 h 91281"/>
                  <a:gd name="connsiteX5" fmla="*/ 116829 w 142991"/>
                  <a:gd name="connsiteY5" fmla="*/ 50856 h 91281"/>
                  <a:gd name="connsiteX6" fmla="*/ 76911 w 142991"/>
                  <a:gd name="connsiteY6" fmla="*/ 27896 h 91281"/>
                  <a:gd name="connsiteX7" fmla="*/ 16102 w 142991"/>
                  <a:gd name="connsiteY7" fmla="*/ 119 h 91281"/>
                  <a:gd name="connsiteX0" fmla="*/ 16068 w 142933"/>
                  <a:gd name="connsiteY0" fmla="*/ 119 h 90106"/>
                  <a:gd name="connsiteX1" fmla="*/ 31040 w 142933"/>
                  <a:gd name="connsiteY1" fmla="*/ 38186 h 90106"/>
                  <a:gd name="connsiteX2" fmla="*/ 1779 w 142933"/>
                  <a:gd name="connsiteY2" fmla="*/ 89392 h 90106"/>
                  <a:gd name="connsiteX3" fmla="*/ 92394 w 142933"/>
                  <a:gd name="connsiteY3" fmla="*/ 68299 h 90106"/>
                  <a:gd name="connsiteX4" fmla="*/ 141604 w 142933"/>
                  <a:gd name="connsiteY4" fmla="*/ 70382 h 90106"/>
                  <a:gd name="connsiteX5" fmla="*/ 116795 w 142933"/>
                  <a:gd name="connsiteY5" fmla="*/ 50856 h 90106"/>
                  <a:gd name="connsiteX6" fmla="*/ 76877 w 142933"/>
                  <a:gd name="connsiteY6" fmla="*/ 27896 h 90106"/>
                  <a:gd name="connsiteX7" fmla="*/ 16068 w 142933"/>
                  <a:gd name="connsiteY7" fmla="*/ 119 h 90106"/>
                  <a:gd name="connsiteX0" fmla="*/ 47253 w 143153"/>
                  <a:gd name="connsiteY0" fmla="*/ 264 h 79726"/>
                  <a:gd name="connsiteX1" fmla="*/ 31260 w 143153"/>
                  <a:gd name="connsiteY1" fmla="*/ 27806 h 79726"/>
                  <a:gd name="connsiteX2" fmla="*/ 1999 w 143153"/>
                  <a:gd name="connsiteY2" fmla="*/ 79012 h 79726"/>
                  <a:gd name="connsiteX3" fmla="*/ 92614 w 143153"/>
                  <a:gd name="connsiteY3" fmla="*/ 57919 h 79726"/>
                  <a:gd name="connsiteX4" fmla="*/ 141824 w 143153"/>
                  <a:gd name="connsiteY4" fmla="*/ 60002 h 79726"/>
                  <a:gd name="connsiteX5" fmla="*/ 117015 w 143153"/>
                  <a:gd name="connsiteY5" fmla="*/ 40476 h 79726"/>
                  <a:gd name="connsiteX6" fmla="*/ 77097 w 143153"/>
                  <a:gd name="connsiteY6" fmla="*/ 17516 h 79726"/>
                  <a:gd name="connsiteX7" fmla="*/ 47253 w 143153"/>
                  <a:gd name="connsiteY7" fmla="*/ 264 h 79726"/>
                  <a:gd name="connsiteX0" fmla="*/ 17110 w 112848"/>
                  <a:gd name="connsiteY0" fmla="*/ 264 h 73225"/>
                  <a:gd name="connsiteX1" fmla="*/ 1117 w 112848"/>
                  <a:gd name="connsiteY1" fmla="*/ 27806 h 73225"/>
                  <a:gd name="connsiteX2" fmla="*/ 8179 w 112848"/>
                  <a:gd name="connsiteY2" fmla="*/ 72319 h 73225"/>
                  <a:gd name="connsiteX3" fmla="*/ 62471 w 112848"/>
                  <a:gd name="connsiteY3" fmla="*/ 57919 h 73225"/>
                  <a:gd name="connsiteX4" fmla="*/ 111681 w 112848"/>
                  <a:gd name="connsiteY4" fmla="*/ 60002 h 73225"/>
                  <a:gd name="connsiteX5" fmla="*/ 86872 w 112848"/>
                  <a:gd name="connsiteY5" fmla="*/ 40476 h 73225"/>
                  <a:gd name="connsiteX6" fmla="*/ 46954 w 112848"/>
                  <a:gd name="connsiteY6" fmla="*/ 17516 h 73225"/>
                  <a:gd name="connsiteX7" fmla="*/ 17110 w 112848"/>
                  <a:gd name="connsiteY7" fmla="*/ 264 h 73225"/>
                  <a:gd name="connsiteX0" fmla="*/ 11527 w 107265"/>
                  <a:gd name="connsiteY0" fmla="*/ 585 h 73235"/>
                  <a:gd name="connsiteX1" fmla="*/ 8959 w 107265"/>
                  <a:gd name="connsiteY1" fmla="*/ 34998 h 73235"/>
                  <a:gd name="connsiteX2" fmla="*/ 2596 w 107265"/>
                  <a:gd name="connsiteY2" fmla="*/ 72640 h 73235"/>
                  <a:gd name="connsiteX3" fmla="*/ 56888 w 107265"/>
                  <a:gd name="connsiteY3" fmla="*/ 58240 h 73235"/>
                  <a:gd name="connsiteX4" fmla="*/ 106098 w 107265"/>
                  <a:gd name="connsiteY4" fmla="*/ 60323 h 73235"/>
                  <a:gd name="connsiteX5" fmla="*/ 81289 w 107265"/>
                  <a:gd name="connsiteY5" fmla="*/ 40797 h 73235"/>
                  <a:gd name="connsiteX6" fmla="*/ 41371 w 107265"/>
                  <a:gd name="connsiteY6" fmla="*/ 17837 h 73235"/>
                  <a:gd name="connsiteX7" fmla="*/ 11527 w 107265"/>
                  <a:gd name="connsiteY7" fmla="*/ 585 h 73235"/>
                  <a:gd name="connsiteX0" fmla="*/ 11527 w 107265"/>
                  <a:gd name="connsiteY0" fmla="*/ 454 h 73104"/>
                  <a:gd name="connsiteX1" fmla="*/ 8959 w 107265"/>
                  <a:gd name="connsiteY1" fmla="*/ 34867 h 73104"/>
                  <a:gd name="connsiteX2" fmla="*/ 2596 w 107265"/>
                  <a:gd name="connsiteY2" fmla="*/ 72509 h 73104"/>
                  <a:gd name="connsiteX3" fmla="*/ 56888 w 107265"/>
                  <a:gd name="connsiteY3" fmla="*/ 58109 h 73104"/>
                  <a:gd name="connsiteX4" fmla="*/ 106098 w 107265"/>
                  <a:gd name="connsiteY4" fmla="*/ 60192 h 73104"/>
                  <a:gd name="connsiteX5" fmla="*/ 81289 w 107265"/>
                  <a:gd name="connsiteY5" fmla="*/ 40666 h 73104"/>
                  <a:gd name="connsiteX6" fmla="*/ 41371 w 107265"/>
                  <a:gd name="connsiteY6" fmla="*/ 17706 h 73104"/>
                  <a:gd name="connsiteX7" fmla="*/ 11527 w 107265"/>
                  <a:gd name="connsiteY7" fmla="*/ 454 h 7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265" h="73104">
                    <a:moveTo>
                      <a:pt x="11527" y="454"/>
                    </a:moveTo>
                    <a:cubicBezTo>
                      <a:pt x="-5153" y="-3789"/>
                      <a:pt x="10447" y="22858"/>
                      <a:pt x="8959" y="34867"/>
                    </a:cubicBezTo>
                    <a:cubicBezTo>
                      <a:pt x="7471" y="46876"/>
                      <a:pt x="-5392" y="68635"/>
                      <a:pt x="2596" y="72509"/>
                    </a:cubicBezTo>
                    <a:cubicBezTo>
                      <a:pt x="10584" y="76383"/>
                      <a:pt x="39638" y="60162"/>
                      <a:pt x="56888" y="58109"/>
                    </a:cubicBezTo>
                    <a:cubicBezTo>
                      <a:pt x="74138" y="56056"/>
                      <a:pt x="114633" y="66288"/>
                      <a:pt x="106098" y="60192"/>
                    </a:cubicBezTo>
                    <a:cubicBezTo>
                      <a:pt x="97563" y="54096"/>
                      <a:pt x="92077" y="47747"/>
                      <a:pt x="81289" y="40666"/>
                    </a:cubicBezTo>
                    <a:cubicBezTo>
                      <a:pt x="70501" y="33585"/>
                      <a:pt x="53563" y="29898"/>
                      <a:pt x="41371" y="17706"/>
                    </a:cubicBezTo>
                    <a:cubicBezTo>
                      <a:pt x="29179" y="5514"/>
                      <a:pt x="28207" y="4697"/>
                      <a:pt x="11527" y="454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61" name="Freeform 360"/>
              <p:cNvSpPr/>
              <p:nvPr/>
            </p:nvSpPr>
            <p:spPr bwMode="auto">
              <a:xfrm rot="16559230">
                <a:off x="2104019" y="-270189"/>
                <a:ext cx="830417" cy="4525337"/>
              </a:xfrm>
              <a:custGeom>
                <a:avLst/>
                <a:gdLst>
                  <a:gd name="connsiteX0" fmla="*/ 411414 w 716683"/>
                  <a:gd name="connsiteY0" fmla="*/ 44590 h 2710672"/>
                  <a:gd name="connsiteX1" fmla="*/ 477515 w 716683"/>
                  <a:gd name="connsiteY1" fmla="*/ 99675 h 2710672"/>
                  <a:gd name="connsiteX2" fmla="*/ 488532 w 716683"/>
                  <a:gd name="connsiteY2" fmla="*/ 286962 h 2710672"/>
                  <a:gd name="connsiteX3" fmla="*/ 411414 w 716683"/>
                  <a:gd name="connsiteY3" fmla="*/ 639501 h 2710672"/>
                  <a:gd name="connsiteX4" fmla="*/ 444464 w 716683"/>
                  <a:gd name="connsiteY4" fmla="*/ 1146277 h 2710672"/>
                  <a:gd name="connsiteX5" fmla="*/ 477515 w 716683"/>
                  <a:gd name="connsiteY5" fmla="*/ 1708137 h 2710672"/>
                  <a:gd name="connsiteX6" fmla="*/ 609717 w 716683"/>
                  <a:gd name="connsiteY6" fmla="*/ 2314065 h 2710672"/>
                  <a:gd name="connsiteX7" fmla="*/ 708869 w 716683"/>
                  <a:gd name="connsiteY7" fmla="*/ 2512369 h 2710672"/>
                  <a:gd name="connsiteX8" fmla="*/ 697852 w 716683"/>
                  <a:gd name="connsiteY8" fmla="*/ 2666605 h 2710672"/>
                  <a:gd name="connsiteX9" fmla="*/ 598700 w 716683"/>
                  <a:gd name="connsiteY9" fmla="*/ 2710672 h 2710672"/>
                  <a:gd name="connsiteX10" fmla="*/ 466498 w 716683"/>
                  <a:gd name="connsiteY10" fmla="*/ 2666605 h 2710672"/>
                  <a:gd name="connsiteX11" fmla="*/ 345312 w 716683"/>
                  <a:gd name="connsiteY11" fmla="*/ 2666605 h 2710672"/>
                  <a:gd name="connsiteX12" fmla="*/ 257178 w 716683"/>
                  <a:gd name="connsiteY12" fmla="*/ 2666605 h 2710672"/>
                  <a:gd name="connsiteX13" fmla="*/ 235144 w 716683"/>
                  <a:gd name="connsiteY13" fmla="*/ 2556436 h 2710672"/>
                  <a:gd name="connsiteX14" fmla="*/ 334296 w 716683"/>
                  <a:gd name="connsiteY14" fmla="*/ 2391183 h 2710672"/>
                  <a:gd name="connsiteX15" fmla="*/ 345312 w 716683"/>
                  <a:gd name="connsiteY15" fmla="*/ 2016610 h 2710672"/>
                  <a:gd name="connsiteX16" fmla="*/ 301245 w 716683"/>
                  <a:gd name="connsiteY16" fmla="*/ 1553901 h 2710672"/>
                  <a:gd name="connsiteX17" fmla="*/ 257178 w 716683"/>
                  <a:gd name="connsiteY17" fmla="*/ 992041 h 2710672"/>
                  <a:gd name="connsiteX18" fmla="*/ 213110 w 716683"/>
                  <a:gd name="connsiteY18" fmla="*/ 595434 h 2710672"/>
                  <a:gd name="connsiteX19" fmla="*/ 158026 w 716683"/>
                  <a:gd name="connsiteY19" fmla="*/ 430181 h 2710672"/>
                  <a:gd name="connsiteX20" fmla="*/ 47857 w 716683"/>
                  <a:gd name="connsiteY20" fmla="*/ 342046 h 2710672"/>
                  <a:gd name="connsiteX21" fmla="*/ 3790 w 716683"/>
                  <a:gd name="connsiteY21" fmla="*/ 297978 h 2710672"/>
                  <a:gd name="connsiteX22" fmla="*/ 14806 w 716683"/>
                  <a:gd name="connsiteY22" fmla="*/ 165776 h 2710672"/>
                  <a:gd name="connsiteX23" fmla="*/ 113958 w 716683"/>
                  <a:gd name="connsiteY23" fmla="*/ 44590 h 2710672"/>
                  <a:gd name="connsiteX24" fmla="*/ 224127 w 716683"/>
                  <a:gd name="connsiteY24" fmla="*/ 523 h 2710672"/>
                  <a:gd name="connsiteX25" fmla="*/ 345312 w 716683"/>
                  <a:gd name="connsiteY25" fmla="*/ 22557 h 2710672"/>
                  <a:gd name="connsiteX26" fmla="*/ 411414 w 716683"/>
                  <a:gd name="connsiteY26" fmla="*/ 44590 h 271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16683" h="2710672">
                    <a:moveTo>
                      <a:pt x="411414" y="44590"/>
                    </a:moveTo>
                    <a:cubicBezTo>
                      <a:pt x="433448" y="57443"/>
                      <a:pt x="464662" y="59280"/>
                      <a:pt x="477515" y="99675"/>
                    </a:cubicBezTo>
                    <a:cubicBezTo>
                      <a:pt x="490368" y="140070"/>
                      <a:pt x="499549" y="196991"/>
                      <a:pt x="488532" y="286962"/>
                    </a:cubicBezTo>
                    <a:cubicBezTo>
                      <a:pt x="477515" y="376933"/>
                      <a:pt x="418759" y="496282"/>
                      <a:pt x="411414" y="639501"/>
                    </a:cubicBezTo>
                    <a:cubicBezTo>
                      <a:pt x="404069" y="782720"/>
                      <a:pt x="433447" y="968171"/>
                      <a:pt x="444464" y="1146277"/>
                    </a:cubicBezTo>
                    <a:cubicBezTo>
                      <a:pt x="455481" y="1324383"/>
                      <a:pt x="449973" y="1513506"/>
                      <a:pt x="477515" y="1708137"/>
                    </a:cubicBezTo>
                    <a:cubicBezTo>
                      <a:pt x="505057" y="1902768"/>
                      <a:pt x="571158" y="2180027"/>
                      <a:pt x="609717" y="2314065"/>
                    </a:cubicBezTo>
                    <a:cubicBezTo>
                      <a:pt x="648276" y="2448103"/>
                      <a:pt x="694180" y="2453612"/>
                      <a:pt x="708869" y="2512369"/>
                    </a:cubicBezTo>
                    <a:cubicBezTo>
                      <a:pt x="723558" y="2571126"/>
                      <a:pt x="716213" y="2633555"/>
                      <a:pt x="697852" y="2666605"/>
                    </a:cubicBezTo>
                    <a:cubicBezTo>
                      <a:pt x="679491" y="2699655"/>
                      <a:pt x="637259" y="2710672"/>
                      <a:pt x="598700" y="2710672"/>
                    </a:cubicBezTo>
                    <a:cubicBezTo>
                      <a:pt x="560141" y="2710672"/>
                      <a:pt x="508729" y="2673950"/>
                      <a:pt x="466498" y="2666605"/>
                    </a:cubicBezTo>
                    <a:cubicBezTo>
                      <a:pt x="424267" y="2659260"/>
                      <a:pt x="345312" y="2666605"/>
                      <a:pt x="345312" y="2666605"/>
                    </a:cubicBezTo>
                    <a:cubicBezTo>
                      <a:pt x="310425" y="2666605"/>
                      <a:pt x="275539" y="2684966"/>
                      <a:pt x="257178" y="2666605"/>
                    </a:cubicBezTo>
                    <a:cubicBezTo>
                      <a:pt x="238817" y="2648244"/>
                      <a:pt x="222291" y="2602340"/>
                      <a:pt x="235144" y="2556436"/>
                    </a:cubicBezTo>
                    <a:cubicBezTo>
                      <a:pt x="247997" y="2510532"/>
                      <a:pt x="315935" y="2481154"/>
                      <a:pt x="334296" y="2391183"/>
                    </a:cubicBezTo>
                    <a:cubicBezTo>
                      <a:pt x="352657" y="2301212"/>
                      <a:pt x="350821" y="2156157"/>
                      <a:pt x="345312" y="2016610"/>
                    </a:cubicBezTo>
                    <a:cubicBezTo>
                      <a:pt x="339803" y="1877063"/>
                      <a:pt x="315934" y="1724663"/>
                      <a:pt x="301245" y="1553901"/>
                    </a:cubicBezTo>
                    <a:cubicBezTo>
                      <a:pt x="286556" y="1383140"/>
                      <a:pt x="271867" y="1151785"/>
                      <a:pt x="257178" y="992041"/>
                    </a:cubicBezTo>
                    <a:cubicBezTo>
                      <a:pt x="242489" y="832297"/>
                      <a:pt x="229635" y="689077"/>
                      <a:pt x="213110" y="595434"/>
                    </a:cubicBezTo>
                    <a:cubicBezTo>
                      <a:pt x="196585" y="501791"/>
                      <a:pt x="185568" y="472412"/>
                      <a:pt x="158026" y="430181"/>
                    </a:cubicBezTo>
                    <a:cubicBezTo>
                      <a:pt x="130484" y="387950"/>
                      <a:pt x="73563" y="364080"/>
                      <a:pt x="47857" y="342046"/>
                    </a:cubicBezTo>
                    <a:cubicBezTo>
                      <a:pt x="22151" y="320012"/>
                      <a:pt x="9299" y="327356"/>
                      <a:pt x="3790" y="297978"/>
                    </a:cubicBezTo>
                    <a:cubicBezTo>
                      <a:pt x="-1719" y="268600"/>
                      <a:pt x="-3555" y="208007"/>
                      <a:pt x="14806" y="165776"/>
                    </a:cubicBezTo>
                    <a:cubicBezTo>
                      <a:pt x="33167" y="123545"/>
                      <a:pt x="79071" y="72132"/>
                      <a:pt x="113958" y="44590"/>
                    </a:cubicBezTo>
                    <a:cubicBezTo>
                      <a:pt x="148845" y="17048"/>
                      <a:pt x="185568" y="4195"/>
                      <a:pt x="224127" y="523"/>
                    </a:cubicBezTo>
                    <a:cubicBezTo>
                      <a:pt x="262686" y="-3149"/>
                      <a:pt x="310425" y="13376"/>
                      <a:pt x="345312" y="22557"/>
                    </a:cubicBezTo>
                    <a:cubicBezTo>
                      <a:pt x="380199" y="31738"/>
                      <a:pt x="389380" y="31737"/>
                      <a:pt x="411414" y="44590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  <a:alpha val="70000"/>
                    </a:schemeClr>
                  </a:gs>
                  <a:gs pos="9000">
                    <a:schemeClr val="bg1">
                      <a:lumMod val="75000"/>
                      <a:alpha val="70000"/>
                    </a:schemeClr>
                  </a:gs>
                  <a:gs pos="83000">
                    <a:schemeClr val="bg1">
                      <a:lumMod val="50000"/>
                      <a:alpha val="7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317500" h="215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362" name="Group 361"/>
              <p:cNvGrpSpPr/>
              <p:nvPr/>
            </p:nvGrpSpPr>
            <p:grpSpPr>
              <a:xfrm>
                <a:off x="1312524" y="1268760"/>
                <a:ext cx="2312171" cy="867151"/>
                <a:chOff x="3443196" y="4187282"/>
                <a:chExt cx="2640972" cy="1124616"/>
              </a:xfrm>
            </p:grpSpPr>
            <p:sp>
              <p:nvSpPr>
                <p:cNvPr id="365" name="Freeform 364"/>
                <p:cNvSpPr/>
                <p:nvPr/>
              </p:nvSpPr>
              <p:spPr bwMode="auto">
                <a:xfrm>
                  <a:off x="3443196" y="4187282"/>
                  <a:ext cx="2640972" cy="1124616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000">
                      <a:srgbClr val="FFCC99"/>
                    </a:gs>
                    <a:gs pos="16000">
                      <a:srgbClr val="CC6600"/>
                    </a:gs>
                    <a:gs pos="89000">
                      <a:srgbClr val="CC6600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morning" dir="t"/>
                </a:scene3d>
                <a:sp3d prstMaterial="flat">
                  <a:bevelT w="355600" h="292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grpSp>
              <p:nvGrpSpPr>
                <p:cNvPr id="366" name="Group 365"/>
                <p:cNvGrpSpPr/>
                <p:nvPr/>
              </p:nvGrpSpPr>
              <p:grpSpPr>
                <a:xfrm>
                  <a:off x="3443196" y="4241526"/>
                  <a:ext cx="2640972" cy="987674"/>
                  <a:chOff x="3443196" y="3106033"/>
                  <a:chExt cx="2640972" cy="987674"/>
                </a:xfrm>
              </p:grpSpPr>
              <p:sp>
                <p:nvSpPr>
                  <p:cNvPr id="367" name="Freeform 366"/>
                  <p:cNvSpPr/>
                  <p:nvPr/>
                </p:nvSpPr>
                <p:spPr bwMode="auto">
                  <a:xfrm>
                    <a:off x="3443196" y="3106033"/>
                    <a:ext cx="2640972" cy="987674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68" name="Freeform 367"/>
                  <p:cNvSpPr/>
                  <p:nvPr/>
                </p:nvSpPr>
                <p:spPr bwMode="auto">
                  <a:xfrm>
                    <a:off x="3443196" y="3216594"/>
                    <a:ext cx="2640972" cy="829203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69" name="Freeform 368"/>
                  <p:cNvSpPr/>
                  <p:nvPr/>
                </p:nvSpPr>
                <p:spPr bwMode="auto">
                  <a:xfrm>
                    <a:off x="3443196" y="3271874"/>
                    <a:ext cx="2640972" cy="663362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CC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70" name="Freeform 369"/>
                  <p:cNvSpPr/>
                  <p:nvPr/>
                </p:nvSpPr>
                <p:spPr bwMode="auto">
                  <a:xfrm>
                    <a:off x="3443196" y="3382434"/>
                    <a:ext cx="2640972" cy="442242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71" name="Freeform 370"/>
                  <p:cNvSpPr/>
                  <p:nvPr/>
                </p:nvSpPr>
                <p:spPr bwMode="auto">
                  <a:xfrm>
                    <a:off x="3443196" y="3492995"/>
                    <a:ext cx="2640972" cy="221121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CC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363" name="Freeform 362"/>
              <p:cNvSpPr/>
              <p:nvPr/>
            </p:nvSpPr>
            <p:spPr bwMode="auto">
              <a:xfrm rot="9538606">
                <a:off x="1023330" y="1616343"/>
                <a:ext cx="600780" cy="389943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92133 w 182219"/>
                  <a:gd name="connsiteY5" fmla="*/ 73248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108631 w 182219"/>
                  <a:gd name="connsiteY5" fmla="*/ 79762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6445 w 178162"/>
                  <a:gd name="connsiteY0" fmla="*/ 96 h 118863"/>
                  <a:gd name="connsiteX1" fmla="*/ 31076 w 178162"/>
                  <a:gd name="connsiteY1" fmla="*/ 65933 h 118863"/>
                  <a:gd name="connsiteX2" fmla="*/ 1815 w 178162"/>
                  <a:gd name="connsiteY2" fmla="*/ 117139 h 118863"/>
                  <a:gd name="connsiteX3" fmla="*/ 93153 w 178162"/>
                  <a:gd name="connsiteY3" fmla="*/ 107061 h 118863"/>
                  <a:gd name="connsiteX4" fmla="*/ 177380 w 178162"/>
                  <a:gd name="connsiteY4" fmla="*/ 109824 h 118863"/>
                  <a:gd name="connsiteX5" fmla="*/ 106095 w 178162"/>
                  <a:gd name="connsiteY5" fmla="*/ 79762 h 118863"/>
                  <a:gd name="connsiteX6" fmla="*/ 61521 w 178162"/>
                  <a:gd name="connsiteY6" fmla="*/ 51757 h 118863"/>
                  <a:gd name="connsiteX7" fmla="*/ 16445 w 178162"/>
                  <a:gd name="connsiteY7" fmla="*/ 96 h 118863"/>
                  <a:gd name="connsiteX0" fmla="*/ 16445 w 142993"/>
                  <a:gd name="connsiteY0" fmla="*/ 96 h 119028"/>
                  <a:gd name="connsiteX1" fmla="*/ 31076 w 142993"/>
                  <a:gd name="connsiteY1" fmla="*/ 65933 h 119028"/>
                  <a:gd name="connsiteX2" fmla="*/ 1815 w 142993"/>
                  <a:gd name="connsiteY2" fmla="*/ 117139 h 119028"/>
                  <a:gd name="connsiteX3" fmla="*/ 93153 w 142993"/>
                  <a:gd name="connsiteY3" fmla="*/ 107061 h 119028"/>
                  <a:gd name="connsiteX4" fmla="*/ 141640 w 142993"/>
                  <a:gd name="connsiteY4" fmla="*/ 98129 h 119028"/>
                  <a:gd name="connsiteX5" fmla="*/ 106095 w 142993"/>
                  <a:gd name="connsiteY5" fmla="*/ 79762 h 119028"/>
                  <a:gd name="connsiteX6" fmla="*/ 61521 w 142993"/>
                  <a:gd name="connsiteY6" fmla="*/ 51757 h 119028"/>
                  <a:gd name="connsiteX7" fmla="*/ 16445 w 142993"/>
                  <a:gd name="connsiteY7" fmla="*/ 96 h 11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993" h="119028">
                    <a:moveTo>
                      <a:pt x="16445" y="96"/>
                    </a:moveTo>
                    <a:cubicBezTo>
                      <a:pt x="11371" y="2459"/>
                      <a:pt x="33514" y="46426"/>
                      <a:pt x="31076" y="65933"/>
                    </a:cubicBezTo>
                    <a:cubicBezTo>
                      <a:pt x="28638" y="85440"/>
                      <a:pt x="-8531" y="110284"/>
                      <a:pt x="1815" y="117139"/>
                    </a:cubicBezTo>
                    <a:cubicBezTo>
                      <a:pt x="12161" y="123994"/>
                      <a:pt x="69849" y="110229"/>
                      <a:pt x="93153" y="107061"/>
                    </a:cubicBezTo>
                    <a:cubicBezTo>
                      <a:pt x="116457" y="103893"/>
                      <a:pt x="150175" y="104225"/>
                      <a:pt x="141640" y="98129"/>
                    </a:cubicBezTo>
                    <a:cubicBezTo>
                      <a:pt x="133105" y="92033"/>
                      <a:pt x="119448" y="87491"/>
                      <a:pt x="106095" y="79762"/>
                    </a:cubicBezTo>
                    <a:cubicBezTo>
                      <a:pt x="92742" y="72033"/>
                      <a:pt x="73713" y="63949"/>
                      <a:pt x="61521" y="51757"/>
                    </a:cubicBezTo>
                    <a:cubicBezTo>
                      <a:pt x="49329" y="39565"/>
                      <a:pt x="21519" y="-2267"/>
                      <a:pt x="16445" y="96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64" name="Freeform 363"/>
              <p:cNvSpPr/>
              <p:nvPr/>
            </p:nvSpPr>
            <p:spPr bwMode="auto">
              <a:xfrm rot="6538048">
                <a:off x="3547693" y="1453761"/>
                <a:ext cx="347299" cy="751790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53321 w 182652"/>
                  <a:gd name="connsiteY0" fmla="*/ 36 h 98353"/>
                  <a:gd name="connsiteX1" fmla="*/ 34045 w 182652"/>
                  <a:gd name="connsiteY1" fmla="*/ 44976 h 98353"/>
                  <a:gd name="connsiteX2" fmla="*/ 4784 w 182652"/>
                  <a:gd name="connsiteY2" fmla="*/ 96182 h 98353"/>
                  <a:gd name="connsiteX3" fmla="*/ 143773 w 182652"/>
                  <a:gd name="connsiteY3" fmla="*/ 88867 h 98353"/>
                  <a:gd name="connsiteX4" fmla="*/ 180349 w 182652"/>
                  <a:gd name="connsiteY4" fmla="*/ 88867 h 98353"/>
                  <a:gd name="connsiteX5" fmla="*/ 92566 w 182652"/>
                  <a:gd name="connsiteY5" fmla="*/ 52291 h 98353"/>
                  <a:gd name="connsiteX6" fmla="*/ 53321 w 182652"/>
                  <a:gd name="connsiteY6" fmla="*/ 36 h 9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652" h="98353">
                    <a:moveTo>
                      <a:pt x="53321" y="36"/>
                    </a:moveTo>
                    <a:cubicBezTo>
                      <a:pt x="43568" y="-1183"/>
                      <a:pt x="42134" y="28952"/>
                      <a:pt x="34045" y="44976"/>
                    </a:cubicBezTo>
                    <a:cubicBezTo>
                      <a:pt x="25956" y="61000"/>
                      <a:pt x="-13504" y="88867"/>
                      <a:pt x="4784" y="96182"/>
                    </a:cubicBezTo>
                    <a:cubicBezTo>
                      <a:pt x="23072" y="103497"/>
                      <a:pt x="114512" y="90086"/>
                      <a:pt x="143773" y="88867"/>
                    </a:cubicBezTo>
                    <a:cubicBezTo>
                      <a:pt x="173034" y="87648"/>
                      <a:pt x="188884" y="94963"/>
                      <a:pt x="180349" y="88867"/>
                    </a:cubicBezTo>
                    <a:cubicBezTo>
                      <a:pt x="171814" y="82771"/>
                      <a:pt x="113737" y="67096"/>
                      <a:pt x="92566" y="52291"/>
                    </a:cubicBezTo>
                    <a:cubicBezTo>
                      <a:pt x="71395" y="37486"/>
                      <a:pt x="63074" y="1255"/>
                      <a:pt x="53321" y="36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6" name="Group 345"/>
            <p:cNvGrpSpPr/>
            <p:nvPr/>
          </p:nvGrpSpPr>
          <p:grpSpPr>
            <a:xfrm>
              <a:off x="2670878" y="1143746"/>
              <a:ext cx="1233345" cy="322589"/>
              <a:chOff x="2426309" y="3112450"/>
              <a:chExt cx="1233345" cy="322589"/>
            </a:xfrm>
          </p:grpSpPr>
          <p:sp>
            <p:nvSpPr>
              <p:cNvPr id="356" name="Rectangle 355"/>
              <p:cNvSpPr/>
              <p:nvPr/>
            </p:nvSpPr>
            <p:spPr>
              <a:xfrm>
                <a:off x="3056604" y="3112450"/>
                <a:ext cx="603050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Bicep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357" name="Straight Arrow Connector 356"/>
              <p:cNvCxnSpPr>
                <a:endCxn id="370" idx="2"/>
              </p:cNvCxnSpPr>
              <p:nvPr/>
            </p:nvCxnSpPr>
            <p:spPr bwMode="auto">
              <a:xfrm flipH="1">
                <a:off x="2426309" y="3350496"/>
                <a:ext cx="607010" cy="8454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347" name="Group 346"/>
            <p:cNvGrpSpPr/>
            <p:nvPr/>
          </p:nvGrpSpPr>
          <p:grpSpPr>
            <a:xfrm>
              <a:off x="2532436" y="2214400"/>
              <a:ext cx="1445149" cy="276999"/>
              <a:chOff x="2045138" y="3486793"/>
              <a:chExt cx="1445149" cy="276999"/>
            </a:xfrm>
          </p:grpSpPr>
          <p:sp>
            <p:nvSpPr>
              <p:cNvPr id="354" name="Rectangle 353"/>
              <p:cNvSpPr/>
              <p:nvPr/>
            </p:nvSpPr>
            <p:spPr>
              <a:xfrm>
                <a:off x="2544197" y="3486793"/>
                <a:ext cx="946090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Quadricep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355" name="Straight Arrow Connector 354"/>
              <p:cNvCxnSpPr>
                <a:stCxn id="354" idx="1"/>
              </p:cNvCxnSpPr>
              <p:nvPr/>
            </p:nvCxnSpPr>
            <p:spPr bwMode="auto">
              <a:xfrm flipH="1" flipV="1">
                <a:off x="2045138" y="3524968"/>
                <a:ext cx="499059" cy="10032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6" name="Group 5"/>
          <p:cNvGrpSpPr/>
          <p:nvPr/>
        </p:nvGrpSpPr>
        <p:grpSpPr>
          <a:xfrm>
            <a:off x="1929056" y="3153888"/>
            <a:ext cx="1134362" cy="612857"/>
            <a:chOff x="1899557" y="4660643"/>
            <a:chExt cx="1134362" cy="612857"/>
          </a:xfrm>
        </p:grpSpPr>
        <p:sp>
          <p:nvSpPr>
            <p:cNvPr id="378" name="Rectangle 377"/>
            <p:cNvSpPr/>
            <p:nvPr/>
          </p:nvSpPr>
          <p:spPr>
            <a:xfrm>
              <a:off x="2024585" y="4660643"/>
              <a:ext cx="10093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Connective tissue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379" name="Straight Arrow Connector 378"/>
            <p:cNvCxnSpPr/>
            <p:nvPr/>
          </p:nvCxnSpPr>
          <p:spPr bwMode="auto">
            <a:xfrm flipH="1">
              <a:off x="1899557" y="5070410"/>
              <a:ext cx="195564" cy="20309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536" name="Group 535"/>
          <p:cNvGrpSpPr/>
          <p:nvPr/>
        </p:nvGrpSpPr>
        <p:grpSpPr>
          <a:xfrm>
            <a:off x="879160" y="5647137"/>
            <a:ext cx="2972760" cy="394679"/>
            <a:chOff x="1463483" y="5434562"/>
            <a:chExt cx="2972760" cy="394679"/>
          </a:xfrm>
        </p:grpSpPr>
        <p:grpSp>
          <p:nvGrpSpPr>
            <p:cNvPr id="557" name="Group 556"/>
            <p:cNvGrpSpPr/>
            <p:nvPr/>
          </p:nvGrpSpPr>
          <p:grpSpPr>
            <a:xfrm>
              <a:off x="2260718" y="5457808"/>
              <a:ext cx="149886" cy="344829"/>
              <a:chOff x="4615142" y="3707964"/>
              <a:chExt cx="149886" cy="344829"/>
            </a:xfrm>
          </p:grpSpPr>
          <p:cxnSp>
            <p:nvCxnSpPr>
              <p:cNvPr id="635" name="Straight Connector 634"/>
              <p:cNvCxnSpPr/>
              <p:nvPr/>
            </p:nvCxnSpPr>
            <p:spPr bwMode="auto">
              <a:xfrm>
                <a:off x="4655259" y="3740128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6" name="Straight Connector 635"/>
              <p:cNvCxnSpPr/>
              <p:nvPr/>
            </p:nvCxnSpPr>
            <p:spPr bwMode="auto">
              <a:xfrm>
                <a:off x="4628410" y="3781826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7" name="Straight Connector 636"/>
              <p:cNvCxnSpPr/>
              <p:nvPr/>
            </p:nvCxnSpPr>
            <p:spPr bwMode="auto">
              <a:xfrm>
                <a:off x="4615142" y="38299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8" name="Straight Connector 637"/>
              <p:cNvCxnSpPr/>
              <p:nvPr/>
            </p:nvCxnSpPr>
            <p:spPr bwMode="auto">
              <a:xfrm>
                <a:off x="4615142" y="38727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9" name="Straight Connector 638"/>
              <p:cNvCxnSpPr/>
              <p:nvPr/>
            </p:nvCxnSpPr>
            <p:spPr bwMode="auto">
              <a:xfrm>
                <a:off x="4619669" y="3916759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0" name="Straight Connector 639"/>
              <p:cNvCxnSpPr/>
              <p:nvPr/>
            </p:nvCxnSpPr>
            <p:spPr bwMode="auto">
              <a:xfrm>
                <a:off x="4632937" y="39584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1" name="Straight Connector 640"/>
              <p:cNvCxnSpPr/>
              <p:nvPr/>
            </p:nvCxnSpPr>
            <p:spPr bwMode="auto">
              <a:xfrm>
                <a:off x="4644098" y="3990335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2" name="Straight Connector 641"/>
              <p:cNvCxnSpPr/>
              <p:nvPr/>
            </p:nvCxnSpPr>
            <p:spPr bwMode="auto">
              <a:xfrm>
                <a:off x="4663999" y="40212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3" name="Straight Connector 642"/>
              <p:cNvCxnSpPr/>
              <p:nvPr/>
            </p:nvCxnSpPr>
            <p:spPr bwMode="auto">
              <a:xfrm>
                <a:off x="4688381" y="4052793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4" name="Straight Connector 643"/>
              <p:cNvCxnSpPr/>
              <p:nvPr/>
            </p:nvCxnSpPr>
            <p:spPr bwMode="auto">
              <a:xfrm>
                <a:off x="4681088" y="3707964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8" name="Group 557"/>
            <p:cNvGrpSpPr/>
            <p:nvPr/>
          </p:nvGrpSpPr>
          <p:grpSpPr>
            <a:xfrm>
              <a:off x="3197183" y="5462349"/>
              <a:ext cx="149886" cy="344829"/>
              <a:chOff x="4615142" y="3707964"/>
              <a:chExt cx="149886" cy="344829"/>
            </a:xfrm>
          </p:grpSpPr>
          <p:cxnSp>
            <p:nvCxnSpPr>
              <p:cNvPr id="625" name="Straight Connector 624"/>
              <p:cNvCxnSpPr/>
              <p:nvPr/>
            </p:nvCxnSpPr>
            <p:spPr bwMode="auto">
              <a:xfrm>
                <a:off x="4655259" y="3740128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6" name="Straight Connector 625"/>
              <p:cNvCxnSpPr/>
              <p:nvPr/>
            </p:nvCxnSpPr>
            <p:spPr bwMode="auto">
              <a:xfrm>
                <a:off x="4628410" y="3781826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7" name="Straight Connector 626"/>
              <p:cNvCxnSpPr/>
              <p:nvPr/>
            </p:nvCxnSpPr>
            <p:spPr bwMode="auto">
              <a:xfrm>
                <a:off x="4615142" y="38299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8" name="Straight Connector 627"/>
              <p:cNvCxnSpPr/>
              <p:nvPr/>
            </p:nvCxnSpPr>
            <p:spPr bwMode="auto">
              <a:xfrm>
                <a:off x="4615142" y="38727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9" name="Straight Connector 628"/>
              <p:cNvCxnSpPr/>
              <p:nvPr/>
            </p:nvCxnSpPr>
            <p:spPr bwMode="auto">
              <a:xfrm>
                <a:off x="4619669" y="3916759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0" name="Straight Connector 629"/>
              <p:cNvCxnSpPr/>
              <p:nvPr/>
            </p:nvCxnSpPr>
            <p:spPr bwMode="auto">
              <a:xfrm>
                <a:off x="4632937" y="39584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1" name="Straight Connector 630"/>
              <p:cNvCxnSpPr/>
              <p:nvPr/>
            </p:nvCxnSpPr>
            <p:spPr bwMode="auto">
              <a:xfrm>
                <a:off x="4644098" y="3990335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2" name="Straight Connector 631"/>
              <p:cNvCxnSpPr/>
              <p:nvPr/>
            </p:nvCxnSpPr>
            <p:spPr bwMode="auto">
              <a:xfrm>
                <a:off x="4663999" y="40212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3" name="Straight Connector 632"/>
              <p:cNvCxnSpPr/>
              <p:nvPr/>
            </p:nvCxnSpPr>
            <p:spPr bwMode="auto">
              <a:xfrm>
                <a:off x="4688381" y="4052793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4" name="Straight Connector 633"/>
              <p:cNvCxnSpPr/>
              <p:nvPr/>
            </p:nvCxnSpPr>
            <p:spPr bwMode="auto">
              <a:xfrm>
                <a:off x="4681088" y="3707964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9" name="Group 558"/>
            <p:cNvGrpSpPr/>
            <p:nvPr/>
          </p:nvGrpSpPr>
          <p:grpSpPr>
            <a:xfrm>
              <a:off x="3537979" y="5460745"/>
              <a:ext cx="423595" cy="344829"/>
              <a:chOff x="5905984" y="3706374"/>
              <a:chExt cx="423595" cy="344829"/>
            </a:xfrm>
          </p:grpSpPr>
          <p:cxnSp>
            <p:nvCxnSpPr>
              <p:cNvPr id="615" name="Straight Connector 614"/>
              <p:cNvCxnSpPr/>
              <p:nvPr/>
            </p:nvCxnSpPr>
            <p:spPr bwMode="auto">
              <a:xfrm>
                <a:off x="5941650" y="373853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6" name="Straight Connector 615"/>
              <p:cNvCxnSpPr/>
              <p:nvPr/>
            </p:nvCxnSpPr>
            <p:spPr bwMode="auto">
              <a:xfrm>
                <a:off x="5923816" y="378023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7" name="Straight Connector 616"/>
              <p:cNvCxnSpPr/>
              <p:nvPr/>
            </p:nvCxnSpPr>
            <p:spPr bwMode="auto">
              <a:xfrm>
                <a:off x="5905984" y="382838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8" name="Straight Connector 617"/>
              <p:cNvCxnSpPr/>
              <p:nvPr/>
            </p:nvCxnSpPr>
            <p:spPr bwMode="auto">
              <a:xfrm>
                <a:off x="5905984" y="387116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9" name="Straight Connector 618"/>
              <p:cNvCxnSpPr/>
              <p:nvPr/>
            </p:nvCxnSpPr>
            <p:spPr bwMode="auto">
              <a:xfrm>
                <a:off x="5905984" y="3915169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0" name="Straight Connector 619"/>
              <p:cNvCxnSpPr/>
              <p:nvPr/>
            </p:nvCxnSpPr>
            <p:spPr bwMode="auto">
              <a:xfrm>
                <a:off x="5923816" y="395686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1" name="Straight Connector 620"/>
              <p:cNvCxnSpPr/>
              <p:nvPr/>
            </p:nvCxnSpPr>
            <p:spPr bwMode="auto">
              <a:xfrm>
                <a:off x="5932733" y="3988745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2" name="Straight Connector 621"/>
              <p:cNvCxnSpPr/>
              <p:nvPr/>
            </p:nvCxnSpPr>
            <p:spPr bwMode="auto">
              <a:xfrm>
                <a:off x="5959483" y="401968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3" name="Straight Connector 622"/>
              <p:cNvCxnSpPr/>
              <p:nvPr/>
            </p:nvCxnSpPr>
            <p:spPr bwMode="auto">
              <a:xfrm>
                <a:off x="6005196" y="4051203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4" name="Straight Connector 623"/>
              <p:cNvCxnSpPr/>
              <p:nvPr/>
            </p:nvCxnSpPr>
            <p:spPr bwMode="auto">
              <a:xfrm>
                <a:off x="5974331" y="3706374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60" name="Straight Connector 559"/>
            <p:cNvCxnSpPr/>
            <p:nvPr/>
          </p:nvCxnSpPr>
          <p:spPr bwMode="auto">
            <a:xfrm>
              <a:off x="2645834" y="5491879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" name="Straight Connector 560"/>
            <p:cNvCxnSpPr/>
            <p:nvPr/>
          </p:nvCxnSpPr>
          <p:spPr bwMode="auto">
            <a:xfrm>
              <a:off x="2628000" y="5533577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" name="Straight Connector 561"/>
            <p:cNvCxnSpPr/>
            <p:nvPr/>
          </p:nvCxnSpPr>
          <p:spPr bwMode="auto">
            <a:xfrm>
              <a:off x="2610167" y="5581728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3" name="Straight Connector 562"/>
            <p:cNvCxnSpPr/>
            <p:nvPr/>
          </p:nvCxnSpPr>
          <p:spPr bwMode="auto">
            <a:xfrm>
              <a:off x="2610167" y="5624508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4" name="Straight Connector 563"/>
            <p:cNvCxnSpPr/>
            <p:nvPr/>
          </p:nvCxnSpPr>
          <p:spPr bwMode="auto">
            <a:xfrm>
              <a:off x="2610167" y="5668510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Straight Connector 564"/>
            <p:cNvCxnSpPr/>
            <p:nvPr/>
          </p:nvCxnSpPr>
          <p:spPr bwMode="auto">
            <a:xfrm>
              <a:off x="2628000" y="5710208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6" name="Straight Connector 565"/>
            <p:cNvCxnSpPr/>
            <p:nvPr/>
          </p:nvCxnSpPr>
          <p:spPr bwMode="auto">
            <a:xfrm>
              <a:off x="2636917" y="5742086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/>
            <p:nvPr/>
          </p:nvCxnSpPr>
          <p:spPr bwMode="auto">
            <a:xfrm>
              <a:off x="2663667" y="5773028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8" name="Straight Connector 567"/>
            <p:cNvCxnSpPr/>
            <p:nvPr/>
          </p:nvCxnSpPr>
          <p:spPr bwMode="auto">
            <a:xfrm>
              <a:off x="2709379" y="5804544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9" name="Straight Connector 568"/>
            <p:cNvCxnSpPr/>
            <p:nvPr/>
          </p:nvCxnSpPr>
          <p:spPr bwMode="auto">
            <a:xfrm>
              <a:off x="2678514" y="5459715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70" name="Group 569"/>
            <p:cNvGrpSpPr/>
            <p:nvPr/>
          </p:nvGrpSpPr>
          <p:grpSpPr>
            <a:xfrm>
              <a:off x="1709943" y="5459715"/>
              <a:ext cx="423594" cy="344829"/>
              <a:chOff x="4077948" y="3705344"/>
              <a:chExt cx="423594" cy="344829"/>
            </a:xfrm>
          </p:grpSpPr>
          <p:cxnSp>
            <p:nvCxnSpPr>
              <p:cNvPr id="605" name="Straight Connector 604"/>
              <p:cNvCxnSpPr/>
              <p:nvPr/>
            </p:nvCxnSpPr>
            <p:spPr bwMode="auto">
              <a:xfrm>
                <a:off x="4113614" y="373750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6" name="Straight Connector 605"/>
              <p:cNvCxnSpPr/>
              <p:nvPr/>
            </p:nvCxnSpPr>
            <p:spPr bwMode="auto">
              <a:xfrm>
                <a:off x="4095780" y="3779206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7" name="Straight Connector 606"/>
              <p:cNvCxnSpPr/>
              <p:nvPr/>
            </p:nvCxnSpPr>
            <p:spPr bwMode="auto">
              <a:xfrm>
                <a:off x="4077948" y="382735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8" name="Straight Connector 607"/>
              <p:cNvCxnSpPr/>
              <p:nvPr/>
            </p:nvCxnSpPr>
            <p:spPr bwMode="auto">
              <a:xfrm>
                <a:off x="4077948" y="387013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9" name="Straight Connector 608"/>
              <p:cNvCxnSpPr/>
              <p:nvPr/>
            </p:nvCxnSpPr>
            <p:spPr bwMode="auto">
              <a:xfrm>
                <a:off x="4077948" y="3914139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0" name="Straight Connector 609"/>
              <p:cNvCxnSpPr/>
              <p:nvPr/>
            </p:nvCxnSpPr>
            <p:spPr bwMode="auto">
              <a:xfrm>
                <a:off x="4095780" y="395583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1" name="Straight Connector 610"/>
              <p:cNvCxnSpPr/>
              <p:nvPr/>
            </p:nvCxnSpPr>
            <p:spPr bwMode="auto">
              <a:xfrm>
                <a:off x="4104697" y="3987715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2" name="Straight Connector 611"/>
              <p:cNvCxnSpPr/>
              <p:nvPr/>
            </p:nvCxnSpPr>
            <p:spPr bwMode="auto">
              <a:xfrm>
                <a:off x="4131447" y="401865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3" name="Straight Connector 612"/>
              <p:cNvCxnSpPr/>
              <p:nvPr/>
            </p:nvCxnSpPr>
            <p:spPr bwMode="auto">
              <a:xfrm>
                <a:off x="4177159" y="4050173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4" name="Straight Connector 613"/>
              <p:cNvCxnSpPr/>
              <p:nvPr/>
            </p:nvCxnSpPr>
            <p:spPr bwMode="auto">
              <a:xfrm>
                <a:off x="4146295" y="3705344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1" name="Can 570"/>
            <p:cNvSpPr/>
            <p:nvPr/>
          </p:nvSpPr>
          <p:spPr bwMode="auto">
            <a:xfrm rot="5400000">
              <a:off x="2752523" y="4145522"/>
              <a:ext cx="394679" cy="2972760"/>
            </a:xfrm>
            <a:prstGeom prst="can">
              <a:avLst>
                <a:gd name="adj" fmla="val 64405"/>
              </a:avLst>
            </a:prstGeom>
            <a:gradFill flip="none" rotWithShape="1">
              <a:gsLst>
                <a:gs pos="58000">
                  <a:srgbClr val="FFCC99">
                    <a:alpha val="80000"/>
                  </a:srgbClr>
                </a:gs>
                <a:gs pos="40000">
                  <a:srgbClr val="FFCC99">
                    <a:alpha val="80000"/>
                  </a:srgbClr>
                </a:gs>
                <a:gs pos="9000">
                  <a:srgbClr val="CC6600">
                    <a:alpha val="80000"/>
                  </a:srgbClr>
                </a:gs>
                <a:gs pos="95000">
                  <a:srgbClr val="CC6600">
                    <a:alpha val="8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CC6600">
                  <a:alpha val="72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set" dir="t"/>
            </a:scene3d>
            <a:sp3d prstMaterial="flat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572" name="Group 571"/>
            <p:cNvGrpSpPr/>
            <p:nvPr/>
          </p:nvGrpSpPr>
          <p:grpSpPr>
            <a:xfrm>
              <a:off x="2729343" y="5459452"/>
              <a:ext cx="149886" cy="344829"/>
              <a:chOff x="4615142" y="3707964"/>
              <a:chExt cx="149886" cy="344829"/>
            </a:xfrm>
          </p:grpSpPr>
          <p:cxnSp>
            <p:nvCxnSpPr>
              <p:cNvPr id="595" name="Straight Connector 594"/>
              <p:cNvCxnSpPr/>
              <p:nvPr/>
            </p:nvCxnSpPr>
            <p:spPr bwMode="auto">
              <a:xfrm>
                <a:off x="4655259" y="3740128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6" name="Straight Connector 595"/>
              <p:cNvCxnSpPr/>
              <p:nvPr/>
            </p:nvCxnSpPr>
            <p:spPr bwMode="auto">
              <a:xfrm>
                <a:off x="4628410" y="3781826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7" name="Straight Connector 596"/>
              <p:cNvCxnSpPr/>
              <p:nvPr/>
            </p:nvCxnSpPr>
            <p:spPr bwMode="auto">
              <a:xfrm>
                <a:off x="4615142" y="38299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8" name="Straight Connector 597"/>
              <p:cNvCxnSpPr/>
              <p:nvPr/>
            </p:nvCxnSpPr>
            <p:spPr bwMode="auto">
              <a:xfrm>
                <a:off x="4615142" y="38727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9" name="Straight Connector 598"/>
              <p:cNvCxnSpPr/>
              <p:nvPr/>
            </p:nvCxnSpPr>
            <p:spPr bwMode="auto">
              <a:xfrm>
                <a:off x="4619669" y="3916759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0" name="Straight Connector 599"/>
              <p:cNvCxnSpPr/>
              <p:nvPr/>
            </p:nvCxnSpPr>
            <p:spPr bwMode="auto">
              <a:xfrm>
                <a:off x="4632937" y="39584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1" name="Straight Connector 600"/>
              <p:cNvCxnSpPr/>
              <p:nvPr/>
            </p:nvCxnSpPr>
            <p:spPr bwMode="auto">
              <a:xfrm>
                <a:off x="4644098" y="3990335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2" name="Straight Connector 601"/>
              <p:cNvCxnSpPr/>
              <p:nvPr/>
            </p:nvCxnSpPr>
            <p:spPr bwMode="auto">
              <a:xfrm>
                <a:off x="4663999" y="40212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3" name="Straight Connector 602"/>
              <p:cNvCxnSpPr/>
              <p:nvPr/>
            </p:nvCxnSpPr>
            <p:spPr bwMode="auto">
              <a:xfrm>
                <a:off x="4688381" y="4052793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4" name="Straight Connector 603"/>
              <p:cNvCxnSpPr/>
              <p:nvPr/>
            </p:nvCxnSpPr>
            <p:spPr bwMode="auto">
              <a:xfrm>
                <a:off x="4681088" y="3707964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73" name="Group 572"/>
            <p:cNvGrpSpPr/>
            <p:nvPr/>
          </p:nvGrpSpPr>
          <p:grpSpPr>
            <a:xfrm>
              <a:off x="3655969" y="5462349"/>
              <a:ext cx="149886" cy="344829"/>
              <a:chOff x="4615142" y="3707964"/>
              <a:chExt cx="149886" cy="344829"/>
            </a:xfrm>
          </p:grpSpPr>
          <p:cxnSp>
            <p:nvCxnSpPr>
              <p:cNvPr id="585" name="Straight Connector 584"/>
              <p:cNvCxnSpPr/>
              <p:nvPr/>
            </p:nvCxnSpPr>
            <p:spPr bwMode="auto">
              <a:xfrm>
                <a:off x="4655259" y="3740128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6" name="Straight Connector 585"/>
              <p:cNvCxnSpPr/>
              <p:nvPr/>
            </p:nvCxnSpPr>
            <p:spPr bwMode="auto">
              <a:xfrm>
                <a:off x="4628410" y="3781826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7" name="Straight Connector 586"/>
              <p:cNvCxnSpPr/>
              <p:nvPr/>
            </p:nvCxnSpPr>
            <p:spPr bwMode="auto">
              <a:xfrm>
                <a:off x="4615142" y="38299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8" name="Straight Connector 587"/>
              <p:cNvCxnSpPr/>
              <p:nvPr/>
            </p:nvCxnSpPr>
            <p:spPr bwMode="auto">
              <a:xfrm>
                <a:off x="4615142" y="38727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9" name="Straight Connector 588"/>
              <p:cNvCxnSpPr/>
              <p:nvPr/>
            </p:nvCxnSpPr>
            <p:spPr bwMode="auto">
              <a:xfrm>
                <a:off x="4619669" y="3916759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0" name="Straight Connector 589"/>
              <p:cNvCxnSpPr/>
              <p:nvPr/>
            </p:nvCxnSpPr>
            <p:spPr bwMode="auto">
              <a:xfrm>
                <a:off x="4632937" y="39584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1" name="Straight Connector 590"/>
              <p:cNvCxnSpPr/>
              <p:nvPr/>
            </p:nvCxnSpPr>
            <p:spPr bwMode="auto">
              <a:xfrm>
                <a:off x="4644098" y="3990335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2" name="Straight Connector 591"/>
              <p:cNvCxnSpPr/>
              <p:nvPr/>
            </p:nvCxnSpPr>
            <p:spPr bwMode="auto">
              <a:xfrm>
                <a:off x="4663999" y="40212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3" name="Straight Connector 592"/>
              <p:cNvCxnSpPr/>
              <p:nvPr/>
            </p:nvCxnSpPr>
            <p:spPr bwMode="auto">
              <a:xfrm>
                <a:off x="4688381" y="4052793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4" name="Straight Connector 593"/>
              <p:cNvCxnSpPr/>
              <p:nvPr/>
            </p:nvCxnSpPr>
            <p:spPr bwMode="auto">
              <a:xfrm>
                <a:off x="4681088" y="3707964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74" name="Group 573"/>
            <p:cNvGrpSpPr/>
            <p:nvPr/>
          </p:nvGrpSpPr>
          <p:grpSpPr>
            <a:xfrm>
              <a:off x="1830374" y="5462349"/>
              <a:ext cx="149886" cy="344829"/>
              <a:chOff x="4615142" y="3707964"/>
              <a:chExt cx="149886" cy="344829"/>
            </a:xfrm>
          </p:grpSpPr>
          <p:cxnSp>
            <p:nvCxnSpPr>
              <p:cNvPr id="575" name="Straight Connector 574"/>
              <p:cNvCxnSpPr/>
              <p:nvPr/>
            </p:nvCxnSpPr>
            <p:spPr bwMode="auto">
              <a:xfrm>
                <a:off x="4655259" y="3740128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6" name="Straight Connector 575"/>
              <p:cNvCxnSpPr/>
              <p:nvPr/>
            </p:nvCxnSpPr>
            <p:spPr bwMode="auto">
              <a:xfrm>
                <a:off x="4628410" y="3781826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7" name="Straight Connector 576"/>
              <p:cNvCxnSpPr/>
              <p:nvPr/>
            </p:nvCxnSpPr>
            <p:spPr bwMode="auto">
              <a:xfrm>
                <a:off x="4615142" y="38299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8" name="Straight Connector 577"/>
              <p:cNvCxnSpPr/>
              <p:nvPr/>
            </p:nvCxnSpPr>
            <p:spPr bwMode="auto">
              <a:xfrm>
                <a:off x="4615142" y="38727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9" name="Straight Connector 578"/>
              <p:cNvCxnSpPr/>
              <p:nvPr/>
            </p:nvCxnSpPr>
            <p:spPr bwMode="auto">
              <a:xfrm>
                <a:off x="4619669" y="3916759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0" name="Straight Connector 579"/>
              <p:cNvCxnSpPr/>
              <p:nvPr/>
            </p:nvCxnSpPr>
            <p:spPr bwMode="auto">
              <a:xfrm>
                <a:off x="4632937" y="39584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1" name="Straight Connector 580"/>
              <p:cNvCxnSpPr/>
              <p:nvPr/>
            </p:nvCxnSpPr>
            <p:spPr bwMode="auto">
              <a:xfrm>
                <a:off x="4644098" y="3990335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2" name="Straight Connector 581"/>
              <p:cNvCxnSpPr/>
              <p:nvPr/>
            </p:nvCxnSpPr>
            <p:spPr bwMode="auto">
              <a:xfrm>
                <a:off x="4663999" y="40212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3" name="Straight Connector 582"/>
              <p:cNvCxnSpPr/>
              <p:nvPr/>
            </p:nvCxnSpPr>
            <p:spPr bwMode="auto">
              <a:xfrm>
                <a:off x="4688381" y="4052793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4" name="Straight Connector 583"/>
              <p:cNvCxnSpPr/>
              <p:nvPr/>
            </p:nvCxnSpPr>
            <p:spPr bwMode="auto">
              <a:xfrm>
                <a:off x="4681088" y="3707964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37" name="Rectangle 536"/>
          <p:cNvSpPr/>
          <p:nvPr/>
        </p:nvSpPr>
        <p:spPr>
          <a:xfrm>
            <a:off x="1827437" y="4871565"/>
            <a:ext cx="12506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l"/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i="0" dirty="0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Myofibril</a:t>
            </a:r>
            <a:endParaRPr lang="en-US" sz="2000" b="1" i="0" dirty="0">
              <a:ln w="6350"/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56662" y="5323938"/>
            <a:ext cx="1183337" cy="317381"/>
            <a:chOff x="1656662" y="5323938"/>
            <a:chExt cx="1183337" cy="317381"/>
          </a:xfrm>
        </p:grpSpPr>
        <p:sp>
          <p:nvSpPr>
            <p:cNvPr id="538" name="Rectangle 537"/>
            <p:cNvSpPr/>
            <p:nvPr/>
          </p:nvSpPr>
          <p:spPr>
            <a:xfrm>
              <a:off x="1656662" y="5323938"/>
              <a:ext cx="118333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SARCOMERE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grpSp>
          <p:nvGrpSpPr>
            <p:cNvPr id="543" name="Group 542"/>
            <p:cNvGrpSpPr/>
            <p:nvPr/>
          </p:nvGrpSpPr>
          <p:grpSpPr>
            <a:xfrm>
              <a:off x="1800656" y="5586866"/>
              <a:ext cx="915360" cy="54453"/>
              <a:chOff x="1952931" y="5688407"/>
              <a:chExt cx="915360" cy="54453"/>
            </a:xfrm>
          </p:grpSpPr>
          <p:cxnSp>
            <p:nvCxnSpPr>
              <p:cNvPr id="554" name="Straight Connector 553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5" name="Straight Connector 554"/>
              <p:cNvCxnSpPr/>
              <p:nvPr/>
            </p:nvCxnSpPr>
            <p:spPr bwMode="auto">
              <a:xfrm rot="5400000">
                <a:off x="1926150" y="5715188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6" name="Straight Connector 555"/>
              <p:cNvCxnSpPr/>
              <p:nvPr/>
            </p:nvCxnSpPr>
            <p:spPr bwMode="auto">
              <a:xfrm rot="5400000">
                <a:off x="2841510" y="5716079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" name="Group 3"/>
          <p:cNvGrpSpPr/>
          <p:nvPr/>
        </p:nvGrpSpPr>
        <p:grpSpPr>
          <a:xfrm>
            <a:off x="1487763" y="6061598"/>
            <a:ext cx="721672" cy="297402"/>
            <a:chOff x="1487763" y="6061598"/>
            <a:chExt cx="721672" cy="297402"/>
          </a:xfrm>
        </p:grpSpPr>
        <p:sp>
          <p:nvSpPr>
            <p:cNvPr id="541" name="Rectangle 540"/>
            <p:cNvSpPr/>
            <p:nvPr/>
          </p:nvSpPr>
          <p:spPr>
            <a:xfrm>
              <a:off x="1487763" y="6082001"/>
              <a:ext cx="721672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I-BAND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grpSp>
          <p:nvGrpSpPr>
            <p:cNvPr id="544" name="Group 543"/>
            <p:cNvGrpSpPr/>
            <p:nvPr/>
          </p:nvGrpSpPr>
          <p:grpSpPr>
            <a:xfrm rot="10800000">
              <a:off x="1566225" y="6061598"/>
              <a:ext cx="558831" cy="51906"/>
              <a:chOff x="1952931" y="5689611"/>
              <a:chExt cx="915360" cy="59701"/>
            </a:xfrm>
          </p:grpSpPr>
          <p:cxnSp>
            <p:nvCxnSpPr>
              <p:cNvPr id="551" name="Straight Connector 550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2" name="Straight Connector 551"/>
              <p:cNvCxnSpPr/>
              <p:nvPr/>
            </p:nvCxnSpPr>
            <p:spPr bwMode="auto">
              <a:xfrm rot="5400000">
                <a:off x="1926150" y="5721640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3" name="Straight Connector 552"/>
              <p:cNvCxnSpPr/>
              <p:nvPr/>
            </p:nvCxnSpPr>
            <p:spPr bwMode="auto">
              <a:xfrm rot="5400000">
                <a:off x="2841510" y="5722531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" name="Group 1"/>
          <p:cNvGrpSpPr/>
          <p:nvPr/>
        </p:nvGrpSpPr>
        <p:grpSpPr>
          <a:xfrm>
            <a:off x="2821085" y="6063761"/>
            <a:ext cx="788999" cy="300653"/>
            <a:chOff x="2821085" y="6063761"/>
            <a:chExt cx="788999" cy="300653"/>
          </a:xfrm>
        </p:grpSpPr>
        <p:sp>
          <p:nvSpPr>
            <p:cNvPr id="539" name="Rectangle 538"/>
            <p:cNvSpPr/>
            <p:nvPr/>
          </p:nvSpPr>
          <p:spPr>
            <a:xfrm>
              <a:off x="2821085" y="6087415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A-BAND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grpSp>
          <p:nvGrpSpPr>
            <p:cNvPr id="545" name="Group 544"/>
            <p:cNvGrpSpPr/>
            <p:nvPr/>
          </p:nvGrpSpPr>
          <p:grpSpPr>
            <a:xfrm rot="10800000">
              <a:off x="2996796" y="6063761"/>
              <a:ext cx="379457" cy="57922"/>
              <a:chOff x="1952931" y="5689611"/>
              <a:chExt cx="915360" cy="59701"/>
            </a:xfrm>
          </p:grpSpPr>
          <p:cxnSp>
            <p:nvCxnSpPr>
              <p:cNvPr id="548" name="Straight Connector 547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9" name="Straight Connector 548"/>
              <p:cNvCxnSpPr/>
              <p:nvPr/>
            </p:nvCxnSpPr>
            <p:spPr bwMode="auto">
              <a:xfrm rot="5400000">
                <a:off x="1926150" y="5721640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0" name="Straight Connector 549"/>
              <p:cNvCxnSpPr/>
              <p:nvPr/>
            </p:nvCxnSpPr>
            <p:spPr bwMode="auto">
              <a:xfrm rot="5400000">
                <a:off x="2841510" y="5722531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" name="Group 2"/>
          <p:cNvGrpSpPr/>
          <p:nvPr/>
        </p:nvGrpSpPr>
        <p:grpSpPr>
          <a:xfrm>
            <a:off x="972338" y="5324872"/>
            <a:ext cx="774571" cy="322265"/>
            <a:chOff x="972338" y="5324872"/>
            <a:chExt cx="774571" cy="322265"/>
          </a:xfrm>
        </p:grpSpPr>
        <p:sp>
          <p:nvSpPr>
            <p:cNvPr id="540" name="Rectangle 539"/>
            <p:cNvSpPr/>
            <p:nvPr/>
          </p:nvSpPr>
          <p:spPr>
            <a:xfrm>
              <a:off x="972338" y="5324872"/>
              <a:ext cx="7745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H-ZONE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46" name="Straight Arrow Connector 545"/>
            <p:cNvCxnSpPr/>
            <p:nvPr/>
          </p:nvCxnSpPr>
          <p:spPr bwMode="auto">
            <a:xfrm rot="360000">
              <a:off x="1388644" y="5562763"/>
              <a:ext cx="7294" cy="8437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2307725" y="6063760"/>
            <a:ext cx="681597" cy="453442"/>
            <a:chOff x="2307725" y="6063760"/>
            <a:chExt cx="681597" cy="453442"/>
          </a:xfrm>
        </p:grpSpPr>
        <p:sp>
          <p:nvSpPr>
            <p:cNvPr id="542" name="Rectangle 541"/>
            <p:cNvSpPr/>
            <p:nvPr/>
          </p:nvSpPr>
          <p:spPr>
            <a:xfrm>
              <a:off x="2307725" y="6240203"/>
              <a:ext cx="68159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Z-LINE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47" name="Straight Arrow Connector 546"/>
            <p:cNvCxnSpPr>
              <a:endCxn id="542" idx="0"/>
            </p:cNvCxnSpPr>
            <p:nvPr/>
          </p:nvCxnSpPr>
          <p:spPr bwMode="auto">
            <a:xfrm flipH="1">
              <a:off x="2648524" y="6063760"/>
              <a:ext cx="23383" cy="17644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sp>
        <p:nvSpPr>
          <p:cNvPr id="645" name="Rectangle 644"/>
          <p:cNvSpPr/>
          <p:nvPr/>
        </p:nvSpPr>
        <p:spPr>
          <a:xfrm>
            <a:off x="5292080" y="3068960"/>
            <a:ext cx="3600400" cy="33137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Myofibrils have light and dark bands giving them a ‘striated’ appearance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A-band: Dark bands that are intersected by a darker region known as the H-zone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I-band: Light bands that are intersected by a dark line known as the Z-line (Z-disc)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Sarcomere: the functional unit of muscle that lies between two Z-lines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Z-line: made up of </a:t>
            </a:r>
            <a:r>
              <a:rPr lang="el-GR" i="0" dirty="0" smtClean="0">
                <a:solidFill>
                  <a:srgbClr val="006699"/>
                </a:solidFill>
                <a:latin typeface="+mn-lt"/>
                <a:cs typeface="Times New Roman"/>
              </a:rPr>
              <a:t>α</a:t>
            </a:r>
            <a:r>
              <a:rPr lang="en-GB" i="0" dirty="0" smtClean="0">
                <a:solidFill>
                  <a:srgbClr val="006699"/>
                </a:solidFill>
                <a:latin typeface="+mn-lt"/>
                <a:cs typeface="Times New Roman"/>
              </a:rPr>
              <a:t>-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  <a:cs typeface="Times New Roman"/>
              </a:rPr>
              <a:t>actinin</a:t>
            </a:r>
            <a:r>
              <a:rPr lang="en-GB" i="0" dirty="0" smtClean="0">
                <a:solidFill>
                  <a:srgbClr val="006699"/>
                </a:solidFill>
                <a:latin typeface="+mn-lt"/>
                <a:cs typeface="Times New Roman"/>
              </a:rPr>
              <a:t> and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  <a:cs typeface="Times New Roman"/>
              </a:rPr>
              <a:t>CapZ</a:t>
            </a:r>
            <a:r>
              <a:rPr lang="en-GB" i="0" dirty="0" smtClean="0">
                <a:solidFill>
                  <a:srgbClr val="006699"/>
                </a:solidFill>
                <a:latin typeface="+mn-lt"/>
                <a:cs typeface="Times New Roman"/>
              </a:rPr>
              <a:t>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 </a:t>
            </a:r>
          </a:p>
        </p:txBody>
      </p:sp>
      <p:sp>
        <p:nvSpPr>
          <p:cNvPr id="646" name="TextBox 645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Skeletal muscle: structure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4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/>
      <p:bldP spid="645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51520" y="2924944"/>
            <a:ext cx="4248472" cy="3672408"/>
          </a:xfrm>
          <a:prstGeom prst="rect">
            <a:avLst/>
          </a:prstGeom>
          <a:solidFill>
            <a:srgbClr val="FF9900">
              <a:alpha val="15000"/>
            </a:srgbClr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EXTRACELLULAR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r>
              <a:rPr lang="en-GB" sz="140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INTRACELLULAR</a:t>
            </a: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66481" y="4716630"/>
            <a:ext cx="1368152" cy="874379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1750" cap="flat" cmpd="dbl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3924542"/>
            <a:ext cx="4248472" cy="2008909"/>
            <a:chOff x="323528" y="3813289"/>
            <a:chExt cx="4248472" cy="2008909"/>
          </a:xfrm>
        </p:grpSpPr>
        <p:cxnSp>
          <p:nvCxnSpPr>
            <p:cNvPr id="357" name="Straight Connector 356"/>
            <p:cNvCxnSpPr/>
            <p:nvPr/>
          </p:nvCxnSpPr>
          <p:spPr bwMode="auto">
            <a:xfrm>
              <a:off x="323528" y="3813289"/>
              <a:ext cx="850824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Straight Connector 357"/>
            <p:cNvCxnSpPr/>
            <p:nvPr/>
          </p:nvCxnSpPr>
          <p:spPr bwMode="auto">
            <a:xfrm flipH="1">
              <a:off x="1167037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Straight Connector 359"/>
            <p:cNvCxnSpPr/>
            <p:nvPr/>
          </p:nvCxnSpPr>
          <p:spPr bwMode="auto">
            <a:xfrm flipH="1">
              <a:off x="1455069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/>
            <p:nvPr/>
          </p:nvCxnSpPr>
          <p:spPr bwMode="auto">
            <a:xfrm flipH="1">
              <a:off x="3399285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Straight Connector 361"/>
            <p:cNvCxnSpPr/>
            <p:nvPr/>
          </p:nvCxnSpPr>
          <p:spPr bwMode="auto">
            <a:xfrm flipH="1">
              <a:off x="3682251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/>
            <p:cNvCxnSpPr/>
            <p:nvPr/>
          </p:nvCxnSpPr>
          <p:spPr bwMode="auto">
            <a:xfrm>
              <a:off x="1462384" y="3813289"/>
              <a:ext cx="1944216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/>
            <p:nvPr/>
          </p:nvCxnSpPr>
          <p:spPr bwMode="auto">
            <a:xfrm>
              <a:off x="3693953" y="3813289"/>
              <a:ext cx="878047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6" name="Arc 365"/>
            <p:cNvSpPr/>
            <p:nvPr/>
          </p:nvSpPr>
          <p:spPr bwMode="auto">
            <a:xfrm rot="5400000">
              <a:off x="1095029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7" name="Arc 376"/>
            <p:cNvSpPr/>
            <p:nvPr/>
          </p:nvSpPr>
          <p:spPr bwMode="auto">
            <a:xfrm rot="5400000">
              <a:off x="3327277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391" name="Freeform 390"/>
          <p:cNvSpPr/>
          <p:nvPr/>
        </p:nvSpPr>
        <p:spPr bwMode="auto">
          <a:xfrm rot="16200000">
            <a:off x="1289015" y="4818849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3" name="Freeform 412"/>
          <p:cNvSpPr/>
          <p:nvPr/>
        </p:nvSpPr>
        <p:spPr bwMode="auto">
          <a:xfrm rot="16200000">
            <a:off x="1276356" y="5156513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4" name="Freeform 413"/>
          <p:cNvSpPr/>
          <p:nvPr/>
        </p:nvSpPr>
        <p:spPr bwMode="auto">
          <a:xfrm rot="5400000">
            <a:off x="3211965" y="4760948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5" name="Freeform 414"/>
          <p:cNvSpPr/>
          <p:nvPr/>
        </p:nvSpPr>
        <p:spPr bwMode="auto">
          <a:xfrm rot="5400000">
            <a:off x="3209940" y="5167146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2264" y="3888324"/>
            <a:ext cx="82554" cy="970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78" name="Freeform 377"/>
          <p:cNvSpPr/>
          <p:nvPr/>
        </p:nvSpPr>
        <p:spPr bwMode="auto">
          <a:xfrm rot="5095606">
            <a:off x="1571231" y="4809015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79" name="Freeform 378"/>
          <p:cNvSpPr/>
          <p:nvPr/>
        </p:nvSpPr>
        <p:spPr bwMode="auto">
          <a:xfrm rot="5095606">
            <a:off x="1571230" y="5324354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80" name="Freeform 379"/>
          <p:cNvSpPr/>
          <p:nvPr/>
        </p:nvSpPr>
        <p:spPr bwMode="auto">
          <a:xfrm rot="16200000">
            <a:off x="2906698" y="4779247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2" name="Freeform 401"/>
          <p:cNvSpPr/>
          <p:nvPr/>
        </p:nvSpPr>
        <p:spPr bwMode="auto">
          <a:xfrm rot="16200000">
            <a:off x="2912954" y="5340516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6" name="Freeform 415"/>
          <p:cNvSpPr/>
          <p:nvPr/>
        </p:nvSpPr>
        <p:spPr bwMode="auto">
          <a:xfrm rot="16200000">
            <a:off x="1398989" y="4836514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8" name="Freeform 417"/>
          <p:cNvSpPr/>
          <p:nvPr/>
        </p:nvSpPr>
        <p:spPr bwMode="auto">
          <a:xfrm rot="16200000">
            <a:off x="1393495" y="5172597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4800000"/>
            </a:lightRig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9" name="Freeform 418"/>
          <p:cNvSpPr/>
          <p:nvPr/>
        </p:nvSpPr>
        <p:spPr bwMode="auto">
          <a:xfrm rot="5400000">
            <a:off x="3221047" y="4774756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20" name="Freeform 419"/>
          <p:cNvSpPr/>
          <p:nvPr/>
        </p:nvSpPr>
        <p:spPr bwMode="auto">
          <a:xfrm rot="5400000">
            <a:off x="3223598" y="5180201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21" name="Freeform 420"/>
          <p:cNvSpPr/>
          <p:nvPr/>
        </p:nvSpPr>
        <p:spPr bwMode="auto">
          <a:xfrm rot="16200000">
            <a:off x="1640049" y="4819674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22" name="Freeform 421"/>
          <p:cNvSpPr/>
          <p:nvPr/>
        </p:nvSpPr>
        <p:spPr bwMode="auto">
          <a:xfrm rot="16200000">
            <a:off x="1640683" y="5328268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23" name="Freeform 422"/>
          <p:cNvSpPr/>
          <p:nvPr/>
        </p:nvSpPr>
        <p:spPr bwMode="auto">
          <a:xfrm rot="16200000">
            <a:off x="2973658" y="4781170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24" name="Freeform 423"/>
          <p:cNvSpPr/>
          <p:nvPr/>
        </p:nvSpPr>
        <p:spPr bwMode="auto">
          <a:xfrm rot="16200000">
            <a:off x="2983175" y="5338838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25" name="Oval 424"/>
          <p:cNvSpPr/>
          <p:nvPr/>
        </p:nvSpPr>
        <p:spPr bwMode="auto">
          <a:xfrm>
            <a:off x="1375309" y="3880283"/>
            <a:ext cx="82554" cy="970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1781472" y="481765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1915629" y="514734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2068029" y="529974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2086581" y="490477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2151624" y="477230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2397632" y="493960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2268423" y="509200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2484447" y="5252801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2614547" y="504703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38" name="TextBox 437"/>
          <p:cNvSpPr txBox="1"/>
          <p:nvPr/>
        </p:nvSpPr>
        <p:spPr>
          <a:xfrm>
            <a:off x="2484447" y="4759337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41" name="TextBox 440"/>
          <p:cNvSpPr txBox="1"/>
          <p:nvPr/>
        </p:nvSpPr>
        <p:spPr>
          <a:xfrm>
            <a:off x="2535648" y="581034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3007553" y="538558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3010937" y="4633224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2518037" y="436410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2882313" y="606131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48" name="TextBox 447"/>
          <p:cNvSpPr txBox="1"/>
          <p:nvPr/>
        </p:nvSpPr>
        <p:spPr>
          <a:xfrm>
            <a:off x="2683380" y="411788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2574765" y="619958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4773652" y="946310"/>
            <a:ext cx="4262844" cy="58015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cell membrane of a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bundle has invaginations, known as T-tubules, which contact to the extracellular fluid</a:t>
            </a:r>
          </a:p>
          <a:p>
            <a:pPr lvl="0">
              <a:spcAft>
                <a:spcPts val="6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Each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also has an extensive network of Ca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2+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-containing sarcoplasmic reticulum (SR) surrounding each myofibril</a:t>
            </a:r>
          </a:p>
          <a:p>
            <a:pPr lvl="0">
              <a:spcAft>
                <a:spcPts val="600"/>
              </a:spcAft>
            </a:pP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Excitation-contraction (E-C) coupling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action potential propagates along the myofibril membrane (sarcolemma) and the T-tubules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i="0" dirty="0">
                <a:solidFill>
                  <a:srgbClr val="006699"/>
                </a:solidFill>
                <a:latin typeface="+mn-lt"/>
              </a:rPr>
              <a:t>Depolarisation activates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dihydropyridine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 receptors (DHPR) 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causing a conformational change in the channel protein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i="0" dirty="0">
                <a:solidFill>
                  <a:srgbClr val="006699"/>
                </a:solidFill>
                <a:latin typeface="+mn-lt"/>
              </a:rPr>
              <a:t>This conformational change is transmitted to ryanodine receptors (</a:t>
            </a:r>
            <a:r>
              <a:rPr lang="en-GB" i="0" dirty="0" err="1">
                <a:solidFill>
                  <a:srgbClr val="006699"/>
                </a:solidFill>
                <a:latin typeface="+mn-lt"/>
              </a:rPr>
              <a:t>RyR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) on the SR, resulting in their opening and Ca</a:t>
            </a:r>
            <a:r>
              <a:rPr lang="en-GB" i="0" baseline="30000" dirty="0">
                <a:solidFill>
                  <a:srgbClr val="006699"/>
                </a:solidFill>
                <a:latin typeface="+mn-lt"/>
              </a:rPr>
              <a:t>2+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 release from intracellular stores </a:t>
            </a:r>
          </a:p>
          <a:p>
            <a:pPr marL="342900" indent="-342900">
              <a:buFont typeface="+mj-lt"/>
              <a:buAutoNum type="arabicPeriod"/>
            </a:pPr>
            <a:r>
              <a:rPr lang="en-GB" i="0" dirty="0">
                <a:solidFill>
                  <a:srgbClr val="006699"/>
                </a:solidFill>
                <a:latin typeface="+mn-lt"/>
              </a:rPr>
              <a:t>Thus depolarisation leads to an increase in intracellular Ca</a:t>
            </a:r>
            <a:r>
              <a:rPr lang="en-GB" i="0" baseline="30000" dirty="0">
                <a:solidFill>
                  <a:srgbClr val="006699"/>
                </a:solidFill>
                <a:latin typeface="+mn-lt"/>
              </a:rPr>
              <a:t>2+</a:t>
            </a:r>
            <a:endParaRPr lang="en-GB" i="0" baseline="30000" dirty="0" smtClean="0">
              <a:solidFill>
                <a:srgbClr val="006699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31840" y="3334088"/>
            <a:ext cx="785343" cy="783794"/>
            <a:chOff x="3203848" y="3222835"/>
            <a:chExt cx="785343" cy="783794"/>
          </a:xfrm>
        </p:grpSpPr>
        <p:sp>
          <p:nvSpPr>
            <p:cNvPr id="56" name="Rectangle 55"/>
            <p:cNvSpPr/>
            <p:nvPr/>
          </p:nvSpPr>
          <p:spPr>
            <a:xfrm>
              <a:off x="3203848" y="3222835"/>
              <a:ext cx="7853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T-tubule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7" name="Straight Arrow Connector 56"/>
            <p:cNvCxnSpPr>
              <a:stCxn id="56" idx="2"/>
            </p:cNvCxnSpPr>
            <p:nvPr/>
          </p:nvCxnSpPr>
          <p:spPr bwMode="auto">
            <a:xfrm flipH="1">
              <a:off x="3504003" y="3499834"/>
              <a:ext cx="92517" cy="50679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2083190" y="4349073"/>
            <a:ext cx="397866" cy="478810"/>
            <a:chOff x="2155198" y="4237820"/>
            <a:chExt cx="397866" cy="478810"/>
          </a:xfrm>
        </p:grpSpPr>
        <p:sp>
          <p:nvSpPr>
            <p:cNvPr id="55" name="Rectangle 54"/>
            <p:cNvSpPr/>
            <p:nvPr/>
          </p:nvSpPr>
          <p:spPr>
            <a:xfrm>
              <a:off x="2155198" y="4237820"/>
              <a:ext cx="39786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9" name="Straight Arrow Connector 58"/>
            <p:cNvCxnSpPr>
              <a:endCxn id="13" idx="0"/>
            </p:cNvCxnSpPr>
            <p:nvPr/>
          </p:nvCxnSpPr>
          <p:spPr bwMode="auto">
            <a:xfrm>
              <a:off x="2350557" y="4487213"/>
              <a:ext cx="0" cy="2294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1501921" y="4225603"/>
            <a:ext cx="490840" cy="569411"/>
            <a:chOff x="1573929" y="4114350"/>
            <a:chExt cx="490840" cy="569411"/>
          </a:xfrm>
        </p:grpSpPr>
        <p:sp>
          <p:nvSpPr>
            <p:cNvPr id="53" name="Rectangle 52"/>
            <p:cNvSpPr/>
            <p:nvPr/>
          </p:nvSpPr>
          <p:spPr>
            <a:xfrm>
              <a:off x="1573929" y="4114350"/>
              <a:ext cx="49084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RyR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2" name="Straight Arrow Connector 61"/>
            <p:cNvCxnSpPr>
              <a:stCxn id="53" idx="2"/>
              <a:endCxn id="378" idx="0"/>
            </p:cNvCxnSpPr>
            <p:nvPr/>
          </p:nvCxnSpPr>
          <p:spPr bwMode="auto">
            <a:xfrm flipH="1">
              <a:off x="1747341" y="4391349"/>
              <a:ext cx="72008" cy="2924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3524511" y="4610859"/>
            <a:ext cx="813433" cy="304158"/>
            <a:chOff x="3596519" y="4499606"/>
            <a:chExt cx="813433" cy="304158"/>
          </a:xfrm>
        </p:grpSpPr>
        <p:sp>
          <p:nvSpPr>
            <p:cNvPr id="54" name="Rectangle 53"/>
            <p:cNvSpPr/>
            <p:nvPr/>
          </p:nvSpPr>
          <p:spPr>
            <a:xfrm>
              <a:off x="3790872" y="4499606"/>
              <a:ext cx="61908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DHPR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 flipH="1">
              <a:off x="3596519" y="4649895"/>
              <a:ext cx="254060" cy="15386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350" name="Group 349"/>
          <p:cNvGrpSpPr/>
          <p:nvPr/>
        </p:nvGrpSpPr>
        <p:grpSpPr>
          <a:xfrm>
            <a:off x="1615544" y="3384849"/>
            <a:ext cx="1096775" cy="520475"/>
            <a:chOff x="3174530" y="3486154"/>
            <a:chExt cx="1096775" cy="520475"/>
          </a:xfrm>
        </p:grpSpPr>
        <p:sp>
          <p:nvSpPr>
            <p:cNvPr id="351" name="Rectangle 350"/>
            <p:cNvSpPr/>
            <p:nvPr/>
          </p:nvSpPr>
          <p:spPr>
            <a:xfrm>
              <a:off x="3174530" y="3486154"/>
              <a:ext cx="1096775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Sarcolemma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352" name="Straight Arrow Connector 351"/>
            <p:cNvCxnSpPr/>
            <p:nvPr/>
          </p:nvCxnSpPr>
          <p:spPr bwMode="auto">
            <a:xfrm flipH="1">
              <a:off x="3504012" y="3753231"/>
              <a:ext cx="144455" cy="2533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356" name="Oval 355"/>
          <p:cNvSpPr/>
          <p:nvPr/>
        </p:nvSpPr>
        <p:spPr bwMode="auto">
          <a:xfrm>
            <a:off x="207726" y="1056379"/>
            <a:ext cx="1411946" cy="1364509"/>
          </a:xfrm>
          <a:prstGeom prst="ellipse">
            <a:avLst/>
          </a:prstGeom>
          <a:solidFill>
            <a:srgbClr val="CC6600">
              <a:alpha val="35000"/>
            </a:srgbClr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80875" y="1414778"/>
            <a:ext cx="501725" cy="453398"/>
            <a:chOff x="1577314" y="1382586"/>
            <a:chExt cx="639688" cy="567680"/>
          </a:xfrm>
        </p:grpSpPr>
        <p:sp>
          <p:nvSpPr>
            <p:cNvPr id="368" name="Oval 367"/>
            <p:cNvSpPr/>
            <p:nvPr/>
          </p:nvSpPr>
          <p:spPr bwMode="auto">
            <a:xfrm>
              <a:off x="1577314" y="1382586"/>
              <a:ext cx="639688" cy="567680"/>
            </a:xfrm>
            <a:prstGeom prst="ellipse">
              <a:avLst/>
            </a:prstGeom>
            <a:solidFill>
              <a:srgbClr val="CC6600">
                <a:alpha val="25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376" name="Group 375"/>
            <p:cNvGrpSpPr/>
            <p:nvPr/>
          </p:nvGrpSpPr>
          <p:grpSpPr>
            <a:xfrm rot="1013471">
              <a:off x="1665147" y="1451349"/>
              <a:ext cx="483607" cy="427392"/>
              <a:chOff x="5826044" y="3765668"/>
              <a:chExt cx="483607" cy="427392"/>
            </a:xfrm>
            <a:solidFill>
              <a:srgbClr val="FFCC99"/>
            </a:solidFill>
          </p:grpSpPr>
          <p:sp>
            <p:nvSpPr>
              <p:cNvPr id="459" name="Oval 458"/>
              <p:cNvSpPr/>
              <p:nvPr/>
            </p:nvSpPr>
            <p:spPr bwMode="auto">
              <a:xfrm rot="18007936">
                <a:off x="5954094" y="3933019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60" name="Oval 459"/>
              <p:cNvSpPr/>
              <p:nvPr/>
            </p:nvSpPr>
            <p:spPr bwMode="auto">
              <a:xfrm rot="18007936">
                <a:off x="5820474" y="400950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61" name="Oval 460"/>
              <p:cNvSpPr/>
              <p:nvPr/>
            </p:nvSpPr>
            <p:spPr bwMode="auto">
              <a:xfrm rot="18007936">
                <a:off x="5924724" y="409191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 bwMode="auto">
              <a:xfrm rot="18007936">
                <a:off x="6075387" y="393438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 bwMode="auto">
              <a:xfrm rot="18007936">
                <a:off x="6073309" y="409296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 bwMode="auto">
              <a:xfrm rot="18007936">
                <a:off x="6106129" y="377123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 bwMode="auto">
              <a:xfrm rot="18007936">
                <a:off x="5824981" y="386847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 bwMode="auto">
              <a:xfrm rot="18007936">
                <a:off x="6199510" y="388809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 bwMode="auto">
              <a:xfrm rot="18007936">
                <a:off x="5946453" y="377263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 bwMode="auto">
              <a:xfrm rot="18007936">
                <a:off x="6209557" y="4014231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68760" y="1098911"/>
            <a:ext cx="1281919" cy="1298491"/>
            <a:chOff x="528578" y="997742"/>
            <a:chExt cx="1634418" cy="1625784"/>
          </a:xfrm>
        </p:grpSpPr>
        <p:sp>
          <p:nvSpPr>
            <p:cNvPr id="359" name="Oval 358"/>
            <p:cNvSpPr/>
            <p:nvPr/>
          </p:nvSpPr>
          <p:spPr bwMode="auto">
            <a:xfrm>
              <a:off x="630577" y="1251626"/>
              <a:ext cx="423664" cy="423664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4" name="Oval 363"/>
            <p:cNvSpPr/>
            <p:nvPr/>
          </p:nvSpPr>
          <p:spPr bwMode="auto">
            <a:xfrm>
              <a:off x="1060202" y="997742"/>
              <a:ext cx="639688" cy="567680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7" name="Oval 366"/>
            <p:cNvSpPr/>
            <p:nvPr/>
          </p:nvSpPr>
          <p:spPr bwMode="auto">
            <a:xfrm>
              <a:off x="952757" y="1560750"/>
              <a:ext cx="440258" cy="457812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9" name="Oval 368"/>
            <p:cNvSpPr/>
            <p:nvPr/>
          </p:nvSpPr>
          <p:spPr bwMode="auto">
            <a:xfrm>
              <a:off x="784485" y="2032907"/>
              <a:ext cx="552942" cy="492690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0" name="Oval 369"/>
            <p:cNvSpPr/>
            <p:nvPr/>
          </p:nvSpPr>
          <p:spPr bwMode="auto">
            <a:xfrm rot="4210827">
              <a:off x="504548" y="1728455"/>
              <a:ext cx="405677" cy="357617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1357011" y="2024697"/>
              <a:ext cx="552942" cy="536800"/>
            </a:xfrm>
            <a:prstGeom prst="ellipse">
              <a:avLst/>
            </a:prstGeom>
            <a:solidFill>
              <a:srgbClr val="CC6600">
                <a:alpha val="30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1886525" y="1974774"/>
              <a:ext cx="276471" cy="268400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3" name="Oval 372"/>
            <p:cNvSpPr/>
            <p:nvPr/>
          </p:nvSpPr>
          <p:spPr bwMode="auto">
            <a:xfrm rot="18007936">
              <a:off x="1359211" y="1818468"/>
              <a:ext cx="270512" cy="189048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374" name="Group 373"/>
            <p:cNvGrpSpPr/>
            <p:nvPr/>
          </p:nvGrpSpPr>
          <p:grpSpPr>
            <a:xfrm rot="3717410">
              <a:off x="533765" y="1787052"/>
              <a:ext cx="325530" cy="262930"/>
              <a:chOff x="6213207" y="4373197"/>
              <a:chExt cx="325530" cy="262930"/>
            </a:xfrm>
            <a:solidFill>
              <a:srgbClr val="FFCC99">
                <a:alpha val="53000"/>
              </a:srgbClr>
            </a:solidFill>
          </p:grpSpPr>
          <p:sp>
            <p:nvSpPr>
              <p:cNvPr id="481" name="Oval 480"/>
              <p:cNvSpPr/>
              <p:nvPr/>
            </p:nvSpPr>
            <p:spPr bwMode="auto">
              <a:xfrm rot="18007936">
                <a:off x="6333098" y="4378767"/>
                <a:ext cx="105664" cy="94524"/>
              </a:xfrm>
              <a:prstGeom prst="ellipse">
                <a:avLst/>
              </a:prstGeom>
              <a:grp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82" name="Oval 481"/>
              <p:cNvSpPr/>
              <p:nvPr/>
            </p:nvSpPr>
            <p:spPr bwMode="auto">
              <a:xfrm rot="18007936">
                <a:off x="6207637" y="4380843"/>
                <a:ext cx="105664" cy="94524"/>
              </a:xfrm>
              <a:prstGeom prst="ellipse">
                <a:avLst/>
              </a:prstGeom>
              <a:grp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83" name="Oval 482"/>
              <p:cNvSpPr/>
              <p:nvPr/>
            </p:nvSpPr>
            <p:spPr bwMode="auto">
              <a:xfrm rot="18007936">
                <a:off x="6252277" y="4509784"/>
                <a:ext cx="105664" cy="94524"/>
              </a:xfrm>
              <a:prstGeom prst="ellipse">
                <a:avLst/>
              </a:prstGeom>
              <a:grp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84" name="Oval 483"/>
              <p:cNvSpPr/>
              <p:nvPr/>
            </p:nvSpPr>
            <p:spPr bwMode="auto">
              <a:xfrm rot="18007936">
                <a:off x="6438643" y="4430298"/>
                <a:ext cx="105664" cy="94524"/>
              </a:xfrm>
              <a:prstGeom prst="ellipse">
                <a:avLst/>
              </a:prstGeom>
              <a:grp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85" name="Oval 484"/>
              <p:cNvSpPr/>
              <p:nvPr/>
            </p:nvSpPr>
            <p:spPr bwMode="auto">
              <a:xfrm rot="18007936">
                <a:off x="6368634" y="4536033"/>
                <a:ext cx="105664" cy="94524"/>
              </a:xfrm>
              <a:prstGeom prst="ellipse">
                <a:avLst/>
              </a:prstGeom>
              <a:grp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>
              <a:off x="1126953" y="1019687"/>
              <a:ext cx="483607" cy="500899"/>
              <a:chOff x="5826044" y="3778933"/>
              <a:chExt cx="483607" cy="500899"/>
            </a:xfrm>
            <a:solidFill>
              <a:srgbClr val="FFCC99">
                <a:alpha val="53000"/>
              </a:srgbClr>
            </a:solidFill>
          </p:grpSpPr>
          <p:sp>
            <p:nvSpPr>
              <p:cNvPr id="469" name="Oval 468"/>
              <p:cNvSpPr/>
              <p:nvPr/>
            </p:nvSpPr>
            <p:spPr bwMode="auto">
              <a:xfrm rot="18007936">
                <a:off x="5954717" y="3943185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0" name="Oval 469"/>
              <p:cNvSpPr/>
              <p:nvPr/>
            </p:nvSpPr>
            <p:spPr bwMode="auto">
              <a:xfrm rot="18007936">
                <a:off x="5820474" y="400950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1" name="Oval 470"/>
              <p:cNvSpPr/>
              <p:nvPr/>
            </p:nvSpPr>
            <p:spPr bwMode="auto">
              <a:xfrm rot="18007936">
                <a:off x="6096708" y="395750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2" name="Oval 471"/>
              <p:cNvSpPr/>
              <p:nvPr/>
            </p:nvSpPr>
            <p:spPr bwMode="auto">
              <a:xfrm rot="18007936">
                <a:off x="5898725" y="4145752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3" name="Oval 472"/>
              <p:cNvSpPr/>
              <p:nvPr/>
            </p:nvSpPr>
            <p:spPr bwMode="auto">
              <a:xfrm rot="18007936">
                <a:off x="6004718" y="406708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4" name="Oval 473"/>
              <p:cNvSpPr/>
              <p:nvPr/>
            </p:nvSpPr>
            <p:spPr bwMode="auto">
              <a:xfrm rot="18007936">
                <a:off x="6053379" y="417973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5" name="Oval 474"/>
              <p:cNvSpPr/>
              <p:nvPr/>
            </p:nvSpPr>
            <p:spPr bwMode="auto">
              <a:xfrm rot="18007936">
                <a:off x="6076885" y="382598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 bwMode="auto">
              <a:xfrm rot="18007936">
                <a:off x="5836232" y="388034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7" name="Oval 476"/>
              <p:cNvSpPr/>
              <p:nvPr/>
            </p:nvSpPr>
            <p:spPr bwMode="auto">
              <a:xfrm rot="18007936">
                <a:off x="6199510" y="388809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8" name="Oval 477"/>
              <p:cNvSpPr/>
              <p:nvPr/>
            </p:nvSpPr>
            <p:spPr bwMode="auto">
              <a:xfrm rot="18007936">
                <a:off x="6189734" y="4141029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9" name="Oval 478"/>
              <p:cNvSpPr/>
              <p:nvPr/>
            </p:nvSpPr>
            <p:spPr bwMode="auto">
              <a:xfrm rot="18007936">
                <a:off x="5957704" y="3784503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80" name="Oval 479"/>
              <p:cNvSpPr/>
              <p:nvPr/>
            </p:nvSpPr>
            <p:spPr bwMode="auto">
              <a:xfrm rot="18007936">
                <a:off x="6209557" y="4014231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1" name="Group 380"/>
            <p:cNvGrpSpPr/>
            <p:nvPr/>
          </p:nvGrpSpPr>
          <p:grpSpPr>
            <a:xfrm rot="1013471">
              <a:off x="1019519" y="1601019"/>
              <a:ext cx="342182" cy="379327"/>
              <a:chOff x="5801050" y="3767060"/>
              <a:chExt cx="342182" cy="379327"/>
            </a:xfrm>
            <a:solidFill>
              <a:srgbClr val="FFCC99">
                <a:alpha val="53000"/>
              </a:srgbClr>
            </a:solidFill>
          </p:grpSpPr>
          <p:sp>
            <p:nvSpPr>
              <p:cNvPr id="453" name="Oval 452"/>
              <p:cNvSpPr/>
              <p:nvPr/>
            </p:nvSpPr>
            <p:spPr bwMode="auto">
              <a:xfrm rot="18007936">
                <a:off x="5919719" y="3920523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 bwMode="auto">
              <a:xfrm rot="18007936">
                <a:off x="5807099" y="399063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 bwMode="auto">
              <a:xfrm rot="18007936">
                <a:off x="5949093" y="4046293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6" name="Oval 455"/>
              <p:cNvSpPr/>
              <p:nvPr/>
            </p:nvSpPr>
            <p:spPr bwMode="auto">
              <a:xfrm rot="18007936">
                <a:off x="6043138" y="392888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7" name="Oval 456"/>
              <p:cNvSpPr/>
              <p:nvPr/>
            </p:nvSpPr>
            <p:spPr bwMode="auto">
              <a:xfrm rot="18007936">
                <a:off x="5795480" y="3846852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8" name="Oval 457"/>
              <p:cNvSpPr/>
              <p:nvPr/>
            </p:nvSpPr>
            <p:spPr bwMode="auto">
              <a:xfrm rot="18007936">
                <a:off x="5946453" y="377263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2" name="Group 381"/>
            <p:cNvGrpSpPr/>
            <p:nvPr/>
          </p:nvGrpSpPr>
          <p:grpSpPr>
            <a:xfrm rot="20434016">
              <a:off x="1415526" y="2082338"/>
              <a:ext cx="473560" cy="426000"/>
              <a:chOff x="5826044" y="3767060"/>
              <a:chExt cx="473560" cy="426000"/>
            </a:xfrm>
            <a:solidFill>
              <a:srgbClr val="FFCC99"/>
            </a:solidFill>
          </p:grpSpPr>
          <p:sp>
            <p:nvSpPr>
              <p:cNvPr id="411" name="Oval 410"/>
              <p:cNvSpPr/>
              <p:nvPr/>
            </p:nvSpPr>
            <p:spPr bwMode="auto">
              <a:xfrm rot="18007936">
                <a:off x="5954094" y="3933019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rot="18007936">
                <a:off x="5820474" y="400950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7" name="Oval 416"/>
              <p:cNvSpPr/>
              <p:nvPr/>
            </p:nvSpPr>
            <p:spPr bwMode="auto">
              <a:xfrm rot="18007936">
                <a:off x="5924724" y="409191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 bwMode="auto">
              <a:xfrm rot="18007936">
                <a:off x="6075387" y="393438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rot="18007936">
                <a:off x="6073309" y="409296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 bwMode="auto">
              <a:xfrm rot="18007936">
                <a:off x="6101261" y="378503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 bwMode="auto">
              <a:xfrm rot="18007936">
                <a:off x="5824981" y="386847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 bwMode="auto">
              <a:xfrm rot="18007936">
                <a:off x="6199510" y="388809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 bwMode="auto">
              <a:xfrm rot="18007936">
                <a:off x="5946453" y="377263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 rot="17500728">
              <a:off x="884651" y="2044503"/>
              <a:ext cx="373431" cy="435843"/>
              <a:chOff x="5793943" y="3756167"/>
              <a:chExt cx="373431" cy="435843"/>
            </a:xfrm>
            <a:solidFill>
              <a:srgbClr val="FFCC99">
                <a:alpha val="53000"/>
              </a:srgbClr>
            </a:solidFill>
          </p:grpSpPr>
          <p:sp>
            <p:nvSpPr>
              <p:cNvPr id="404" name="Oval 403"/>
              <p:cNvSpPr/>
              <p:nvPr/>
            </p:nvSpPr>
            <p:spPr bwMode="auto">
              <a:xfrm rot="18007936">
                <a:off x="5943286" y="390582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5" name="Oval 404"/>
              <p:cNvSpPr/>
              <p:nvPr/>
            </p:nvSpPr>
            <p:spPr bwMode="auto">
              <a:xfrm rot="18007936">
                <a:off x="5805569" y="399181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6" name="Oval 405"/>
              <p:cNvSpPr/>
              <p:nvPr/>
            </p:nvSpPr>
            <p:spPr bwMode="auto">
              <a:xfrm rot="18007936">
                <a:off x="5924724" y="409191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7" name="Oval 406"/>
              <p:cNvSpPr/>
              <p:nvPr/>
            </p:nvSpPr>
            <p:spPr bwMode="auto">
              <a:xfrm rot="18007936">
                <a:off x="6067280" y="3913992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8" name="Oval 407"/>
              <p:cNvSpPr/>
              <p:nvPr/>
            </p:nvSpPr>
            <p:spPr bwMode="auto">
              <a:xfrm rot="18007936">
                <a:off x="6043500" y="4057583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9" name="Oval 408"/>
              <p:cNvSpPr/>
              <p:nvPr/>
            </p:nvSpPr>
            <p:spPr bwMode="auto">
              <a:xfrm rot="18007936">
                <a:off x="5788373" y="3835792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0" name="Oval 409"/>
              <p:cNvSpPr/>
              <p:nvPr/>
            </p:nvSpPr>
            <p:spPr bwMode="auto">
              <a:xfrm rot="18007936">
                <a:off x="5934251" y="376173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4" name="Group 383"/>
            <p:cNvGrpSpPr/>
            <p:nvPr/>
          </p:nvGrpSpPr>
          <p:grpSpPr>
            <a:xfrm rot="5400000">
              <a:off x="686366" y="1303747"/>
              <a:ext cx="342182" cy="342752"/>
              <a:chOff x="5801050" y="3803635"/>
              <a:chExt cx="342182" cy="342752"/>
            </a:xfrm>
            <a:solidFill>
              <a:srgbClr val="FFCC99">
                <a:alpha val="53000"/>
              </a:srgbClr>
            </a:solidFill>
          </p:grpSpPr>
          <p:sp>
            <p:nvSpPr>
              <p:cNvPr id="397" name="Oval 396"/>
              <p:cNvSpPr/>
              <p:nvPr/>
            </p:nvSpPr>
            <p:spPr bwMode="auto">
              <a:xfrm rot="18007936">
                <a:off x="5919719" y="392783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8" name="Oval 397"/>
              <p:cNvSpPr/>
              <p:nvPr/>
            </p:nvSpPr>
            <p:spPr bwMode="auto">
              <a:xfrm rot="18007936">
                <a:off x="5807099" y="399063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9" name="Oval 398"/>
              <p:cNvSpPr/>
              <p:nvPr/>
            </p:nvSpPr>
            <p:spPr bwMode="auto">
              <a:xfrm rot="18007936">
                <a:off x="5949093" y="4046293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0" name="Oval 399"/>
              <p:cNvSpPr/>
              <p:nvPr/>
            </p:nvSpPr>
            <p:spPr bwMode="auto">
              <a:xfrm rot="18007936">
                <a:off x="6043138" y="392888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1" name="Oval 400"/>
              <p:cNvSpPr/>
              <p:nvPr/>
            </p:nvSpPr>
            <p:spPr bwMode="auto">
              <a:xfrm rot="18007936">
                <a:off x="5795480" y="3846852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3" name="Oval 402"/>
              <p:cNvSpPr/>
              <p:nvPr/>
            </p:nvSpPr>
            <p:spPr bwMode="auto">
              <a:xfrm rot="18007936">
                <a:off x="5909881" y="3809205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5" name="Group 384"/>
            <p:cNvGrpSpPr/>
            <p:nvPr/>
          </p:nvGrpSpPr>
          <p:grpSpPr>
            <a:xfrm rot="2332756">
              <a:off x="1432314" y="1806169"/>
              <a:ext cx="127873" cy="217412"/>
              <a:chOff x="5966901" y="3773856"/>
              <a:chExt cx="127873" cy="217412"/>
            </a:xfrm>
            <a:solidFill>
              <a:srgbClr val="FFCC99">
                <a:alpha val="53000"/>
              </a:srgbClr>
            </a:solidFill>
          </p:grpSpPr>
          <p:sp>
            <p:nvSpPr>
              <p:cNvPr id="395" name="Oval 394"/>
              <p:cNvSpPr/>
              <p:nvPr/>
            </p:nvSpPr>
            <p:spPr bwMode="auto">
              <a:xfrm rot="18007936">
                <a:off x="5994858" y="3891352"/>
                <a:ext cx="105086" cy="94746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6" name="Oval 395"/>
              <p:cNvSpPr/>
              <p:nvPr/>
            </p:nvSpPr>
            <p:spPr bwMode="auto">
              <a:xfrm rot="18007936">
                <a:off x="5961331" y="377942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6" name="Group 385"/>
            <p:cNvGrpSpPr/>
            <p:nvPr/>
          </p:nvGrpSpPr>
          <p:grpSpPr>
            <a:xfrm rot="3717410">
              <a:off x="1909760" y="2018749"/>
              <a:ext cx="206650" cy="211798"/>
              <a:chOff x="6199873" y="4384746"/>
              <a:chExt cx="206650" cy="211798"/>
            </a:xfrm>
            <a:solidFill>
              <a:srgbClr val="FFCC99">
                <a:alpha val="53000"/>
              </a:srgbClr>
            </a:solidFill>
          </p:grpSpPr>
          <p:sp>
            <p:nvSpPr>
              <p:cNvPr id="392" name="Oval 391"/>
              <p:cNvSpPr/>
              <p:nvPr/>
            </p:nvSpPr>
            <p:spPr bwMode="auto">
              <a:xfrm rot="18007936">
                <a:off x="6306429" y="439771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3" name="Oval 392"/>
              <p:cNvSpPr/>
              <p:nvPr/>
            </p:nvSpPr>
            <p:spPr bwMode="auto">
              <a:xfrm rot="18007936">
                <a:off x="6194303" y="439031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4" name="Oval 393"/>
              <p:cNvSpPr/>
              <p:nvPr/>
            </p:nvSpPr>
            <p:spPr bwMode="auto">
              <a:xfrm rot="18007936">
                <a:off x="6242804" y="449645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87" name="Oval 386"/>
            <p:cNvSpPr/>
            <p:nvPr/>
          </p:nvSpPr>
          <p:spPr bwMode="auto">
            <a:xfrm rot="20340692">
              <a:off x="1420010" y="1592421"/>
              <a:ext cx="105664" cy="945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8" name="Oval 387"/>
            <p:cNvSpPr/>
            <p:nvPr/>
          </p:nvSpPr>
          <p:spPr bwMode="auto">
            <a:xfrm rot="20340692">
              <a:off x="1293372" y="2529002"/>
              <a:ext cx="105664" cy="945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9" name="Oval 388"/>
            <p:cNvSpPr/>
            <p:nvPr/>
          </p:nvSpPr>
          <p:spPr bwMode="auto">
            <a:xfrm rot="156235">
              <a:off x="1412453" y="1704311"/>
              <a:ext cx="103996" cy="69802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0" name="Oval 389"/>
            <p:cNvSpPr/>
            <p:nvPr/>
          </p:nvSpPr>
          <p:spPr bwMode="auto">
            <a:xfrm rot="20340692">
              <a:off x="1310286" y="2421999"/>
              <a:ext cx="78351" cy="83491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50097" y="908720"/>
            <a:ext cx="2623556" cy="1712436"/>
            <a:chOff x="2150097" y="908720"/>
            <a:chExt cx="2623556" cy="1712436"/>
          </a:xfrm>
        </p:grpSpPr>
        <p:grpSp>
          <p:nvGrpSpPr>
            <p:cNvPr id="170" name="Group 169"/>
            <p:cNvGrpSpPr/>
            <p:nvPr/>
          </p:nvGrpSpPr>
          <p:grpSpPr>
            <a:xfrm>
              <a:off x="2150097" y="908720"/>
              <a:ext cx="1881635" cy="1712436"/>
              <a:chOff x="1577314" y="1382586"/>
              <a:chExt cx="639688" cy="567680"/>
            </a:xfrm>
          </p:grpSpPr>
          <p:sp>
            <p:nvSpPr>
              <p:cNvPr id="171" name="Oval 170"/>
              <p:cNvSpPr/>
              <p:nvPr/>
            </p:nvSpPr>
            <p:spPr bwMode="auto">
              <a:xfrm>
                <a:off x="1577314" y="1382586"/>
                <a:ext cx="639688" cy="567680"/>
              </a:xfrm>
              <a:prstGeom prst="ellipse">
                <a:avLst/>
              </a:prstGeom>
              <a:solidFill>
                <a:srgbClr val="CC6600">
                  <a:alpha val="25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72" name="Group 171"/>
              <p:cNvGrpSpPr/>
              <p:nvPr/>
            </p:nvGrpSpPr>
            <p:grpSpPr>
              <a:xfrm rot="1013471">
                <a:off x="1665147" y="1451349"/>
                <a:ext cx="483607" cy="427392"/>
                <a:chOff x="5826044" y="3765668"/>
                <a:chExt cx="483607" cy="427392"/>
              </a:xfrm>
              <a:solidFill>
                <a:srgbClr val="FFCC99"/>
              </a:solidFill>
            </p:grpSpPr>
            <p:sp>
              <p:nvSpPr>
                <p:cNvPr id="173" name="Oval 172"/>
                <p:cNvSpPr/>
                <p:nvPr/>
              </p:nvSpPr>
              <p:spPr bwMode="auto">
                <a:xfrm rot="18007936">
                  <a:off x="5954094" y="3933019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 bwMode="auto">
                <a:xfrm rot="18007936">
                  <a:off x="5820474" y="400950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 bwMode="auto">
                <a:xfrm rot="18007936">
                  <a:off x="5924724" y="40919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 bwMode="auto">
                <a:xfrm rot="18007936">
                  <a:off x="6075387" y="393438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rot="18007936">
                  <a:off x="6073309" y="409296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 bwMode="auto">
                <a:xfrm rot="18007936">
                  <a:off x="6106129" y="377123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 bwMode="auto">
                <a:xfrm rot="18007936">
                  <a:off x="5824981" y="386847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 bwMode="auto">
                <a:xfrm rot="18007936">
                  <a:off x="6199510" y="388809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 bwMode="auto">
                <a:xfrm rot="18007936">
                  <a:off x="5946453" y="377263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 bwMode="auto">
                <a:xfrm rot="18007936">
                  <a:off x="6209557" y="4014231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2267744" y="963876"/>
              <a:ext cx="1983727" cy="1590408"/>
              <a:chOff x="2459519" y="962967"/>
              <a:chExt cx="1983727" cy="15904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459519" y="962967"/>
                <a:ext cx="1608425" cy="1590408"/>
                <a:chOff x="2272644" y="962967"/>
                <a:chExt cx="1608425" cy="1590408"/>
              </a:xfrm>
            </p:grpSpPr>
            <p:sp>
              <p:nvSpPr>
                <p:cNvPr id="3" name="Donut 2"/>
                <p:cNvSpPr/>
                <p:nvPr/>
              </p:nvSpPr>
              <p:spPr bwMode="auto">
                <a:xfrm rot="2505570">
                  <a:off x="3271122" y="1091880"/>
                  <a:ext cx="497556" cy="557807"/>
                </a:xfrm>
                <a:prstGeom prst="donut">
                  <a:avLst>
                    <a:gd name="adj" fmla="val 14467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4" name="Donut 183"/>
                <p:cNvSpPr/>
                <p:nvPr/>
              </p:nvSpPr>
              <p:spPr bwMode="auto">
                <a:xfrm rot="2505570">
                  <a:off x="2814410" y="962967"/>
                  <a:ext cx="497556" cy="557807"/>
                </a:xfrm>
                <a:prstGeom prst="donut">
                  <a:avLst>
                    <a:gd name="adj" fmla="val 14467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5" name="Donut 184"/>
                <p:cNvSpPr/>
                <p:nvPr/>
              </p:nvSpPr>
              <p:spPr bwMode="auto">
                <a:xfrm rot="2505570">
                  <a:off x="2726908" y="1456757"/>
                  <a:ext cx="428214" cy="490868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6" name="Donut 185"/>
                <p:cNvSpPr/>
                <p:nvPr/>
              </p:nvSpPr>
              <p:spPr bwMode="auto">
                <a:xfrm rot="2505570">
                  <a:off x="3100365" y="1577414"/>
                  <a:ext cx="380782" cy="478025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7" name="Donut 186"/>
                <p:cNvSpPr/>
                <p:nvPr/>
              </p:nvSpPr>
              <p:spPr bwMode="auto">
                <a:xfrm rot="2505570">
                  <a:off x="2527599" y="1910983"/>
                  <a:ext cx="397820" cy="469811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8" name="Donut 187"/>
                <p:cNvSpPr/>
                <p:nvPr/>
              </p:nvSpPr>
              <p:spPr bwMode="auto">
                <a:xfrm rot="2360561">
                  <a:off x="2890691" y="1995568"/>
                  <a:ext cx="497556" cy="557807"/>
                </a:xfrm>
                <a:prstGeom prst="donut">
                  <a:avLst>
                    <a:gd name="adj" fmla="val 14467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9" name="Donut 188"/>
                <p:cNvSpPr/>
                <p:nvPr/>
              </p:nvSpPr>
              <p:spPr bwMode="auto">
                <a:xfrm rot="2505570">
                  <a:off x="3376315" y="1926497"/>
                  <a:ext cx="428214" cy="490868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0" name="Donut 189"/>
                <p:cNvSpPr/>
                <p:nvPr/>
              </p:nvSpPr>
              <p:spPr bwMode="auto">
                <a:xfrm rot="3206789">
                  <a:off x="3479913" y="1582710"/>
                  <a:ext cx="385882" cy="416431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1" name="Donut 190"/>
                <p:cNvSpPr/>
                <p:nvPr/>
              </p:nvSpPr>
              <p:spPr bwMode="auto">
                <a:xfrm rot="2360561">
                  <a:off x="2272644" y="1560810"/>
                  <a:ext cx="451775" cy="522633"/>
                </a:xfrm>
                <a:prstGeom prst="donut">
                  <a:avLst>
                    <a:gd name="adj" fmla="val 8485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2" name="Donut 191"/>
                <p:cNvSpPr/>
                <p:nvPr/>
              </p:nvSpPr>
              <p:spPr bwMode="auto">
                <a:xfrm rot="2505570">
                  <a:off x="2433688" y="1183897"/>
                  <a:ext cx="414286" cy="453384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3969343" y="964795"/>
                <a:ext cx="473903" cy="376036"/>
                <a:chOff x="2092809" y="4224172"/>
                <a:chExt cx="473903" cy="376036"/>
              </a:xfrm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2168846" y="4224172"/>
                  <a:ext cx="397866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SR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203" name="Straight Arrow Connector 202"/>
                <p:cNvCxnSpPr>
                  <a:endCxn id="3" idx="7"/>
                </p:cNvCxnSpPr>
                <p:nvPr/>
              </p:nvCxnSpPr>
              <p:spPr bwMode="auto">
                <a:xfrm flipH="1">
                  <a:off x="2092809" y="4439458"/>
                  <a:ext cx="172557" cy="16075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2188912" y="929400"/>
              <a:ext cx="2584741" cy="1649152"/>
              <a:chOff x="2185266" y="908720"/>
              <a:chExt cx="2584741" cy="164915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185266" y="908720"/>
                <a:ext cx="1790803" cy="1649152"/>
                <a:chOff x="2191817" y="927912"/>
                <a:chExt cx="1790803" cy="1649152"/>
              </a:xfrm>
            </p:grpSpPr>
            <p:sp>
              <p:nvSpPr>
                <p:cNvPr id="6" name="Freeform 5"/>
                <p:cNvSpPr/>
                <p:nvPr/>
              </p:nvSpPr>
              <p:spPr bwMode="auto">
                <a:xfrm rot="1181687">
                  <a:off x="3245003" y="927912"/>
                  <a:ext cx="73421" cy="743905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5" name="Freeform 194"/>
                <p:cNvSpPr/>
                <p:nvPr/>
              </p:nvSpPr>
              <p:spPr bwMode="auto">
                <a:xfrm rot="3420000">
                  <a:off x="3663021" y="1246081"/>
                  <a:ext cx="88228" cy="538788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6" name="Freeform 195"/>
                <p:cNvSpPr/>
                <p:nvPr/>
              </p:nvSpPr>
              <p:spPr bwMode="auto">
                <a:xfrm rot="6240000">
                  <a:off x="3687922" y="1717290"/>
                  <a:ext cx="45719" cy="543676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7" name="Freeform 196"/>
                <p:cNvSpPr/>
                <p:nvPr/>
              </p:nvSpPr>
              <p:spPr bwMode="auto">
                <a:xfrm rot="-1080000">
                  <a:off x="2765436" y="973693"/>
                  <a:ext cx="87419" cy="507535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8" name="Freeform 197"/>
                <p:cNvSpPr/>
                <p:nvPr/>
              </p:nvSpPr>
              <p:spPr bwMode="auto">
                <a:xfrm rot="-3900000">
                  <a:off x="2389584" y="1320020"/>
                  <a:ext cx="52440" cy="447973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9" name="Freeform 198"/>
                <p:cNvSpPr/>
                <p:nvPr/>
              </p:nvSpPr>
              <p:spPr bwMode="auto">
                <a:xfrm rot="11940000">
                  <a:off x="2842476" y="2038276"/>
                  <a:ext cx="69800" cy="538788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3962516" y="2057669"/>
                <a:ext cx="807491" cy="469245"/>
                <a:chOff x="3183234" y="2952797"/>
                <a:chExt cx="807491" cy="469245"/>
              </a:xfrm>
            </p:grpSpPr>
            <p:sp>
              <p:nvSpPr>
                <p:cNvPr id="208" name="Rectangle 207"/>
                <p:cNvSpPr/>
                <p:nvPr/>
              </p:nvSpPr>
              <p:spPr>
                <a:xfrm>
                  <a:off x="3205382" y="3145043"/>
                  <a:ext cx="785343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T-tubule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209" name="Straight Arrow Connector 208"/>
                <p:cNvCxnSpPr>
                  <a:endCxn id="196" idx="6"/>
                </p:cNvCxnSpPr>
                <p:nvPr/>
              </p:nvCxnSpPr>
              <p:spPr bwMode="auto">
                <a:xfrm flipH="1" flipV="1">
                  <a:off x="3183234" y="2952797"/>
                  <a:ext cx="394348" cy="236413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</p:grpSp>
      </p:grpSp>
      <p:grpSp>
        <p:nvGrpSpPr>
          <p:cNvPr id="12" name="Group 11"/>
          <p:cNvGrpSpPr/>
          <p:nvPr/>
        </p:nvGrpSpPr>
        <p:grpSpPr>
          <a:xfrm>
            <a:off x="1284289" y="997957"/>
            <a:ext cx="1399091" cy="1456543"/>
            <a:chOff x="1284289" y="997957"/>
            <a:chExt cx="1399091" cy="1456543"/>
          </a:xfrm>
        </p:grpSpPr>
        <p:cxnSp>
          <p:nvCxnSpPr>
            <p:cNvPr id="15" name="Straight Connector 14"/>
            <p:cNvCxnSpPr>
              <a:stCxn id="368" idx="0"/>
            </p:cNvCxnSpPr>
            <p:nvPr/>
          </p:nvCxnSpPr>
          <p:spPr bwMode="auto">
            <a:xfrm flipV="1">
              <a:off x="1331738" y="997957"/>
              <a:ext cx="1351642" cy="416821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1284289" y="1865956"/>
              <a:ext cx="1233748" cy="58854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4" name="TextBox 193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Excitation-contraction coupling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50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4809 -2.59259E-6 L 0.07605 -2.59259E-6 L 0.07605 0.26227 L 0.07917 0.2794 L 0.08646 0.29005 L 0.09202 0.29121 L 0.10087 0.28472 L 0.10556 0.27084 L 0.10556 0.26019 L 0.10469 0.16898 " pathEditMode="relative" rAng="0" ptsTypes="AAAAAAAAAAA">
                                      <p:cBhvr>
                                        <p:cTn id="9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456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05556E-6 0.00185 L -0.04982 -0.00532 L -0.04982 -0.04977 L -0.0276 -0.06736 L 0.01181 -0.10046 " pathEditMode="relative" rAng="0" ptsTypes="AAAAA">
                                      <p:cBhvr>
                                        <p:cTn id="117" dur="2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-511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094 0.00972 L -0.04636 0.02176 L -0.06024 0.02176 L -0.06094 0.07546 L -0.0533 0.11435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23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094 0.00973 L -0.04983 0.00047 L -0.07691 -0.00046 L -0.079 0.03565 L -0.03733 0.09954 " pathEditMode="relative" rAng="0" ptsTypes="AAAAA">
                                      <p:cBhvr>
                                        <p:cTn id="121" dur="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398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094 0.00972 L -0.05451 0.05416 L -0.08507 0.05972 L -0.10174 0.12546 L -0.08924 0.19213 " pathEditMode="relative" rAng="0" ptsTypes="AAAAA">
                                      <p:cBhvr>
                                        <p:cTn id="123" dur="2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912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094 0.00972 L -0.05486 0.00417 L -0.07691 -0.00046 L -0.09375 -0.05972 L -0.08473 -0.10324 " pathEditMode="relative" rAng="0" ptsTypes="AAAAA">
                                      <p:cBhvr>
                                        <p:cTn id="125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0.04948 0.00185 L 0.21059 0.00069 L 0.20851 0.20139 L 0.20955 0.27407 L 0.21962 0.29167 L 0.23386 0.29028 L 0.24098 0.27153 L 0.24098 0.2 L 0.24184 0.00069 L 0.31598 -0.00046 " pathEditMode="relative" rAng="0" ptsTypes="AAAAAAAAAAA">
                                      <p:cBhvr>
                                        <p:cTn id="131" dur="6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437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6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91" grpId="0" animBg="1"/>
      <p:bldP spid="413" grpId="0" animBg="1"/>
      <p:bldP spid="414" grpId="0" animBg="1"/>
      <p:bldP spid="415" grpId="0" animBg="1"/>
      <p:bldP spid="14" grpId="0" animBg="1"/>
      <p:bldP spid="14" grpId="1" animBg="1"/>
      <p:bldP spid="14" grpId="2" animBg="1"/>
      <p:bldP spid="378" grpId="0" animBg="1"/>
      <p:bldP spid="379" grpId="0" animBg="1"/>
      <p:bldP spid="380" grpId="0" animBg="1"/>
      <p:bldP spid="402" grpId="0" animBg="1"/>
      <p:bldP spid="416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5" grpId="1" animBg="1"/>
      <p:bldP spid="426" grpId="0"/>
      <p:bldP spid="426" grpId="1"/>
      <p:bldP spid="427" grpId="0"/>
      <p:bldP spid="427" grpId="1"/>
      <p:bldP spid="428" grpId="0"/>
      <p:bldP spid="428" grpId="1"/>
      <p:bldP spid="429" grpId="0"/>
      <p:bldP spid="429" grpId="1"/>
      <p:bldP spid="430" grpId="0"/>
      <p:bldP spid="430" grpId="1"/>
      <p:bldP spid="432" grpId="1"/>
      <p:bldP spid="432" grpId="2"/>
      <p:bldP spid="435" grpId="1"/>
      <p:bldP spid="435" grpId="2"/>
      <p:bldP spid="436" grpId="1"/>
      <p:bldP spid="436" grpId="2"/>
      <p:bldP spid="437" grpId="1"/>
      <p:bldP spid="437" grpId="2"/>
      <p:bldP spid="438" grpId="1"/>
      <p:bldP spid="438" grpId="2"/>
      <p:bldP spid="441" grpId="0"/>
      <p:bldP spid="441" grpId="1"/>
      <p:bldP spid="444" grpId="0"/>
      <p:bldP spid="444" grpId="1"/>
      <p:bldP spid="445" grpId="0"/>
      <p:bldP spid="445" grpId="1"/>
      <p:bldP spid="446" grpId="0"/>
      <p:bldP spid="446" grpId="1"/>
      <p:bldP spid="447" grpId="0"/>
      <p:bldP spid="447" grpId="1"/>
      <p:bldP spid="448" grpId="0"/>
      <p:bldP spid="448" grpId="1"/>
      <p:bldP spid="449" grpId="0"/>
      <p:bldP spid="4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Summary slide 1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7880" y="1141443"/>
            <a:ext cx="2808312" cy="15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Function &amp; structure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Excitation contraction coupling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4168" y="4221088"/>
            <a:ext cx="2808312" cy="15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Smooth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Function &amp; structure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Excitation contraction coupling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141443"/>
            <a:ext cx="5688632" cy="42934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Function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Interaction with external environment. Force generation, isometric &amp; isotonic contraction</a:t>
            </a: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Microscopic structure</a:t>
            </a:r>
          </a:p>
          <a:p>
            <a:pPr lvl="0">
              <a:spcAft>
                <a:spcPts val="0"/>
              </a:spcAft>
            </a:pP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Myofibres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: long, multinucleate cells, T-tubules, extensive SR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Myofibrils: A-band, I-band, Z-line, H-zone </a:t>
            </a:r>
          </a:p>
          <a:p>
            <a:pPr lvl="0">
              <a:spcAft>
                <a:spcPts val="0"/>
              </a:spcAft>
            </a:pPr>
            <a:endParaRPr lang="en-GB" i="0" dirty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Excitation contraction coupling</a:t>
            </a:r>
          </a:p>
          <a:p>
            <a:pPr lvl="0">
              <a:spcAft>
                <a:spcPts val="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AP propagates along T-tubules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 change in conformation of DHPR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  <a:sym typeface="Symbol"/>
              </a:rPr>
              <a:t>RyR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 opening</a:t>
            </a:r>
            <a:r>
              <a:rPr lang="en-GB" i="0" dirty="0">
                <a:solidFill>
                  <a:srgbClr val="006699"/>
                </a:solidFill>
                <a:latin typeface="+mn-lt"/>
                <a:sym typeface="Symbol"/>
              </a:rPr>
              <a:t>  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Ca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  <a:sym typeface="Symbol"/>
              </a:rPr>
              <a:t>2+</a:t>
            </a: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 efflux from SR into cytoplasm</a:t>
            </a:r>
          </a:p>
          <a:p>
            <a:pPr lvl="0">
              <a:spcAft>
                <a:spcPts val="0"/>
              </a:spcAft>
            </a:pP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The sarcomere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Sliding filament theory</a:t>
            </a:r>
          </a:p>
        </p:txBody>
      </p:sp>
    </p:spTree>
    <p:extLst>
      <p:ext uri="{BB962C8B-B14F-4D97-AF65-F5344CB8AC3E}">
        <p14:creationId xmlns:p14="http://schemas.microsoft.com/office/powerpoint/2010/main" val="30617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9512" y="1530018"/>
            <a:ext cx="5256584" cy="3984342"/>
            <a:chOff x="179512" y="1530018"/>
            <a:chExt cx="5256584" cy="3984342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179512" y="2459088"/>
              <a:ext cx="5256584" cy="3055272"/>
            </a:xfrm>
            <a:prstGeom prst="rect">
              <a:avLst/>
            </a:prstGeom>
            <a:solidFill>
              <a:srgbClr val="FFCC99">
                <a:alpha val="38000"/>
              </a:srgbClr>
            </a:solidFill>
            <a:ln w="9525" cap="flat" cmpd="sng" algn="ctr">
              <a:solidFill>
                <a:srgbClr val="CC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6836" y="1530018"/>
              <a:ext cx="5178193" cy="929070"/>
              <a:chOff x="216682" y="1530018"/>
              <a:chExt cx="4571343" cy="92907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 flipH="1">
                <a:off x="216682" y="1530018"/>
                <a:ext cx="1847646" cy="92907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2884142" y="1530018"/>
                <a:ext cx="1903883" cy="90455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0" name="Rectangle 79"/>
          <p:cNvSpPr/>
          <p:nvPr/>
        </p:nvSpPr>
        <p:spPr>
          <a:xfrm>
            <a:off x="5652120" y="862065"/>
            <a:ext cx="3338362" cy="58836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SARCOMERE</a:t>
            </a:r>
          </a:p>
          <a:p>
            <a:pPr lvl="0">
              <a:spcAft>
                <a:spcPts val="0"/>
              </a:spcAft>
            </a:pPr>
            <a:r>
              <a:rPr lang="en-GB" sz="1400" b="1" i="0" dirty="0" smtClean="0">
                <a:solidFill>
                  <a:srgbClr val="006699"/>
                </a:solidFill>
                <a:latin typeface="+mn-lt"/>
              </a:rPr>
              <a:t>Z-line</a:t>
            </a:r>
          </a:p>
          <a:p>
            <a:pPr lvl="0">
              <a:spcAft>
                <a:spcPts val="60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Defines the lateral boundaries of a sarcomere </a:t>
            </a:r>
          </a:p>
          <a:p>
            <a:pPr lvl="0">
              <a:spcAft>
                <a:spcPts val="0"/>
              </a:spcAft>
            </a:pPr>
            <a:r>
              <a:rPr lang="en-GB" sz="1400" b="1" i="0" dirty="0" smtClean="0">
                <a:solidFill>
                  <a:srgbClr val="006699"/>
                </a:solidFill>
                <a:latin typeface="+mn-lt"/>
              </a:rPr>
              <a:t>Actin</a:t>
            </a:r>
          </a:p>
          <a:p>
            <a:pPr lvl="0">
              <a:spcAft>
                <a:spcPts val="60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A polymeric thin filament protein that is composed of two twisted 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  <a:sym typeface="Symbol"/>
              </a:rPr>
              <a:t>-helices and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 displays polarity</a:t>
            </a:r>
          </a:p>
          <a:p>
            <a:pPr lvl="0">
              <a:spcAft>
                <a:spcPts val="0"/>
              </a:spcAft>
            </a:pPr>
            <a:r>
              <a:rPr lang="en-GB" sz="1400" b="1" i="0" dirty="0" smtClean="0">
                <a:solidFill>
                  <a:srgbClr val="006699"/>
                </a:solidFill>
                <a:latin typeface="+mn-lt"/>
              </a:rPr>
              <a:t>Myosin</a:t>
            </a:r>
          </a:p>
          <a:p>
            <a:pPr lvl="0">
              <a:spcAft>
                <a:spcPts val="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Thick filaments that are the ‘motor proteins’ of the sarcomere. </a:t>
            </a:r>
          </a:p>
          <a:p>
            <a:pPr lvl="0">
              <a:spcAft>
                <a:spcPts val="600"/>
              </a:spcAft>
            </a:pPr>
            <a:r>
              <a:rPr lang="en-GB" sz="1400" i="0" dirty="0">
                <a:solidFill>
                  <a:srgbClr val="006699"/>
                </a:solidFill>
                <a:latin typeface="+mn-lt"/>
              </a:rPr>
              <a:t>C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ontain numerous ‘globular heads’ that interact with the actin filaments</a:t>
            </a:r>
          </a:p>
          <a:p>
            <a:pPr lvl="0">
              <a:spcAft>
                <a:spcPts val="0"/>
              </a:spcAft>
            </a:pPr>
            <a:r>
              <a:rPr lang="en-GB" sz="1400" b="1" i="0" dirty="0" err="1" smtClean="0">
                <a:solidFill>
                  <a:srgbClr val="006699"/>
                </a:solidFill>
                <a:latin typeface="+mn-lt"/>
              </a:rPr>
              <a:t>Titin</a:t>
            </a:r>
            <a:endParaRPr lang="en-GB" sz="14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Very large ‘spring-like’ filaments connecting the myosin to the Z-line</a:t>
            </a:r>
          </a:p>
          <a:p>
            <a:pPr lvl="0">
              <a:spcAft>
                <a:spcPts val="0"/>
              </a:spcAft>
            </a:pPr>
            <a:r>
              <a:rPr lang="en-GB" sz="1400" b="1" i="0" dirty="0" err="1" smtClean="0">
                <a:solidFill>
                  <a:srgbClr val="006699"/>
                </a:solidFill>
                <a:latin typeface="+mn-lt"/>
              </a:rPr>
              <a:t>Nebulin</a:t>
            </a:r>
            <a:endParaRPr lang="en-GB" sz="14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Large filaments associated with actin</a:t>
            </a:r>
          </a:p>
          <a:p>
            <a:pPr lvl="0">
              <a:spcAft>
                <a:spcPts val="0"/>
              </a:spcAft>
            </a:pPr>
            <a:r>
              <a:rPr lang="en-GB" sz="1400" b="1" i="0" dirty="0" err="1" smtClean="0">
                <a:solidFill>
                  <a:srgbClr val="006699"/>
                </a:solidFill>
                <a:latin typeface="+mn-lt"/>
              </a:rPr>
              <a:t>Tropomyosin</a:t>
            </a:r>
            <a:endParaRPr lang="en-GB" sz="14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An elongated accessory protein that binds to actin</a:t>
            </a:r>
          </a:p>
          <a:p>
            <a:pPr lvl="0">
              <a:spcAft>
                <a:spcPts val="0"/>
              </a:spcAft>
            </a:pPr>
            <a:r>
              <a:rPr lang="en-GB" sz="1400" b="1" i="0" dirty="0" err="1" smtClean="0">
                <a:solidFill>
                  <a:srgbClr val="006699"/>
                </a:solidFill>
                <a:latin typeface="+mn-lt"/>
              </a:rPr>
              <a:t>CapZ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 and </a:t>
            </a:r>
            <a:r>
              <a:rPr lang="en-GB" sz="1400" b="1" i="0" dirty="0" err="1" smtClean="0">
                <a:solidFill>
                  <a:srgbClr val="006699"/>
                </a:solidFill>
                <a:latin typeface="+mn-lt"/>
              </a:rPr>
              <a:t>Tropomodulin</a:t>
            </a:r>
            <a:r>
              <a:rPr lang="en-GB" sz="1400" b="1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are associated with the +</a:t>
            </a:r>
            <a:r>
              <a:rPr lang="en-GB" sz="1400" i="0" dirty="0" err="1" smtClean="0">
                <a:solidFill>
                  <a:srgbClr val="006699"/>
                </a:solidFill>
                <a:latin typeface="+mn-lt"/>
              </a:rPr>
              <a:t>ve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 and –</a:t>
            </a:r>
            <a:r>
              <a:rPr lang="en-GB" sz="1400" i="0" dirty="0" err="1" smtClean="0">
                <a:solidFill>
                  <a:srgbClr val="006699"/>
                </a:solidFill>
                <a:latin typeface="+mn-lt"/>
              </a:rPr>
              <a:t>ve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 ends of actin, respectively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796273" y="3217626"/>
            <a:ext cx="2106189" cy="17624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536078" y="3749684"/>
            <a:ext cx="1806268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536078" y="2788527"/>
            <a:ext cx="1800628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261646" y="3745360"/>
            <a:ext cx="1830461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261646" y="2784204"/>
            <a:ext cx="1830461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807889" y="4565742"/>
            <a:ext cx="2106189" cy="183000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544983" y="5097800"/>
            <a:ext cx="1808979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544983" y="4136643"/>
            <a:ext cx="1803340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48767" y="2968275"/>
            <a:ext cx="2211487" cy="2003311"/>
            <a:chOff x="1748767" y="2968275"/>
            <a:chExt cx="2211487" cy="2003311"/>
          </a:xfrm>
        </p:grpSpPr>
        <p:sp>
          <p:nvSpPr>
            <p:cNvPr id="17" name="Teardrop 16"/>
            <p:cNvSpPr/>
            <p:nvPr/>
          </p:nvSpPr>
          <p:spPr bwMode="auto">
            <a:xfrm rot="20472570">
              <a:off x="3099002" y="2968275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" name="Teardrop 32"/>
            <p:cNvSpPr/>
            <p:nvPr/>
          </p:nvSpPr>
          <p:spPr bwMode="auto">
            <a:xfrm rot="20472570">
              <a:off x="3410889" y="2971381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" name="Teardrop 33"/>
            <p:cNvSpPr/>
            <p:nvPr/>
          </p:nvSpPr>
          <p:spPr bwMode="auto">
            <a:xfrm rot="20472570">
              <a:off x="3706186" y="2978346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" name="Teardrop 34"/>
            <p:cNvSpPr/>
            <p:nvPr/>
          </p:nvSpPr>
          <p:spPr bwMode="auto">
            <a:xfrm rot="6044995">
              <a:off x="3131408" y="3415199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" name="Teardrop 35"/>
            <p:cNvSpPr/>
            <p:nvPr/>
          </p:nvSpPr>
          <p:spPr bwMode="auto">
            <a:xfrm rot="6044995">
              <a:off x="3434841" y="3415199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" name="Teardrop 36"/>
            <p:cNvSpPr/>
            <p:nvPr/>
          </p:nvSpPr>
          <p:spPr bwMode="auto">
            <a:xfrm rot="6044995">
              <a:off x="3719274" y="3406569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" name="Teardrop 37"/>
            <p:cNvSpPr/>
            <p:nvPr/>
          </p:nvSpPr>
          <p:spPr bwMode="auto">
            <a:xfrm rot="10515254">
              <a:off x="1773165" y="3408634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" name="Teardrop 38"/>
            <p:cNvSpPr/>
            <p:nvPr/>
          </p:nvSpPr>
          <p:spPr bwMode="auto">
            <a:xfrm rot="10515254">
              <a:off x="2076597" y="3408634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" name="Teardrop 39"/>
            <p:cNvSpPr/>
            <p:nvPr/>
          </p:nvSpPr>
          <p:spPr bwMode="auto">
            <a:xfrm rot="10515254">
              <a:off x="2361030" y="3400004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" name="Teardrop 40"/>
            <p:cNvSpPr/>
            <p:nvPr/>
          </p:nvSpPr>
          <p:spPr bwMode="auto">
            <a:xfrm rot="17329191">
              <a:off x="1745695" y="2979930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" name="Teardrop 41"/>
            <p:cNvSpPr/>
            <p:nvPr/>
          </p:nvSpPr>
          <p:spPr bwMode="auto">
            <a:xfrm rot="17329191">
              <a:off x="2057582" y="2983036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" name="Teardrop 42"/>
            <p:cNvSpPr/>
            <p:nvPr/>
          </p:nvSpPr>
          <p:spPr bwMode="auto">
            <a:xfrm rot="17329191">
              <a:off x="2352879" y="2990001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7" name="Teardrop 46"/>
            <p:cNvSpPr/>
            <p:nvPr/>
          </p:nvSpPr>
          <p:spPr bwMode="auto">
            <a:xfrm rot="20472570">
              <a:off x="3140578" y="4316391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0" name="Teardrop 49"/>
            <p:cNvSpPr/>
            <p:nvPr/>
          </p:nvSpPr>
          <p:spPr bwMode="auto">
            <a:xfrm rot="20472570">
              <a:off x="3452465" y="4319498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1" name="Teardrop 50"/>
            <p:cNvSpPr/>
            <p:nvPr/>
          </p:nvSpPr>
          <p:spPr bwMode="auto">
            <a:xfrm rot="20472570">
              <a:off x="3747762" y="4326462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2" name="Teardrop 51"/>
            <p:cNvSpPr/>
            <p:nvPr/>
          </p:nvSpPr>
          <p:spPr bwMode="auto">
            <a:xfrm rot="6044995">
              <a:off x="3172984" y="4763316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3" name="Teardrop 52"/>
            <p:cNvSpPr/>
            <p:nvPr/>
          </p:nvSpPr>
          <p:spPr bwMode="auto">
            <a:xfrm rot="6044995">
              <a:off x="3476417" y="4763316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4" name="Teardrop 53"/>
            <p:cNvSpPr/>
            <p:nvPr/>
          </p:nvSpPr>
          <p:spPr bwMode="auto">
            <a:xfrm rot="6044995">
              <a:off x="3760850" y="4754685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5" name="Teardrop 54"/>
            <p:cNvSpPr/>
            <p:nvPr/>
          </p:nvSpPr>
          <p:spPr bwMode="auto">
            <a:xfrm rot="10515254">
              <a:off x="1784781" y="4756751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6" name="Teardrop 55"/>
            <p:cNvSpPr/>
            <p:nvPr/>
          </p:nvSpPr>
          <p:spPr bwMode="auto">
            <a:xfrm rot="10515254">
              <a:off x="2088213" y="4756751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7" name="Teardrop 56"/>
            <p:cNvSpPr/>
            <p:nvPr/>
          </p:nvSpPr>
          <p:spPr bwMode="auto">
            <a:xfrm rot="10515254">
              <a:off x="2372646" y="4748120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8" name="Teardrop 57"/>
            <p:cNvSpPr/>
            <p:nvPr/>
          </p:nvSpPr>
          <p:spPr bwMode="auto">
            <a:xfrm rot="17329191">
              <a:off x="1757311" y="4328046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9" name="Teardrop 58"/>
            <p:cNvSpPr/>
            <p:nvPr/>
          </p:nvSpPr>
          <p:spPr bwMode="auto">
            <a:xfrm rot="17329191">
              <a:off x="2069198" y="4331153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0" name="Teardrop 59"/>
            <p:cNvSpPr/>
            <p:nvPr/>
          </p:nvSpPr>
          <p:spPr bwMode="auto">
            <a:xfrm rot="17329191">
              <a:off x="2364496" y="4338117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61" name="Rounded Rectangle 60"/>
          <p:cNvSpPr/>
          <p:nvPr/>
        </p:nvSpPr>
        <p:spPr bwMode="auto">
          <a:xfrm>
            <a:off x="261646" y="5093476"/>
            <a:ext cx="1818845" cy="61386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261646" y="4132320"/>
            <a:ext cx="1830461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353962" y="2459088"/>
            <a:ext cx="82134" cy="3055272"/>
          </a:xfrm>
          <a:prstGeom prst="rect">
            <a:avLst/>
          </a:prstGeom>
          <a:solidFill>
            <a:srgbClr val="CC66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79512" y="2461960"/>
            <a:ext cx="82134" cy="3055272"/>
          </a:xfrm>
          <a:prstGeom prst="rect">
            <a:avLst/>
          </a:prstGeom>
          <a:solidFill>
            <a:srgbClr val="CC66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4619560" y="4798611"/>
            <a:ext cx="734402" cy="327721"/>
            <a:chOff x="3148873" y="3359530"/>
            <a:chExt cx="734402" cy="327721"/>
          </a:xfrm>
        </p:grpSpPr>
        <p:sp>
          <p:nvSpPr>
            <p:cNvPr id="110" name="Rectangle 109"/>
            <p:cNvSpPr/>
            <p:nvPr/>
          </p:nvSpPr>
          <p:spPr>
            <a:xfrm>
              <a:off x="3148873" y="3359530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CapZ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11" name="Straight Arrow Connector 110"/>
            <p:cNvCxnSpPr>
              <a:endCxn id="48" idx="3"/>
            </p:cNvCxnSpPr>
            <p:nvPr/>
          </p:nvCxnSpPr>
          <p:spPr bwMode="auto">
            <a:xfrm>
              <a:off x="3706498" y="3539792"/>
              <a:ext cx="176777" cy="14745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2358390" y="2183416"/>
            <a:ext cx="1032611" cy="716175"/>
            <a:chOff x="369961" y="2470968"/>
            <a:chExt cx="1032611" cy="716175"/>
          </a:xfrm>
        </p:grpSpPr>
        <p:grpSp>
          <p:nvGrpSpPr>
            <p:cNvPr id="112" name="Group 111"/>
            <p:cNvGrpSpPr/>
            <p:nvPr/>
          </p:nvGrpSpPr>
          <p:grpSpPr>
            <a:xfrm>
              <a:off x="369961" y="2470968"/>
              <a:ext cx="1032611" cy="716175"/>
              <a:chOff x="2929818" y="3279387"/>
              <a:chExt cx="1032611" cy="716175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2929818" y="3279387"/>
                <a:ext cx="103261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Myosin </a:t>
                </a:r>
                <a:r>
                  <a:rPr lang="en-US" sz="1200" b="1" i="0" dirty="0">
                    <a:ln w="11430"/>
                    <a:solidFill>
                      <a:srgbClr val="0099CC"/>
                    </a:solidFill>
                    <a:latin typeface="+mn-lt"/>
                  </a:rPr>
                  <a:t>h</a:t>
                </a:r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eads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 flipH="1">
                <a:off x="3024978" y="3697525"/>
                <a:ext cx="324971" cy="298037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cxnSp>
          <p:nvCxnSpPr>
            <p:cNvPr id="117" name="Straight Arrow Connector 116"/>
            <p:cNvCxnSpPr/>
            <p:nvPr/>
          </p:nvCxnSpPr>
          <p:spPr bwMode="auto">
            <a:xfrm>
              <a:off x="901521" y="2889106"/>
              <a:ext cx="268945" cy="29803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2293026" y="3410679"/>
            <a:ext cx="1032611" cy="553356"/>
            <a:chOff x="231993" y="2148636"/>
            <a:chExt cx="1032611" cy="553356"/>
          </a:xfrm>
        </p:grpSpPr>
        <p:sp>
          <p:nvSpPr>
            <p:cNvPr id="139" name="Rectangle 138"/>
            <p:cNvSpPr/>
            <p:nvPr/>
          </p:nvSpPr>
          <p:spPr>
            <a:xfrm>
              <a:off x="231993" y="2424993"/>
              <a:ext cx="103261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Myosin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 bwMode="auto">
            <a:xfrm flipV="1">
              <a:off x="748299" y="2148636"/>
              <a:ext cx="51651" cy="2950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93" name="Group 92"/>
          <p:cNvGrpSpPr/>
          <p:nvPr/>
        </p:nvGrpSpPr>
        <p:grpSpPr>
          <a:xfrm>
            <a:off x="2114018" y="5113946"/>
            <a:ext cx="1412041" cy="307123"/>
            <a:chOff x="1820894" y="1668636"/>
            <a:chExt cx="1412041" cy="307123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99757" y="1668636"/>
              <a:ext cx="1333178" cy="307123"/>
              <a:chOff x="2619837" y="3292859"/>
              <a:chExt cx="1333178" cy="307123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619837" y="3322983"/>
                <a:ext cx="1214949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Tropomodulin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 bwMode="auto">
              <a:xfrm flipV="1">
                <a:off x="3785531" y="3292859"/>
                <a:ext cx="167484" cy="12343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cxnSp>
          <p:nvCxnSpPr>
            <p:cNvPr id="142" name="Straight Arrow Connector 141"/>
            <p:cNvCxnSpPr/>
            <p:nvPr/>
          </p:nvCxnSpPr>
          <p:spPr bwMode="auto">
            <a:xfrm flipH="1" flipV="1">
              <a:off x="1820894" y="1681021"/>
              <a:ext cx="133712" cy="1110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44" name="Group 143"/>
          <p:cNvGrpSpPr/>
          <p:nvPr/>
        </p:nvGrpSpPr>
        <p:grpSpPr>
          <a:xfrm>
            <a:off x="127220" y="5538373"/>
            <a:ext cx="596638" cy="615494"/>
            <a:chOff x="2959544" y="4000410"/>
            <a:chExt cx="596638" cy="615494"/>
          </a:xfrm>
        </p:grpSpPr>
        <p:sp>
          <p:nvSpPr>
            <p:cNvPr id="145" name="Rectangle 144"/>
            <p:cNvSpPr/>
            <p:nvPr/>
          </p:nvSpPr>
          <p:spPr>
            <a:xfrm>
              <a:off x="2959544" y="4338905"/>
              <a:ext cx="596638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Z-line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46" name="Straight Arrow Connector 145"/>
            <p:cNvCxnSpPr/>
            <p:nvPr/>
          </p:nvCxnSpPr>
          <p:spPr bwMode="auto">
            <a:xfrm flipH="1" flipV="1">
              <a:off x="3049160" y="4000410"/>
              <a:ext cx="178700" cy="3696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2953140" y="3242842"/>
            <a:ext cx="2382488" cy="205696"/>
            <a:chOff x="3319319" y="5838691"/>
            <a:chExt cx="3713950" cy="241509"/>
          </a:xfrm>
        </p:grpSpPr>
        <p:sp>
          <p:nvSpPr>
            <p:cNvPr id="115" name="Freeform 114"/>
            <p:cNvSpPr/>
            <p:nvPr/>
          </p:nvSpPr>
          <p:spPr bwMode="auto">
            <a:xfrm rot="5400000">
              <a:off x="5241034" y="5389194"/>
              <a:ext cx="239093" cy="11429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 rot="5400000">
              <a:off x="6342262" y="5386778"/>
              <a:ext cx="239093" cy="11429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319319" y="5881296"/>
              <a:ext cx="1515315" cy="42204"/>
            </a:xfrm>
            <a:prstGeom prst="roundRect">
              <a:avLst/>
            </a:pr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>
              <a:bevelT w="19050" h="31750"/>
              <a:bevelB w="19050" h="317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 flipH="1">
            <a:off x="242188" y="3261505"/>
            <a:ext cx="2585739" cy="205695"/>
            <a:chOff x="3319319" y="5852366"/>
            <a:chExt cx="3713950" cy="241508"/>
          </a:xfrm>
        </p:grpSpPr>
        <p:sp>
          <p:nvSpPr>
            <p:cNvPr id="156" name="Freeform 155"/>
            <p:cNvSpPr/>
            <p:nvPr/>
          </p:nvSpPr>
          <p:spPr bwMode="auto">
            <a:xfrm rot="5400000">
              <a:off x="5241035" y="5402867"/>
              <a:ext cx="239093" cy="1142921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 rot="5400000">
              <a:off x="6342262" y="5400452"/>
              <a:ext cx="239093" cy="1142921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8" name="Rounded Rectangle 157"/>
            <p:cNvSpPr/>
            <p:nvPr/>
          </p:nvSpPr>
          <p:spPr bwMode="auto">
            <a:xfrm>
              <a:off x="3319319" y="5881296"/>
              <a:ext cx="1515315" cy="42204"/>
            </a:xfrm>
            <a:prstGeom prst="roundRect">
              <a:avLst/>
            </a:pr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>
              <a:bevelT w="19050" h="31750"/>
              <a:bevelB w="19050" h="317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956247" y="4594972"/>
            <a:ext cx="2382488" cy="205696"/>
            <a:chOff x="3319319" y="5838691"/>
            <a:chExt cx="3713950" cy="241509"/>
          </a:xfrm>
        </p:grpSpPr>
        <p:sp>
          <p:nvSpPr>
            <p:cNvPr id="192" name="Freeform 191"/>
            <p:cNvSpPr/>
            <p:nvPr/>
          </p:nvSpPr>
          <p:spPr bwMode="auto">
            <a:xfrm rot="5400000">
              <a:off x="5241034" y="5389194"/>
              <a:ext cx="239093" cy="11429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 rot="5400000">
              <a:off x="6342262" y="5386778"/>
              <a:ext cx="239093" cy="11429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4" name="Rounded Rectangle 193"/>
            <p:cNvSpPr/>
            <p:nvPr/>
          </p:nvSpPr>
          <p:spPr bwMode="auto">
            <a:xfrm>
              <a:off x="3319319" y="5881296"/>
              <a:ext cx="1515315" cy="42204"/>
            </a:xfrm>
            <a:prstGeom prst="roundRect">
              <a:avLst/>
            </a:pr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>
              <a:bevelT w="19050" h="31750"/>
              <a:bevelB w="19050" h="317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 flipH="1">
            <a:off x="251519" y="4613635"/>
            <a:ext cx="2585739" cy="205695"/>
            <a:chOff x="3319319" y="5852366"/>
            <a:chExt cx="3713950" cy="241508"/>
          </a:xfrm>
        </p:grpSpPr>
        <p:sp>
          <p:nvSpPr>
            <p:cNvPr id="196" name="Freeform 195"/>
            <p:cNvSpPr/>
            <p:nvPr/>
          </p:nvSpPr>
          <p:spPr bwMode="auto">
            <a:xfrm rot="5400000">
              <a:off x="5241035" y="5402867"/>
              <a:ext cx="239093" cy="1142921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 rot="5400000">
              <a:off x="6342262" y="5400452"/>
              <a:ext cx="239093" cy="1142921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8" name="Rounded Rectangle 197"/>
            <p:cNvSpPr/>
            <p:nvPr/>
          </p:nvSpPr>
          <p:spPr bwMode="auto">
            <a:xfrm>
              <a:off x="3319319" y="5881296"/>
              <a:ext cx="1515315" cy="42204"/>
            </a:xfrm>
            <a:prstGeom prst="roundRect">
              <a:avLst/>
            </a:pr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>
              <a:bevelT w="19050" h="31750"/>
              <a:bevelB w="19050" h="317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4890628" y="5549810"/>
            <a:ext cx="596638" cy="615494"/>
            <a:chOff x="3075927" y="4000410"/>
            <a:chExt cx="596638" cy="615494"/>
          </a:xfrm>
        </p:grpSpPr>
        <p:sp>
          <p:nvSpPr>
            <p:cNvPr id="200" name="Rectangle 199"/>
            <p:cNvSpPr/>
            <p:nvPr/>
          </p:nvSpPr>
          <p:spPr>
            <a:xfrm>
              <a:off x="3075927" y="4338905"/>
              <a:ext cx="596638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Z-line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201" name="Straight Arrow Connector 200"/>
            <p:cNvCxnSpPr/>
            <p:nvPr/>
          </p:nvCxnSpPr>
          <p:spPr bwMode="auto">
            <a:xfrm flipV="1">
              <a:off x="3401960" y="4000410"/>
              <a:ext cx="174100" cy="36963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202" name="Rounded Rectangle 201"/>
          <p:cNvSpPr/>
          <p:nvPr/>
        </p:nvSpPr>
        <p:spPr bwMode="auto">
          <a:xfrm>
            <a:off x="3538107" y="2717423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3" name="Rounded Rectangle 202"/>
          <p:cNvSpPr/>
          <p:nvPr/>
        </p:nvSpPr>
        <p:spPr bwMode="auto">
          <a:xfrm>
            <a:off x="3554129" y="3834867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4" name="Rounded Rectangle 203"/>
          <p:cNvSpPr/>
          <p:nvPr/>
        </p:nvSpPr>
        <p:spPr bwMode="auto">
          <a:xfrm>
            <a:off x="3554129" y="4069553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5" name="Rounded Rectangle 204"/>
          <p:cNvSpPr/>
          <p:nvPr/>
        </p:nvSpPr>
        <p:spPr bwMode="auto">
          <a:xfrm>
            <a:off x="3563460" y="5176730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6" name="Rounded Rectangle 205"/>
          <p:cNvSpPr/>
          <p:nvPr/>
        </p:nvSpPr>
        <p:spPr bwMode="auto">
          <a:xfrm>
            <a:off x="266394" y="2721766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7" name="Rounded Rectangle 206"/>
          <p:cNvSpPr/>
          <p:nvPr/>
        </p:nvSpPr>
        <p:spPr bwMode="auto">
          <a:xfrm>
            <a:off x="270182" y="3827152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8" name="Rounded Rectangle 207"/>
          <p:cNvSpPr/>
          <p:nvPr/>
        </p:nvSpPr>
        <p:spPr bwMode="auto">
          <a:xfrm>
            <a:off x="270182" y="4069553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9" name="Rounded Rectangle 208"/>
          <p:cNvSpPr/>
          <p:nvPr/>
        </p:nvSpPr>
        <p:spPr bwMode="auto">
          <a:xfrm>
            <a:off x="270182" y="5177666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55894" y="2228495"/>
            <a:ext cx="1202573" cy="594110"/>
            <a:chOff x="1055894" y="2228495"/>
            <a:chExt cx="1202573" cy="594110"/>
          </a:xfrm>
        </p:grpSpPr>
        <p:sp>
          <p:nvSpPr>
            <p:cNvPr id="101" name="Rectangle 100"/>
            <p:cNvSpPr/>
            <p:nvPr/>
          </p:nvSpPr>
          <p:spPr>
            <a:xfrm>
              <a:off x="1055894" y="2228495"/>
              <a:ext cx="120257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Actin filament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210" name="Straight Arrow Connector 209"/>
            <p:cNvCxnSpPr/>
            <p:nvPr/>
          </p:nvCxnSpPr>
          <p:spPr bwMode="auto">
            <a:xfrm flipH="1">
              <a:off x="1176878" y="2461960"/>
              <a:ext cx="507530" cy="36064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3" name="Group 62"/>
          <p:cNvGrpSpPr/>
          <p:nvPr/>
        </p:nvGrpSpPr>
        <p:grpSpPr>
          <a:xfrm>
            <a:off x="138426" y="790057"/>
            <a:ext cx="4258138" cy="1042167"/>
            <a:chOff x="138426" y="790057"/>
            <a:chExt cx="4258138" cy="1042167"/>
          </a:xfrm>
        </p:grpSpPr>
        <p:grpSp>
          <p:nvGrpSpPr>
            <p:cNvPr id="212" name="Group 211"/>
            <p:cNvGrpSpPr/>
            <p:nvPr/>
          </p:nvGrpSpPr>
          <p:grpSpPr>
            <a:xfrm>
              <a:off x="1383216" y="1118775"/>
              <a:ext cx="2972760" cy="394679"/>
              <a:chOff x="1463483" y="5434562"/>
              <a:chExt cx="2972760" cy="394679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2260718" y="5457808"/>
                <a:ext cx="149886" cy="344829"/>
                <a:chOff x="4615142" y="3707964"/>
                <a:chExt cx="149886" cy="344829"/>
              </a:xfrm>
            </p:grpSpPr>
            <p:cxnSp>
              <p:nvCxnSpPr>
                <p:cNvPr id="311" name="Straight Connector 310"/>
                <p:cNvCxnSpPr/>
                <p:nvPr/>
              </p:nvCxnSpPr>
              <p:spPr bwMode="auto">
                <a:xfrm>
                  <a:off x="4655259" y="3740128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>
                  <a:off x="4628410" y="3781826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 bwMode="auto">
                <a:xfrm>
                  <a:off x="4615142" y="38299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" name="Straight Connector 313"/>
                <p:cNvCxnSpPr/>
                <p:nvPr/>
              </p:nvCxnSpPr>
              <p:spPr bwMode="auto">
                <a:xfrm>
                  <a:off x="4615142" y="38727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>
                  <a:off x="4619669" y="3916759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6" name="Straight Connector 315"/>
                <p:cNvCxnSpPr/>
                <p:nvPr/>
              </p:nvCxnSpPr>
              <p:spPr bwMode="auto">
                <a:xfrm>
                  <a:off x="4632937" y="39584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7" name="Straight Connector 316"/>
                <p:cNvCxnSpPr/>
                <p:nvPr/>
              </p:nvCxnSpPr>
              <p:spPr bwMode="auto">
                <a:xfrm>
                  <a:off x="4644098" y="3990335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8" name="Straight Connector 317"/>
                <p:cNvCxnSpPr/>
                <p:nvPr/>
              </p:nvCxnSpPr>
              <p:spPr bwMode="auto">
                <a:xfrm>
                  <a:off x="4663999" y="40212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9" name="Straight Connector 318"/>
                <p:cNvCxnSpPr/>
                <p:nvPr/>
              </p:nvCxnSpPr>
              <p:spPr bwMode="auto">
                <a:xfrm>
                  <a:off x="4688381" y="4052793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0" name="Straight Connector 319"/>
                <p:cNvCxnSpPr/>
                <p:nvPr/>
              </p:nvCxnSpPr>
              <p:spPr bwMode="auto">
                <a:xfrm>
                  <a:off x="4681088" y="3707964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4" name="Group 233"/>
              <p:cNvGrpSpPr/>
              <p:nvPr/>
            </p:nvGrpSpPr>
            <p:grpSpPr>
              <a:xfrm>
                <a:off x="3197183" y="5462349"/>
                <a:ext cx="149886" cy="344829"/>
                <a:chOff x="4615142" y="3707964"/>
                <a:chExt cx="149886" cy="344829"/>
              </a:xfrm>
            </p:grpSpPr>
            <p:cxnSp>
              <p:nvCxnSpPr>
                <p:cNvPr id="301" name="Straight Connector 300"/>
                <p:cNvCxnSpPr/>
                <p:nvPr/>
              </p:nvCxnSpPr>
              <p:spPr bwMode="auto">
                <a:xfrm>
                  <a:off x="4655259" y="3740128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2" name="Straight Connector 301"/>
                <p:cNvCxnSpPr/>
                <p:nvPr/>
              </p:nvCxnSpPr>
              <p:spPr bwMode="auto">
                <a:xfrm>
                  <a:off x="4628410" y="3781826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3" name="Straight Connector 302"/>
                <p:cNvCxnSpPr/>
                <p:nvPr/>
              </p:nvCxnSpPr>
              <p:spPr bwMode="auto">
                <a:xfrm>
                  <a:off x="4615142" y="38299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4" name="Straight Connector 303"/>
                <p:cNvCxnSpPr/>
                <p:nvPr/>
              </p:nvCxnSpPr>
              <p:spPr bwMode="auto">
                <a:xfrm>
                  <a:off x="4615142" y="38727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5" name="Straight Connector 304"/>
                <p:cNvCxnSpPr/>
                <p:nvPr/>
              </p:nvCxnSpPr>
              <p:spPr bwMode="auto">
                <a:xfrm>
                  <a:off x="4619669" y="3916759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>
                  <a:off x="4632937" y="39584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7" name="Straight Connector 306"/>
                <p:cNvCxnSpPr/>
                <p:nvPr/>
              </p:nvCxnSpPr>
              <p:spPr bwMode="auto">
                <a:xfrm>
                  <a:off x="4644098" y="3990335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8" name="Straight Connector 307"/>
                <p:cNvCxnSpPr/>
                <p:nvPr/>
              </p:nvCxnSpPr>
              <p:spPr bwMode="auto">
                <a:xfrm>
                  <a:off x="4663999" y="40212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9" name="Straight Connector 308"/>
                <p:cNvCxnSpPr/>
                <p:nvPr/>
              </p:nvCxnSpPr>
              <p:spPr bwMode="auto">
                <a:xfrm>
                  <a:off x="4688381" y="4052793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0" name="Straight Connector 309"/>
                <p:cNvCxnSpPr/>
                <p:nvPr/>
              </p:nvCxnSpPr>
              <p:spPr bwMode="auto">
                <a:xfrm>
                  <a:off x="4681088" y="3707964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5" name="Group 234"/>
              <p:cNvGrpSpPr/>
              <p:nvPr/>
            </p:nvGrpSpPr>
            <p:grpSpPr>
              <a:xfrm>
                <a:off x="3537979" y="5460745"/>
                <a:ext cx="423595" cy="344829"/>
                <a:chOff x="5905984" y="3706374"/>
                <a:chExt cx="423595" cy="344829"/>
              </a:xfrm>
            </p:grpSpPr>
            <p:cxnSp>
              <p:nvCxnSpPr>
                <p:cNvPr id="291" name="Straight Connector 290"/>
                <p:cNvCxnSpPr/>
                <p:nvPr/>
              </p:nvCxnSpPr>
              <p:spPr bwMode="auto">
                <a:xfrm>
                  <a:off x="5941650" y="3738538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2" name="Straight Connector 291"/>
                <p:cNvCxnSpPr/>
                <p:nvPr/>
              </p:nvCxnSpPr>
              <p:spPr bwMode="auto">
                <a:xfrm>
                  <a:off x="5923816" y="378023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" name="Straight Connector 292"/>
                <p:cNvCxnSpPr/>
                <p:nvPr/>
              </p:nvCxnSpPr>
              <p:spPr bwMode="auto">
                <a:xfrm>
                  <a:off x="5905984" y="3828388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 bwMode="auto">
                <a:xfrm>
                  <a:off x="5905984" y="387116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5" name="Straight Connector 294"/>
                <p:cNvCxnSpPr/>
                <p:nvPr/>
              </p:nvCxnSpPr>
              <p:spPr bwMode="auto">
                <a:xfrm>
                  <a:off x="5905984" y="3915169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 bwMode="auto">
                <a:xfrm>
                  <a:off x="5923816" y="3956868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>
                  <a:off x="5932733" y="3988745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 bwMode="auto">
                <a:xfrm>
                  <a:off x="5959483" y="401968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" name="Straight Connector 298"/>
                <p:cNvCxnSpPr/>
                <p:nvPr/>
              </p:nvCxnSpPr>
              <p:spPr bwMode="auto">
                <a:xfrm>
                  <a:off x="6005196" y="4051203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 bwMode="auto">
                <a:xfrm>
                  <a:off x="5974331" y="3706374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36" name="Straight Connector 235"/>
              <p:cNvCxnSpPr/>
              <p:nvPr/>
            </p:nvCxnSpPr>
            <p:spPr bwMode="auto">
              <a:xfrm>
                <a:off x="2645834" y="5491879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Straight Connector 236"/>
              <p:cNvCxnSpPr/>
              <p:nvPr/>
            </p:nvCxnSpPr>
            <p:spPr bwMode="auto">
              <a:xfrm>
                <a:off x="2628000" y="553357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2610167" y="558172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2610167" y="562450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2610167" y="5668510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2628000" y="571020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Straight Connector 241"/>
              <p:cNvCxnSpPr/>
              <p:nvPr/>
            </p:nvCxnSpPr>
            <p:spPr bwMode="auto">
              <a:xfrm>
                <a:off x="2636917" y="5742086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Straight Connector 242"/>
              <p:cNvCxnSpPr/>
              <p:nvPr/>
            </p:nvCxnSpPr>
            <p:spPr bwMode="auto">
              <a:xfrm>
                <a:off x="2663667" y="577302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Straight Connector 243"/>
              <p:cNvCxnSpPr/>
              <p:nvPr/>
            </p:nvCxnSpPr>
            <p:spPr bwMode="auto">
              <a:xfrm>
                <a:off x="2709379" y="5804544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Straight Connector 244"/>
              <p:cNvCxnSpPr/>
              <p:nvPr/>
            </p:nvCxnSpPr>
            <p:spPr bwMode="auto">
              <a:xfrm>
                <a:off x="2678514" y="5459715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46" name="Group 245"/>
              <p:cNvGrpSpPr/>
              <p:nvPr/>
            </p:nvGrpSpPr>
            <p:grpSpPr>
              <a:xfrm>
                <a:off x="1709943" y="5459715"/>
                <a:ext cx="423594" cy="344829"/>
                <a:chOff x="4077948" y="3705344"/>
                <a:chExt cx="423594" cy="344829"/>
              </a:xfrm>
            </p:grpSpPr>
            <p:cxnSp>
              <p:nvCxnSpPr>
                <p:cNvPr id="281" name="Straight Connector 280"/>
                <p:cNvCxnSpPr/>
                <p:nvPr/>
              </p:nvCxnSpPr>
              <p:spPr bwMode="auto">
                <a:xfrm>
                  <a:off x="4113614" y="3737508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>
                  <a:off x="4095780" y="3779206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3" name="Straight Connector 282"/>
                <p:cNvCxnSpPr/>
                <p:nvPr/>
              </p:nvCxnSpPr>
              <p:spPr bwMode="auto">
                <a:xfrm>
                  <a:off x="4077948" y="382735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4" name="Straight Connector 283"/>
                <p:cNvCxnSpPr/>
                <p:nvPr/>
              </p:nvCxnSpPr>
              <p:spPr bwMode="auto">
                <a:xfrm>
                  <a:off x="4077948" y="387013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 bwMode="auto">
                <a:xfrm>
                  <a:off x="4077948" y="3914139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>
                  <a:off x="4095780" y="395583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7" name="Straight Connector 286"/>
                <p:cNvCxnSpPr/>
                <p:nvPr/>
              </p:nvCxnSpPr>
              <p:spPr bwMode="auto">
                <a:xfrm>
                  <a:off x="4104697" y="3987715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>
                  <a:off x="4131447" y="401865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 bwMode="auto">
                <a:xfrm>
                  <a:off x="4177159" y="4050173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>
                  <a:off x="4146295" y="3705344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7" name="Can 246"/>
              <p:cNvSpPr/>
              <p:nvPr/>
            </p:nvSpPr>
            <p:spPr bwMode="auto">
              <a:xfrm rot="5400000">
                <a:off x="2752523" y="4145522"/>
                <a:ext cx="394679" cy="2972760"/>
              </a:xfrm>
              <a:prstGeom prst="can">
                <a:avLst>
                  <a:gd name="adj" fmla="val 64405"/>
                </a:avLst>
              </a:prstGeom>
              <a:gradFill flip="none" rotWithShape="1">
                <a:gsLst>
                  <a:gs pos="58000">
                    <a:srgbClr val="FFCC99">
                      <a:alpha val="80000"/>
                    </a:srgbClr>
                  </a:gs>
                  <a:gs pos="40000">
                    <a:srgbClr val="FFCC99">
                      <a:alpha val="80000"/>
                    </a:srgbClr>
                  </a:gs>
                  <a:gs pos="9000">
                    <a:srgbClr val="CC6600">
                      <a:alpha val="80000"/>
                    </a:srgbClr>
                  </a:gs>
                  <a:gs pos="95000">
                    <a:srgbClr val="CC6600">
                      <a:alpha val="80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rgbClr val="CC6600">
                    <a:alpha val="7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sunset" dir="t"/>
              </a:scene3d>
              <a:sp3d prstMaterial="flat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248" name="Group 247"/>
              <p:cNvGrpSpPr/>
              <p:nvPr/>
            </p:nvGrpSpPr>
            <p:grpSpPr>
              <a:xfrm>
                <a:off x="2729343" y="5459452"/>
                <a:ext cx="149886" cy="344829"/>
                <a:chOff x="4615142" y="3707964"/>
                <a:chExt cx="149886" cy="344829"/>
              </a:xfrm>
            </p:grpSpPr>
            <p:cxnSp>
              <p:nvCxnSpPr>
                <p:cNvPr id="271" name="Straight Connector 270"/>
                <p:cNvCxnSpPr/>
                <p:nvPr/>
              </p:nvCxnSpPr>
              <p:spPr bwMode="auto">
                <a:xfrm>
                  <a:off x="4655259" y="3740128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>
                  <a:off x="4628410" y="3781826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3" name="Straight Connector 272"/>
                <p:cNvCxnSpPr/>
                <p:nvPr/>
              </p:nvCxnSpPr>
              <p:spPr bwMode="auto">
                <a:xfrm>
                  <a:off x="4615142" y="38299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4" name="Straight Connector 273"/>
                <p:cNvCxnSpPr/>
                <p:nvPr/>
              </p:nvCxnSpPr>
              <p:spPr bwMode="auto">
                <a:xfrm>
                  <a:off x="4615142" y="38727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5" name="Straight Connector 274"/>
                <p:cNvCxnSpPr/>
                <p:nvPr/>
              </p:nvCxnSpPr>
              <p:spPr bwMode="auto">
                <a:xfrm>
                  <a:off x="4619669" y="3916759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6" name="Straight Connector 275"/>
                <p:cNvCxnSpPr/>
                <p:nvPr/>
              </p:nvCxnSpPr>
              <p:spPr bwMode="auto">
                <a:xfrm>
                  <a:off x="4632937" y="39584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7" name="Straight Connector 276"/>
                <p:cNvCxnSpPr/>
                <p:nvPr/>
              </p:nvCxnSpPr>
              <p:spPr bwMode="auto">
                <a:xfrm>
                  <a:off x="4644098" y="3990335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8" name="Straight Connector 277"/>
                <p:cNvCxnSpPr/>
                <p:nvPr/>
              </p:nvCxnSpPr>
              <p:spPr bwMode="auto">
                <a:xfrm>
                  <a:off x="4663999" y="40212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9" name="Straight Connector 278"/>
                <p:cNvCxnSpPr/>
                <p:nvPr/>
              </p:nvCxnSpPr>
              <p:spPr bwMode="auto">
                <a:xfrm>
                  <a:off x="4688381" y="4052793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0" name="Straight Connector 279"/>
                <p:cNvCxnSpPr/>
                <p:nvPr/>
              </p:nvCxnSpPr>
              <p:spPr bwMode="auto">
                <a:xfrm>
                  <a:off x="4681088" y="3707964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3655969" y="5462349"/>
                <a:ext cx="149886" cy="344829"/>
                <a:chOff x="4615142" y="3707964"/>
                <a:chExt cx="149886" cy="344829"/>
              </a:xfrm>
            </p:grpSpPr>
            <p:cxnSp>
              <p:nvCxnSpPr>
                <p:cNvPr id="261" name="Straight Connector 260"/>
                <p:cNvCxnSpPr/>
                <p:nvPr/>
              </p:nvCxnSpPr>
              <p:spPr bwMode="auto">
                <a:xfrm>
                  <a:off x="4655259" y="3740128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2" name="Straight Connector 261"/>
                <p:cNvCxnSpPr/>
                <p:nvPr/>
              </p:nvCxnSpPr>
              <p:spPr bwMode="auto">
                <a:xfrm>
                  <a:off x="4628410" y="3781826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3" name="Straight Connector 262"/>
                <p:cNvCxnSpPr/>
                <p:nvPr/>
              </p:nvCxnSpPr>
              <p:spPr bwMode="auto">
                <a:xfrm>
                  <a:off x="4615142" y="38299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4" name="Straight Connector 263"/>
                <p:cNvCxnSpPr/>
                <p:nvPr/>
              </p:nvCxnSpPr>
              <p:spPr bwMode="auto">
                <a:xfrm>
                  <a:off x="4615142" y="38727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5" name="Straight Connector 264"/>
                <p:cNvCxnSpPr/>
                <p:nvPr/>
              </p:nvCxnSpPr>
              <p:spPr bwMode="auto">
                <a:xfrm>
                  <a:off x="4619669" y="3916759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6" name="Straight Connector 265"/>
                <p:cNvCxnSpPr/>
                <p:nvPr/>
              </p:nvCxnSpPr>
              <p:spPr bwMode="auto">
                <a:xfrm>
                  <a:off x="4632937" y="39584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7" name="Straight Connector 266"/>
                <p:cNvCxnSpPr/>
                <p:nvPr/>
              </p:nvCxnSpPr>
              <p:spPr bwMode="auto">
                <a:xfrm>
                  <a:off x="4644098" y="3990335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8" name="Straight Connector 267"/>
                <p:cNvCxnSpPr/>
                <p:nvPr/>
              </p:nvCxnSpPr>
              <p:spPr bwMode="auto">
                <a:xfrm>
                  <a:off x="4663999" y="40212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9" name="Straight Connector 268"/>
                <p:cNvCxnSpPr/>
                <p:nvPr/>
              </p:nvCxnSpPr>
              <p:spPr bwMode="auto">
                <a:xfrm>
                  <a:off x="4688381" y="4052793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>
                  <a:off x="4681088" y="3707964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0" name="Group 249"/>
              <p:cNvGrpSpPr/>
              <p:nvPr/>
            </p:nvGrpSpPr>
            <p:grpSpPr>
              <a:xfrm>
                <a:off x="1830374" y="5462349"/>
                <a:ext cx="149886" cy="344829"/>
                <a:chOff x="4615142" y="3707964"/>
                <a:chExt cx="149886" cy="344829"/>
              </a:xfrm>
            </p:grpSpPr>
            <p:cxnSp>
              <p:nvCxnSpPr>
                <p:cNvPr id="251" name="Straight Connector 250"/>
                <p:cNvCxnSpPr/>
                <p:nvPr/>
              </p:nvCxnSpPr>
              <p:spPr bwMode="auto">
                <a:xfrm>
                  <a:off x="4655259" y="3740128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2" name="Straight Connector 251"/>
                <p:cNvCxnSpPr/>
                <p:nvPr/>
              </p:nvCxnSpPr>
              <p:spPr bwMode="auto">
                <a:xfrm>
                  <a:off x="4628410" y="3781826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3" name="Straight Connector 252"/>
                <p:cNvCxnSpPr/>
                <p:nvPr/>
              </p:nvCxnSpPr>
              <p:spPr bwMode="auto">
                <a:xfrm>
                  <a:off x="4615142" y="38299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 bwMode="auto">
                <a:xfrm>
                  <a:off x="4615142" y="38727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5" name="Straight Connector 254"/>
                <p:cNvCxnSpPr/>
                <p:nvPr/>
              </p:nvCxnSpPr>
              <p:spPr bwMode="auto">
                <a:xfrm>
                  <a:off x="4619669" y="3916759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6" name="Straight Connector 255"/>
                <p:cNvCxnSpPr/>
                <p:nvPr/>
              </p:nvCxnSpPr>
              <p:spPr bwMode="auto">
                <a:xfrm>
                  <a:off x="4632937" y="39584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>
                  <a:off x="4644098" y="3990335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 bwMode="auto">
                <a:xfrm>
                  <a:off x="4663999" y="40212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9" name="Straight Connector 258"/>
                <p:cNvCxnSpPr/>
                <p:nvPr/>
              </p:nvCxnSpPr>
              <p:spPr bwMode="auto">
                <a:xfrm>
                  <a:off x="4688381" y="4052793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>
                  <a:off x="4681088" y="3707964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13" name="Rectangle 212"/>
            <p:cNvSpPr/>
            <p:nvPr/>
          </p:nvSpPr>
          <p:spPr>
            <a:xfrm>
              <a:off x="138426" y="1094663"/>
              <a:ext cx="125066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l"/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i="0" dirty="0" smtClean="0">
                  <a:ln w="6350"/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lt"/>
                </a:rPr>
                <a:t>Myofibril</a:t>
              </a:r>
              <a:endParaRPr lang="en-US" sz="2000" b="1" i="0" dirty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196514" y="1555225"/>
              <a:ext cx="118333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SARCOMERE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50049" y="793694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A-BAND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621993" y="815172"/>
              <a:ext cx="7745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H-ZONE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841078" y="790057"/>
              <a:ext cx="721672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I-BAND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177852" y="818433"/>
              <a:ext cx="68159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Z-LINE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grpSp>
          <p:nvGrpSpPr>
            <p:cNvPr id="219" name="Group 218"/>
            <p:cNvGrpSpPr/>
            <p:nvPr/>
          </p:nvGrpSpPr>
          <p:grpSpPr>
            <a:xfrm rot="10800000">
              <a:off x="2323044" y="1529128"/>
              <a:ext cx="915360" cy="54453"/>
              <a:chOff x="1952931" y="5688407"/>
              <a:chExt cx="915360" cy="54453"/>
            </a:xfrm>
          </p:grpSpPr>
          <p:cxnSp>
            <p:nvCxnSpPr>
              <p:cNvPr id="230" name="Straight Connector 229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Straight Connector 230"/>
              <p:cNvCxnSpPr/>
              <p:nvPr/>
            </p:nvCxnSpPr>
            <p:spPr bwMode="auto">
              <a:xfrm rot="5400000">
                <a:off x="1926150" y="5715188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Straight Connector 231"/>
              <p:cNvCxnSpPr/>
              <p:nvPr/>
            </p:nvCxnSpPr>
            <p:spPr bwMode="auto">
              <a:xfrm rot="5400000">
                <a:off x="2841510" y="5716079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2919540" y="1042071"/>
              <a:ext cx="558831" cy="51906"/>
              <a:chOff x="1952931" y="5689611"/>
              <a:chExt cx="915360" cy="59701"/>
            </a:xfrm>
          </p:grpSpPr>
          <p:cxnSp>
            <p:nvCxnSpPr>
              <p:cNvPr id="227" name="Straight Connector 226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 rot="5400000">
                <a:off x="1926150" y="5721640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 rot="5400000">
                <a:off x="2841510" y="5722531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1" name="Group 220"/>
            <p:cNvGrpSpPr/>
            <p:nvPr/>
          </p:nvGrpSpPr>
          <p:grpSpPr>
            <a:xfrm>
              <a:off x="1681431" y="1049806"/>
              <a:ext cx="379457" cy="57922"/>
              <a:chOff x="1952931" y="5689611"/>
              <a:chExt cx="915360" cy="59701"/>
            </a:xfrm>
          </p:grpSpPr>
          <p:cxnSp>
            <p:nvCxnSpPr>
              <p:cNvPr id="224" name="Straight Connector 223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/>
              <p:cNvCxnSpPr/>
              <p:nvPr/>
            </p:nvCxnSpPr>
            <p:spPr bwMode="auto">
              <a:xfrm rot="5400000">
                <a:off x="1926150" y="5721640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 rot="5400000">
                <a:off x="2841510" y="5722531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22" name="Straight Arrow Connector 221"/>
            <p:cNvCxnSpPr/>
            <p:nvPr/>
          </p:nvCxnSpPr>
          <p:spPr bwMode="auto">
            <a:xfrm flipH="1">
              <a:off x="3658658" y="1034250"/>
              <a:ext cx="66930" cy="8467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223" name="Straight Arrow Connector 222"/>
            <p:cNvCxnSpPr/>
            <p:nvPr/>
          </p:nvCxnSpPr>
          <p:spPr bwMode="auto">
            <a:xfrm flipV="1">
              <a:off x="2271114" y="1067056"/>
              <a:ext cx="38645" cy="6673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sp>
        <p:nvSpPr>
          <p:cNvPr id="321" name="Rectangle 320"/>
          <p:cNvSpPr/>
          <p:nvPr/>
        </p:nvSpPr>
        <p:spPr>
          <a:xfrm>
            <a:off x="763758" y="2980930"/>
            <a:ext cx="50892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i="0" dirty="0" err="1" smtClean="0">
                <a:ln w="11430"/>
                <a:solidFill>
                  <a:srgbClr val="0099CC"/>
                </a:solidFill>
                <a:latin typeface="+mn-lt"/>
              </a:rPr>
              <a:t>Titin</a:t>
            </a:r>
            <a:endParaRPr lang="en-US" sz="1200" b="1" i="0" dirty="0">
              <a:ln w="11430"/>
              <a:solidFill>
                <a:srgbClr val="0099CC"/>
              </a:solidFill>
              <a:latin typeface="+mn-lt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783455" y="4332310"/>
            <a:ext cx="50892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i="0" dirty="0" err="1" smtClean="0">
                <a:ln w="11430"/>
                <a:solidFill>
                  <a:srgbClr val="0099CC"/>
                </a:solidFill>
                <a:latin typeface="+mn-lt"/>
              </a:rPr>
              <a:t>Titin</a:t>
            </a:r>
            <a:endParaRPr lang="en-US" sz="1200" b="1" i="0" dirty="0">
              <a:ln w="11430"/>
              <a:solidFill>
                <a:srgbClr val="0099CC"/>
              </a:solidFill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9743" y="3819611"/>
            <a:ext cx="914000" cy="276999"/>
            <a:chOff x="649743" y="3819611"/>
            <a:chExt cx="914000" cy="276999"/>
          </a:xfrm>
        </p:grpSpPr>
        <p:sp>
          <p:nvSpPr>
            <p:cNvPr id="324" name="Rectangle 323"/>
            <p:cNvSpPr/>
            <p:nvPr/>
          </p:nvSpPr>
          <p:spPr>
            <a:xfrm>
              <a:off x="726434" y="3819611"/>
              <a:ext cx="75052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Nebulin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325" name="Straight Arrow Connector 324"/>
            <p:cNvCxnSpPr/>
            <p:nvPr/>
          </p:nvCxnSpPr>
          <p:spPr bwMode="auto">
            <a:xfrm flipH="1" flipV="1">
              <a:off x="649743" y="3878547"/>
              <a:ext cx="133712" cy="1110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26" name="Straight Arrow Connector 325"/>
            <p:cNvCxnSpPr/>
            <p:nvPr/>
          </p:nvCxnSpPr>
          <p:spPr bwMode="auto">
            <a:xfrm>
              <a:off x="1415805" y="3945002"/>
              <a:ext cx="147938" cy="83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211" name="TextBox 210"/>
          <p:cNvSpPr txBox="1"/>
          <p:nvPr/>
        </p:nvSpPr>
        <p:spPr>
          <a:xfrm>
            <a:off x="1691680" y="71414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</a:t>
            </a:r>
            <a:r>
              <a:rPr lang="en-GB" sz="3200" b="1" i="0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sarcomere</a:t>
            </a:r>
            <a:endParaRPr lang="en-GB" sz="32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39212" y="2771995"/>
            <a:ext cx="1800000" cy="71280"/>
            <a:chOff x="2745669" y="6062457"/>
            <a:chExt cx="1439615" cy="205695"/>
          </a:xfrm>
        </p:grpSpPr>
        <p:sp>
          <p:nvSpPr>
            <p:cNvPr id="327" name="Freeform 326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8" name="Freeform 327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564088" y="3729190"/>
            <a:ext cx="1800000" cy="71280"/>
            <a:chOff x="2745669" y="6062457"/>
            <a:chExt cx="1439615" cy="205695"/>
          </a:xfrm>
        </p:grpSpPr>
        <p:sp>
          <p:nvSpPr>
            <p:cNvPr id="331" name="Freeform 330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3563888" y="4126948"/>
            <a:ext cx="1800000" cy="71280"/>
            <a:chOff x="2745669" y="6062457"/>
            <a:chExt cx="1439615" cy="205695"/>
          </a:xfrm>
        </p:grpSpPr>
        <p:sp>
          <p:nvSpPr>
            <p:cNvPr id="334" name="Freeform 333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5" name="Freeform 334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3563888" y="5074482"/>
            <a:ext cx="1800000" cy="71280"/>
            <a:chOff x="2745669" y="6062457"/>
            <a:chExt cx="1439615" cy="205695"/>
          </a:xfrm>
        </p:grpSpPr>
        <p:sp>
          <p:nvSpPr>
            <p:cNvPr id="337" name="Freeform 336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8" name="Freeform 337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28660" y="2769498"/>
            <a:ext cx="1800000" cy="71280"/>
            <a:chOff x="2745669" y="6062457"/>
            <a:chExt cx="1439615" cy="205695"/>
          </a:xfrm>
        </p:grpSpPr>
        <p:sp>
          <p:nvSpPr>
            <p:cNvPr id="340" name="Freeform 339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1" name="Freeform 340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248092" y="3729190"/>
            <a:ext cx="1800000" cy="71280"/>
            <a:chOff x="2745669" y="6062457"/>
            <a:chExt cx="1439615" cy="205695"/>
          </a:xfrm>
        </p:grpSpPr>
        <p:sp>
          <p:nvSpPr>
            <p:cNvPr id="343" name="Freeform 342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4" name="Freeform 343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240090" y="4108662"/>
            <a:ext cx="1800000" cy="71280"/>
            <a:chOff x="2745669" y="6062457"/>
            <a:chExt cx="1439615" cy="205695"/>
          </a:xfrm>
        </p:grpSpPr>
        <p:sp>
          <p:nvSpPr>
            <p:cNvPr id="346" name="Freeform 345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7" name="Freeform 346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240090" y="5071054"/>
            <a:ext cx="1800000" cy="71280"/>
            <a:chOff x="2745669" y="6062457"/>
            <a:chExt cx="1439615" cy="205695"/>
          </a:xfrm>
        </p:grpSpPr>
        <p:sp>
          <p:nvSpPr>
            <p:cNvPr id="349" name="Freeform 348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3336129" y="5142334"/>
            <a:ext cx="1152431" cy="615494"/>
            <a:chOff x="2798031" y="4000410"/>
            <a:chExt cx="1152431" cy="615494"/>
          </a:xfrm>
        </p:grpSpPr>
        <p:sp>
          <p:nvSpPr>
            <p:cNvPr id="352" name="Rectangle 351"/>
            <p:cNvSpPr/>
            <p:nvPr/>
          </p:nvSpPr>
          <p:spPr>
            <a:xfrm>
              <a:off x="2798031" y="4338905"/>
              <a:ext cx="115243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Tropomyosin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353" name="Straight Arrow Connector 352"/>
            <p:cNvCxnSpPr/>
            <p:nvPr/>
          </p:nvCxnSpPr>
          <p:spPr bwMode="auto">
            <a:xfrm flipV="1">
              <a:off x="3401960" y="4000410"/>
              <a:ext cx="174100" cy="36963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84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3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3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3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000"/>
                            </p:stCondLst>
                            <p:childTnLst>
                              <p:par>
                                <p:cTn id="1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3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3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3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3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3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0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61" grpId="0" animBg="1"/>
      <p:bldP spid="62" grpId="0" animBg="1"/>
      <p:bldP spid="2" grpId="0" animBg="1"/>
      <p:bldP spid="8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321" grpId="0"/>
      <p:bldP spid="3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54460" y="4379708"/>
            <a:ext cx="3286562" cy="2016224"/>
            <a:chOff x="853390" y="4581128"/>
            <a:chExt cx="3286562" cy="2016224"/>
          </a:xfrm>
          <a:effectLst/>
        </p:grpSpPr>
        <p:sp>
          <p:nvSpPr>
            <p:cNvPr id="140" name="Rectangle 139"/>
            <p:cNvSpPr/>
            <p:nvPr/>
          </p:nvSpPr>
          <p:spPr bwMode="auto">
            <a:xfrm>
              <a:off x="853390" y="4581128"/>
              <a:ext cx="3286562" cy="2016224"/>
            </a:xfrm>
            <a:prstGeom prst="rect">
              <a:avLst/>
            </a:prstGeom>
            <a:solidFill>
              <a:srgbClr val="FFCC99">
                <a:alpha val="38000"/>
              </a:srgbClr>
            </a:solidFill>
            <a:ln w="9525" cap="flat" cmpd="sng" algn="ctr">
              <a:solidFill>
                <a:srgbClr val="CC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206996" y="5417928"/>
              <a:ext cx="1840445" cy="339052"/>
              <a:chOff x="2206996" y="4985880"/>
              <a:chExt cx="1840445" cy="339052"/>
            </a:xfrm>
          </p:grpSpPr>
          <p:sp>
            <p:nvSpPr>
              <p:cNvPr id="87" name="Rounded Rectangle 86"/>
              <p:cNvSpPr/>
              <p:nvPr/>
            </p:nvSpPr>
            <p:spPr bwMode="auto">
              <a:xfrm>
                <a:off x="2206996" y="4985880"/>
                <a:ext cx="1840445" cy="296527"/>
              </a:xfrm>
              <a:prstGeom prst="roundRect">
                <a:avLst>
                  <a:gd name="adj" fmla="val 39527"/>
                </a:avLst>
              </a:prstGeom>
              <a:noFill/>
              <a:ln w="1905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5" name="Chord 104"/>
              <p:cNvSpPr/>
              <p:nvPr/>
            </p:nvSpPr>
            <p:spPr bwMode="auto">
              <a:xfrm rot="7746863">
                <a:off x="2401124" y="5125782"/>
                <a:ext cx="195877" cy="198208"/>
              </a:xfrm>
              <a:prstGeom prst="chord">
                <a:avLst>
                  <a:gd name="adj1" fmla="val 705106"/>
                  <a:gd name="adj2" fmla="val 16200000"/>
                </a:avLst>
              </a:prstGeom>
              <a:noFill/>
              <a:ln w="1905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6" name="Chord 105"/>
              <p:cNvSpPr/>
              <p:nvPr/>
            </p:nvSpPr>
            <p:spPr bwMode="auto">
              <a:xfrm rot="7746863">
                <a:off x="3450069" y="5127890"/>
                <a:ext cx="195877" cy="198208"/>
              </a:xfrm>
              <a:prstGeom prst="chord">
                <a:avLst>
                  <a:gd name="adj1" fmla="val 705106"/>
                  <a:gd name="adj2" fmla="val 16200000"/>
                </a:avLst>
              </a:prstGeom>
              <a:noFill/>
              <a:ln w="1905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2462552" y="5301208"/>
              <a:ext cx="1268848" cy="456288"/>
              <a:chOff x="4644008" y="1008024"/>
              <a:chExt cx="1268848" cy="456288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4644008" y="1008024"/>
                <a:ext cx="222704" cy="454186"/>
                <a:chOff x="4676521" y="971408"/>
                <a:chExt cx="222704" cy="454186"/>
              </a:xfrm>
            </p:grpSpPr>
            <p:sp>
              <p:nvSpPr>
                <p:cNvPr id="99" name="Chord 98"/>
                <p:cNvSpPr>
                  <a:spLocks noChangeAspect="1"/>
                </p:cNvSpPr>
                <p:nvPr/>
              </p:nvSpPr>
              <p:spPr bwMode="auto">
                <a:xfrm rot="7792001">
                  <a:off x="4740114" y="970466"/>
                  <a:ext cx="158170" cy="160053"/>
                </a:xfrm>
                <a:prstGeom prst="chord">
                  <a:avLst>
                    <a:gd name="adj1" fmla="val 705106"/>
                    <a:gd name="adj2" fmla="val 16200000"/>
                  </a:avLst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8" name="Straight Connector 107"/>
                <p:cNvCxnSpPr>
                  <a:endCxn id="99" idx="2"/>
                </p:cNvCxnSpPr>
                <p:nvPr/>
              </p:nvCxnSpPr>
              <p:spPr bwMode="auto">
                <a:xfrm flipV="1">
                  <a:off x="4676521" y="1100704"/>
                  <a:ext cx="142378" cy="32489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 w="0" h="0"/>
                </a:sp3d>
              </p:spPr>
            </p:cxnSp>
          </p:grpSp>
          <p:grpSp>
            <p:nvGrpSpPr>
              <p:cNvPr id="123" name="Group 122"/>
              <p:cNvGrpSpPr/>
              <p:nvPr/>
            </p:nvGrpSpPr>
            <p:grpSpPr>
              <a:xfrm>
                <a:off x="5690152" y="1010126"/>
                <a:ext cx="222704" cy="454186"/>
                <a:chOff x="4676521" y="971408"/>
                <a:chExt cx="222704" cy="454186"/>
              </a:xfrm>
            </p:grpSpPr>
            <p:sp>
              <p:nvSpPr>
                <p:cNvPr id="124" name="Chord 123"/>
                <p:cNvSpPr>
                  <a:spLocks noChangeAspect="1"/>
                </p:cNvSpPr>
                <p:nvPr/>
              </p:nvSpPr>
              <p:spPr bwMode="auto">
                <a:xfrm rot="7792001">
                  <a:off x="4740114" y="970466"/>
                  <a:ext cx="158170" cy="160053"/>
                </a:xfrm>
                <a:prstGeom prst="chord">
                  <a:avLst>
                    <a:gd name="adj1" fmla="val 705106"/>
                    <a:gd name="adj2" fmla="val 16200000"/>
                  </a:avLst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5" name="Straight Connector 124"/>
                <p:cNvCxnSpPr>
                  <a:endCxn id="124" idx="2"/>
                </p:cNvCxnSpPr>
                <p:nvPr/>
              </p:nvCxnSpPr>
              <p:spPr bwMode="auto">
                <a:xfrm flipV="1">
                  <a:off x="4676521" y="1100704"/>
                  <a:ext cx="142378" cy="32489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 w="0" h="0"/>
                </a:sp3d>
              </p:spPr>
            </p:cxnSp>
          </p:grpSp>
          <p:cxnSp>
            <p:nvCxnSpPr>
              <p:cNvPr id="128" name="Straight Connector 127"/>
              <p:cNvCxnSpPr/>
              <p:nvPr/>
            </p:nvCxnSpPr>
            <p:spPr bwMode="auto">
              <a:xfrm flipV="1">
                <a:off x="5179128" y="1125774"/>
                <a:ext cx="142378" cy="3248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</a:sp3d>
            </p:spPr>
          </p:cxnSp>
        </p:grpSp>
        <p:sp>
          <p:nvSpPr>
            <p:cNvPr id="129" name="Teardrop 128"/>
            <p:cNvSpPr/>
            <p:nvPr/>
          </p:nvSpPr>
          <p:spPr bwMode="auto">
            <a:xfrm rot="20472570">
              <a:off x="2141565" y="5892387"/>
              <a:ext cx="454121" cy="478762"/>
            </a:xfrm>
            <a:prstGeom prst="teardrop">
              <a:avLst>
                <a:gd name="adj" fmla="val 133682"/>
              </a:avLst>
            </a:prstGeom>
            <a:noFill/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4460" y="2651516"/>
            <a:ext cx="3286562" cy="1728192"/>
            <a:chOff x="796577" y="3149739"/>
            <a:chExt cx="3286562" cy="1728192"/>
          </a:xfrm>
        </p:grpSpPr>
        <p:cxnSp>
          <p:nvCxnSpPr>
            <p:cNvPr id="86" name="Straight Connector 85"/>
            <p:cNvCxnSpPr/>
            <p:nvPr/>
          </p:nvCxnSpPr>
          <p:spPr bwMode="auto">
            <a:xfrm flipH="1">
              <a:off x="796577" y="3606652"/>
              <a:ext cx="1864114" cy="127127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Rectangle 88"/>
            <p:cNvSpPr/>
            <p:nvPr/>
          </p:nvSpPr>
          <p:spPr bwMode="auto">
            <a:xfrm>
              <a:off x="2660691" y="3149739"/>
              <a:ext cx="623751" cy="454959"/>
            </a:xfrm>
            <a:prstGeom prst="rect">
              <a:avLst/>
            </a:prstGeom>
            <a:solidFill>
              <a:srgbClr val="FFCC99">
                <a:alpha val="38000"/>
              </a:srgbClr>
            </a:solidFill>
            <a:ln w="9525" cap="flat" cmpd="sng" algn="ctr">
              <a:solidFill>
                <a:srgbClr val="CC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3284443" y="3597445"/>
              <a:ext cx="798696" cy="1280486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7" name="Group 146"/>
          <p:cNvGrpSpPr/>
          <p:nvPr/>
        </p:nvGrpSpPr>
        <p:grpSpPr>
          <a:xfrm>
            <a:off x="5964758" y="4586679"/>
            <a:ext cx="985258" cy="482297"/>
            <a:chOff x="258400" y="2353263"/>
            <a:chExt cx="985258" cy="482297"/>
          </a:xfrm>
        </p:grpSpPr>
        <p:sp>
          <p:nvSpPr>
            <p:cNvPr id="148" name="Rectangle 147"/>
            <p:cNvSpPr/>
            <p:nvPr/>
          </p:nvSpPr>
          <p:spPr>
            <a:xfrm>
              <a:off x="258400" y="2353263"/>
              <a:ext cx="985258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Troponin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49" name="Straight Arrow Connector 148"/>
            <p:cNvCxnSpPr/>
            <p:nvPr/>
          </p:nvCxnSpPr>
          <p:spPr bwMode="auto">
            <a:xfrm>
              <a:off x="786211" y="2578340"/>
              <a:ext cx="313731" cy="25722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50" name="Group 149"/>
          <p:cNvGrpSpPr/>
          <p:nvPr/>
        </p:nvGrpSpPr>
        <p:grpSpPr>
          <a:xfrm>
            <a:off x="6915086" y="5556076"/>
            <a:ext cx="1251820" cy="413113"/>
            <a:chOff x="-131740" y="3405701"/>
            <a:chExt cx="1251820" cy="413113"/>
          </a:xfrm>
        </p:grpSpPr>
        <p:sp>
          <p:nvSpPr>
            <p:cNvPr id="151" name="Rectangle 150"/>
            <p:cNvSpPr/>
            <p:nvPr/>
          </p:nvSpPr>
          <p:spPr>
            <a:xfrm>
              <a:off x="-131740" y="3541815"/>
              <a:ext cx="1251820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Tropomyosin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 bwMode="auto">
            <a:xfrm flipH="1" flipV="1">
              <a:off x="183623" y="3405701"/>
              <a:ext cx="210902" cy="2013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53" name="Rectangle 152"/>
          <p:cNvSpPr/>
          <p:nvPr/>
        </p:nvSpPr>
        <p:spPr>
          <a:xfrm>
            <a:off x="6062572" y="851316"/>
            <a:ext cx="15103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l"/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i="0" dirty="0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Sarcomere</a:t>
            </a:r>
            <a:endParaRPr lang="en-US" sz="2000" b="1" i="0" dirty="0">
              <a:ln w="6350"/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680" y="71414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E-C coupling &amp; the sarcomere</a:t>
            </a:r>
            <a:endParaRPr lang="en-GB" sz="32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57538"/>
            <a:ext cx="3866836" cy="2872633"/>
          </a:xfrm>
          <a:prstGeom prst="rect">
            <a:avLst/>
          </a:prstGeom>
        </p:spPr>
      </p:pic>
      <p:sp>
        <p:nvSpPr>
          <p:cNvPr id="36" name="Can 35"/>
          <p:cNvSpPr/>
          <p:nvPr/>
        </p:nvSpPr>
        <p:spPr bwMode="auto">
          <a:xfrm rot="5400000">
            <a:off x="1825343" y="4106696"/>
            <a:ext cx="498216" cy="2391201"/>
          </a:xfrm>
          <a:prstGeom prst="can">
            <a:avLst>
              <a:gd name="adj" fmla="val 46054"/>
            </a:avLst>
          </a:prstGeom>
          <a:gradFill flip="none" rotWithShape="1">
            <a:gsLst>
              <a:gs pos="58000">
                <a:srgbClr val="FFCC99">
                  <a:alpha val="30000"/>
                </a:srgbClr>
              </a:gs>
              <a:gs pos="40000">
                <a:srgbClr val="FFCC99">
                  <a:alpha val="30000"/>
                </a:srgbClr>
              </a:gs>
              <a:gs pos="9000">
                <a:srgbClr val="CC6600">
                  <a:alpha val="31000"/>
                </a:srgbClr>
              </a:gs>
              <a:gs pos="95000">
                <a:srgbClr val="CC6600">
                  <a:alpha val="30000"/>
                </a:srgbClr>
              </a:gs>
            </a:gsLst>
            <a:lin ang="0" scaled="1"/>
            <a:tileRect/>
          </a:gradFill>
          <a:ln w="3175" cap="flat" cmpd="sng" algn="ctr">
            <a:solidFill>
              <a:srgbClr val="CC66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04401" y="5158281"/>
            <a:ext cx="766603" cy="289981"/>
            <a:chOff x="1902185" y="1752268"/>
            <a:chExt cx="1536561" cy="452596"/>
          </a:xfrm>
        </p:grpSpPr>
        <p:cxnSp>
          <p:nvCxnSpPr>
            <p:cNvPr id="38" name="Straight Connector 37"/>
            <p:cNvCxnSpPr/>
            <p:nvPr/>
          </p:nvCxnSpPr>
          <p:spPr bwMode="auto">
            <a:xfrm>
              <a:off x="1902185" y="1752268"/>
              <a:ext cx="15365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1902185" y="1968292"/>
              <a:ext cx="15365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1902185" y="2204864"/>
              <a:ext cx="15365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47836" y="5089846"/>
            <a:ext cx="807081" cy="421864"/>
            <a:chOff x="3326314" y="1639074"/>
            <a:chExt cx="1617696" cy="658436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3407449" y="1639074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347864" y="1824276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3326314" y="1875736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329787" y="2060938"/>
              <a:ext cx="15365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351226" y="2112308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3404086" y="2297510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922822" y="5089846"/>
            <a:ext cx="801940" cy="421864"/>
            <a:chOff x="452956" y="1628800"/>
            <a:chExt cx="1607392" cy="658436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523786" y="1628800"/>
              <a:ext cx="15365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475447" y="1814002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456319" y="1865462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452956" y="2050664"/>
              <a:ext cx="15365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478807" y="2102034"/>
              <a:ext cx="15365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520425" y="2287236"/>
              <a:ext cx="15365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Rectangle 54"/>
          <p:cNvSpPr/>
          <p:nvPr/>
        </p:nvSpPr>
        <p:spPr bwMode="auto">
          <a:xfrm>
            <a:off x="251520" y="1484784"/>
            <a:ext cx="3600400" cy="4365193"/>
          </a:xfrm>
          <a:prstGeom prst="rect">
            <a:avLst/>
          </a:prstGeom>
          <a:solidFill>
            <a:srgbClr val="FF9900">
              <a:alpha val="15000"/>
            </a:srgbClr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EXTRACELLULAR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en-GB" sz="140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INTRACELLULAR</a:t>
            </a:r>
          </a:p>
          <a:p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defTabSz="1250950"/>
            <a:r>
              <a:rPr lang="en-GB" sz="140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SARCOMERE</a:t>
            </a: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1378449" y="3276471"/>
            <a:ext cx="1368152" cy="874379"/>
          </a:xfrm>
          <a:prstGeom prst="roundRect">
            <a:avLst/>
          </a:prstGeom>
          <a:noFill/>
          <a:ln w="31750" cap="flat" cmpd="dbl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51520" y="2468814"/>
            <a:ext cx="3600400" cy="2024478"/>
            <a:chOff x="611560" y="3797720"/>
            <a:chExt cx="3600400" cy="2024478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611560" y="3797720"/>
              <a:ext cx="562792" cy="15569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1167037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>
              <a:off x="1455069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3399285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3682251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462384" y="3813289"/>
              <a:ext cx="1944216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3693953" y="3813289"/>
              <a:ext cx="518007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Arc 64"/>
            <p:cNvSpPr/>
            <p:nvPr/>
          </p:nvSpPr>
          <p:spPr bwMode="auto">
            <a:xfrm rot="5400000">
              <a:off x="1095029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6" name="Arc 65"/>
            <p:cNvSpPr/>
            <p:nvPr/>
          </p:nvSpPr>
          <p:spPr bwMode="auto">
            <a:xfrm rot="5400000">
              <a:off x="3327277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67" name="Freeform 66"/>
          <p:cNvSpPr/>
          <p:nvPr/>
        </p:nvSpPr>
        <p:spPr bwMode="auto">
          <a:xfrm rot="16200000">
            <a:off x="1000983" y="3378690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 rot="16200000">
            <a:off x="988324" y="3716354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 rot="5400000">
            <a:off x="2923933" y="3320789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 rot="5400000">
            <a:off x="2921908" y="3726987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02531" y="2448165"/>
            <a:ext cx="82554" cy="970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 rot="5095606">
            <a:off x="1283199" y="3368856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 rot="5095606">
            <a:off x="1283198" y="3884195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 rot="16200000">
            <a:off x="2618666" y="3339088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 rot="16200000">
            <a:off x="2624922" y="3900357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 rot="16200000">
            <a:off x="1118272" y="3396355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 rot="16200000">
            <a:off x="1108724" y="3732438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 rot="5400000">
            <a:off x="2925805" y="3334597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rot="5400000">
            <a:off x="2935330" y="3740042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 rot="16200000">
            <a:off x="1352017" y="3379515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 rot="16200000">
            <a:off x="1352651" y="3888109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 rot="16200000">
            <a:off x="2685626" y="3341011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 rot="16200000">
            <a:off x="2695143" y="3898679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1087277" y="2440124"/>
            <a:ext cx="82554" cy="970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493440" y="337749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27597" y="370718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79997" y="385958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798549" y="346462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63592" y="333214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09600" y="349944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980391" y="365184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96415" y="381264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326515" y="360687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96415" y="331917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910667" y="4627994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9521" y="394543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22905" y="319306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230005" y="2923944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75813" y="4766956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395348" y="267772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629565" y="4942537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2843808" y="1893929"/>
            <a:ext cx="785343" cy="783794"/>
            <a:chOff x="3203848" y="3222835"/>
            <a:chExt cx="785343" cy="783794"/>
          </a:xfrm>
        </p:grpSpPr>
        <p:sp>
          <p:nvSpPr>
            <p:cNvPr id="114" name="Rectangle 113"/>
            <p:cNvSpPr/>
            <p:nvPr/>
          </p:nvSpPr>
          <p:spPr>
            <a:xfrm>
              <a:off x="3203848" y="3222835"/>
              <a:ext cx="7853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T-tubule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15" name="Straight Arrow Connector 114"/>
            <p:cNvCxnSpPr>
              <a:stCxn id="114" idx="2"/>
            </p:cNvCxnSpPr>
            <p:nvPr/>
          </p:nvCxnSpPr>
          <p:spPr bwMode="auto">
            <a:xfrm flipH="1">
              <a:off x="3504003" y="3499834"/>
              <a:ext cx="92517" cy="50679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1795158" y="2908914"/>
            <a:ext cx="397866" cy="446614"/>
            <a:chOff x="2155198" y="4237820"/>
            <a:chExt cx="397866" cy="446614"/>
          </a:xfrm>
        </p:grpSpPr>
        <p:sp>
          <p:nvSpPr>
            <p:cNvPr id="117" name="Rectangle 116"/>
            <p:cNvSpPr/>
            <p:nvPr/>
          </p:nvSpPr>
          <p:spPr>
            <a:xfrm>
              <a:off x="2155198" y="4237820"/>
              <a:ext cx="39786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18" name="Straight Arrow Connector 117"/>
            <p:cNvCxnSpPr/>
            <p:nvPr/>
          </p:nvCxnSpPr>
          <p:spPr bwMode="auto">
            <a:xfrm>
              <a:off x="2360082" y="4455017"/>
              <a:ext cx="0" cy="2294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19" name="Group 118"/>
          <p:cNvGrpSpPr/>
          <p:nvPr/>
        </p:nvGrpSpPr>
        <p:grpSpPr>
          <a:xfrm>
            <a:off x="1213889" y="2785444"/>
            <a:ext cx="490840" cy="569411"/>
            <a:chOff x="1573929" y="4114350"/>
            <a:chExt cx="490840" cy="569411"/>
          </a:xfrm>
        </p:grpSpPr>
        <p:sp>
          <p:nvSpPr>
            <p:cNvPr id="121" name="Rectangle 120"/>
            <p:cNvSpPr/>
            <p:nvPr/>
          </p:nvSpPr>
          <p:spPr>
            <a:xfrm>
              <a:off x="1573929" y="4114350"/>
              <a:ext cx="49084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RyR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26" name="Straight Arrow Connector 125"/>
            <p:cNvCxnSpPr>
              <a:stCxn id="121" idx="2"/>
              <a:endCxn id="72" idx="0"/>
            </p:cNvCxnSpPr>
            <p:nvPr/>
          </p:nvCxnSpPr>
          <p:spPr bwMode="auto">
            <a:xfrm flipH="1">
              <a:off x="1747341" y="4391349"/>
              <a:ext cx="72008" cy="2924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7" name="Group 126"/>
          <p:cNvGrpSpPr/>
          <p:nvPr/>
        </p:nvGrpSpPr>
        <p:grpSpPr>
          <a:xfrm>
            <a:off x="1327512" y="1944690"/>
            <a:ext cx="1096775" cy="520475"/>
            <a:chOff x="3174530" y="3486154"/>
            <a:chExt cx="1096775" cy="520475"/>
          </a:xfrm>
        </p:grpSpPr>
        <p:sp>
          <p:nvSpPr>
            <p:cNvPr id="130" name="Rectangle 129"/>
            <p:cNvSpPr/>
            <p:nvPr/>
          </p:nvSpPr>
          <p:spPr>
            <a:xfrm>
              <a:off x="3174530" y="3486154"/>
              <a:ext cx="1096775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Sarcolemma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 bwMode="auto">
            <a:xfrm flipH="1">
              <a:off x="3504012" y="3753231"/>
              <a:ext cx="144455" cy="2533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32" name="Group 131"/>
          <p:cNvGrpSpPr/>
          <p:nvPr/>
        </p:nvGrpSpPr>
        <p:grpSpPr>
          <a:xfrm>
            <a:off x="1485865" y="1412776"/>
            <a:ext cx="3230151" cy="3951995"/>
            <a:chOff x="2099193" y="-490673"/>
            <a:chExt cx="3230151" cy="3951995"/>
          </a:xfrm>
        </p:grpSpPr>
        <p:cxnSp>
          <p:nvCxnSpPr>
            <p:cNvPr id="133" name="Straight Connector 132"/>
            <p:cNvCxnSpPr/>
            <p:nvPr/>
          </p:nvCxnSpPr>
          <p:spPr bwMode="auto">
            <a:xfrm flipH="1">
              <a:off x="3138777" y="1755438"/>
              <a:ext cx="2190567" cy="170588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Rectangle 133"/>
            <p:cNvSpPr/>
            <p:nvPr/>
          </p:nvSpPr>
          <p:spPr bwMode="auto">
            <a:xfrm>
              <a:off x="2099193" y="3149739"/>
              <a:ext cx="1039584" cy="311583"/>
            </a:xfrm>
            <a:prstGeom prst="rect">
              <a:avLst/>
            </a:prstGeom>
            <a:solidFill>
              <a:srgbClr val="FFCC99">
                <a:alpha val="38000"/>
              </a:srgbClr>
            </a:solidFill>
            <a:ln w="9525" cap="flat" cmpd="sng" algn="ctr">
              <a:solidFill>
                <a:srgbClr val="CC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 flipV="1">
              <a:off x="3138776" y="-490673"/>
              <a:ext cx="2190568" cy="364041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Freeform 21"/>
          <p:cNvSpPr/>
          <p:nvPr/>
        </p:nvSpPr>
        <p:spPr bwMode="auto">
          <a:xfrm>
            <a:off x="5063490" y="6205390"/>
            <a:ext cx="1794510" cy="183980"/>
          </a:xfrm>
          <a:custGeom>
            <a:avLst/>
            <a:gdLst>
              <a:gd name="connsiteX0" fmla="*/ 1794510 w 1794510"/>
              <a:gd name="connsiteY0" fmla="*/ 183980 h 183980"/>
              <a:gd name="connsiteX1" fmla="*/ 1645920 w 1794510"/>
              <a:gd name="connsiteY1" fmla="*/ 35390 h 183980"/>
              <a:gd name="connsiteX2" fmla="*/ 1062990 w 1794510"/>
              <a:gd name="connsiteY2" fmla="*/ 12530 h 183980"/>
              <a:gd name="connsiteX3" fmla="*/ 240030 w 1794510"/>
              <a:gd name="connsiteY3" fmla="*/ 1100 h 183980"/>
              <a:gd name="connsiteX4" fmla="*/ 0 w 1794510"/>
              <a:gd name="connsiteY4" fmla="*/ 1100 h 18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510" h="183980">
                <a:moveTo>
                  <a:pt x="1794510" y="183980"/>
                </a:moveTo>
                <a:cubicBezTo>
                  <a:pt x="1781175" y="123972"/>
                  <a:pt x="1767840" y="63965"/>
                  <a:pt x="1645920" y="35390"/>
                </a:cubicBezTo>
                <a:cubicBezTo>
                  <a:pt x="1524000" y="6815"/>
                  <a:pt x="1297305" y="18245"/>
                  <a:pt x="1062990" y="12530"/>
                </a:cubicBezTo>
                <a:cubicBezTo>
                  <a:pt x="828675" y="6815"/>
                  <a:pt x="417195" y="3005"/>
                  <a:pt x="240030" y="1100"/>
                </a:cubicBezTo>
                <a:cubicBezTo>
                  <a:pt x="62865" y="-805"/>
                  <a:pt x="31432" y="147"/>
                  <a:pt x="0" y="1100"/>
                </a:cubicBezTo>
              </a:path>
            </a:pathLst>
          </a:cu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07 L 0.02309 1.19593E-6 L 0.05087 1.19593E-6 L 0.05087 0.26209 L 0.05416 0.2792 L 0.06146 0.28984 L 0.06701 0.291 L 0.07587 0.28452 L 0.08055 0.27064 L 0.08055 0.26 L 0.08055 0.02082 L 0.08055 0.00092 " pathEditMode="relative" rAng="0" ptsTypes="AAAAAAAAAAAA">
                                      <p:cBhvr>
                                        <p:cTn id="34" dur="4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145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3.33333E-6 0.00186 L -0.04982 -0.00532 L -0.04982 -0.04976 L -0.0276 -0.06736 L 0.02118 -0.10393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530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01094 0.00972 L -0.04636 0.02176 L -0.06024 0.02176 L -0.06094 0.07546 L -0.0533 0.11435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2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01094 0.00973 L -0.04983 0.00047 L -0.07691 -0.00046 L -0.079 0.03565 L -0.03733 0.09954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39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1094 0.00972 L -0.05451 0.05416 L -0.08507 0.05972 L -0.10174 0.12546 L -0.08924 0.19213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912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01094 0.00972 L -0.05486 0.00417 L -0.07691 -0.00046 L -0.09375 -0.05972 L -0.08473 -0.10324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564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139 0.00185 L 0.04948 0.00185 L 0.21059 0.00069 L 0.20851 0.20148 L 0.20955 0.27412 L 0.21962 0.2917 L 0.23386 0.29031 L 0.24097 0.27157 L 0.24097 0.20009 L 0.24184 0.00069 L 0.29636 -0.00231 " pathEditMode="relative" rAng="0" ptsTypes="AAAAAAAAAAA">
                                      <p:cBhvr>
                                        <p:cTn id="60" dur="6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1427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6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4000" fill="hold"/>
                                        <p:tgtEl>
                                          <p:spTgt spid="36"/>
                                        </p:tgtEl>
                                      </p:cBhvr>
                                      <p:by x="8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8473E-6 L 0.02362 2.98473E-6 " pathEditMode="relative" ptsTypes="AA">
                                      <p:cBhvr>
                                        <p:cTn id="114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98473E-6 L -0.02362 2.98473E-6 " pathEditMode="relative" ptsTypes="AA">
                                      <p:cBhvr>
                                        <p:cTn id="11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36" grpId="0" animBg="1"/>
      <p:bldP spid="71" grpId="0" animBg="1"/>
      <p:bldP spid="76" grpId="0" animBg="1"/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1" grpId="0" animBg="1"/>
      <p:bldP spid="91" grpId="1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100" grpId="0"/>
      <p:bldP spid="101" grpId="0"/>
      <p:bldP spid="102" grpId="0"/>
      <p:bldP spid="103" grpId="0"/>
      <p:bldP spid="104" grpId="0"/>
      <p:bldP spid="107" grpId="0"/>
      <p:bldP spid="109" grpId="0"/>
      <p:bldP spid="110" grpId="0"/>
      <p:bldP spid="111" grpId="0"/>
      <p:bldP spid="112" grpId="0"/>
      <p:bldP spid="22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156266</TotalTime>
  <Words>2244</Words>
  <Application>Microsoft Office PowerPoint</Application>
  <PresentationFormat>On-screen Show (4:3)</PresentationFormat>
  <Paragraphs>468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Standarddesign</vt:lpstr>
      <vt:lpstr>MCD Tissues 7 BCT L13 Muscle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Sohag</dc:creator>
  <cp:lastModifiedBy>Shiel, Nuala</cp:lastModifiedBy>
  <cp:revision>1591</cp:revision>
  <dcterms:modified xsi:type="dcterms:W3CDTF">2012-11-16T13:21:44Z</dcterms:modified>
</cp:coreProperties>
</file>